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sldIdLst>
    <p:sldId id="256" r:id="rId2"/>
    <p:sldId id="258" r:id="rId3"/>
    <p:sldId id="260" r:id="rId4"/>
    <p:sldId id="274" r:id="rId5"/>
    <p:sldId id="264" r:id="rId6"/>
    <p:sldId id="263" r:id="rId7"/>
    <p:sldId id="265" r:id="rId8"/>
    <p:sldId id="283" r:id="rId9"/>
    <p:sldId id="266" r:id="rId10"/>
    <p:sldId id="267" r:id="rId11"/>
    <p:sldId id="269" r:id="rId12"/>
    <p:sldId id="268" r:id="rId13"/>
    <p:sldId id="270" r:id="rId14"/>
    <p:sldId id="271" r:id="rId15"/>
    <p:sldId id="262" r:id="rId16"/>
    <p:sldId id="272" r:id="rId17"/>
    <p:sldId id="275" r:id="rId18"/>
    <p:sldId id="276" r:id="rId19"/>
    <p:sldId id="277" r:id="rId20"/>
    <p:sldId id="273" r:id="rId21"/>
    <p:sldId id="278" r:id="rId22"/>
    <p:sldId id="279" r:id="rId23"/>
    <p:sldId id="287" r:id="rId24"/>
    <p:sldId id="281" r:id="rId25"/>
    <p:sldId id="282" r:id="rId26"/>
    <p:sldId id="261" r:id="rId27"/>
    <p:sldId id="284" r:id="rId28"/>
    <p:sldId id="285" r:id="rId29"/>
    <p:sldId id="286" r:id="rId30"/>
    <p:sldId id="280" r:id="rId31"/>
    <p:sldId id="288" r:id="rId32"/>
    <p:sldId id="296" r:id="rId33"/>
    <p:sldId id="290" r:id="rId34"/>
    <p:sldId id="291" r:id="rId35"/>
    <p:sldId id="292" r:id="rId36"/>
    <p:sldId id="293" r:id="rId37"/>
    <p:sldId id="294" r:id="rId38"/>
    <p:sldId id="297" r:id="rId39"/>
    <p:sldId id="295" r:id="rId40"/>
    <p:sldId id="289" r:id="rId41"/>
    <p:sldId id="298" r:id="rId42"/>
  </p:sldIdLst>
  <p:sldSz cx="12190413"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534" y="60"/>
      </p:cViewPr>
      <p:guideLst>
        <p:guide orient="horz" pos="2160"/>
        <p:guide pos="3840"/>
      </p:guideLst>
    </p:cSldViewPr>
  </p:slideViewPr>
  <p:notesTextViewPr>
    <p:cViewPr>
      <p:scale>
        <a:sx n="100" d="100"/>
        <a:sy n="100" d="100"/>
      </p:scale>
      <p:origin x="0" y="0"/>
    </p:cViewPr>
  </p:notesTextViewPr>
  <p:sorterViewPr>
    <p:cViewPr>
      <p:scale>
        <a:sx n="57" d="100"/>
        <a:sy n="57"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chemeClr val="accent1"/>
              </a:solidFill>
              <a:ln w="19050">
                <a:noFill/>
              </a:ln>
              <a:effectLst/>
            </c:spPr>
          </c:dPt>
          <c:dPt>
            <c:idx val="1"/>
            <c:bubble3D val="0"/>
            <c:spPr>
              <a:solidFill>
                <a:schemeClr val="accent2"/>
              </a:solidFill>
              <a:ln w="19050">
                <a:noFill/>
              </a:ln>
              <a:effectLst/>
            </c:spPr>
          </c:dPt>
          <c:dPt>
            <c:idx val="2"/>
            <c:bubble3D val="0"/>
            <c:spPr>
              <a:solidFill>
                <a:schemeClr val="accent3"/>
              </a:solidFill>
              <a:ln w="19050">
                <a:noFill/>
              </a:ln>
              <a:effectLst/>
            </c:spPr>
          </c:dPt>
          <c:dPt>
            <c:idx val="3"/>
            <c:bubble3D val="0"/>
            <c:spPr>
              <a:solidFill>
                <a:schemeClr val="accent4"/>
              </a:solidFill>
              <a:ln w="19050">
                <a:noFill/>
              </a:ln>
              <a:effectLst/>
            </c:spPr>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8.1999999999999993</c:v>
                </c:pt>
                <c:pt idx="1">
                  <c:v>3.2</c:v>
                </c:pt>
                <c:pt idx="2">
                  <c:v>1.4</c:v>
                </c:pt>
                <c:pt idx="3">
                  <c:v>1.2</c:v>
                </c:pt>
              </c:numCache>
            </c:numRef>
          </c:val>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7CBD9C-C4BA-465A-85D9-DCF6628E34B1}" type="datetimeFigureOut">
              <a:rPr lang="zh-CN" altLang="en-US" smtClean="0"/>
              <a:t>2017/10/10</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D82635-A1E7-4AAC-AF03-4048A4B6637F}" type="slidenum">
              <a:rPr lang="zh-CN" altLang="en-US" smtClean="0"/>
              <a:t>‹#›</a:t>
            </a:fld>
            <a:endParaRPr lang="zh-CN" altLang="en-US"/>
          </a:p>
        </p:txBody>
      </p:sp>
    </p:spTree>
    <p:extLst>
      <p:ext uri="{BB962C8B-B14F-4D97-AF65-F5344CB8AC3E}">
        <p14:creationId xmlns:p14="http://schemas.microsoft.com/office/powerpoint/2010/main" val="3540640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更多模板请关注：https://haosc.taobao.com</a:t>
            </a:r>
          </a:p>
        </p:txBody>
      </p:sp>
    </p:spTree>
    <p:extLst>
      <p:ext uri="{BB962C8B-B14F-4D97-AF65-F5344CB8AC3E}">
        <p14:creationId xmlns:p14="http://schemas.microsoft.com/office/powerpoint/2010/main" val="2188619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E90C25-E008-435B-8C58-2D9C85EE25A3}" type="slidenum">
              <a:rPr lang="zh-CN" altLang="en-US" smtClean="0"/>
              <a:t>11</a:t>
            </a:fld>
            <a:endParaRPr lang="zh-CN" altLang="en-US"/>
          </a:p>
        </p:txBody>
      </p:sp>
    </p:spTree>
    <p:extLst>
      <p:ext uri="{BB962C8B-B14F-4D97-AF65-F5344CB8AC3E}">
        <p14:creationId xmlns:p14="http://schemas.microsoft.com/office/powerpoint/2010/main" val="2908056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E90C25-E008-435B-8C58-2D9C85EE25A3}" type="slidenum">
              <a:rPr lang="zh-CN" altLang="en-US" smtClean="0"/>
              <a:t>12</a:t>
            </a:fld>
            <a:endParaRPr lang="zh-CN" altLang="en-US"/>
          </a:p>
        </p:txBody>
      </p:sp>
    </p:spTree>
    <p:extLst>
      <p:ext uri="{BB962C8B-B14F-4D97-AF65-F5344CB8AC3E}">
        <p14:creationId xmlns:p14="http://schemas.microsoft.com/office/powerpoint/2010/main" val="1199341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E90C25-E008-435B-8C58-2D9C85EE25A3}" type="slidenum">
              <a:rPr lang="zh-CN" altLang="en-US" smtClean="0"/>
              <a:t>13</a:t>
            </a:fld>
            <a:endParaRPr lang="zh-CN" altLang="en-US"/>
          </a:p>
        </p:txBody>
      </p:sp>
    </p:spTree>
    <p:extLst>
      <p:ext uri="{BB962C8B-B14F-4D97-AF65-F5344CB8AC3E}">
        <p14:creationId xmlns:p14="http://schemas.microsoft.com/office/powerpoint/2010/main" val="3653352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t>14</a:t>
            </a:fld>
            <a:endParaRPr lang="zh-CN" altLang="en-US"/>
          </a:p>
        </p:txBody>
      </p:sp>
    </p:spTree>
    <p:extLst>
      <p:ext uri="{BB962C8B-B14F-4D97-AF65-F5344CB8AC3E}">
        <p14:creationId xmlns:p14="http://schemas.microsoft.com/office/powerpoint/2010/main" val="2748038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E90C25-E008-435B-8C58-2D9C85EE25A3}" type="slidenum">
              <a:rPr lang="zh-CN" altLang="en-US" smtClean="0"/>
              <a:t>15</a:t>
            </a:fld>
            <a:endParaRPr lang="zh-CN" altLang="en-US"/>
          </a:p>
        </p:txBody>
      </p:sp>
    </p:spTree>
    <p:extLst>
      <p:ext uri="{BB962C8B-B14F-4D97-AF65-F5344CB8AC3E}">
        <p14:creationId xmlns:p14="http://schemas.microsoft.com/office/powerpoint/2010/main" val="3649106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t>16</a:t>
            </a:fld>
            <a:endParaRPr lang="zh-CN" altLang="en-US"/>
          </a:p>
        </p:txBody>
      </p:sp>
    </p:spTree>
    <p:extLst>
      <p:ext uri="{BB962C8B-B14F-4D97-AF65-F5344CB8AC3E}">
        <p14:creationId xmlns:p14="http://schemas.microsoft.com/office/powerpoint/2010/main" val="2594552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69645-561F-47F0-9357-72E27DD8C3BF}" type="slidenum">
              <a:rPr lang="zh-CN" altLang="en-US" smtClean="0"/>
              <a:t>17</a:t>
            </a:fld>
            <a:endParaRPr lang="zh-CN" altLang="en-US"/>
          </a:p>
        </p:txBody>
      </p:sp>
    </p:spTree>
    <p:extLst>
      <p:ext uri="{BB962C8B-B14F-4D97-AF65-F5344CB8AC3E}">
        <p14:creationId xmlns:p14="http://schemas.microsoft.com/office/powerpoint/2010/main" val="2265180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69645-561F-47F0-9357-72E27DD8C3BF}" type="slidenum">
              <a:rPr lang="zh-CN" altLang="en-US" smtClean="0"/>
              <a:t>18</a:t>
            </a:fld>
            <a:endParaRPr lang="zh-CN" altLang="en-US"/>
          </a:p>
        </p:txBody>
      </p:sp>
    </p:spTree>
    <p:extLst>
      <p:ext uri="{BB962C8B-B14F-4D97-AF65-F5344CB8AC3E}">
        <p14:creationId xmlns:p14="http://schemas.microsoft.com/office/powerpoint/2010/main" val="346067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t>19</a:t>
            </a:fld>
            <a:endParaRPr lang="zh-CN" altLang="en-US"/>
          </a:p>
        </p:txBody>
      </p:sp>
    </p:spTree>
    <p:extLst>
      <p:ext uri="{BB962C8B-B14F-4D97-AF65-F5344CB8AC3E}">
        <p14:creationId xmlns:p14="http://schemas.microsoft.com/office/powerpoint/2010/main" val="2267517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E90C25-E008-435B-8C58-2D9C85EE25A3}" type="slidenum">
              <a:rPr lang="zh-CN" altLang="en-US" smtClean="0"/>
              <a:t>20</a:t>
            </a:fld>
            <a:endParaRPr lang="zh-CN" altLang="en-US"/>
          </a:p>
        </p:txBody>
      </p:sp>
    </p:spTree>
    <p:extLst>
      <p:ext uri="{BB962C8B-B14F-4D97-AF65-F5344CB8AC3E}">
        <p14:creationId xmlns:p14="http://schemas.microsoft.com/office/powerpoint/2010/main" val="645224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E90C25-E008-435B-8C58-2D9C85EE25A3}" type="slidenum">
              <a:rPr lang="zh-CN" altLang="en-US" smtClean="0"/>
              <a:t>3</a:t>
            </a:fld>
            <a:endParaRPr lang="zh-CN" altLang="en-US"/>
          </a:p>
        </p:txBody>
      </p:sp>
    </p:spTree>
    <p:extLst>
      <p:ext uri="{BB962C8B-B14F-4D97-AF65-F5344CB8AC3E}">
        <p14:creationId xmlns:p14="http://schemas.microsoft.com/office/powerpoint/2010/main" val="14800112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69645-561F-47F0-9357-72E27DD8C3BF}" type="slidenum">
              <a:rPr lang="zh-CN" altLang="en-US" smtClean="0"/>
              <a:t>21</a:t>
            </a:fld>
            <a:endParaRPr lang="zh-CN" altLang="en-US"/>
          </a:p>
        </p:txBody>
      </p:sp>
    </p:spTree>
    <p:extLst>
      <p:ext uri="{BB962C8B-B14F-4D97-AF65-F5344CB8AC3E}">
        <p14:creationId xmlns:p14="http://schemas.microsoft.com/office/powerpoint/2010/main" val="2275515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E90C25-E008-435B-8C58-2D9C85EE25A3}" type="slidenum">
              <a:rPr lang="zh-CN" altLang="en-US" smtClean="0"/>
              <a:t>22</a:t>
            </a:fld>
            <a:endParaRPr lang="zh-CN" altLang="en-US"/>
          </a:p>
        </p:txBody>
      </p:sp>
    </p:spTree>
    <p:extLst>
      <p:ext uri="{BB962C8B-B14F-4D97-AF65-F5344CB8AC3E}">
        <p14:creationId xmlns:p14="http://schemas.microsoft.com/office/powerpoint/2010/main" val="261755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t>23</a:t>
            </a:fld>
            <a:endParaRPr lang="zh-CN" altLang="en-US"/>
          </a:p>
        </p:txBody>
      </p:sp>
    </p:spTree>
    <p:extLst>
      <p:ext uri="{BB962C8B-B14F-4D97-AF65-F5344CB8AC3E}">
        <p14:creationId xmlns:p14="http://schemas.microsoft.com/office/powerpoint/2010/main" val="3650857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69645-561F-47F0-9357-72E27DD8C3BF}" type="slidenum">
              <a:rPr lang="zh-CN" altLang="en-US" smtClean="0"/>
              <a:t>24</a:t>
            </a:fld>
            <a:endParaRPr lang="zh-CN" altLang="en-US"/>
          </a:p>
        </p:txBody>
      </p:sp>
    </p:spTree>
    <p:extLst>
      <p:ext uri="{BB962C8B-B14F-4D97-AF65-F5344CB8AC3E}">
        <p14:creationId xmlns:p14="http://schemas.microsoft.com/office/powerpoint/2010/main" val="36392378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t>25</a:t>
            </a:fld>
            <a:endParaRPr lang="zh-CN" altLang="en-US"/>
          </a:p>
        </p:txBody>
      </p:sp>
    </p:spTree>
    <p:extLst>
      <p:ext uri="{BB962C8B-B14F-4D97-AF65-F5344CB8AC3E}">
        <p14:creationId xmlns:p14="http://schemas.microsoft.com/office/powerpoint/2010/main" val="12055105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69645-561F-47F0-9357-72E27DD8C3BF}" type="slidenum">
              <a:rPr lang="zh-CN" altLang="en-US" smtClean="0"/>
              <a:t>26</a:t>
            </a:fld>
            <a:endParaRPr lang="zh-CN" altLang="en-US"/>
          </a:p>
        </p:txBody>
      </p:sp>
    </p:spTree>
    <p:extLst>
      <p:ext uri="{BB962C8B-B14F-4D97-AF65-F5344CB8AC3E}">
        <p14:creationId xmlns:p14="http://schemas.microsoft.com/office/powerpoint/2010/main" val="34426410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t>27</a:t>
            </a:fld>
            <a:endParaRPr lang="zh-CN" altLang="en-US"/>
          </a:p>
        </p:txBody>
      </p:sp>
    </p:spTree>
    <p:extLst>
      <p:ext uri="{BB962C8B-B14F-4D97-AF65-F5344CB8AC3E}">
        <p14:creationId xmlns:p14="http://schemas.microsoft.com/office/powerpoint/2010/main" val="36480343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t>28</a:t>
            </a:fld>
            <a:endParaRPr lang="zh-CN" altLang="en-US"/>
          </a:p>
        </p:txBody>
      </p:sp>
    </p:spTree>
    <p:extLst>
      <p:ext uri="{BB962C8B-B14F-4D97-AF65-F5344CB8AC3E}">
        <p14:creationId xmlns:p14="http://schemas.microsoft.com/office/powerpoint/2010/main" val="19650175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t>29</a:t>
            </a:fld>
            <a:endParaRPr lang="zh-CN" altLang="en-US"/>
          </a:p>
        </p:txBody>
      </p:sp>
    </p:spTree>
    <p:extLst>
      <p:ext uri="{BB962C8B-B14F-4D97-AF65-F5344CB8AC3E}">
        <p14:creationId xmlns:p14="http://schemas.microsoft.com/office/powerpoint/2010/main" val="7786627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t>30</a:t>
            </a:fld>
            <a:endParaRPr lang="zh-CN" altLang="en-US"/>
          </a:p>
        </p:txBody>
      </p:sp>
    </p:spTree>
    <p:extLst>
      <p:ext uri="{BB962C8B-B14F-4D97-AF65-F5344CB8AC3E}">
        <p14:creationId xmlns:p14="http://schemas.microsoft.com/office/powerpoint/2010/main" val="3636342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69645-561F-47F0-9357-72E27DD8C3BF}" type="slidenum">
              <a:rPr lang="zh-CN" altLang="en-US" smtClean="0"/>
              <a:t>4</a:t>
            </a:fld>
            <a:endParaRPr lang="zh-CN" altLang="en-US"/>
          </a:p>
        </p:txBody>
      </p:sp>
    </p:spTree>
    <p:extLst>
      <p:ext uri="{BB962C8B-B14F-4D97-AF65-F5344CB8AC3E}">
        <p14:creationId xmlns:p14="http://schemas.microsoft.com/office/powerpoint/2010/main" val="39846502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E90C25-E008-435B-8C58-2D9C85EE25A3}" type="slidenum">
              <a:rPr lang="zh-CN" altLang="en-US" smtClean="0"/>
              <a:t>31</a:t>
            </a:fld>
            <a:endParaRPr lang="zh-CN" altLang="en-US"/>
          </a:p>
        </p:txBody>
      </p:sp>
    </p:spTree>
    <p:extLst>
      <p:ext uri="{BB962C8B-B14F-4D97-AF65-F5344CB8AC3E}">
        <p14:creationId xmlns:p14="http://schemas.microsoft.com/office/powerpoint/2010/main" val="9104659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t>32</a:t>
            </a:fld>
            <a:endParaRPr lang="zh-CN" altLang="en-US"/>
          </a:p>
        </p:txBody>
      </p:sp>
    </p:spTree>
    <p:extLst>
      <p:ext uri="{BB962C8B-B14F-4D97-AF65-F5344CB8AC3E}">
        <p14:creationId xmlns:p14="http://schemas.microsoft.com/office/powerpoint/2010/main" val="14322228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t>33</a:t>
            </a:fld>
            <a:endParaRPr lang="zh-CN" altLang="en-US"/>
          </a:p>
        </p:txBody>
      </p:sp>
    </p:spTree>
    <p:extLst>
      <p:ext uri="{BB962C8B-B14F-4D97-AF65-F5344CB8AC3E}">
        <p14:creationId xmlns:p14="http://schemas.microsoft.com/office/powerpoint/2010/main" val="4101695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t>34</a:t>
            </a:fld>
            <a:endParaRPr lang="zh-CN" altLang="en-US"/>
          </a:p>
        </p:txBody>
      </p:sp>
    </p:spTree>
    <p:extLst>
      <p:ext uri="{BB962C8B-B14F-4D97-AF65-F5344CB8AC3E}">
        <p14:creationId xmlns:p14="http://schemas.microsoft.com/office/powerpoint/2010/main" val="22060130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t>35</a:t>
            </a:fld>
            <a:endParaRPr lang="zh-CN" altLang="en-US"/>
          </a:p>
        </p:txBody>
      </p:sp>
    </p:spTree>
    <p:extLst>
      <p:ext uri="{BB962C8B-B14F-4D97-AF65-F5344CB8AC3E}">
        <p14:creationId xmlns:p14="http://schemas.microsoft.com/office/powerpoint/2010/main" val="34624804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t>36</a:t>
            </a:fld>
            <a:endParaRPr lang="zh-CN" altLang="en-US"/>
          </a:p>
        </p:txBody>
      </p:sp>
    </p:spTree>
    <p:extLst>
      <p:ext uri="{BB962C8B-B14F-4D97-AF65-F5344CB8AC3E}">
        <p14:creationId xmlns:p14="http://schemas.microsoft.com/office/powerpoint/2010/main" val="11509620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t>37</a:t>
            </a:fld>
            <a:endParaRPr lang="zh-CN" altLang="en-US"/>
          </a:p>
        </p:txBody>
      </p:sp>
    </p:spTree>
    <p:extLst>
      <p:ext uri="{BB962C8B-B14F-4D97-AF65-F5344CB8AC3E}">
        <p14:creationId xmlns:p14="http://schemas.microsoft.com/office/powerpoint/2010/main" val="37581179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t>38</a:t>
            </a:fld>
            <a:endParaRPr lang="zh-CN" altLang="en-US"/>
          </a:p>
        </p:txBody>
      </p:sp>
    </p:spTree>
    <p:extLst>
      <p:ext uri="{BB962C8B-B14F-4D97-AF65-F5344CB8AC3E}">
        <p14:creationId xmlns:p14="http://schemas.microsoft.com/office/powerpoint/2010/main" val="12025940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t>39</a:t>
            </a:fld>
            <a:endParaRPr lang="zh-CN" altLang="en-US"/>
          </a:p>
        </p:txBody>
      </p:sp>
    </p:spTree>
    <p:extLst>
      <p:ext uri="{BB962C8B-B14F-4D97-AF65-F5344CB8AC3E}">
        <p14:creationId xmlns:p14="http://schemas.microsoft.com/office/powerpoint/2010/main" val="18126483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t>40</a:t>
            </a:fld>
            <a:endParaRPr lang="zh-CN" altLang="en-US"/>
          </a:p>
        </p:txBody>
      </p:sp>
    </p:spTree>
    <p:extLst>
      <p:ext uri="{BB962C8B-B14F-4D97-AF65-F5344CB8AC3E}">
        <p14:creationId xmlns:p14="http://schemas.microsoft.com/office/powerpoint/2010/main" val="139453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E90C25-E008-435B-8C58-2D9C85EE25A3}" type="slidenum">
              <a:rPr lang="zh-CN" altLang="en-US" smtClean="0"/>
              <a:t>5</a:t>
            </a:fld>
            <a:endParaRPr lang="zh-CN" altLang="en-US"/>
          </a:p>
        </p:txBody>
      </p:sp>
    </p:spTree>
    <p:extLst>
      <p:ext uri="{BB962C8B-B14F-4D97-AF65-F5344CB8AC3E}">
        <p14:creationId xmlns:p14="http://schemas.microsoft.com/office/powerpoint/2010/main" val="15853665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E90C25-E008-435B-8C58-2D9C85EE25A3}" type="slidenum">
              <a:rPr lang="zh-CN" altLang="en-US" smtClean="0"/>
              <a:t>41</a:t>
            </a:fld>
            <a:endParaRPr lang="zh-CN" altLang="en-US"/>
          </a:p>
        </p:txBody>
      </p:sp>
    </p:spTree>
    <p:extLst>
      <p:ext uri="{BB962C8B-B14F-4D97-AF65-F5344CB8AC3E}">
        <p14:creationId xmlns:p14="http://schemas.microsoft.com/office/powerpoint/2010/main" val="389352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E90C25-E008-435B-8C58-2D9C85EE25A3}" type="slidenum">
              <a:rPr lang="zh-CN" altLang="en-US" smtClean="0"/>
              <a:t>6</a:t>
            </a:fld>
            <a:endParaRPr lang="zh-CN" altLang="en-US"/>
          </a:p>
        </p:txBody>
      </p:sp>
    </p:spTree>
    <p:extLst>
      <p:ext uri="{BB962C8B-B14F-4D97-AF65-F5344CB8AC3E}">
        <p14:creationId xmlns:p14="http://schemas.microsoft.com/office/powerpoint/2010/main" val="2866341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E90C25-E008-435B-8C58-2D9C85EE25A3}" type="slidenum">
              <a:rPr lang="zh-CN" altLang="en-US" smtClean="0"/>
              <a:t>7</a:t>
            </a:fld>
            <a:endParaRPr lang="zh-CN" altLang="en-US"/>
          </a:p>
        </p:txBody>
      </p:sp>
    </p:spTree>
    <p:extLst>
      <p:ext uri="{BB962C8B-B14F-4D97-AF65-F5344CB8AC3E}">
        <p14:creationId xmlns:p14="http://schemas.microsoft.com/office/powerpoint/2010/main" val="1842111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t>8</a:t>
            </a:fld>
            <a:endParaRPr lang="zh-CN" altLang="en-US"/>
          </a:p>
        </p:txBody>
      </p:sp>
    </p:spTree>
    <p:extLst>
      <p:ext uri="{BB962C8B-B14F-4D97-AF65-F5344CB8AC3E}">
        <p14:creationId xmlns:p14="http://schemas.microsoft.com/office/powerpoint/2010/main" val="2446669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E90C25-E008-435B-8C58-2D9C85EE25A3}" type="slidenum">
              <a:rPr lang="zh-CN" altLang="en-US" smtClean="0"/>
              <a:t>9</a:t>
            </a:fld>
            <a:endParaRPr lang="zh-CN" altLang="en-US"/>
          </a:p>
        </p:txBody>
      </p:sp>
    </p:spTree>
    <p:extLst>
      <p:ext uri="{BB962C8B-B14F-4D97-AF65-F5344CB8AC3E}">
        <p14:creationId xmlns:p14="http://schemas.microsoft.com/office/powerpoint/2010/main" val="1661877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E90C25-E008-435B-8C58-2D9C85EE25A3}" type="slidenum">
              <a:rPr lang="zh-CN" altLang="en-US" smtClean="0"/>
              <a:t>10</a:t>
            </a:fld>
            <a:endParaRPr lang="zh-CN" altLang="en-US"/>
          </a:p>
        </p:txBody>
      </p:sp>
    </p:spTree>
    <p:extLst>
      <p:ext uri="{BB962C8B-B14F-4D97-AF65-F5344CB8AC3E}">
        <p14:creationId xmlns:p14="http://schemas.microsoft.com/office/powerpoint/2010/main" val="17391985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仅标题">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530820CF-B880-4189-942D-D702A7CBA730}" type="datetimeFigureOut">
              <a:rPr lang="zh-CN" altLang="en-US" smtClean="0"/>
              <a:t>2017/10/10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6" name="任意多边形 5"/>
          <p:cNvSpPr/>
          <p:nvPr userDrawn="1"/>
        </p:nvSpPr>
        <p:spPr>
          <a:xfrm>
            <a:off x="777429" y="836712"/>
            <a:ext cx="11150425" cy="282056"/>
          </a:xfrm>
          <a:custGeom>
            <a:avLst/>
            <a:gdLst>
              <a:gd name="connsiteX0" fmla="*/ 0 w 5245769"/>
              <a:gd name="connsiteY0" fmla="*/ 128361 h 260407"/>
              <a:gd name="connsiteX1" fmla="*/ 1636295 w 5245769"/>
              <a:gd name="connsiteY1" fmla="*/ 256698 h 260407"/>
              <a:gd name="connsiteX2" fmla="*/ 3416969 w 5245769"/>
              <a:gd name="connsiteY2" fmla="*/ 24 h 260407"/>
              <a:gd name="connsiteX3" fmla="*/ 5245769 w 5245769"/>
              <a:gd name="connsiteY3" fmla="*/ 240656 h 260407"/>
            </a:gdLst>
            <a:ahLst/>
            <a:cxnLst>
              <a:cxn ang="0">
                <a:pos x="connsiteX0" y="connsiteY0"/>
              </a:cxn>
              <a:cxn ang="0">
                <a:pos x="connsiteX1" y="connsiteY1"/>
              </a:cxn>
              <a:cxn ang="0">
                <a:pos x="connsiteX2" y="connsiteY2"/>
              </a:cxn>
              <a:cxn ang="0">
                <a:pos x="connsiteX3" y="connsiteY3"/>
              </a:cxn>
            </a:cxnLst>
            <a:rect l="l" t="t" r="r" b="b"/>
            <a:pathLst>
              <a:path w="5245769" h="260407">
                <a:moveTo>
                  <a:pt x="0" y="128361"/>
                </a:moveTo>
                <a:cubicBezTo>
                  <a:pt x="533400" y="203224"/>
                  <a:pt x="1066800" y="278088"/>
                  <a:pt x="1636295" y="256698"/>
                </a:cubicBezTo>
                <a:cubicBezTo>
                  <a:pt x="2205790" y="235309"/>
                  <a:pt x="2815390" y="2698"/>
                  <a:pt x="3416969" y="24"/>
                </a:cubicBezTo>
                <a:cubicBezTo>
                  <a:pt x="4018548" y="-2650"/>
                  <a:pt x="4809959" y="211246"/>
                  <a:pt x="5245769" y="240656"/>
                </a:cubicBezTo>
              </a:path>
            </a:pathLst>
          </a:custGeom>
          <a:noFill/>
          <a:ln w="12700">
            <a:solidFill>
              <a:schemeClr val="bg1">
                <a:lumMod val="6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标题 1"/>
          <p:cNvSpPr>
            <a:spLocks noGrp="1"/>
          </p:cNvSpPr>
          <p:nvPr>
            <p:ph type="title"/>
          </p:nvPr>
        </p:nvSpPr>
        <p:spPr>
          <a:xfrm>
            <a:off x="825545" y="418654"/>
            <a:ext cx="5125645" cy="490066"/>
          </a:xfrm>
        </p:spPr>
        <p:txBody>
          <a:bodyPr>
            <a:normAutofit/>
          </a:bodyPr>
          <a:lstStyle>
            <a:lvl1pPr algn="l">
              <a:defRPr sz="3200">
                <a:solidFill>
                  <a:schemeClr val="bg2"/>
                </a:solidFill>
                <a:latin typeface="方正美黑简体" panose="03000509000000000000" pitchFamily="65" charset="-122"/>
                <a:ea typeface="方正美黑简体" panose="03000509000000000000" pitchFamily="65" charset="-122"/>
              </a:defRPr>
            </a:lvl1pPr>
          </a:lstStyle>
          <a:p>
            <a:r>
              <a:rPr lang="zh-CN" altLang="en-US" dirty="0" smtClean="0"/>
              <a:t>单击此处编辑母版标题样式</a:t>
            </a:r>
            <a:endParaRPr lang="zh-CN" altLang="en-US" dirty="0"/>
          </a:p>
        </p:txBody>
      </p:sp>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896447" flipH="1">
            <a:off x="-777904" y="170699"/>
            <a:ext cx="1802250" cy="1191888"/>
          </a:xfrm>
          <a:prstGeom prst="rect">
            <a:avLst/>
          </a:prstGeom>
        </p:spPr>
      </p:pic>
      <p:sp>
        <p:nvSpPr>
          <p:cNvPr id="10" name="矩形 9"/>
          <p:cNvSpPr/>
          <p:nvPr userDrawn="1"/>
        </p:nvSpPr>
        <p:spPr>
          <a:xfrm>
            <a:off x="0" y="1118768"/>
            <a:ext cx="12190413" cy="5739232"/>
          </a:xfrm>
          <a:prstGeom prst="rect">
            <a:avLst/>
          </a:prstGeom>
          <a:gradFill>
            <a:gsLst>
              <a:gs pos="32000">
                <a:srgbClr val="FFFFFF"/>
              </a:gs>
              <a:gs pos="0">
                <a:schemeClr val="bg1">
                  <a:alpha val="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wipe/>
      </p:transition>
    </mc:Choice>
    <mc:Fallback>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out)">
                                      <p:cBhvr>
                                        <p:cTn id="7" dur="800"/>
                                        <p:tgtEl>
                                          <p:spTgt spid="9"/>
                                        </p:tgtEl>
                                      </p:cBhvr>
                                    </p:animEffect>
                                  </p:childTnLst>
                                </p:cTn>
                              </p:par>
                              <p:par>
                                <p:cTn id="8" presetID="12" presetClass="entr" presetSubtype="8" fill="hold" grpId="0" nodeType="withEffect">
                                  <p:stCondLst>
                                    <p:cond delay="300"/>
                                  </p:stCondLst>
                                  <p:iterate type="lt">
                                    <p:tmPct val="10000"/>
                                  </p:iterate>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p:tgtEl>
                                          <p:spTgt spid="7"/>
                                        </p:tgtEl>
                                        <p:attrNameLst>
                                          <p:attrName>ppt_x</p:attrName>
                                        </p:attrNameLst>
                                      </p:cBhvr>
                                      <p:tavLst>
                                        <p:tav tm="0">
                                          <p:val>
                                            <p:strVal val="#ppt_x-#ppt_w*1.125000"/>
                                          </p:val>
                                        </p:tav>
                                        <p:tav tm="100000">
                                          <p:val>
                                            <p:strVal val="#ppt_x"/>
                                          </p:val>
                                        </p:tav>
                                      </p:tavLst>
                                    </p:anim>
                                    <p:animEffect transition="in" filter="wipe(right)">
                                      <p:cBhvr>
                                        <p:cTn id="11" dur="500"/>
                                        <p:tgtEl>
                                          <p:spTgt spid="7"/>
                                        </p:tgtEl>
                                      </p:cBhvr>
                                    </p:animEffect>
                                  </p:childTnLst>
                                </p:cTn>
                              </p:par>
                              <p:par>
                                <p:cTn id="12" presetID="22" presetClass="entr" presetSubtype="8" fill="hold" grpId="0" nodeType="withEffect">
                                  <p:stCondLst>
                                    <p:cond delay="30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2017/10/10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wipe/>
      </p:transition>
    </mc:Choice>
    <mc:Fallback>
      <p:transition spd="med">
        <p:wip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520"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2017/10/10</a:t>
            </a:fld>
            <a:endParaRPr lang="zh-CN" altLang="en-US"/>
          </a:p>
        </p:txBody>
      </p:sp>
      <p:sp>
        <p:nvSpPr>
          <p:cNvPr id="5" name="页脚占位符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mc:Choice xmlns:p14="http://schemas.microsoft.com/office/powerpoint/2010/main" Requires="p14">
      <p:transition spd="med" p14:dur="700">
        <p:wipe/>
      </p:transition>
    </mc:Choice>
    <mc:Fallback>
      <p:transition spd="med">
        <p:wip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notesSlide" Target="../notesSlides/notesSlide1.xml"/><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39426" y="850963"/>
            <a:ext cx="12287894" cy="6069150"/>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02718" y="-1395536"/>
            <a:ext cx="1249577" cy="1213004"/>
          </a:xfrm>
          <a:prstGeom prst="rect">
            <a:avLst/>
          </a:prstGeom>
        </p:spPr>
      </p:pic>
      <p:pic>
        <p:nvPicPr>
          <p:cNvPr id="5" name="图片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39022" y="-1266304"/>
            <a:ext cx="646123" cy="615645"/>
          </a:xfrm>
          <a:prstGeom prst="rect">
            <a:avLst/>
          </a:prstGeom>
        </p:spPr>
      </p:pic>
      <p:pic>
        <p:nvPicPr>
          <p:cNvPr id="6" name="图片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36144" y="-1008254"/>
            <a:ext cx="736754" cy="715190"/>
          </a:xfrm>
          <a:prstGeom prst="rect">
            <a:avLst/>
          </a:prstGeom>
        </p:spPr>
      </p:pic>
      <p:pic>
        <p:nvPicPr>
          <p:cNvPr id="11" name="Bandari - 安妮的仙境.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7849846" y="-2286000"/>
            <a:ext cx="609600" cy="609600"/>
          </a:xfrm>
          <a:prstGeom prst="rect">
            <a:avLst/>
          </a:prstGeom>
        </p:spPr>
      </p:pic>
      <p:pic>
        <p:nvPicPr>
          <p:cNvPr id="12" name="图片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75326" y="-88809"/>
            <a:ext cx="4464496" cy="7008923"/>
          </a:xfrm>
          <a:prstGeom prst="rect">
            <a:avLst/>
          </a:prstGeom>
        </p:spPr>
      </p:pic>
      <p:sp>
        <p:nvSpPr>
          <p:cNvPr id="13" name="矩形 12"/>
          <p:cNvSpPr/>
          <p:nvPr/>
        </p:nvSpPr>
        <p:spPr>
          <a:xfrm flipH="1">
            <a:off x="1126654" y="1219399"/>
            <a:ext cx="5832648" cy="769441"/>
          </a:xfrm>
          <a:prstGeom prst="rect">
            <a:avLst/>
          </a:prstGeom>
          <a:ln>
            <a:noFill/>
          </a:ln>
        </p:spPr>
        <p:txBody>
          <a:bodyPr wrap="square">
            <a:spAutoFit/>
          </a:bodyPr>
          <a:lstStyle/>
          <a:p>
            <a:pPr algn="ctr"/>
            <a:r>
              <a:rPr lang="en-US" altLang="zh-CN" sz="4400" b="1" dirty="0" smtClean="0">
                <a:solidFill>
                  <a:schemeClr val="bg2"/>
                </a:solidFill>
                <a:latin typeface="微软雅黑" panose="020B0503020204020204" pitchFamily="34" charset="-122"/>
                <a:ea typeface="微软雅黑" panose="020B0503020204020204" pitchFamily="34" charset="-122"/>
                <a:cs typeface="BrowalliaUPC" panose="020B0604020202020204" pitchFamily="34" charset="-34"/>
              </a:rPr>
              <a:t>POWERPOINT</a:t>
            </a:r>
            <a:r>
              <a:rPr lang="zh-CN" altLang="en-US" sz="4400" b="1" dirty="0" smtClean="0">
                <a:solidFill>
                  <a:schemeClr val="bg2"/>
                </a:solidFill>
                <a:latin typeface="微软雅黑" panose="020B0503020204020204" pitchFamily="34" charset="-122"/>
                <a:ea typeface="微软雅黑" panose="020B0503020204020204" pitchFamily="34" charset="-122"/>
                <a:cs typeface="BrowalliaUPC" panose="020B0604020202020204" pitchFamily="34" charset="-34"/>
              </a:rPr>
              <a:t>模板</a:t>
            </a:r>
            <a:endParaRPr lang="en-US" altLang="zh-CN" sz="4400" b="1" dirty="0">
              <a:solidFill>
                <a:schemeClr val="bg2"/>
              </a:solidFill>
              <a:latin typeface="微软雅黑" panose="020B0503020204020204" pitchFamily="34" charset="-122"/>
              <a:ea typeface="微软雅黑" panose="020B0503020204020204" pitchFamily="34" charset="-122"/>
              <a:cs typeface="BrowalliaUPC" panose="020B0604020202020204" pitchFamily="34" charset="-34"/>
            </a:endParaRPr>
          </a:p>
        </p:txBody>
      </p:sp>
      <p:sp>
        <p:nvSpPr>
          <p:cNvPr id="14" name="矩形 13"/>
          <p:cNvSpPr/>
          <p:nvPr/>
        </p:nvSpPr>
        <p:spPr>
          <a:xfrm flipH="1">
            <a:off x="1967174" y="1896126"/>
            <a:ext cx="4151608" cy="338554"/>
          </a:xfrm>
          <a:prstGeom prst="rect">
            <a:avLst/>
          </a:prstGeom>
        </p:spPr>
        <p:txBody>
          <a:bodyPr wrap="square">
            <a:spAutoFit/>
          </a:bodyPr>
          <a:lstStyle/>
          <a:p>
            <a:pPr algn="ctr"/>
            <a:r>
              <a:rPr lang="en-US" altLang="zh-CN" sz="1600" dirty="0" smtClean="0">
                <a:solidFill>
                  <a:schemeClr val="bg2"/>
                </a:solidFill>
                <a:latin typeface="微软雅黑" panose="020B0503020204020204" pitchFamily="34" charset="-122"/>
                <a:ea typeface="微软雅黑" panose="020B0503020204020204" pitchFamily="34" charset="-122"/>
              </a:rPr>
              <a:t>—— </a:t>
            </a:r>
            <a:r>
              <a:rPr lang="zh-CN" altLang="en-US" sz="1600" dirty="0" smtClean="0">
                <a:solidFill>
                  <a:schemeClr val="bg2"/>
                </a:solidFill>
                <a:latin typeface="微软雅黑" panose="020B0503020204020204" pitchFamily="34" charset="-122"/>
                <a:ea typeface="微软雅黑" panose="020B0503020204020204" pitchFamily="34" charset="-122"/>
              </a:rPr>
              <a:t>孕妇宝宝妇产科怀孕孕检</a:t>
            </a:r>
            <a:r>
              <a:rPr lang="en-US" altLang="zh-CN" sz="1600" dirty="0" smtClean="0">
                <a:solidFill>
                  <a:schemeClr val="bg2"/>
                </a:solidFill>
                <a:latin typeface="微软雅黑" panose="020B0503020204020204" pitchFamily="34" charset="-122"/>
                <a:ea typeface="微软雅黑" panose="020B0503020204020204" pitchFamily="34" charset="-122"/>
              </a:rPr>
              <a:t>PPT ——</a:t>
            </a:r>
            <a:endParaRPr lang="zh-CN" altLang="en-US" sz="1600" dirty="0">
              <a:solidFill>
                <a:schemeClr val="bg2"/>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1306674" y="2226930"/>
            <a:ext cx="5472608" cy="553998"/>
          </a:xfrm>
          <a:prstGeom prst="rect">
            <a:avLst/>
          </a:prstGeom>
          <a:noFill/>
          <a:effectLst/>
        </p:spPr>
        <p:txBody>
          <a:bodyPr wrap="square" rtlCol="0">
            <a:spAutoFit/>
          </a:bodyPr>
          <a:lstStyle/>
          <a:p>
            <a:pPr algn="ctr"/>
            <a:r>
              <a:rPr lang="en-US" altLang="zh-CN" sz="1000" dirty="0">
                <a:solidFill>
                  <a:schemeClr val="bg1">
                    <a:lumMod val="50000"/>
                  </a:schemeClr>
                </a:solidFill>
                <a:latin typeface="微软雅黑" panose="020B0503020204020204" pitchFamily="34" charset="-122"/>
                <a:ea typeface="微软雅黑" panose="020B0503020204020204" pitchFamily="34" charset="-122"/>
              </a:rPr>
              <a:t>Your content to play here, or through your copy, </a:t>
            </a:r>
            <a:r>
              <a:rPr lang="en-US" altLang="zh-CN" sz="1000" dirty="0" smtClean="0">
                <a:solidFill>
                  <a:schemeClr val="bg1">
                    <a:lumMod val="50000"/>
                  </a:schemeClr>
                </a:solidFill>
                <a:latin typeface="微软雅黑" panose="020B0503020204020204" pitchFamily="34" charset="-122"/>
                <a:ea typeface="微软雅黑" panose="020B0503020204020204" pitchFamily="34" charset="-122"/>
              </a:rPr>
              <a:t>paste in this box, and select only </a:t>
            </a:r>
          </a:p>
          <a:p>
            <a:pPr algn="ctr"/>
            <a:r>
              <a:rPr lang="en-US" altLang="zh-CN" sz="1000" dirty="0" smtClean="0">
                <a:solidFill>
                  <a:schemeClr val="bg1">
                    <a:lumMod val="50000"/>
                  </a:schemeClr>
                </a:solidFill>
                <a:latin typeface="微软雅黑" panose="020B0503020204020204" pitchFamily="34" charset="-122"/>
                <a:ea typeface="微软雅黑" panose="020B0503020204020204" pitchFamily="34" charset="-122"/>
              </a:rPr>
              <a:t>the text. Your content to play here, or through your copy, paste in </a:t>
            </a:r>
          </a:p>
          <a:p>
            <a:pPr algn="ctr"/>
            <a:r>
              <a:rPr lang="en-US" altLang="zh-CN" sz="1000" dirty="0" smtClean="0">
                <a:solidFill>
                  <a:schemeClr val="bg1">
                    <a:lumMod val="50000"/>
                  </a:schemeClr>
                </a:solidFill>
                <a:latin typeface="微软雅黑" panose="020B0503020204020204" pitchFamily="34" charset="-122"/>
                <a:ea typeface="微软雅黑" panose="020B0503020204020204" pitchFamily="34" charset="-122"/>
              </a:rPr>
              <a:t>this box, and select only the text.</a:t>
            </a:r>
            <a:endParaRPr lang="en-US" altLang="zh-CN" sz="10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wipe/>
      </p:transition>
    </mc:Choice>
    <mc:Fallback>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1"/>
                                        </p:tgtEl>
                                      </p:cBhvr>
                                    </p:cmd>
                                  </p:childTnLst>
                                </p:cTn>
                              </p:par>
                              <p:par>
                                <p:cTn id="7" presetID="42"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anim calcmode="lin" valueType="num">
                                      <p:cBhvr>
                                        <p:cTn id="10" dur="1000" fill="hold"/>
                                        <p:tgtEl>
                                          <p:spTgt spid="2"/>
                                        </p:tgtEl>
                                        <p:attrNameLst>
                                          <p:attrName>ppt_x</p:attrName>
                                        </p:attrNameLst>
                                      </p:cBhvr>
                                      <p:tavLst>
                                        <p:tav tm="0">
                                          <p:val>
                                            <p:strVal val="#ppt_x"/>
                                          </p:val>
                                        </p:tav>
                                        <p:tav tm="100000">
                                          <p:val>
                                            <p:strVal val="#ppt_x"/>
                                          </p:val>
                                        </p:tav>
                                      </p:tavLst>
                                    </p:anim>
                                    <p:anim calcmode="lin" valueType="num">
                                      <p:cBhvr>
                                        <p:cTn id="11" dur="1000" fill="hold"/>
                                        <p:tgtEl>
                                          <p:spTgt spid="2"/>
                                        </p:tgtEl>
                                        <p:attrNameLst>
                                          <p:attrName>ppt_y</p:attrName>
                                        </p:attrNameLst>
                                      </p:cBhvr>
                                      <p:tavLst>
                                        <p:tav tm="0">
                                          <p:val>
                                            <p:strVal val="#ppt_y+.1"/>
                                          </p:val>
                                        </p:tav>
                                        <p:tav tm="100000">
                                          <p:val>
                                            <p:strVal val="#ppt_y"/>
                                          </p:val>
                                        </p:tav>
                                      </p:tavLst>
                                    </p:anim>
                                  </p:childTnLst>
                                </p:cTn>
                              </p:par>
                              <p:par>
                                <p:cTn id="12" presetID="0" presetClass="path" presetSubtype="0" accel="50000" decel="50000" fill="hold" nodeType="withEffect">
                                  <p:stCondLst>
                                    <p:cond delay="0"/>
                                  </p:stCondLst>
                                  <p:childTnLst>
                                    <p:animMotion origin="layout" path="M -9.375E-6 -4.56647E-6 C -0.00222 0.01179 -0.00469 0.02497 -0.00951 0.03399 C -0.01107 0.04254 -0.01498 0.0474 -0.01784 0.05503 C -0.01902 0.06359 -0.02071 0.06844 -0.02266 0.0763 C -0.02696 0.09387 -0.02253 0.08439 -0.02735 0.09341 C -0.0293 0.10243 -0.03086 0.11145 -0.03217 0.12069 C -0.03178 0.15029 -0.03165 0.17989 -0.03099 0.20948 C -0.03021 0.24393 -0.03256 0.22243 -0.02735 0.23468 C -0.02566 0.23885 -0.02266 0.2474 -0.02266 0.2474 C -0.02058 0.26289 -0.01771 0.27838 -0.0155 0.29387 C -0.01498 0.29804 -0.01368 0.31445 -0.01198 0.31723 C -0.00925 0.32185 -0.00626 0.32509 -0.00365 0.32994 C -0.00196 0.34058 -0.00027 0.33989 0.00234 0.3489 C 0.00546 0.35977 0.00117 0.35098 0.00598 0.35954 C 0.00807 0.37087 0.01093 0.37989 0.01302 0.39122 C 0.0138 0.39561 0.01666 0.39769 0.01783 0.40185 C 0.01835 0.40393 0.01822 0.40648 0.01901 0.40809 C 0.02057 0.41156 0.02317 0.41341 0.02499 0.41665 C 0.02851 0.43561 0.02278 0.40786 0.02968 0.42913 C 0.03294 0.43908 0.0332 0.4548 0.03684 0.4652 C 0.04153 0.47908 0.0371 0.45757 0.04166 0.47584 C 0.04596 0.49318 0.04153 0.4837 0.04635 0.49272 C 0.04817 0.50127 0.05065 0.51029 0.05351 0.51792 C 0.05481 0.52486 0.05546 0.52971 0.05833 0.53503 C 0.06171 0.55931 0.06692 0.58312 0.07135 0.60671 C 0.07265 0.61364 0.07356 0.63607 0.07382 0.64069 C 0.07343 0.66474 0.0733 0.68856 0.07265 0.7126 C 0.07187 0.73757 0.06588 0.76231 0.06302 0.78659 C 0.06119 0.80254 0.06067 0.81896 0.0595 0.83515 C 0.06028 0.87468 0.05963 0.88486 0.06184 0.91538 C 0.06328 0.93457 0.06679 0.95353 0.06901 0.97249 C 0.07109 0.9896 0.07304 1.00671 0.07617 1.02335 C 0.07695 1.02752 0.07773 1.03168 0.07851 1.03584 C 0.07942 1.04069 0.08333 1.04856 0.08333 1.04856 C 0.08489 1.05734 0.08763 1.06497 0.08932 1.07399 C 0.09114 1.0837 0.0914 1.09041 0.09518 1.09734 C 0.097 1.10636 0.09817 1.11445 0.10117 1.12254 C 0.1039 1.13804 0.09999 1.11931 0.10598 1.13526 C 0.10664 1.13711 0.10651 1.13965 0.10716 1.14174 C 0.10846 1.14613 0.11184 1.15422 0.11184 1.15422 C 0.11354 1.16393 0.11835 1.17457 0.12265 1.18174 C 0.12526 1.19584 0.13007 1.20648 0.13333 1.21989 C 0.13632 1.23214 0.13932 1.24509 0.14166 1.2578 C 0.14361 1.26844 0.14557 1.27908 0.14765 1.28971 C 0.14843 1.29387 0.14999 1.3022 0.14999 1.3022 " pathEditMode="relative" ptsTypes="ffffffffffffffffffffffffffffffffffffffffffffA">
                                      <p:cBhvr>
                                        <p:cTn id="13" dur="6000" fill="hold"/>
                                        <p:tgtEl>
                                          <p:spTgt spid="4"/>
                                        </p:tgtEl>
                                        <p:attrNameLst>
                                          <p:attrName>ppt_x</p:attrName>
                                          <p:attrName>ppt_y</p:attrName>
                                        </p:attrNameLst>
                                      </p:cBhvr>
                                    </p:animMotion>
                                  </p:childTnLst>
                                </p:cTn>
                              </p:par>
                              <p:par>
                                <p:cTn id="14" presetID="8" presetClass="emph" presetSubtype="0" repeatCount="2000" fill="hold" nodeType="withEffect">
                                  <p:stCondLst>
                                    <p:cond delay="0"/>
                                  </p:stCondLst>
                                  <p:childTnLst>
                                    <p:animRot by="21600000">
                                      <p:cBhvr>
                                        <p:cTn id="15" dur="4000" fill="hold"/>
                                        <p:tgtEl>
                                          <p:spTgt spid="4"/>
                                        </p:tgtEl>
                                        <p:attrNameLst>
                                          <p:attrName>r</p:attrName>
                                        </p:attrNameLst>
                                      </p:cBhvr>
                                    </p:animRot>
                                  </p:childTnLst>
                                </p:cTn>
                              </p:par>
                              <p:par>
                                <p:cTn id="16" presetID="0" presetClass="path" presetSubtype="0" accel="50000" decel="50000" fill="hold" nodeType="withEffect">
                                  <p:stCondLst>
                                    <p:cond delay="800"/>
                                  </p:stCondLst>
                                  <p:childTnLst>
                                    <p:animMotion origin="layout" path="M 9.58333E-6 -7.22543E-6 C 0.00092 0.04878 0.00769 0.11537 -0.00117 0.16277 C -0.00247 0.1808 -0.00429 0.19814 -0.00716 0.21549 C -0.00781 0.21988 -0.00807 0.22473 -0.0095 0.22843 C -0.01106 0.2326 -0.01432 0.24092 -0.01432 0.24092 C -0.01835 0.26265 -0.02512 0.28115 -0.03216 0.30011 C -0.03463 0.30635 -0.03684 0.31283 -0.03932 0.3193 C -0.0401 0.32115 -0.04166 0.32554 -0.04166 0.32554 C -0.04309 0.33364 -0.04544 0.33849 -0.04882 0.34427 C -0.05156 0.35884 -0.04947 0.35375 -0.05351 0.36161 C -0.05533 0.37132 -0.06002 0.37965 -0.06302 0.3889 C -0.06822 0.40485 -0.072 0.42936 -0.08098 0.43953 C -0.08177 0.44392 -0.0819 0.44878 -0.08333 0.45248 C -0.08489 0.45641 -0.08697 0.46034 -0.08802 0.4652 C -0.08984 0.47421 -0.09101 0.48254 -0.09401 0.4904 C -0.09609 0.50219 -0.10208 0.51167 -0.10598 0.52207 C -0.10911 0.53017 -0.10989 0.53942 -0.11302 0.54751 C -0.11523 0.56231 -0.11627 0.57687 -0.12265 0.58774 C -0.12552 0.59814 -0.12929 0.61479 -0.13333 0.62566 C -0.13632 0.6467 -0.13997 0.65734 -0.14531 0.67629 C -0.14843 0.68809 -0.15065 0.70335 -0.15598 0.71213 C -0.15846 0.72577 -0.16171 0.7371 -0.16432 0.75051 C -0.1651 0.75444 -0.16679 0.76323 -0.16679 0.76323 C -0.16887 0.79514 -0.17604 0.82427 -0.17851 0.85595 C -0.17968 0.89988 -0.18072 0.94358 -0.18216 0.98728 C -0.18268 1.00346 -0.1871 1.01826 -0.18932 1.03375 C -0.19218 1.05317 -0.19309 1.07352 -0.20117 1.08878 C -0.20455 1.10681 -0.2108 1.12369 -0.21666 1.13942 C -0.22044 1.14936 -0.22304 1.15999 -0.22734 1.16901 C -0.23151 1.1778 -0.2358 1.18612 -0.24049 1.19444 C -0.24166 1.19653 -0.24283 1.19838 -0.24401 1.20069 C -0.24479 1.20207 -0.24635 1.20508 -0.24635 1.20508 C -0.24817 1.21387 -0.2526 1.21664 -0.25598 1.22404 C -0.26119 1.23537 -0.26432 1.2467 -0.27265 1.25155 C -0.27421 1.25988 -0.27851 1.2645 -0.28216 1.27051 C -0.28255 1.2726 -0.28255 1.27491 -0.28333 1.27653 C -0.28502 1.28069 -0.28932 1.28739 -0.28932 1.28739 C -0.29153 1.29988 -0.28867 1.28855 -0.29401 1.29803 C -0.29583 1.30127 -0.297 1.30543 -0.29882 1.30866 C -0.30182 1.32485 -0.29739 1.3052 -0.30351 1.31907 C -0.30664 1.32624 -0.30273 1.32554 -0.30598 1.32554 " pathEditMode="relative" ptsTypes="ffffffffffffffffffffffffffffffffffffffffA">
                                      <p:cBhvr>
                                        <p:cTn id="17" dur="6000" fill="hold"/>
                                        <p:tgtEl>
                                          <p:spTgt spid="5"/>
                                        </p:tgtEl>
                                        <p:attrNameLst>
                                          <p:attrName>ppt_x</p:attrName>
                                          <p:attrName>ppt_y</p:attrName>
                                        </p:attrNameLst>
                                      </p:cBhvr>
                                    </p:animMotion>
                                  </p:childTnLst>
                                </p:cTn>
                              </p:par>
                              <p:par>
                                <p:cTn id="18" presetID="8" presetClass="emph" presetSubtype="0" repeatCount="2000" fill="hold" nodeType="withEffect">
                                  <p:stCondLst>
                                    <p:cond delay="800"/>
                                  </p:stCondLst>
                                  <p:childTnLst>
                                    <p:animRot by="21600000">
                                      <p:cBhvr>
                                        <p:cTn id="19" dur="4000" fill="hold"/>
                                        <p:tgtEl>
                                          <p:spTgt spid="5"/>
                                        </p:tgtEl>
                                        <p:attrNameLst>
                                          <p:attrName>r</p:attrName>
                                        </p:attrNameLst>
                                      </p:cBhvr>
                                    </p:animRot>
                                  </p:childTnLst>
                                </p:cTn>
                              </p:par>
                              <p:par>
                                <p:cTn id="20" presetID="0" presetClass="path" presetSubtype="0" accel="50000" decel="50000" fill="hold" nodeType="withEffect">
                                  <p:stCondLst>
                                    <p:cond delay="1500"/>
                                  </p:stCondLst>
                                  <p:childTnLst>
                                    <p:animMotion origin="layout" path="M 1.04167E-6 -2.31214E-6 C 0.00521 0.0111 0.01107 0.02335 0.02239 0.03168 C 0.02617 0.03977 0.03529 0.04416 0.04206 0.05133 C 0.04492 0.05942 0.04896 0.06382 0.05364 0.07122 C 0.06367 0.08763 0.05325 0.07885 0.06458 0.08717 C 0.06927 0.09526 0.07292 0.10359 0.07591 0.11237 C 0.07513 0.13989 0.07474 0.1674 0.07331 0.19492 C 0.07135 0.22705 0.07708 0.20717 0.06458 0.2185 C 0.06068 0.22243 0.05364 0.23029 0.05364 0.23052 C 0.0487 0.24486 0.04193 0.25919 0.03659 0.27353 C 0.03529 0.27746 0.03229 0.29272 0.02825 0.29526 C 0.02187 0.29966 0.01471 0.30266 0.00859 0.30729 C 0.00469 0.317 0.00065 0.31653 -0.00547 0.32486 C -0.01289 0.33503 -0.00274 0.32671 -0.01406 0.3348 C -0.01914 0.34544 -0.02578 0.35376 -0.03073 0.3644 C -0.03255 0.36833 -0.03932 0.37018 -0.04219 0.37411 C -0.04336 0.37619 -0.04297 0.3785 -0.04479 0.38012 C -0.04857 0.38335 -0.05469 0.38497 -0.05899 0.38798 C -0.06732 0.40555 -0.05391 0.37989 -0.07018 0.39954 C -0.07774 0.40879 -0.07852 0.42335 -0.08698 0.4333 C -0.09818 0.44601 -0.08776 0.42613 -0.09831 0.44301 C -0.10859 0.45919 -0.09818 0.45041 -0.10951 0.45873 C -0.1138 0.46682 -0.11966 0.47515 -0.12643 0.48231 C -0.12943 0.48879 -0.13099 0.49318 -0.13776 0.49827 C -0.1457 0.52093 -0.15807 0.54312 -0.16862 0.56509 C -0.17162 0.57156 -0.1737 0.59237 -0.17448 0.59677 C -0.17357 0.61896 -0.17318 0.64116 -0.17162 0.66359 C -0.16979 0.68694 -0.1556 0.71006 -0.14883 0.73249 C -0.1444 0.74752 -0.14336 0.76278 -0.1405 0.77781 C -0.14232 0.81457 -0.14089 0.82382 -0.14609 0.85249 C -0.14948 0.87029 -0.15781 0.88809 -0.16302 0.90567 C -0.16784 0.92162 -0.17253 0.93757 -0.17995 0.95307 C -0.18164 0.957 -0.18359 0.96093 -0.18542 0.96463 C -0.1875 0.96925 -0.19675 0.97665 -0.19675 0.97688 C -0.20052 0.98474 -0.20703 0.99191 -0.21094 1.00023 C -0.21524 1.00925 -0.21589 1.01549 -0.22474 1.02197 C -0.22904 1.03052 -0.2319 1.03792 -0.23893 1.04555 C -0.24531 1.05989 -0.2362 1.04255 -0.25026 1.05734 C -0.25195 1.05896 -0.25156 1.06151 -0.25313 1.06335 C -0.25612 1.06752 -0.26419 1.07492 -0.26419 1.07515 C -0.26823 1.08393 -0.27956 1.09388 -0.28971 1.10058 C -0.29583 1.11376 -0.30729 1.1237 -0.31484 1.13619 C -0.32201 1.14752 -0.32904 1.15954 -0.33451 1.17156 C -0.33932 1.18151 -0.34401 1.19122 -0.3487 1.20116 C -0.35065 1.20509 -0.35417 1.21295 -0.35417 1.21318 " pathEditMode="relative" rAng="0" ptsTypes="ffffffffffffffffffffffffffffffffffffffffffffA">
                                      <p:cBhvr>
                                        <p:cTn id="21" dur="6000" fill="hold"/>
                                        <p:tgtEl>
                                          <p:spTgt spid="6"/>
                                        </p:tgtEl>
                                        <p:attrNameLst>
                                          <p:attrName>ppt_x</p:attrName>
                                          <p:attrName>ppt_y</p:attrName>
                                        </p:attrNameLst>
                                      </p:cBhvr>
                                      <p:rCtr x="-13854" y="60647"/>
                                    </p:animMotion>
                                  </p:childTnLst>
                                </p:cTn>
                              </p:par>
                              <p:par>
                                <p:cTn id="22" presetID="8" presetClass="emph" presetSubtype="0" repeatCount="2000" fill="hold" nodeType="withEffect">
                                  <p:stCondLst>
                                    <p:cond delay="1500"/>
                                  </p:stCondLst>
                                  <p:childTnLst>
                                    <p:animRot by="21600000">
                                      <p:cBhvr>
                                        <p:cTn id="23" dur="4000" fill="hold"/>
                                        <p:tgtEl>
                                          <p:spTgt spid="6"/>
                                        </p:tgtEl>
                                        <p:attrNameLst>
                                          <p:attrName>r</p:attrName>
                                        </p:attrNameLst>
                                      </p:cBhvr>
                                    </p:animRot>
                                  </p:childTnLst>
                                </p:cTn>
                              </p:par>
                              <p:par>
                                <p:cTn id="24" presetID="16" presetClass="entr" presetSubtype="21" fill="hold" grpId="0" nodeType="withEffect">
                                  <p:stCondLst>
                                    <p:cond delay="1500"/>
                                  </p:stCondLst>
                                  <p:iterate type="lt">
                                    <p:tmPct val="10000"/>
                                  </p:iterate>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1000"/>
                                        <p:tgtEl>
                                          <p:spTgt spid="13"/>
                                        </p:tgtEl>
                                      </p:cBhvr>
                                    </p:animEffect>
                                  </p:childTnLst>
                                </p:cTn>
                              </p:par>
                              <p:par>
                                <p:cTn id="27" presetID="16" presetClass="entr" presetSubtype="21" fill="hold" grpId="0" nodeType="withEffect">
                                  <p:stCondLst>
                                    <p:cond delay="3500"/>
                                  </p:stCondLst>
                                  <p:iterate type="lt">
                                    <p:tmPct val="10000"/>
                                  </p:iterate>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750"/>
                                        <p:tgtEl>
                                          <p:spTgt spid="14"/>
                                        </p:tgtEl>
                                      </p:cBhvr>
                                    </p:animEffect>
                                  </p:childTnLst>
                                </p:cTn>
                              </p:par>
                              <p:par>
                                <p:cTn id="30" presetID="42" presetClass="entr" presetSubtype="0" fill="hold" grpId="0" nodeType="withEffect">
                                  <p:stCondLst>
                                    <p:cond delay="550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par>
                                <p:cTn id="35" presetID="2" presetClass="entr" presetSubtype="2" fill="hold" nodeType="withEffect">
                                  <p:stCondLst>
                                    <p:cond delay="10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3100" fill="hold"/>
                                        <p:tgtEl>
                                          <p:spTgt spid="12"/>
                                        </p:tgtEl>
                                        <p:attrNameLst>
                                          <p:attrName>ppt_x</p:attrName>
                                        </p:attrNameLst>
                                      </p:cBhvr>
                                      <p:tavLst>
                                        <p:tav tm="0">
                                          <p:val>
                                            <p:strVal val="1+#ppt_w/2"/>
                                          </p:val>
                                        </p:tav>
                                        <p:tav tm="100000">
                                          <p:val>
                                            <p:strVal val="#ppt_x"/>
                                          </p:val>
                                        </p:tav>
                                      </p:tavLst>
                                    </p:anim>
                                    <p:anim calcmode="lin" valueType="num">
                                      <p:cBhvr additive="base">
                                        <p:cTn id="38" dur="31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39" repeatCount="indefinite" fill="hold" display="0">
                  <p:stCondLst>
                    <p:cond delay="indefinite"/>
                  </p:stCondLst>
                  <p:endCondLst>
                    <p:cond evt="onStopAudio" delay="0">
                      <p:tgtEl>
                        <p:sldTgt/>
                      </p:tgtEl>
                    </p:cond>
                  </p:endCondLst>
                </p:cTn>
                <p:tgtEl>
                  <p:spTgt spid="11"/>
                </p:tgtEl>
              </p:cMediaNode>
            </p:audio>
          </p:childTnLst>
        </p:cTn>
      </p:par>
    </p:tnLst>
    <p:bldLst>
      <p:bldP spid="13" grpId="0"/>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smtClean="0"/>
              <a:t>单击此处添加标题</a:t>
            </a:r>
            <a:endParaRPr lang="zh-CN" altLang="en-US" dirty="0"/>
          </a:p>
        </p:txBody>
      </p:sp>
      <p:grpSp>
        <p:nvGrpSpPr>
          <p:cNvPr id="3" name="组合 2"/>
          <p:cNvGrpSpPr/>
          <p:nvPr/>
        </p:nvGrpSpPr>
        <p:grpSpPr>
          <a:xfrm>
            <a:off x="-9147" y="3810265"/>
            <a:ext cx="12272998" cy="871872"/>
            <a:chOff x="-9147" y="3568480"/>
            <a:chExt cx="12272998" cy="871872"/>
          </a:xfrm>
        </p:grpSpPr>
        <p:cxnSp>
          <p:nvCxnSpPr>
            <p:cNvPr id="4" name="Straight Connector 3"/>
            <p:cNvCxnSpPr/>
            <p:nvPr/>
          </p:nvCxnSpPr>
          <p:spPr>
            <a:xfrm>
              <a:off x="-9147" y="3868614"/>
              <a:ext cx="12272998"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997776" y="3568480"/>
              <a:ext cx="609538" cy="613037"/>
            </a:xfrm>
            <a:prstGeom prst="ellipse">
              <a:avLst/>
            </a:prstGeom>
            <a:solidFill>
              <a:schemeClr val="tx2"/>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tx1">
                    <a:lumMod val="50000"/>
                    <a:lumOff val="50000"/>
                  </a:schemeClr>
                </a:solidFill>
              </a:endParaRPr>
            </a:p>
          </p:txBody>
        </p:sp>
        <p:sp>
          <p:nvSpPr>
            <p:cNvPr id="6" name="Oval 5"/>
            <p:cNvSpPr/>
            <p:nvPr/>
          </p:nvSpPr>
          <p:spPr>
            <a:xfrm>
              <a:off x="2939059" y="3568480"/>
              <a:ext cx="609538" cy="613037"/>
            </a:xfrm>
            <a:prstGeom prst="ellipse">
              <a:avLst/>
            </a:prstGeom>
            <a:solidFill>
              <a:schemeClr val="accent1"/>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tx1">
                    <a:lumMod val="50000"/>
                    <a:lumOff val="50000"/>
                  </a:schemeClr>
                </a:solidFill>
              </a:endParaRPr>
            </a:p>
          </p:txBody>
        </p:sp>
        <p:sp>
          <p:nvSpPr>
            <p:cNvPr id="7" name="Oval 6"/>
            <p:cNvSpPr/>
            <p:nvPr/>
          </p:nvSpPr>
          <p:spPr>
            <a:xfrm>
              <a:off x="4989511" y="3568480"/>
              <a:ext cx="609538" cy="613037"/>
            </a:xfrm>
            <a:prstGeom prst="ellipse">
              <a:avLst/>
            </a:prstGeom>
            <a:solidFill>
              <a:schemeClr val="bg2"/>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tx1">
                    <a:lumMod val="50000"/>
                    <a:lumOff val="50000"/>
                  </a:schemeClr>
                </a:solidFill>
              </a:endParaRPr>
            </a:p>
          </p:txBody>
        </p:sp>
        <p:sp>
          <p:nvSpPr>
            <p:cNvPr id="8" name="Oval 7"/>
            <p:cNvSpPr/>
            <p:nvPr/>
          </p:nvSpPr>
          <p:spPr>
            <a:xfrm>
              <a:off x="7029469" y="3568480"/>
              <a:ext cx="609538" cy="613037"/>
            </a:xfrm>
            <a:prstGeom prst="ellipse">
              <a:avLst/>
            </a:prstGeom>
            <a:solidFill>
              <a:schemeClr val="tx2"/>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tx1">
                    <a:lumMod val="50000"/>
                    <a:lumOff val="50000"/>
                  </a:schemeClr>
                </a:solidFill>
              </a:endParaRPr>
            </a:p>
          </p:txBody>
        </p:sp>
        <p:sp>
          <p:nvSpPr>
            <p:cNvPr id="9" name="Oval 8"/>
            <p:cNvSpPr/>
            <p:nvPr/>
          </p:nvSpPr>
          <p:spPr>
            <a:xfrm>
              <a:off x="8970751" y="3568480"/>
              <a:ext cx="609538" cy="613037"/>
            </a:xfrm>
            <a:prstGeom prst="ellipse">
              <a:avLst/>
            </a:prstGeom>
            <a:solidFill>
              <a:schemeClr val="accent1"/>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tx1">
                    <a:lumMod val="50000"/>
                    <a:lumOff val="50000"/>
                  </a:schemeClr>
                </a:solidFill>
              </a:endParaRPr>
            </a:p>
          </p:txBody>
        </p:sp>
        <p:sp>
          <p:nvSpPr>
            <p:cNvPr id="10" name="Text Box 10"/>
            <p:cNvSpPr txBox="1">
              <a:spLocks noChangeArrowheads="1"/>
            </p:cNvSpPr>
            <p:nvPr/>
          </p:nvSpPr>
          <p:spPr bwMode="auto">
            <a:xfrm>
              <a:off x="513982" y="4232603"/>
              <a:ext cx="1577127" cy="207749"/>
            </a:xfrm>
            <a:prstGeom prst="rect">
              <a:avLst/>
            </a:prstGeom>
            <a:noFill/>
            <a:ln w="9525">
              <a:noFill/>
              <a:miter lim="800000"/>
            </a:ln>
          </p:spPr>
          <p:txBody>
            <a:bodyPr wrap="square" lIns="45720" tIns="22860" rIns="45720" bIns="22860">
              <a:spAutoFit/>
            </a:bodyPr>
            <a:lstStyle/>
            <a:p>
              <a:pPr algn="ctr" defTabSz="1087755"/>
              <a:r>
                <a:rPr lang="en-US" sz="1050" b="1"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2011</a:t>
              </a:r>
              <a:endParaRPr lang="en-US" sz="800" b="1"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Text Box 10"/>
            <p:cNvSpPr txBox="1">
              <a:spLocks noChangeArrowheads="1"/>
            </p:cNvSpPr>
            <p:nvPr/>
          </p:nvSpPr>
          <p:spPr bwMode="auto">
            <a:xfrm>
              <a:off x="2455264" y="4232603"/>
              <a:ext cx="1577127" cy="207749"/>
            </a:xfrm>
            <a:prstGeom prst="rect">
              <a:avLst/>
            </a:prstGeom>
            <a:noFill/>
            <a:ln w="9525">
              <a:noFill/>
              <a:miter lim="800000"/>
            </a:ln>
          </p:spPr>
          <p:txBody>
            <a:bodyPr wrap="square" lIns="45720" tIns="22860" rIns="45720" bIns="22860">
              <a:spAutoFit/>
            </a:bodyPr>
            <a:lstStyle/>
            <a:p>
              <a:pPr algn="ctr" defTabSz="1087755"/>
              <a:r>
                <a:rPr lang="en-US" sz="1050" b="1"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2012</a:t>
              </a:r>
              <a:endParaRPr lang="en-US" sz="800" b="1"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Text Box 10"/>
            <p:cNvSpPr txBox="1">
              <a:spLocks noChangeArrowheads="1"/>
            </p:cNvSpPr>
            <p:nvPr/>
          </p:nvSpPr>
          <p:spPr bwMode="auto">
            <a:xfrm>
              <a:off x="4502218" y="4232603"/>
              <a:ext cx="1577127" cy="207749"/>
            </a:xfrm>
            <a:prstGeom prst="rect">
              <a:avLst/>
            </a:prstGeom>
            <a:noFill/>
            <a:ln w="9525">
              <a:noFill/>
              <a:miter lim="800000"/>
            </a:ln>
          </p:spPr>
          <p:txBody>
            <a:bodyPr wrap="square" lIns="45720" tIns="22860" rIns="45720" bIns="22860">
              <a:spAutoFit/>
            </a:bodyPr>
            <a:lstStyle/>
            <a:p>
              <a:pPr algn="ctr" defTabSz="1087755"/>
              <a:r>
                <a:rPr lang="en-US" sz="1050" b="1"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2013</a:t>
              </a:r>
              <a:endParaRPr lang="en-US" sz="800" b="1"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ext Box 10"/>
            <p:cNvSpPr txBox="1">
              <a:spLocks noChangeArrowheads="1"/>
            </p:cNvSpPr>
            <p:nvPr/>
          </p:nvSpPr>
          <p:spPr bwMode="auto">
            <a:xfrm>
              <a:off x="6542175" y="4232603"/>
              <a:ext cx="1577127" cy="207749"/>
            </a:xfrm>
            <a:prstGeom prst="rect">
              <a:avLst/>
            </a:prstGeom>
            <a:noFill/>
            <a:ln w="9525">
              <a:noFill/>
              <a:miter lim="800000"/>
            </a:ln>
          </p:spPr>
          <p:txBody>
            <a:bodyPr wrap="square" lIns="45720" tIns="22860" rIns="45720" bIns="22860">
              <a:spAutoFit/>
            </a:bodyPr>
            <a:lstStyle/>
            <a:p>
              <a:pPr algn="ctr" defTabSz="1087755"/>
              <a:r>
                <a:rPr lang="en-US" sz="1050" b="1"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2014</a:t>
              </a:r>
              <a:endParaRPr lang="en-US" sz="800" b="1"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Text Box 10"/>
            <p:cNvSpPr txBox="1">
              <a:spLocks noChangeArrowheads="1"/>
            </p:cNvSpPr>
            <p:nvPr/>
          </p:nvSpPr>
          <p:spPr bwMode="auto">
            <a:xfrm>
              <a:off x="8486957" y="4232603"/>
              <a:ext cx="1577127" cy="207749"/>
            </a:xfrm>
            <a:prstGeom prst="rect">
              <a:avLst/>
            </a:prstGeom>
            <a:noFill/>
            <a:ln w="9525">
              <a:noFill/>
              <a:miter lim="800000"/>
            </a:ln>
          </p:spPr>
          <p:txBody>
            <a:bodyPr wrap="square" lIns="45720" tIns="22860" rIns="45720" bIns="22860">
              <a:spAutoFit/>
            </a:bodyPr>
            <a:lstStyle/>
            <a:p>
              <a:pPr algn="ctr" defTabSz="1087755"/>
              <a:r>
                <a:rPr lang="en-US" sz="1050" b="1"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2015</a:t>
              </a:r>
              <a:endParaRPr lang="en-US" sz="800" b="1"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5" name="Group 37"/>
            <p:cNvGrpSpPr/>
            <p:nvPr/>
          </p:nvGrpSpPr>
          <p:grpSpPr>
            <a:xfrm>
              <a:off x="1123650" y="3729427"/>
              <a:ext cx="357791" cy="291144"/>
              <a:chOff x="1550139" y="1314466"/>
              <a:chExt cx="509139" cy="414300"/>
            </a:xfrm>
            <a:solidFill>
              <a:schemeClr val="bg1"/>
            </a:solidFill>
          </p:grpSpPr>
          <p:sp>
            <p:nvSpPr>
              <p:cNvPr id="25"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50000"/>
                      <a:lumOff val="50000"/>
                    </a:schemeClr>
                  </a:solidFill>
                </a:endParaRPr>
              </a:p>
            </p:txBody>
          </p:sp>
          <p:sp>
            <p:nvSpPr>
              <p:cNvPr id="26"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50000"/>
                      <a:lumOff val="50000"/>
                    </a:schemeClr>
                  </a:solidFill>
                </a:endParaRPr>
              </a:p>
            </p:txBody>
          </p:sp>
          <p:sp>
            <p:nvSpPr>
              <p:cNvPr id="27"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50000"/>
                      <a:lumOff val="50000"/>
                    </a:schemeClr>
                  </a:solidFill>
                </a:endParaRPr>
              </a:p>
            </p:txBody>
          </p:sp>
        </p:grpSp>
        <p:grpSp>
          <p:nvGrpSpPr>
            <p:cNvPr id="16" name="Group 41"/>
            <p:cNvGrpSpPr/>
            <p:nvPr/>
          </p:nvGrpSpPr>
          <p:grpSpPr>
            <a:xfrm>
              <a:off x="5083453" y="3679794"/>
              <a:ext cx="421654" cy="414962"/>
              <a:chOff x="1587575" y="2265358"/>
              <a:chExt cx="314468" cy="309477"/>
            </a:xfrm>
            <a:solidFill>
              <a:schemeClr val="bg1"/>
            </a:solidFill>
          </p:grpSpPr>
          <p:sp>
            <p:nvSpPr>
              <p:cNvPr id="23" name="Freeform 59"/>
              <p:cNvSpPr>
                <a:spLocks noEditPoints="1"/>
              </p:cNvSpPr>
              <p:nvPr/>
            </p:nvSpPr>
            <p:spPr bwMode="auto">
              <a:xfrm>
                <a:off x="1587575" y="2265358"/>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50000"/>
                      <a:lumOff val="50000"/>
                    </a:schemeClr>
                  </a:solidFill>
                </a:endParaRPr>
              </a:p>
            </p:txBody>
          </p:sp>
          <p:sp>
            <p:nvSpPr>
              <p:cNvPr id="24" name="Oval 60"/>
              <p:cNvSpPr>
                <a:spLocks noChangeArrowheads="1"/>
              </p:cNvSpPr>
              <p:nvPr/>
            </p:nvSpPr>
            <p:spPr bwMode="auto">
              <a:xfrm>
                <a:off x="1712364" y="2387652"/>
                <a:ext cx="64890" cy="623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50000"/>
                      <a:lumOff val="50000"/>
                    </a:schemeClr>
                  </a:solidFill>
                </a:endParaRPr>
              </a:p>
            </p:txBody>
          </p:sp>
        </p:grpSp>
        <p:sp>
          <p:nvSpPr>
            <p:cNvPr id="17" name="Freeform 64"/>
            <p:cNvSpPr>
              <a:spLocks noEditPoints="1"/>
            </p:cNvSpPr>
            <p:nvPr/>
          </p:nvSpPr>
          <p:spPr bwMode="auto">
            <a:xfrm>
              <a:off x="9109476" y="3748668"/>
              <a:ext cx="332090" cy="317080"/>
            </a:xfrm>
            <a:custGeom>
              <a:avLst/>
              <a:gdLst>
                <a:gd name="T0" fmla="*/ 125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40 w 133"/>
                <a:gd name="T13" fmla="*/ 118 h 127"/>
                <a:gd name="T14" fmla="*/ 40 w 133"/>
                <a:gd name="T15" fmla="*/ 127 h 127"/>
                <a:gd name="T16" fmla="*/ 53 w 133"/>
                <a:gd name="T17" fmla="*/ 127 h 127"/>
                <a:gd name="T18" fmla="*/ 80 w 133"/>
                <a:gd name="T19" fmla="*/ 127 h 127"/>
                <a:gd name="T20" fmla="*/ 94 w 133"/>
                <a:gd name="T21" fmla="*/ 127 h 127"/>
                <a:gd name="T22" fmla="*/ 94 w 133"/>
                <a:gd name="T23" fmla="*/ 118 h 127"/>
                <a:gd name="T24" fmla="*/ 80 w 133"/>
                <a:gd name="T25" fmla="*/ 100 h 127"/>
                <a:gd name="T26" fmla="*/ 125 w 133"/>
                <a:gd name="T27" fmla="*/ 100 h 127"/>
                <a:gd name="T28" fmla="*/ 133 w 133"/>
                <a:gd name="T29" fmla="*/ 91 h 127"/>
                <a:gd name="T30" fmla="*/ 133 w 133"/>
                <a:gd name="T31" fmla="*/ 9 h 127"/>
                <a:gd name="T32" fmla="*/ 125 w 133"/>
                <a:gd name="T33" fmla="*/ 0 h 127"/>
                <a:gd name="T34" fmla="*/ 60 w 133"/>
                <a:gd name="T35" fmla="*/ 89 h 127"/>
                <a:gd name="T36" fmla="*/ 67 w 133"/>
                <a:gd name="T37" fmla="*/ 82 h 127"/>
                <a:gd name="T38" fmla="*/ 75 w 133"/>
                <a:gd name="T39" fmla="*/ 89 h 127"/>
                <a:gd name="T40" fmla="*/ 67 w 133"/>
                <a:gd name="T41" fmla="*/ 97 h 127"/>
                <a:gd name="T42" fmla="*/ 60 w 133"/>
                <a:gd name="T43" fmla="*/ 89 h 127"/>
                <a:gd name="T44" fmla="*/ 124 w 133"/>
                <a:gd name="T45" fmla="*/ 79 h 127"/>
                <a:gd name="T46" fmla="*/ 10 w 133"/>
                <a:gd name="T47" fmla="*/ 79 h 127"/>
                <a:gd name="T48" fmla="*/ 10 w 133"/>
                <a:gd name="T49" fmla="*/ 10 h 127"/>
                <a:gd name="T50" fmla="*/ 124 w 133"/>
                <a:gd name="T51" fmla="*/ 10 h 127"/>
                <a:gd name="T52" fmla="*/ 124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5"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40" y="118"/>
                  </a:cubicBezTo>
                  <a:cubicBezTo>
                    <a:pt x="40" y="127"/>
                    <a:pt x="40" y="127"/>
                    <a:pt x="40" y="127"/>
                  </a:cubicBezTo>
                  <a:cubicBezTo>
                    <a:pt x="53" y="127"/>
                    <a:pt x="53" y="127"/>
                    <a:pt x="53" y="127"/>
                  </a:cubicBezTo>
                  <a:cubicBezTo>
                    <a:pt x="80" y="127"/>
                    <a:pt x="80" y="127"/>
                    <a:pt x="80" y="127"/>
                  </a:cubicBezTo>
                  <a:cubicBezTo>
                    <a:pt x="94" y="127"/>
                    <a:pt x="94" y="127"/>
                    <a:pt x="94" y="127"/>
                  </a:cubicBezTo>
                  <a:cubicBezTo>
                    <a:pt x="94" y="118"/>
                    <a:pt x="94" y="118"/>
                    <a:pt x="94" y="118"/>
                  </a:cubicBezTo>
                  <a:cubicBezTo>
                    <a:pt x="78" y="118"/>
                    <a:pt x="80" y="100"/>
                    <a:pt x="80" y="100"/>
                  </a:cubicBezTo>
                  <a:cubicBezTo>
                    <a:pt x="125" y="100"/>
                    <a:pt x="125" y="100"/>
                    <a:pt x="125" y="100"/>
                  </a:cubicBezTo>
                  <a:cubicBezTo>
                    <a:pt x="129" y="100"/>
                    <a:pt x="133" y="96"/>
                    <a:pt x="133" y="91"/>
                  </a:cubicBezTo>
                  <a:cubicBezTo>
                    <a:pt x="133" y="9"/>
                    <a:pt x="133" y="9"/>
                    <a:pt x="133" y="9"/>
                  </a:cubicBezTo>
                  <a:cubicBezTo>
                    <a:pt x="133" y="4"/>
                    <a:pt x="129" y="0"/>
                    <a:pt x="125" y="0"/>
                  </a:cubicBezTo>
                  <a:close/>
                  <a:moveTo>
                    <a:pt x="60" y="89"/>
                  </a:moveTo>
                  <a:cubicBezTo>
                    <a:pt x="60" y="85"/>
                    <a:pt x="63" y="82"/>
                    <a:pt x="67" y="82"/>
                  </a:cubicBezTo>
                  <a:cubicBezTo>
                    <a:pt x="72" y="82"/>
                    <a:pt x="75" y="85"/>
                    <a:pt x="75" y="89"/>
                  </a:cubicBezTo>
                  <a:cubicBezTo>
                    <a:pt x="75" y="94"/>
                    <a:pt x="72" y="97"/>
                    <a:pt x="67" y="97"/>
                  </a:cubicBezTo>
                  <a:cubicBezTo>
                    <a:pt x="63" y="97"/>
                    <a:pt x="60" y="94"/>
                    <a:pt x="60" y="89"/>
                  </a:cubicBezTo>
                  <a:close/>
                  <a:moveTo>
                    <a:pt x="124" y="79"/>
                  </a:moveTo>
                  <a:cubicBezTo>
                    <a:pt x="10" y="79"/>
                    <a:pt x="10" y="79"/>
                    <a:pt x="10" y="79"/>
                  </a:cubicBezTo>
                  <a:cubicBezTo>
                    <a:pt x="10" y="10"/>
                    <a:pt x="10" y="10"/>
                    <a:pt x="10" y="10"/>
                  </a:cubicBezTo>
                  <a:cubicBezTo>
                    <a:pt x="124" y="10"/>
                    <a:pt x="124" y="10"/>
                    <a:pt x="124" y="10"/>
                  </a:cubicBezTo>
                  <a:lnTo>
                    <a:pt x="124" y="79"/>
                  </a:ln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50000"/>
                    <a:lumOff val="50000"/>
                  </a:schemeClr>
                </a:solidFill>
              </a:endParaRPr>
            </a:p>
          </p:txBody>
        </p:sp>
        <p:sp>
          <p:nvSpPr>
            <p:cNvPr id="18" name="Freeform 105"/>
            <p:cNvSpPr>
              <a:spLocks noEditPoints="1"/>
            </p:cNvSpPr>
            <p:nvPr/>
          </p:nvSpPr>
          <p:spPr bwMode="auto">
            <a:xfrm>
              <a:off x="7185320" y="3762973"/>
              <a:ext cx="297835" cy="262698"/>
            </a:xfrm>
            <a:custGeom>
              <a:avLst/>
              <a:gdLst>
                <a:gd name="T0" fmla="*/ 133 w 134"/>
                <a:gd name="T1" fmla="*/ 16 h 118"/>
                <a:gd name="T2" fmla="*/ 121 w 134"/>
                <a:gd name="T3" fmla="*/ 4 h 118"/>
                <a:gd name="T4" fmla="*/ 115 w 134"/>
                <a:gd name="T5" fmla="*/ 4 h 118"/>
                <a:gd name="T6" fmla="*/ 114 w 134"/>
                <a:gd name="T7" fmla="*/ 7 h 118"/>
                <a:gd name="T8" fmla="*/ 111 w 134"/>
                <a:gd name="T9" fmla="*/ 8 h 118"/>
                <a:gd name="T10" fmla="*/ 111 w 134"/>
                <a:gd name="T11" fmla="*/ 8 h 118"/>
                <a:gd name="T12" fmla="*/ 81 w 134"/>
                <a:gd name="T13" fmla="*/ 39 h 118"/>
                <a:gd name="T14" fmla="*/ 79 w 134"/>
                <a:gd name="T15" fmla="*/ 46 h 118"/>
                <a:gd name="T16" fmla="*/ 82 w 134"/>
                <a:gd name="T17" fmla="*/ 50 h 118"/>
                <a:gd name="T18" fmla="*/ 82 w 134"/>
                <a:gd name="T19" fmla="*/ 50 h 118"/>
                <a:gd name="T20" fmla="*/ 82 w 134"/>
                <a:gd name="T21" fmla="*/ 50 h 118"/>
                <a:gd name="T22" fmla="*/ 76 w 134"/>
                <a:gd name="T23" fmla="*/ 57 h 118"/>
                <a:gd name="T24" fmla="*/ 54 w 134"/>
                <a:gd name="T25" fmla="*/ 35 h 118"/>
                <a:gd name="T26" fmla="*/ 47 w 134"/>
                <a:gd name="T27" fmla="*/ 9 h 118"/>
                <a:gd name="T28" fmla="*/ 21 w 134"/>
                <a:gd name="T29" fmla="*/ 2 h 118"/>
                <a:gd name="T30" fmla="*/ 36 w 134"/>
                <a:gd name="T31" fmla="*/ 17 h 118"/>
                <a:gd name="T32" fmla="*/ 32 w 134"/>
                <a:gd name="T33" fmla="*/ 32 h 118"/>
                <a:gd name="T34" fmla="*/ 18 w 134"/>
                <a:gd name="T35" fmla="*/ 36 h 118"/>
                <a:gd name="T36" fmla="*/ 3 w 134"/>
                <a:gd name="T37" fmla="*/ 21 h 118"/>
                <a:gd name="T38" fmla="*/ 9 w 134"/>
                <a:gd name="T39" fmla="*/ 46 h 118"/>
                <a:gd name="T40" fmla="*/ 36 w 134"/>
                <a:gd name="T41" fmla="*/ 53 h 118"/>
                <a:gd name="T42" fmla="*/ 36 w 134"/>
                <a:gd name="T43" fmla="*/ 53 h 118"/>
                <a:gd name="T44" fmla="*/ 58 w 134"/>
                <a:gd name="T45" fmla="*/ 74 h 118"/>
                <a:gd name="T46" fmla="*/ 37 w 134"/>
                <a:gd name="T47" fmla="*/ 95 h 118"/>
                <a:gd name="T48" fmla="*/ 36 w 134"/>
                <a:gd name="T49" fmla="*/ 94 h 118"/>
                <a:gd name="T50" fmla="*/ 31 w 134"/>
                <a:gd name="T51" fmla="*/ 98 h 118"/>
                <a:gd name="T52" fmla="*/ 21 w 134"/>
                <a:gd name="T53" fmla="*/ 114 h 118"/>
                <a:gd name="T54" fmla="*/ 23 w 134"/>
                <a:gd name="T55" fmla="*/ 116 h 118"/>
                <a:gd name="T56" fmla="*/ 39 w 134"/>
                <a:gd name="T57" fmla="*/ 107 h 118"/>
                <a:gd name="T58" fmla="*/ 43 w 134"/>
                <a:gd name="T59" fmla="*/ 101 h 118"/>
                <a:gd name="T60" fmla="*/ 42 w 134"/>
                <a:gd name="T61" fmla="*/ 100 h 118"/>
                <a:gd name="T62" fmla="*/ 63 w 134"/>
                <a:gd name="T63" fmla="*/ 79 h 118"/>
                <a:gd name="T64" fmla="*/ 98 w 134"/>
                <a:gd name="T65" fmla="*/ 114 h 118"/>
                <a:gd name="T66" fmla="*/ 107 w 134"/>
                <a:gd name="T67" fmla="*/ 118 h 118"/>
                <a:gd name="T68" fmla="*/ 116 w 134"/>
                <a:gd name="T69" fmla="*/ 114 h 118"/>
                <a:gd name="T70" fmla="*/ 116 w 134"/>
                <a:gd name="T71" fmla="*/ 97 h 118"/>
                <a:gd name="T72" fmla="*/ 80 w 134"/>
                <a:gd name="T73" fmla="*/ 61 h 118"/>
                <a:gd name="T74" fmla="*/ 87 w 134"/>
                <a:gd name="T75" fmla="*/ 55 h 118"/>
                <a:gd name="T76" fmla="*/ 90 w 134"/>
                <a:gd name="T77" fmla="*/ 58 h 118"/>
                <a:gd name="T78" fmla="*/ 98 w 134"/>
                <a:gd name="T79" fmla="*/ 56 h 118"/>
                <a:gd name="T80" fmla="*/ 128 w 134"/>
                <a:gd name="T81" fmla="*/ 26 h 118"/>
                <a:gd name="T82" fmla="*/ 128 w 134"/>
                <a:gd name="T83" fmla="*/ 25 h 118"/>
                <a:gd name="T84" fmla="*/ 128 w 134"/>
                <a:gd name="T85" fmla="*/ 25 h 118"/>
                <a:gd name="T86" fmla="*/ 129 w 134"/>
                <a:gd name="T87" fmla="*/ 23 h 118"/>
                <a:gd name="T88" fmla="*/ 133 w 134"/>
                <a:gd name="T89" fmla="*/ 22 h 118"/>
                <a:gd name="T90" fmla="*/ 133 w 134"/>
                <a:gd name="T91" fmla="*/ 16 h 118"/>
                <a:gd name="T92" fmla="*/ 108 w 134"/>
                <a:gd name="T93" fmla="*/ 103 h 118"/>
                <a:gd name="T94" fmla="*/ 113 w 134"/>
                <a:gd name="T95" fmla="*/ 107 h 118"/>
                <a:gd name="T96" fmla="*/ 108 w 134"/>
                <a:gd name="T97" fmla="*/ 112 h 118"/>
                <a:gd name="T98" fmla="*/ 103 w 134"/>
                <a:gd name="T99" fmla="*/ 107 h 118"/>
                <a:gd name="T100" fmla="*/ 108 w 134"/>
                <a:gd name="T101" fmla="*/ 103 h 118"/>
                <a:gd name="T102" fmla="*/ 91 w 134"/>
                <a:gd name="T103" fmla="*/ 40 h 118"/>
                <a:gd name="T104" fmla="*/ 89 w 134"/>
                <a:gd name="T105" fmla="*/ 38 h 118"/>
                <a:gd name="T106" fmla="*/ 111 w 134"/>
                <a:gd name="T107" fmla="*/ 16 h 118"/>
                <a:gd name="T108" fmla="*/ 113 w 134"/>
                <a:gd name="T109" fmla="*/ 18 h 118"/>
                <a:gd name="T110" fmla="*/ 91 w 134"/>
                <a:gd name="T111" fmla="*/ 40 h 118"/>
                <a:gd name="T112" fmla="*/ 98 w 134"/>
                <a:gd name="T113" fmla="*/ 48 h 118"/>
                <a:gd name="T114" fmla="*/ 96 w 134"/>
                <a:gd name="T115" fmla="*/ 46 h 118"/>
                <a:gd name="T116" fmla="*/ 119 w 134"/>
                <a:gd name="T117" fmla="*/ 23 h 118"/>
                <a:gd name="T118" fmla="*/ 121 w 134"/>
                <a:gd name="T119" fmla="*/ 25 h 118"/>
                <a:gd name="T120" fmla="*/ 98 w 134"/>
                <a:gd name="T121" fmla="*/ 4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8">
                  <a:moveTo>
                    <a:pt x="133" y="16"/>
                  </a:moveTo>
                  <a:cubicBezTo>
                    <a:pt x="121" y="4"/>
                    <a:pt x="121" y="4"/>
                    <a:pt x="121" y="4"/>
                  </a:cubicBezTo>
                  <a:cubicBezTo>
                    <a:pt x="119" y="2"/>
                    <a:pt x="117" y="2"/>
                    <a:pt x="115" y="4"/>
                  </a:cubicBezTo>
                  <a:cubicBezTo>
                    <a:pt x="114" y="5"/>
                    <a:pt x="114" y="6"/>
                    <a:pt x="114" y="7"/>
                  </a:cubicBezTo>
                  <a:cubicBezTo>
                    <a:pt x="113" y="7"/>
                    <a:pt x="112" y="8"/>
                    <a:pt x="111" y="8"/>
                  </a:cubicBezTo>
                  <a:cubicBezTo>
                    <a:pt x="111" y="8"/>
                    <a:pt x="111" y="8"/>
                    <a:pt x="111" y="8"/>
                  </a:cubicBezTo>
                  <a:cubicBezTo>
                    <a:pt x="81" y="39"/>
                    <a:pt x="81" y="39"/>
                    <a:pt x="81" y="39"/>
                  </a:cubicBezTo>
                  <a:cubicBezTo>
                    <a:pt x="81" y="41"/>
                    <a:pt x="80" y="44"/>
                    <a:pt x="79" y="46"/>
                  </a:cubicBezTo>
                  <a:cubicBezTo>
                    <a:pt x="82" y="50"/>
                    <a:pt x="82" y="50"/>
                    <a:pt x="82" y="50"/>
                  </a:cubicBezTo>
                  <a:cubicBezTo>
                    <a:pt x="82" y="50"/>
                    <a:pt x="82" y="50"/>
                    <a:pt x="82" y="50"/>
                  </a:cubicBezTo>
                  <a:cubicBezTo>
                    <a:pt x="82" y="50"/>
                    <a:pt x="82" y="50"/>
                    <a:pt x="82" y="50"/>
                  </a:cubicBezTo>
                  <a:cubicBezTo>
                    <a:pt x="76" y="57"/>
                    <a:pt x="76" y="57"/>
                    <a:pt x="76" y="57"/>
                  </a:cubicBezTo>
                  <a:cubicBezTo>
                    <a:pt x="54" y="35"/>
                    <a:pt x="54" y="35"/>
                    <a:pt x="54" y="35"/>
                  </a:cubicBezTo>
                  <a:cubicBezTo>
                    <a:pt x="56" y="26"/>
                    <a:pt x="54" y="16"/>
                    <a:pt x="47" y="9"/>
                  </a:cubicBezTo>
                  <a:cubicBezTo>
                    <a:pt x="40" y="2"/>
                    <a:pt x="30" y="0"/>
                    <a:pt x="21" y="2"/>
                  </a:cubicBezTo>
                  <a:cubicBezTo>
                    <a:pt x="36" y="17"/>
                    <a:pt x="36" y="17"/>
                    <a:pt x="36" y="17"/>
                  </a:cubicBezTo>
                  <a:cubicBezTo>
                    <a:pt x="32" y="32"/>
                    <a:pt x="32" y="32"/>
                    <a:pt x="32" y="32"/>
                  </a:cubicBezTo>
                  <a:cubicBezTo>
                    <a:pt x="18" y="36"/>
                    <a:pt x="18" y="36"/>
                    <a:pt x="18" y="36"/>
                  </a:cubicBezTo>
                  <a:cubicBezTo>
                    <a:pt x="3" y="21"/>
                    <a:pt x="3" y="21"/>
                    <a:pt x="3" y="21"/>
                  </a:cubicBezTo>
                  <a:cubicBezTo>
                    <a:pt x="0" y="29"/>
                    <a:pt x="2" y="39"/>
                    <a:pt x="9" y="46"/>
                  </a:cubicBezTo>
                  <a:cubicBezTo>
                    <a:pt x="17" y="53"/>
                    <a:pt x="27" y="56"/>
                    <a:pt x="36" y="53"/>
                  </a:cubicBezTo>
                  <a:cubicBezTo>
                    <a:pt x="36" y="53"/>
                    <a:pt x="36" y="53"/>
                    <a:pt x="36" y="53"/>
                  </a:cubicBezTo>
                  <a:cubicBezTo>
                    <a:pt x="58" y="74"/>
                    <a:pt x="58" y="74"/>
                    <a:pt x="58" y="74"/>
                  </a:cubicBezTo>
                  <a:cubicBezTo>
                    <a:pt x="37" y="95"/>
                    <a:pt x="37" y="95"/>
                    <a:pt x="37" y="95"/>
                  </a:cubicBezTo>
                  <a:cubicBezTo>
                    <a:pt x="36" y="94"/>
                    <a:pt x="36" y="94"/>
                    <a:pt x="36" y="94"/>
                  </a:cubicBezTo>
                  <a:cubicBezTo>
                    <a:pt x="31" y="98"/>
                    <a:pt x="31" y="98"/>
                    <a:pt x="31" y="98"/>
                  </a:cubicBezTo>
                  <a:cubicBezTo>
                    <a:pt x="21" y="114"/>
                    <a:pt x="21" y="114"/>
                    <a:pt x="21" y="114"/>
                  </a:cubicBezTo>
                  <a:cubicBezTo>
                    <a:pt x="23" y="116"/>
                    <a:pt x="23" y="116"/>
                    <a:pt x="23" y="116"/>
                  </a:cubicBezTo>
                  <a:cubicBezTo>
                    <a:pt x="39" y="107"/>
                    <a:pt x="39" y="107"/>
                    <a:pt x="39" y="107"/>
                  </a:cubicBezTo>
                  <a:cubicBezTo>
                    <a:pt x="43" y="101"/>
                    <a:pt x="43" y="101"/>
                    <a:pt x="43" y="101"/>
                  </a:cubicBezTo>
                  <a:cubicBezTo>
                    <a:pt x="42" y="100"/>
                    <a:pt x="42" y="100"/>
                    <a:pt x="42" y="100"/>
                  </a:cubicBezTo>
                  <a:cubicBezTo>
                    <a:pt x="63" y="79"/>
                    <a:pt x="63" y="79"/>
                    <a:pt x="63" y="79"/>
                  </a:cubicBezTo>
                  <a:cubicBezTo>
                    <a:pt x="98" y="114"/>
                    <a:pt x="98" y="114"/>
                    <a:pt x="98" y="114"/>
                  </a:cubicBezTo>
                  <a:cubicBezTo>
                    <a:pt x="100" y="117"/>
                    <a:pt x="104" y="118"/>
                    <a:pt x="107" y="118"/>
                  </a:cubicBezTo>
                  <a:cubicBezTo>
                    <a:pt x="110" y="118"/>
                    <a:pt x="113" y="117"/>
                    <a:pt x="116" y="114"/>
                  </a:cubicBezTo>
                  <a:cubicBezTo>
                    <a:pt x="121" y="109"/>
                    <a:pt x="121" y="102"/>
                    <a:pt x="116" y="97"/>
                  </a:cubicBezTo>
                  <a:cubicBezTo>
                    <a:pt x="80" y="61"/>
                    <a:pt x="80" y="61"/>
                    <a:pt x="80" y="61"/>
                  </a:cubicBezTo>
                  <a:cubicBezTo>
                    <a:pt x="87" y="55"/>
                    <a:pt x="87" y="55"/>
                    <a:pt x="87" y="55"/>
                  </a:cubicBezTo>
                  <a:cubicBezTo>
                    <a:pt x="90" y="58"/>
                    <a:pt x="90" y="58"/>
                    <a:pt x="90" y="58"/>
                  </a:cubicBezTo>
                  <a:cubicBezTo>
                    <a:pt x="92" y="56"/>
                    <a:pt x="95" y="56"/>
                    <a:pt x="98" y="56"/>
                  </a:cubicBezTo>
                  <a:cubicBezTo>
                    <a:pt x="128" y="26"/>
                    <a:pt x="128" y="26"/>
                    <a:pt x="128" y="26"/>
                  </a:cubicBezTo>
                  <a:cubicBezTo>
                    <a:pt x="128" y="25"/>
                    <a:pt x="128" y="25"/>
                    <a:pt x="128" y="25"/>
                  </a:cubicBezTo>
                  <a:cubicBezTo>
                    <a:pt x="128" y="25"/>
                    <a:pt x="128" y="25"/>
                    <a:pt x="128" y="25"/>
                  </a:cubicBezTo>
                  <a:cubicBezTo>
                    <a:pt x="129" y="24"/>
                    <a:pt x="129" y="24"/>
                    <a:pt x="129" y="23"/>
                  </a:cubicBezTo>
                  <a:cubicBezTo>
                    <a:pt x="130" y="23"/>
                    <a:pt x="132" y="23"/>
                    <a:pt x="133" y="22"/>
                  </a:cubicBezTo>
                  <a:cubicBezTo>
                    <a:pt x="134" y="20"/>
                    <a:pt x="134" y="17"/>
                    <a:pt x="133" y="16"/>
                  </a:cubicBezTo>
                  <a:close/>
                  <a:moveTo>
                    <a:pt x="108" y="103"/>
                  </a:moveTo>
                  <a:cubicBezTo>
                    <a:pt x="111" y="103"/>
                    <a:pt x="113" y="105"/>
                    <a:pt x="113" y="107"/>
                  </a:cubicBezTo>
                  <a:cubicBezTo>
                    <a:pt x="113" y="110"/>
                    <a:pt x="111" y="112"/>
                    <a:pt x="108" y="112"/>
                  </a:cubicBezTo>
                  <a:cubicBezTo>
                    <a:pt x="105" y="112"/>
                    <a:pt x="103" y="110"/>
                    <a:pt x="103" y="107"/>
                  </a:cubicBezTo>
                  <a:cubicBezTo>
                    <a:pt x="103" y="105"/>
                    <a:pt x="105" y="103"/>
                    <a:pt x="108" y="103"/>
                  </a:cubicBezTo>
                  <a:close/>
                  <a:moveTo>
                    <a:pt x="91" y="40"/>
                  </a:moveTo>
                  <a:cubicBezTo>
                    <a:pt x="89" y="38"/>
                    <a:pt x="89" y="38"/>
                    <a:pt x="89" y="38"/>
                  </a:cubicBezTo>
                  <a:cubicBezTo>
                    <a:pt x="111" y="16"/>
                    <a:pt x="111" y="16"/>
                    <a:pt x="111" y="16"/>
                  </a:cubicBezTo>
                  <a:cubicBezTo>
                    <a:pt x="113" y="18"/>
                    <a:pt x="113" y="18"/>
                    <a:pt x="113" y="18"/>
                  </a:cubicBezTo>
                  <a:lnTo>
                    <a:pt x="91" y="40"/>
                  </a:lnTo>
                  <a:close/>
                  <a:moveTo>
                    <a:pt x="98" y="48"/>
                  </a:moveTo>
                  <a:cubicBezTo>
                    <a:pt x="96" y="46"/>
                    <a:pt x="96" y="46"/>
                    <a:pt x="96" y="46"/>
                  </a:cubicBezTo>
                  <a:cubicBezTo>
                    <a:pt x="119" y="23"/>
                    <a:pt x="119" y="23"/>
                    <a:pt x="119" y="23"/>
                  </a:cubicBezTo>
                  <a:cubicBezTo>
                    <a:pt x="121" y="25"/>
                    <a:pt x="121" y="25"/>
                    <a:pt x="121" y="25"/>
                  </a:cubicBezTo>
                  <a:lnTo>
                    <a:pt x="98" y="48"/>
                  </a:ln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50000"/>
                    <a:lumOff val="50000"/>
                  </a:schemeClr>
                </a:solidFill>
              </a:endParaRPr>
            </a:p>
          </p:txBody>
        </p:sp>
        <p:grpSp>
          <p:nvGrpSpPr>
            <p:cNvPr id="19" name="Group 46"/>
            <p:cNvGrpSpPr/>
            <p:nvPr/>
          </p:nvGrpSpPr>
          <p:grpSpPr>
            <a:xfrm>
              <a:off x="3092820" y="3684251"/>
              <a:ext cx="302017" cy="381497"/>
              <a:chOff x="3526798" y="4057329"/>
              <a:chExt cx="284519" cy="359394"/>
            </a:xfrm>
            <a:solidFill>
              <a:schemeClr val="bg1"/>
            </a:solidFill>
          </p:grpSpPr>
          <p:sp>
            <p:nvSpPr>
              <p:cNvPr id="20" name="Freeform 107"/>
              <p:cNvSpPr/>
              <p:nvPr/>
            </p:nvSpPr>
            <p:spPr bwMode="auto">
              <a:xfrm>
                <a:off x="3561739" y="4092269"/>
                <a:ext cx="214637" cy="289511"/>
              </a:xfrm>
              <a:custGeom>
                <a:avLst/>
                <a:gdLst>
                  <a:gd name="T0" fmla="*/ 0 w 86"/>
                  <a:gd name="T1" fmla="*/ 10 h 116"/>
                  <a:gd name="T2" fmla="*/ 76 w 86"/>
                  <a:gd name="T3" fmla="*/ 10 h 116"/>
                  <a:gd name="T4" fmla="*/ 76 w 86"/>
                  <a:gd name="T5" fmla="*/ 116 h 116"/>
                  <a:gd name="T6" fmla="*/ 86 w 86"/>
                  <a:gd name="T7" fmla="*/ 116 h 116"/>
                  <a:gd name="T8" fmla="*/ 86 w 86"/>
                  <a:gd name="T9" fmla="*/ 0 h 116"/>
                  <a:gd name="T10" fmla="*/ 0 w 86"/>
                  <a:gd name="T11" fmla="*/ 0 h 116"/>
                  <a:gd name="T12" fmla="*/ 0 w 86"/>
                  <a:gd name="T13" fmla="*/ 10 h 116"/>
                </a:gdLst>
                <a:ahLst/>
                <a:cxnLst>
                  <a:cxn ang="0">
                    <a:pos x="T0" y="T1"/>
                  </a:cxn>
                  <a:cxn ang="0">
                    <a:pos x="T2" y="T3"/>
                  </a:cxn>
                  <a:cxn ang="0">
                    <a:pos x="T4" y="T5"/>
                  </a:cxn>
                  <a:cxn ang="0">
                    <a:pos x="T6" y="T7"/>
                  </a:cxn>
                  <a:cxn ang="0">
                    <a:pos x="T8" y="T9"/>
                  </a:cxn>
                  <a:cxn ang="0">
                    <a:pos x="T10" y="T11"/>
                  </a:cxn>
                  <a:cxn ang="0">
                    <a:pos x="T12" y="T13"/>
                  </a:cxn>
                </a:cxnLst>
                <a:rect l="0" t="0" r="r" b="b"/>
                <a:pathLst>
                  <a:path w="86" h="116">
                    <a:moveTo>
                      <a:pt x="0" y="10"/>
                    </a:moveTo>
                    <a:lnTo>
                      <a:pt x="76" y="10"/>
                    </a:lnTo>
                    <a:lnTo>
                      <a:pt x="76" y="116"/>
                    </a:lnTo>
                    <a:lnTo>
                      <a:pt x="86" y="116"/>
                    </a:lnTo>
                    <a:lnTo>
                      <a:pt x="86" y="0"/>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50000"/>
                      <a:lumOff val="50000"/>
                    </a:schemeClr>
                  </a:solidFill>
                </a:endParaRPr>
              </a:p>
            </p:txBody>
          </p:sp>
          <p:sp>
            <p:nvSpPr>
              <p:cNvPr id="21" name="Freeform 108"/>
              <p:cNvSpPr/>
              <p:nvPr/>
            </p:nvSpPr>
            <p:spPr bwMode="auto">
              <a:xfrm>
                <a:off x="3599175" y="4057329"/>
                <a:ext cx="212142" cy="284519"/>
              </a:xfrm>
              <a:custGeom>
                <a:avLst/>
                <a:gdLst>
                  <a:gd name="T0" fmla="*/ 0 w 85"/>
                  <a:gd name="T1" fmla="*/ 0 h 114"/>
                  <a:gd name="T2" fmla="*/ 0 w 85"/>
                  <a:gd name="T3" fmla="*/ 9 h 114"/>
                  <a:gd name="T4" fmla="*/ 76 w 85"/>
                  <a:gd name="T5" fmla="*/ 9 h 114"/>
                  <a:gd name="T6" fmla="*/ 76 w 85"/>
                  <a:gd name="T7" fmla="*/ 114 h 114"/>
                  <a:gd name="T8" fmla="*/ 85 w 85"/>
                  <a:gd name="T9" fmla="*/ 114 h 114"/>
                  <a:gd name="T10" fmla="*/ 85 w 85"/>
                  <a:gd name="T11" fmla="*/ 0 h 114"/>
                  <a:gd name="T12" fmla="*/ 0 w 85"/>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85" h="114">
                    <a:moveTo>
                      <a:pt x="0" y="0"/>
                    </a:moveTo>
                    <a:lnTo>
                      <a:pt x="0" y="9"/>
                    </a:lnTo>
                    <a:lnTo>
                      <a:pt x="76" y="9"/>
                    </a:lnTo>
                    <a:lnTo>
                      <a:pt x="76" y="114"/>
                    </a:lnTo>
                    <a:lnTo>
                      <a:pt x="85" y="114"/>
                    </a:lnTo>
                    <a:lnTo>
                      <a:pt x="8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50000"/>
                      <a:lumOff val="50000"/>
                    </a:schemeClr>
                  </a:solidFill>
                </a:endParaRPr>
              </a:p>
            </p:txBody>
          </p:sp>
          <p:sp>
            <p:nvSpPr>
              <p:cNvPr id="22" name="Freeform 109"/>
              <p:cNvSpPr/>
              <p:nvPr/>
            </p:nvSpPr>
            <p:spPr bwMode="auto">
              <a:xfrm>
                <a:off x="3526798" y="4129707"/>
                <a:ext cx="212142" cy="287016"/>
              </a:xfrm>
              <a:custGeom>
                <a:avLst/>
                <a:gdLst>
                  <a:gd name="T0" fmla="*/ 0 w 85"/>
                  <a:gd name="T1" fmla="*/ 0 h 115"/>
                  <a:gd name="T2" fmla="*/ 0 w 85"/>
                  <a:gd name="T3" fmla="*/ 115 h 115"/>
                  <a:gd name="T4" fmla="*/ 85 w 85"/>
                  <a:gd name="T5" fmla="*/ 115 h 115"/>
                  <a:gd name="T6" fmla="*/ 85 w 85"/>
                  <a:gd name="T7" fmla="*/ 105 h 115"/>
                  <a:gd name="T8" fmla="*/ 85 w 85"/>
                  <a:gd name="T9" fmla="*/ 0 h 115"/>
                  <a:gd name="T10" fmla="*/ 10 w 85"/>
                  <a:gd name="T11" fmla="*/ 0 h 115"/>
                  <a:gd name="T12" fmla="*/ 0 w 85"/>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85" h="115">
                    <a:moveTo>
                      <a:pt x="0" y="0"/>
                    </a:moveTo>
                    <a:lnTo>
                      <a:pt x="0" y="115"/>
                    </a:lnTo>
                    <a:lnTo>
                      <a:pt x="85" y="115"/>
                    </a:lnTo>
                    <a:lnTo>
                      <a:pt x="85" y="105"/>
                    </a:lnTo>
                    <a:lnTo>
                      <a:pt x="85" y="0"/>
                    </a:lnTo>
                    <a:lnTo>
                      <a:pt x="1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50000"/>
                      <a:lumOff val="50000"/>
                    </a:schemeClr>
                  </a:solidFill>
                </a:endParaRPr>
              </a:p>
            </p:txBody>
          </p:sp>
        </p:grpSp>
      </p:grpSp>
      <p:grpSp>
        <p:nvGrpSpPr>
          <p:cNvPr id="28" name="组合 27"/>
          <p:cNvGrpSpPr/>
          <p:nvPr/>
        </p:nvGrpSpPr>
        <p:grpSpPr>
          <a:xfrm>
            <a:off x="1302545" y="2066943"/>
            <a:ext cx="2043456" cy="1583678"/>
            <a:chOff x="1302545" y="1825158"/>
            <a:chExt cx="2043456" cy="1583678"/>
          </a:xfrm>
          <a:solidFill>
            <a:schemeClr val="tx2"/>
          </a:solidFill>
        </p:grpSpPr>
        <p:grpSp>
          <p:nvGrpSpPr>
            <p:cNvPr id="29" name="Group 14"/>
            <p:cNvGrpSpPr/>
            <p:nvPr/>
          </p:nvGrpSpPr>
          <p:grpSpPr>
            <a:xfrm flipV="1">
              <a:off x="1302545" y="1825158"/>
              <a:ext cx="2043456" cy="1583678"/>
              <a:chOff x="1066800" y="781050"/>
              <a:chExt cx="1524000" cy="1181100"/>
            </a:xfrm>
            <a:grpFill/>
          </p:grpSpPr>
          <p:sp>
            <p:nvSpPr>
              <p:cNvPr id="31" name="Rounded Rectangle 11"/>
              <p:cNvSpPr/>
              <p:nvPr/>
            </p:nvSpPr>
            <p:spPr>
              <a:xfrm>
                <a:off x="1066800" y="1123950"/>
                <a:ext cx="1524000" cy="838200"/>
              </a:xfrm>
              <a:prstGeom prst="roundRect">
                <a:avLst>
                  <a:gd name="adj" fmla="val 1098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Triangle 12"/>
              <p:cNvSpPr/>
              <p:nvPr/>
            </p:nvSpPr>
            <p:spPr>
              <a:xfrm>
                <a:off x="1066800" y="781050"/>
                <a:ext cx="228600" cy="4191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7"/>
            <p:cNvSpPr/>
            <p:nvPr/>
          </p:nvSpPr>
          <p:spPr bwMode="auto">
            <a:xfrm>
              <a:off x="1481347" y="1961277"/>
              <a:ext cx="1815409" cy="864096"/>
            </a:xfrm>
            <a:prstGeom prst="rect">
              <a:avLst/>
            </a:prstGeom>
            <a:grp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r>
                <a:rPr lang="zh-CN" altLang="en-US" sz="1600" b="1" spc="100" dirty="0">
                  <a:solidFill>
                    <a:schemeClr val="bg1"/>
                  </a:solidFill>
                  <a:latin typeface="微软雅黑" panose="020B0503020204020204" pitchFamily="34" charset="-122"/>
                  <a:ea typeface="微软雅黑" panose="020B0503020204020204" pitchFamily="34" charset="-122"/>
                  <a:cs typeface="Lato Light" charset="0"/>
                  <a:sym typeface="Lato Light" charset="0"/>
                </a:rPr>
                <a:t>输入标题名称</a:t>
              </a:r>
              <a:endParaRPr lang="en-US" altLang="zh-CN" sz="1600" b="1" spc="100" dirty="0">
                <a:solidFill>
                  <a:schemeClr val="bg1"/>
                </a:solidFill>
                <a:latin typeface="微软雅黑" panose="020B0503020204020204" pitchFamily="34" charset="-122"/>
                <a:ea typeface="微软雅黑" panose="020B0503020204020204" pitchFamily="34" charset="-122"/>
                <a:cs typeface="Lato Light" charset="0"/>
                <a:sym typeface="Lato Light" charset="0"/>
              </a:endParaRPr>
            </a:p>
            <a:p>
              <a:pPr fontAlgn="base">
                <a:lnSpc>
                  <a:spcPts val="1300"/>
                </a:lnSpc>
                <a:spcBef>
                  <a:spcPct val="0"/>
                </a:spcBef>
                <a:spcAft>
                  <a:spcPct val="0"/>
                </a:spcAft>
              </a:pPr>
              <a:r>
                <a:rPr lang="zh-CN" altLang="en-US" sz="1000" spc="100" dirty="0" smtClean="0">
                  <a:solidFill>
                    <a:schemeClr val="bg1"/>
                  </a:solidFill>
                  <a:latin typeface="微软雅黑" panose="020B0503020204020204" pitchFamily="34" charset="-122"/>
                  <a:ea typeface="微软雅黑" panose="020B0503020204020204" pitchFamily="34" charset="-122"/>
                  <a:cs typeface="Lato Light" charset="0"/>
                  <a:sym typeface="Lato Light" charset="0"/>
                </a:rPr>
                <a:t>此处</a:t>
              </a:r>
              <a:r>
                <a:rPr lang="zh-CN" altLang="en-US" sz="1000" spc="100" dirty="0">
                  <a:solidFill>
                    <a:schemeClr val="bg1"/>
                  </a:solidFill>
                  <a:latin typeface="微软雅黑" panose="020B0503020204020204" pitchFamily="34" charset="-122"/>
                  <a:ea typeface="微软雅黑" panose="020B0503020204020204" pitchFamily="34" charset="-122"/>
                  <a:cs typeface="Lato Light" charset="0"/>
                  <a:sym typeface="Lato Light" charset="0"/>
                </a:rPr>
                <a:t>添加详细文本描述，建议与标题相关并符合整体语言风格</a:t>
              </a:r>
              <a:r>
                <a:rPr lang="zh-CN" altLang="en-US" sz="1000" spc="100" dirty="0" smtClean="0">
                  <a:solidFill>
                    <a:schemeClr val="bg1"/>
                  </a:solidFill>
                  <a:latin typeface="微软雅黑" panose="020B0503020204020204" pitchFamily="34" charset="-122"/>
                  <a:ea typeface="微软雅黑" panose="020B0503020204020204" pitchFamily="34" charset="-122"/>
                  <a:cs typeface="Lato Light" charset="0"/>
                  <a:sym typeface="Lato Light" charset="0"/>
                </a:rPr>
                <a:t>，</a:t>
              </a:r>
              <a:endParaRPr lang="en-US" sz="1000" spc="100" dirty="0">
                <a:solidFill>
                  <a:schemeClr val="bg1"/>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33" name="组合 32"/>
          <p:cNvGrpSpPr/>
          <p:nvPr/>
        </p:nvGrpSpPr>
        <p:grpSpPr>
          <a:xfrm>
            <a:off x="5290782" y="2066943"/>
            <a:ext cx="2043456" cy="1583678"/>
            <a:chOff x="5290782" y="1825158"/>
            <a:chExt cx="2043456" cy="1583678"/>
          </a:xfrm>
          <a:solidFill>
            <a:schemeClr val="bg2"/>
          </a:solidFill>
        </p:grpSpPr>
        <p:grpSp>
          <p:nvGrpSpPr>
            <p:cNvPr id="34" name="Group 21"/>
            <p:cNvGrpSpPr/>
            <p:nvPr/>
          </p:nvGrpSpPr>
          <p:grpSpPr>
            <a:xfrm flipV="1">
              <a:off x="5290782" y="1825158"/>
              <a:ext cx="2043456" cy="1583678"/>
              <a:chOff x="1066800" y="781050"/>
              <a:chExt cx="1524000" cy="1181100"/>
            </a:xfrm>
            <a:grpFill/>
          </p:grpSpPr>
          <p:sp>
            <p:nvSpPr>
              <p:cNvPr id="36" name="Rounded Rectangle 22"/>
              <p:cNvSpPr/>
              <p:nvPr/>
            </p:nvSpPr>
            <p:spPr>
              <a:xfrm>
                <a:off x="1066800" y="1123950"/>
                <a:ext cx="1524000" cy="838200"/>
              </a:xfrm>
              <a:prstGeom prst="roundRect">
                <a:avLst>
                  <a:gd name="adj" fmla="val 1098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Triangle 23"/>
              <p:cNvSpPr/>
              <p:nvPr/>
            </p:nvSpPr>
            <p:spPr>
              <a:xfrm>
                <a:off x="1066800" y="781050"/>
                <a:ext cx="228600" cy="4191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7"/>
            <p:cNvSpPr/>
            <p:nvPr/>
          </p:nvSpPr>
          <p:spPr bwMode="auto">
            <a:xfrm>
              <a:off x="5479594" y="1961277"/>
              <a:ext cx="1815409" cy="864096"/>
            </a:xfrm>
            <a:prstGeom prst="rect">
              <a:avLst/>
            </a:prstGeom>
            <a:grp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r>
                <a:rPr lang="zh-CN" altLang="en-US" sz="1600" b="1" spc="100" dirty="0">
                  <a:solidFill>
                    <a:schemeClr val="bg1"/>
                  </a:solidFill>
                  <a:latin typeface="微软雅黑" panose="020B0503020204020204" pitchFamily="34" charset="-122"/>
                  <a:ea typeface="微软雅黑" panose="020B0503020204020204" pitchFamily="34" charset="-122"/>
                  <a:cs typeface="Lato Light" charset="0"/>
                  <a:sym typeface="Lato Light" charset="0"/>
                </a:rPr>
                <a:t>输入标题名称</a:t>
              </a:r>
              <a:endParaRPr lang="en-US" altLang="zh-CN" sz="1600" b="1" spc="100" dirty="0">
                <a:solidFill>
                  <a:schemeClr val="bg1"/>
                </a:solidFill>
                <a:latin typeface="微软雅黑" panose="020B0503020204020204" pitchFamily="34" charset="-122"/>
                <a:ea typeface="微软雅黑" panose="020B0503020204020204" pitchFamily="34" charset="-122"/>
                <a:cs typeface="Lato Light" charset="0"/>
                <a:sym typeface="Lato Light" charset="0"/>
              </a:endParaRPr>
            </a:p>
            <a:p>
              <a:pPr fontAlgn="base">
                <a:lnSpc>
                  <a:spcPts val="1300"/>
                </a:lnSpc>
                <a:spcBef>
                  <a:spcPct val="0"/>
                </a:spcBef>
                <a:spcAft>
                  <a:spcPct val="0"/>
                </a:spcAft>
              </a:pPr>
              <a:r>
                <a:rPr lang="zh-CN" altLang="en-US" sz="1000" spc="100" dirty="0" smtClean="0">
                  <a:solidFill>
                    <a:schemeClr val="bg1"/>
                  </a:solidFill>
                  <a:latin typeface="微软雅黑" panose="020B0503020204020204" pitchFamily="34" charset="-122"/>
                  <a:ea typeface="微软雅黑" panose="020B0503020204020204" pitchFamily="34" charset="-122"/>
                  <a:cs typeface="Lato Light" charset="0"/>
                  <a:sym typeface="Lato Light" charset="0"/>
                </a:rPr>
                <a:t>此处</a:t>
              </a:r>
              <a:r>
                <a:rPr lang="zh-CN" altLang="en-US" sz="1000" spc="100" dirty="0">
                  <a:solidFill>
                    <a:schemeClr val="bg1"/>
                  </a:solidFill>
                  <a:latin typeface="微软雅黑" panose="020B0503020204020204" pitchFamily="34" charset="-122"/>
                  <a:ea typeface="微软雅黑" panose="020B0503020204020204" pitchFamily="34" charset="-122"/>
                  <a:cs typeface="Lato Light" charset="0"/>
                  <a:sym typeface="Lato Light" charset="0"/>
                </a:rPr>
                <a:t>添加详细文本描述，建议与标题相关并符合整体语言风格</a:t>
              </a:r>
              <a:r>
                <a:rPr lang="zh-CN" altLang="en-US" sz="1000" spc="100" dirty="0" smtClean="0">
                  <a:solidFill>
                    <a:schemeClr val="bg1"/>
                  </a:solidFill>
                  <a:latin typeface="微软雅黑" panose="020B0503020204020204" pitchFamily="34" charset="-122"/>
                  <a:ea typeface="微软雅黑" panose="020B0503020204020204" pitchFamily="34" charset="-122"/>
                  <a:cs typeface="Lato Light" charset="0"/>
                  <a:sym typeface="Lato Light" charset="0"/>
                </a:rPr>
                <a:t>，</a:t>
              </a:r>
              <a:endParaRPr lang="en-US" sz="1000" spc="100" dirty="0">
                <a:solidFill>
                  <a:schemeClr val="bg1"/>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38" name="组合 37"/>
          <p:cNvGrpSpPr/>
          <p:nvPr/>
        </p:nvGrpSpPr>
        <p:grpSpPr>
          <a:xfrm>
            <a:off x="9275520" y="2066943"/>
            <a:ext cx="2043456" cy="1583678"/>
            <a:chOff x="9275520" y="1825158"/>
            <a:chExt cx="2043456" cy="1583678"/>
          </a:xfrm>
          <a:solidFill>
            <a:schemeClr val="accent1"/>
          </a:solidFill>
        </p:grpSpPr>
        <p:grpSp>
          <p:nvGrpSpPr>
            <p:cNvPr id="39" name="Group 24"/>
            <p:cNvGrpSpPr/>
            <p:nvPr/>
          </p:nvGrpSpPr>
          <p:grpSpPr>
            <a:xfrm flipV="1">
              <a:off x="9275520" y="1825158"/>
              <a:ext cx="2043456" cy="1583678"/>
              <a:chOff x="1066800" y="781050"/>
              <a:chExt cx="1524000" cy="1181100"/>
            </a:xfrm>
            <a:grpFill/>
          </p:grpSpPr>
          <p:sp>
            <p:nvSpPr>
              <p:cNvPr id="41" name="Rounded Rectangle 25"/>
              <p:cNvSpPr/>
              <p:nvPr/>
            </p:nvSpPr>
            <p:spPr>
              <a:xfrm>
                <a:off x="1066800" y="1123950"/>
                <a:ext cx="1524000" cy="838200"/>
              </a:xfrm>
              <a:prstGeom prst="roundRect">
                <a:avLst>
                  <a:gd name="adj" fmla="val 1098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Triangle 26"/>
              <p:cNvSpPr/>
              <p:nvPr/>
            </p:nvSpPr>
            <p:spPr>
              <a:xfrm>
                <a:off x="1066800" y="781050"/>
                <a:ext cx="228600" cy="4191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ctangle 7"/>
            <p:cNvSpPr/>
            <p:nvPr/>
          </p:nvSpPr>
          <p:spPr bwMode="auto">
            <a:xfrm>
              <a:off x="9502711" y="1961277"/>
              <a:ext cx="1815409" cy="864096"/>
            </a:xfrm>
            <a:prstGeom prst="rect">
              <a:avLst/>
            </a:prstGeom>
            <a:grp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r>
                <a:rPr lang="zh-CN" altLang="en-US" sz="1600" b="1" spc="100" dirty="0">
                  <a:solidFill>
                    <a:schemeClr val="bg1"/>
                  </a:solidFill>
                  <a:latin typeface="微软雅黑" panose="020B0503020204020204" pitchFamily="34" charset="-122"/>
                  <a:ea typeface="微软雅黑" panose="020B0503020204020204" pitchFamily="34" charset="-122"/>
                  <a:cs typeface="Lato Light" charset="0"/>
                  <a:sym typeface="Lato Light" charset="0"/>
                </a:rPr>
                <a:t>输入标题名称</a:t>
              </a:r>
              <a:endParaRPr lang="en-US" altLang="zh-CN" sz="1600" b="1" spc="100" dirty="0">
                <a:solidFill>
                  <a:schemeClr val="bg1"/>
                </a:solidFill>
                <a:latin typeface="微软雅黑" panose="020B0503020204020204" pitchFamily="34" charset="-122"/>
                <a:ea typeface="微软雅黑" panose="020B0503020204020204" pitchFamily="34" charset="-122"/>
                <a:cs typeface="Lato Light" charset="0"/>
                <a:sym typeface="Lato Light" charset="0"/>
              </a:endParaRPr>
            </a:p>
            <a:p>
              <a:pPr fontAlgn="base">
                <a:lnSpc>
                  <a:spcPts val="1300"/>
                </a:lnSpc>
                <a:spcBef>
                  <a:spcPct val="0"/>
                </a:spcBef>
                <a:spcAft>
                  <a:spcPct val="0"/>
                </a:spcAft>
              </a:pPr>
              <a:r>
                <a:rPr lang="zh-CN" altLang="en-US" sz="1000" spc="100" dirty="0" smtClean="0">
                  <a:solidFill>
                    <a:schemeClr val="bg1"/>
                  </a:solidFill>
                  <a:latin typeface="微软雅黑" panose="020B0503020204020204" pitchFamily="34" charset="-122"/>
                  <a:ea typeface="微软雅黑" panose="020B0503020204020204" pitchFamily="34" charset="-122"/>
                  <a:cs typeface="Lato Light" charset="0"/>
                  <a:sym typeface="Lato Light" charset="0"/>
                </a:rPr>
                <a:t>此处</a:t>
              </a:r>
              <a:r>
                <a:rPr lang="zh-CN" altLang="en-US" sz="1000" spc="100" dirty="0">
                  <a:solidFill>
                    <a:schemeClr val="bg1"/>
                  </a:solidFill>
                  <a:latin typeface="微软雅黑" panose="020B0503020204020204" pitchFamily="34" charset="-122"/>
                  <a:ea typeface="微软雅黑" panose="020B0503020204020204" pitchFamily="34" charset="-122"/>
                  <a:cs typeface="Lato Light" charset="0"/>
                  <a:sym typeface="Lato Light" charset="0"/>
                </a:rPr>
                <a:t>添加详细文本描述，建议与标题相关并符合整体语言风格</a:t>
              </a:r>
              <a:r>
                <a:rPr lang="zh-CN" altLang="en-US" sz="1000" spc="100" dirty="0" smtClean="0">
                  <a:solidFill>
                    <a:schemeClr val="bg1"/>
                  </a:solidFill>
                  <a:latin typeface="微软雅黑" panose="020B0503020204020204" pitchFamily="34" charset="-122"/>
                  <a:ea typeface="微软雅黑" panose="020B0503020204020204" pitchFamily="34" charset="-122"/>
                  <a:cs typeface="Lato Light" charset="0"/>
                  <a:sym typeface="Lato Light" charset="0"/>
                </a:rPr>
                <a:t>，</a:t>
              </a:r>
              <a:endParaRPr lang="en-US" sz="1000" spc="100" dirty="0">
                <a:solidFill>
                  <a:schemeClr val="bg1"/>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43" name="Rectangle 7"/>
          <p:cNvSpPr/>
          <p:nvPr/>
        </p:nvSpPr>
        <p:spPr bwMode="auto">
          <a:xfrm>
            <a:off x="1320085" y="1402548"/>
            <a:ext cx="6486815" cy="802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b="1" spc="100" dirty="0" smtClean="0">
                <a:solidFill>
                  <a:schemeClr val="tx2"/>
                </a:solidFill>
                <a:latin typeface="微软雅黑" panose="020B0503020204020204" pitchFamily="34" charset="-122"/>
                <a:ea typeface="微软雅黑" panose="020B0503020204020204" pitchFamily="34" charset="-122"/>
                <a:cs typeface="Lato Light" charset="0"/>
                <a:sym typeface="Lato Light" charset="0"/>
              </a:rPr>
              <a:t>输入标题名称</a:t>
            </a:r>
            <a:endParaRPr lang="en-US" altLang="zh-CN" b="1" spc="100" dirty="0" smtClean="0">
              <a:solidFill>
                <a:schemeClr val="tx2"/>
              </a:solidFill>
              <a:latin typeface="微软雅黑" panose="020B0503020204020204" pitchFamily="34" charset="-122"/>
              <a:ea typeface="微软雅黑" panose="020B0503020204020204" pitchFamily="34" charset="-122"/>
              <a:cs typeface="Lato Light" charset="0"/>
              <a:sym typeface="Lato Light" charset="0"/>
            </a:endParaRPr>
          </a:p>
          <a:p>
            <a:pPr fontAlgn="base">
              <a:spcBef>
                <a:spcPct val="0"/>
              </a:spcBef>
              <a:spcAft>
                <a:spcPct val="0"/>
              </a:spcAft>
            </a:pPr>
            <a:r>
              <a:rPr lang="zh-CN" altLang="en-US" sz="1200" spc="100" dirty="0" smtClean="0">
                <a:solidFill>
                  <a:schemeClr val="bg1">
                    <a:lumMod val="50000"/>
                  </a:schemeClr>
                </a:solidFill>
                <a:latin typeface="微软雅黑" panose="020B0503020204020204" pitchFamily="34" charset="-122"/>
                <a:ea typeface="微软雅黑" panose="020B0503020204020204" pitchFamily="34" charset="-122"/>
                <a:cs typeface="Lato Light" charset="0"/>
                <a:sym typeface="Lato Light" charset="0"/>
              </a:rPr>
              <a:t>此处</a:t>
            </a:r>
            <a:r>
              <a:rPr lang="zh-CN" altLang="en-US" sz="1200" spc="100" dirty="0">
                <a:solidFill>
                  <a:schemeClr val="bg1">
                    <a:lumMod val="50000"/>
                  </a:schemeClr>
                </a:solidFill>
                <a:latin typeface="微软雅黑" panose="020B0503020204020204" pitchFamily="34" charset="-122"/>
                <a:ea typeface="微软雅黑" panose="020B0503020204020204" pitchFamily="34" charset="-122"/>
                <a:cs typeface="Lato Light" charset="0"/>
                <a:sym typeface="Lato Light" charset="0"/>
              </a:rPr>
              <a:t>添加详细文本描述，建议与标题相关并符合整体语言风格，语言描述尽量简活生活</a:t>
            </a:r>
            <a:r>
              <a:rPr lang="zh-CN" altLang="en-US" sz="1050" spc="100" dirty="0">
                <a:solidFill>
                  <a:schemeClr val="bg1">
                    <a:lumMod val="50000"/>
                  </a:schemeClr>
                </a:solidFill>
                <a:latin typeface="微软雅黑" panose="020B0503020204020204" pitchFamily="34" charset="-122"/>
                <a:ea typeface="微软雅黑" panose="020B0503020204020204" pitchFamily="34" charset="-122"/>
                <a:cs typeface="Lato Light" charset="0"/>
                <a:sym typeface="Lato Light" charset="0"/>
              </a:rPr>
              <a:t>。</a:t>
            </a:r>
            <a:endParaRPr lang="en-US" sz="1050" spc="100" dirty="0">
              <a:solidFill>
                <a:schemeClr val="bg1">
                  <a:lumMod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nvGrpSpPr>
          <p:cNvPr id="44" name="组合 43"/>
          <p:cNvGrpSpPr/>
          <p:nvPr/>
        </p:nvGrpSpPr>
        <p:grpSpPr>
          <a:xfrm>
            <a:off x="3143405" y="4797650"/>
            <a:ext cx="2043456" cy="1583678"/>
            <a:chOff x="3143405" y="4555865"/>
            <a:chExt cx="2043456" cy="1583678"/>
          </a:xfrm>
          <a:solidFill>
            <a:schemeClr val="accent1"/>
          </a:solidFill>
        </p:grpSpPr>
        <p:grpSp>
          <p:nvGrpSpPr>
            <p:cNvPr id="45" name="Group 15"/>
            <p:cNvGrpSpPr/>
            <p:nvPr/>
          </p:nvGrpSpPr>
          <p:grpSpPr>
            <a:xfrm>
              <a:off x="3143405" y="4555865"/>
              <a:ext cx="2043456" cy="1583678"/>
              <a:chOff x="1066800" y="781050"/>
              <a:chExt cx="1524000" cy="1181100"/>
            </a:xfrm>
            <a:grpFill/>
          </p:grpSpPr>
          <p:sp>
            <p:nvSpPr>
              <p:cNvPr id="47" name="Rounded Rectangle 16"/>
              <p:cNvSpPr/>
              <p:nvPr/>
            </p:nvSpPr>
            <p:spPr>
              <a:xfrm>
                <a:off x="1066800" y="1123950"/>
                <a:ext cx="1524000" cy="838200"/>
              </a:xfrm>
              <a:prstGeom prst="roundRect">
                <a:avLst>
                  <a:gd name="adj" fmla="val 1098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ight Triangle 17"/>
              <p:cNvSpPr/>
              <p:nvPr/>
            </p:nvSpPr>
            <p:spPr>
              <a:xfrm>
                <a:off x="1066800" y="781050"/>
                <a:ext cx="228600" cy="4191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7"/>
            <p:cNvSpPr/>
            <p:nvPr/>
          </p:nvSpPr>
          <p:spPr bwMode="auto">
            <a:xfrm>
              <a:off x="3322952" y="5202628"/>
              <a:ext cx="1815409" cy="864096"/>
            </a:xfrm>
            <a:prstGeom prst="rect">
              <a:avLst/>
            </a:prstGeom>
            <a:grp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r>
                <a:rPr lang="zh-CN" altLang="en-US" sz="1600" b="1" spc="100" dirty="0">
                  <a:solidFill>
                    <a:schemeClr val="bg1"/>
                  </a:solidFill>
                  <a:latin typeface="微软雅黑" panose="020B0503020204020204" pitchFamily="34" charset="-122"/>
                  <a:ea typeface="微软雅黑" panose="020B0503020204020204" pitchFamily="34" charset="-122"/>
                  <a:cs typeface="Lato Light" charset="0"/>
                  <a:sym typeface="Lato Light" charset="0"/>
                </a:rPr>
                <a:t>输入标题名称</a:t>
              </a:r>
              <a:endParaRPr lang="en-US" altLang="zh-CN" sz="1600" b="1" spc="100" dirty="0">
                <a:solidFill>
                  <a:schemeClr val="bg1"/>
                </a:solidFill>
                <a:latin typeface="微软雅黑" panose="020B0503020204020204" pitchFamily="34" charset="-122"/>
                <a:ea typeface="微软雅黑" panose="020B0503020204020204" pitchFamily="34" charset="-122"/>
                <a:cs typeface="Lato Light" charset="0"/>
                <a:sym typeface="Lato Light" charset="0"/>
              </a:endParaRPr>
            </a:p>
            <a:p>
              <a:pPr fontAlgn="base">
                <a:lnSpc>
                  <a:spcPts val="1300"/>
                </a:lnSpc>
                <a:spcBef>
                  <a:spcPct val="0"/>
                </a:spcBef>
                <a:spcAft>
                  <a:spcPct val="0"/>
                </a:spcAft>
              </a:pPr>
              <a:r>
                <a:rPr lang="zh-CN" altLang="en-US" sz="1000" spc="100" dirty="0" smtClean="0">
                  <a:solidFill>
                    <a:schemeClr val="bg1"/>
                  </a:solidFill>
                  <a:latin typeface="微软雅黑" panose="020B0503020204020204" pitchFamily="34" charset="-122"/>
                  <a:ea typeface="微软雅黑" panose="020B0503020204020204" pitchFamily="34" charset="-122"/>
                  <a:cs typeface="Lato Light" charset="0"/>
                  <a:sym typeface="Lato Light" charset="0"/>
                </a:rPr>
                <a:t>此处</a:t>
              </a:r>
              <a:r>
                <a:rPr lang="zh-CN" altLang="en-US" sz="1000" spc="100" dirty="0">
                  <a:solidFill>
                    <a:schemeClr val="bg1"/>
                  </a:solidFill>
                  <a:latin typeface="微软雅黑" panose="020B0503020204020204" pitchFamily="34" charset="-122"/>
                  <a:ea typeface="微软雅黑" panose="020B0503020204020204" pitchFamily="34" charset="-122"/>
                  <a:cs typeface="Lato Light" charset="0"/>
                  <a:sym typeface="Lato Light" charset="0"/>
                </a:rPr>
                <a:t>添加详细文本描述，建议与标题相关并符合整体语言风格</a:t>
              </a:r>
              <a:r>
                <a:rPr lang="zh-CN" altLang="en-US" sz="1000" spc="100" dirty="0" smtClean="0">
                  <a:solidFill>
                    <a:schemeClr val="bg1"/>
                  </a:solidFill>
                  <a:latin typeface="微软雅黑" panose="020B0503020204020204" pitchFamily="34" charset="-122"/>
                  <a:ea typeface="微软雅黑" panose="020B0503020204020204" pitchFamily="34" charset="-122"/>
                  <a:cs typeface="Lato Light" charset="0"/>
                  <a:sym typeface="Lato Light" charset="0"/>
                </a:rPr>
                <a:t>，</a:t>
              </a:r>
              <a:endParaRPr lang="en-US" sz="1000" spc="100" dirty="0">
                <a:solidFill>
                  <a:schemeClr val="bg1"/>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49" name="组合 48"/>
          <p:cNvGrpSpPr/>
          <p:nvPr/>
        </p:nvGrpSpPr>
        <p:grpSpPr>
          <a:xfrm>
            <a:off x="7334237" y="4797650"/>
            <a:ext cx="2043456" cy="1583678"/>
            <a:chOff x="7334237" y="4555865"/>
            <a:chExt cx="2043456" cy="1583678"/>
          </a:xfrm>
          <a:solidFill>
            <a:schemeClr val="tx2"/>
          </a:solidFill>
        </p:grpSpPr>
        <p:grpSp>
          <p:nvGrpSpPr>
            <p:cNvPr id="50" name="Group 18"/>
            <p:cNvGrpSpPr/>
            <p:nvPr/>
          </p:nvGrpSpPr>
          <p:grpSpPr>
            <a:xfrm>
              <a:off x="7334237" y="4555865"/>
              <a:ext cx="2043456" cy="1583678"/>
              <a:chOff x="1066800" y="781050"/>
              <a:chExt cx="1524000" cy="1181100"/>
            </a:xfrm>
            <a:grpFill/>
          </p:grpSpPr>
          <p:sp>
            <p:nvSpPr>
              <p:cNvPr id="52" name="Rounded Rectangle 19"/>
              <p:cNvSpPr/>
              <p:nvPr/>
            </p:nvSpPr>
            <p:spPr>
              <a:xfrm>
                <a:off x="1066800" y="1123950"/>
                <a:ext cx="1524000" cy="838200"/>
              </a:xfrm>
              <a:prstGeom prst="roundRect">
                <a:avLst>
                  <a:gd name="adj" fmla="val 1098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20"/>
              <p:cNvSpPr/>
              <p:nvPr/>
            </p:nvSpPr>
            <p:spPr>
              <a:xfrm>
                <a:off x="1066800" y="781050"/>
                <a:ext cx="228600" cy="4191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7"/>
            <p:cNvSpPr/>
            <p:nvPr/>
          </p:nvSpPr>
          <p:spPr bwMode="auto">
            <a:xfrm>
              <a:off x="7480857" y="5202628"/>
              <a:ext cx="1815409" cy="864096"/>
            </a:xfrm>
            <a:prstGeom prst="rect">
              <a:avLst/>
            </a:prstGeom>
            <a:grp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r>
                <a:rPr lang="zh-CN" altLang="en-US" sz="1600" b="1" spc="100" dirty="0">
                  <a:solidFill>
                    <a:schemeClr val="bg1"/>
                  </a:solidFill>
                  <a:latin typeface="微软雅黑" panose="020B0503020204020204" pitchFamily="34" charset="-122"/>
                  <a:ea typeface="微软雅黑" panose="020B0503020204020204" pitchFamily="34" charset="-122"/>
                  <a:cs typeface="Lato Light" charset="0"/>
                  <a:sym typeface="Lato Light" charset="0"/>
                </a:rPr>
                <a:t>输入标题名称</a:t>
              </a:r>
              <a:endParaRPr lang="en-US" altLang="zh-CN" sz="1600" b="1" spc="100" dirty="0">
                <a:solidFill>
                  <a:schemeClr val="bg1"/>
                </a:solidFill>
                <a:latin typeface="微软雅黑" panose="020B0503020204020204" pitchFamily="34" charset="-122"/>
                <a:ea typeface="微软雅黑" panose="020B0503020204020204" pitchFamily="34" charset="-122"/>
                <a:cs typeface="Lato Light" charset="0"/>
                <a:sym typeface="Lato Light" charset="0"/>
              </a:endParaRPr>
            </a:p>
            <a:p>
              <a:pPr fontAlgn="base">
                <a:lnSpc>
                  <a:spcPts val="1300"/>
                </a:lnSpc>
                <a:spcBef>
                  <a:spcPct val="0"/>
                </a:spcBef>
                <a:spcAft>
                  <a:spcPct val="0"/>
                </a:spcAft>
              </a:pPr>
              <a:r>
                <a:rPr lang="zh-CN" altLang="en-US" sz="1000" spc="100" dirty="0" smtClean="0">
                  <a:solidFill>
                    <a:schemeClr val="bg1"/>
                  </a:solidFill>
                  <a:latin typeface="微软雅黑" panose="020B0503020204020204" pitchFamily="34" charset="-122"/>
                  <a:ea typeface="微软雅黑" panose="020B0503020204020204" pitchFamily="34" charset="-122"/>
                  <a:cs typeface="Lato Light" charset="0"/>
                  <a:sym typeface="Lato Light" charset="0"/>
                </a:rPr>
                <a:t>此处</a:t>
              </a:r>
              <a:r>
                <a:rPr lang="zh-CN" altLang="en-US" sz="1000" spc="100" dirty="0">
                  <a:solidFill>
                    <a:schemeClr val="bg1"/>
                  </a:solidFill>
                  <a:latin typeface="微软雅黑" panose="020B0503020204020204" pitchFamily="34" charset="-122"/>
                  <a:ea typeface="微软雅黑" panose="020B0503020204020204" pitchFamily="34" charset="-122"/>
                  <a:cs typeface="Lato Light" charset="0"/>
                  <a:sym typeface="Lato Light" charset="0"/>
                </a:rPr>
                <a:t>添加详细文本描述，建议与标题相关并符合整体语言风格</a:t>
              </a:r>
              <a:r>
                <a:rPr lang="zh-CN" altLang="en-US" sz="1000" spc="100" dirty="0" smtClean="0">
                  <a:solidFill>
                    <a:schemeClr val="bg1"/>
                  </a:solidFill>
                  <a:latin typeface="微软雅黑" panose="020B0503020204020204" pitchFamily="34" charset="-122"/>
                  <a:ea typeface="微软雅黑" panose="020B0503020204020204" pitchFamily="34" charset="-122"/>
                  <a:cs typeface="Lato Light" charset="0"/>
                  <a:sym typeface="Lato Light" charset="0"/>
                </a:rPr>
                <a:t>，</a:t>
              </a:r>
              <a:endParaRPr lang="en-US" sz="1000" spc="100" dirty="0">
                <a:solidFill>
                  <a:schemeClr val="bg1"/>
                </a:solidFill>
                <a:latin typeface="微软雅黑" panose="020B0503020204020204" pitchFamily="34" charset="-122"/>
                <a:ea typeface="微软雅黑" panose="020B0503020204020204" pitchFamily="34" charset="-122"/>
                <a:cs typeface="Lato Light" charset="0"/>
                <a:sym typeface="Lato Light" charset="0"/>
              </a:endParaRPr>
            </a:p>
          </p:txBody>
        </p:sp>
      </p:grpSp>
    </p:spTree>
  </p:cSld>
  <p:clrMapOvr>
    <a:masterClrMapping/>
  </p:clrMapOvr>
  <mc:AlternateContent xmlns:mc="http://schemas.openxmlformats.org/markup-compatibility/2006">
    <mc:Choice xmlns:p14="http://schemas.microsoft.com/office/powerpoint/2010/main" Requires="p14">
      <p:transition spd="med" p14:dur="700">
        <p:wipe/>
      </p:transition>
    </mc:Choice>
    <mc:Fallback>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500"/>
                                        <p:tgtEl>
                                          <p:spTgt spid="4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1500"/>
                            </p:stCondLst>
                            <p:childTnLst>
                              <p:par>
                                <p:cTn id="13" presetID="42" presetClass="entr" presetSubtype="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1000"/>
                                        <p:tgtEl>
                                          <p:spTgt spid="28"/>
                                        </p:tgtEl>
                                      </p:cBhvr>
                                    </p:animEffect>
                                    <p:anim calcmode="lin" valueType="num">
                                      <p:cBhvr>
                                        <p:cTn id="16" dur="1000" fill="hold"/>
                                        <p:tgtEl>
                                          <p:spTgt spid="28"/>
                                        </p:tgtEl>
                                        <p:attrNameLst>
                                          <p:attrName>ppt_x</p:attrName>
                                        </p:attrNameLst>
                                      </p:cBhvr>
                                      <p:tavLst>
                                        <p:tav tm="0">
                                          <p:val>
                                            <p:strVal val="#ppt_x"/>
                                          </p:val>
                                        </p:tav>
                                        <p:tav tm="100000">
                                          <p:val>
                                            <p:strVal val="#ppt_x"/>
                                          </p:val>
                                        </p:tav>
                                      </p:tavLst>
                                    </p:anim>
                                    <p:anim calcmode="lin" valueType="num">
                                      <p:cBhvr>
                                        <p:cTn id="17" dur="1000" fill="hold"/>
                                        <p:tgtEl>
                                          <p:spTgt spid="28"/>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7" presetClass="entr" presetSubtype="0"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1000"/>
                                        <p:tgtEl>
                                          <p:spTgt spid="44"/>
                                        </p:tgtEl>
                                      </p:cBhvr>
                                    </p:animEffect>
                                    <p:anim calcmode="lin" valueType="num">
                                      <p:cBhvr>
                                        <p:cTn id="22" dur="1000" fill="hold"/>
                                        <p:tgtEl>
                                          <p:spTgt spid="44"/>
                                        </p:tgtEl>
                                        <p:attrNameLst>
                                          <p:attrName>ppt_x</p:attrName>
                                        </p:attrNameLst>
                                      </p:cBhvr>
                                      <p:tavLst>
                                        <p:tav tm="0">
                                          <p:val>
                                            <p:strVal val="#ppt_x"/>
                                          </p:val>
                                        </p:tav>
                                        <p:tav tm="100000">
                                          <p:val>
                                            <p:strVal val="#ppt_x"/>
                                          </p:val>
                                        </p:tav>
                                      </p:tavLst>
                                    </p:anim>
                                    <p:anim calcmode="lin" valueType="num">
                                      <p:cBhvr>
                                        <p:cTn id="23" dur="1000" fill="hold"/>
                                        <p:tgtEl>
                                          <p:spTgt spid="44"/>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7" presetClass="entr" presetSubtype="0" fill="hold"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1000"/>
                                        <p:tgtEl>
                                          <p:spTgt spid="49"/>
                                        </p:tgtEl>
                                      </p:cBhvr>
                                    </p:animEffect>
                                    <p:anim calcmode="lin" valueType="num">
                                      <p:cBhvr>
                                        <p:cTn id="34" dur="1000" fill="hold"/>
                                        <p:tgtEl>
                                          <p:spTgt spid="49"/>
                                        </p:tgtEl>
                                        <p:attrNameLst>
                                          <p:attrName>ppt_x</p:attrName>
                                        </p:attrNameLst>
                                      </p:cBhvr>
                                      <p:tavLst>
                                        <p:tav tm="0">
                                          <p:val>
                                            <p:strVal val="#ppt_x"/>
                                          </p:val>
                                        </p:tav>
                                        <p:tav tm="100000">
                                          <p:val>
                                            <p:strVal val="#ppt_x"/>
                                          </p:val>
                                        </p:tav>
                                      </p:tavLst>
                                    </p:anim>
                                    <p:anim calcmode="lin" valueType="num">
                                      <p:cBhvr>
                                        <p:cTn id="35" dur="1000" fill="hold"/>
                                        <p:tgtEl>
                                          <p:spTgt spid="49"/>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1000"/>
                                        <p:tgtEl>
                                          <p:spTgt spid="38"/>
                                        </p:tgtEl>
                                      </p:cBhvr>
                                    </p:animEffect>
                                    <p:anim calcmode="lin" valueType="num">
                                      <p:cBhvr>
                                        <p:cTn id="40" dur="1000" fill="hold"/>
                                        <p:tgtEl>
                                          <p:spTgt spid="38"/>
                                        </p:tgtEl>
                                        <p:attrNameLst>
                                          <p:attrName>ppt_x</p:attrName>
                                        </p:attrNameLst>
                                      </p:cBhvr>
                                      <p:tavLst>
                                        <p:tav tm="0">
                                          <p:val>
                                            <p:strVal val="#ppt_x"/>
                                          </p:val>
                                        </p:tav>
                                        <p:tav tm="100000">
                                          <p:val>
                                            <p:strVal val="#ppt_x"/>
                                          </p:val>
                                        </p:tav>
                                      </p:tavLst>
                                    </p:anim>
                                    <p:anim calcmode="lin" valueType="num">
                                      <p:cBhvr>
                                        <p:cTn id="4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smtClean="0"/>
              <a:t>单击此处添加标题</a:t>
            </a:r>
            <a:endParaRPr lang="zh-CN" altLang="en-US" dirty="0"/>
          </a:p>
        </p:txBody>
      </p:sp>
      <p:grpSp>
        <p:nvGrpSpPr>
          <p:cNvPr id="3" name="组合 2"/>
          <p:cNvGrpSpPr/>
          <p:nvPr/>
        </p:nvGrpSpPr>
        <p:grpSpPr>
          <a:xfrm>
            <a:off x="1565519" y="1898710"/>
            <a:ext cx="4680520" cy="3873323"/>
            <a:chOff x="2697163" y="701676"/>
            <a:chExt cx="6121401" cy="5065712"/>
          </a:xfrm>
          <a:solidFill>
            <a:schemeClr val="bg1">
              <a:lumMod val="75000"/>
            </a:schemeClr>
          </a:solidFill>
        </p:grpSpPr>
        <p:sp>
          <p:nvSpPr>
            <p:cNvPr id="4" name="Freeform 5"/>
            <p:cNvSpPr/>
            <p:nvPr/>
          </p:nvSpPr>
          <p:spPr bwMode="auto">
            <a:xfrm>
              <a:off x="5262563" y="766763"/>
              <a:ext cx="2682875" cy="2287588"/>
            </a:xfrm>
            <a:custGeom>
              <a:avLst/>
              <a:gdLst>
                <a:gd name="T0" fmla="*/ 673 w 714"/>
                <a:gd name="T1" fmla="*/ 51 h 609"/>
                <a:gd name="T2" fmla="*/ 632 w 714"/>
                <a:gd name="T3" fmla="*/ 59 h 609"/>
                <a:gd name="T4" fmla="*/ 609 w 714"/>
                <a:gd name="T5" fmla="*/ 28 h 609"/>
                <a:gd name="T6" fmla="*/ 585 w 714"/>
                <a:gd name="T7" fmla="*/ 30 h 609"/>
                <a:gd name="T8" fmla="*/ 564 w 714"/>
                <a:gd name="T9" fmla="*/ 11 h 609"/>
                <a:gd name="T10" fmla="*/ 570 w 714"/>
                <a:gd name="T11" fmla="*/ 22 h 609"/>
                <a:gd name="T12" fmla="*/ 575 w 714"/>
                <a:gd name="T13" fmla="*/ 42 h 609"/>
                <a:gd name="T14" fmla="*/ 553 w 714"/>
                <a:gd name="T15" fmla="*/ 122 h 609"/>
                <a:gd name="T16" fmla="*/ 491 w 714"/>
                <a:gd name="T17" fmla="*/ 157 h 609"/>
                <a:gd name="T18" fmla="*/ 523 w 714"/>
                <a:gd name="T19" fmla="*/ 214 h 609"/>
                <a:gd name="T20" fmla="*/ 568 w 714"/>
                <a:gd name="T21" fmla="*/ 214 h 609"/>
                <a:gd name="T22" fmla="*/ 510 w 714"/>
                <a:gd name="T23" fmla="*/ 270 h 609"/>
                <a:gd name="T24" fmla="*/ 456 w 714"/>
                <a:gd name="T25" fmla="*/ 332 h 609"/>
                <a:gd name="T26" fmla="*/ 394 w 714"/>
                <a:gd name="T27" fmla="*/ 364 h 609"/>
                <a:gd name="T28" fmla="*/ 354 w 714"/>
                <a:gd name="T29" fmla="*/ 422 h 609"/>
                <a:gd name="T30" fmla="*/ 215 w 714"/>
                <a:gd name="T31" fmla="*/ 465 h 609"/>
                <a:gd name="T32" fmla="*/ 101 w 714"/>
                <a:gd name="T33" fmla="*/ 427 h 609"/>
                <a:gd name="T34" fmla="*/ 1 w 714"/>
                <a:gd name="T35" fmla="*/ 422 h 609"/>
                <a:gd name="T36" fmla="*/ 12 w 714"/>
                <a:gd name="T37" fmla="*/ 454 h 609"/>
                <a:gd name="T38" fmla="*/ 24 w 714"/>
                <a:gd name="T39" fmla="*/ 494 h 609"/>
                <a:gd name="T40" fmla="*/ 70 w 714"/>
                <a:gd name="T41" fmla="*/ 483 h 609"/>
                <a:gd name="T42" fmla="*/ 69 w 714"/>
                <a:gd name="T43" fmla="*/ 522 h 609"/>
                <a:gd name="T44" fmla="*/ 95 w 714"/>
                <a:gd name="T45" fmla="*/ 541 h 609"/>
                <a:gd name="T46" fmla="*/ 110 w 714"/>
                <a:gd name="T47" fmla="*/ 559 h 609"/>
                <a:gd name="T48" fmla="*/ 121 w 714"/>
                <a:gd name="T49" fmla="*/ 556 h 609"/>
                <a:gd name="T50" fmla="*/ 180 w 714"/>
                <a:gd name="T51" fmla="*/ 535 h 609"/>
                <a:gd name="T52" fmla="*/ 191 w 714"/>
                <a:gd name="T53" fmla="*/ 562 h 609"/>
                <a:gd name="T54" fmla="*/ 167 w 714"/>
                <a:gd name="T55" fmla="*/ 581 h 609"/>
                <a:gd name="T56" fmla="*/ 209 w 714"/>
                <a:gd name="T57" fmla="*/ 605 h 609"/>
                <a:gd name="T58" fmla="*/ 237 w 714"/>
                <a:gd name="T59" fmla="*/ 553 h 609"/>
                <a:gd name="T60" fmla="*/ 262 w 714"/>
                <a:gd name="T61" fmla="*/ 546 h 609"/>
                <a:gd name="T62" fmla="*/ 270 w 714"/>
                <a:gd name="T63" fmla="*/ 590 h 609"/>
                <a:gd name="T64" fmla="*/ 307 w 714"/>
                <a:gd name="T65" fmla="*/ 608 h 609"/>
                <a:gd name="T66" fmla="*/ 333 w 714"/>
                <a:gd name="T67" fmla="*/ 564 h 609"/>
                <a:gd name="T68" fmla="*/ 367 w 714"/>
                <a:gd name="T69" fmla="*/ 538 h 609"/>
                <a:gd name="T70" fmla="*/ 377 w 714"/>
                <a:gd name="T71" fmla="*/ 533 h 609"/>
                <a:gd name="T72" fmla="*/ 403 w 714"/>
                <a:gd name="T73" fmla="*/ 526 h 609"/>
                <a:gd name="T74" fmla="*/ 426 w 714"/>
                <a:gd name="T75" fmla="*/ 503 h 609"/>
                <a:gd name="T76" fmla="*/ 457 w 714"/>
                <a:gd name="T77" fmla="*/ 492 h 609"/>
                <a:gd name="T78" fmla="*/ 456 w 714"/>
                <a:gd name="T79" fmla="*/ 462 h 609"/>
                <a:gd name="T80" fmla="*/ 479 w 714"/>
                <a:gd name="T81" fmla="*/ 420 h 609"/>
                <a:gd name="T82" fmla="*/ 494 w 714"/>
                <a:gd name="T83" fmla="*/ 448 h 609"/>
                <a:gd name="T84" fmla="*/ 506 w 714"/>
                <a:gd name="T85" fmla="*/ 432 h 609"/>
                <a:gd name="T86" fmla="*/ 537 w 714"/>
                <a:gd name="T87" fmla="*/ 403 h 609"/>
                <a:gd name="T88" fmla="*/ 562 w 714"/>
                <a:gd name="T89" fmla="*/ 398 h 609"/>
                <a:gd name="T90" fmla="*/ 572 w 714"/>
                <a:gd name="T91" fmla="*/ 417 h 609"/>
                <a:gd name="T92" fmla="*/ 602 w 714"/>
                <a:gd name="T93" fmla="*/ 444 h 609"/>
                <a:gd name="T94" fmla="*/ 613 w 714"/>
                <a:gd name="T95" fmla="*/ 436 h 609"/>
                <a:gd name="T96" fmla="*/ 633 w 714"/>
                <a:gd name="T97" fmla="*/ 416 h 609"/>
                <a:gd name="T98" fmla="*/ 677 w 714"/>
                <a:gd name="T99" fmla="*/ 385 h 609"/>
                <a:gd name="T100" fmla="*/ 712 w 714"/>
                <a:gd name="T101" fmla="*/ 354 h 609"/>
                <a:gd name="T102" fmla="*/ 700 w 714"/>
                <a:gd name="T103" fmla="*/ 324 h 609"/>
                <a:gd name="T104" fmla="*/ 674 w 714"/>
                <a:gd name="T105" fmla="*/ 322 h 609"/>
                <a:gd name="T106" fmla="*/ 657 w 714"/>
                <a:gd name="T107" fmla="*/ 295 h 609"/>
                <a:gd name="T108" fmla="*/ 637 w 714"/>
                <a:gd name="T109" fmla="*/ 263 h 609"/>
                <a:gd name="T110" fmla="*/ 652 w 714"/>
                <a:gd name="T111" fmla="*/ 254 h 609"/>
                <a:gd name="T112" fmla="*/ 662 w 714"/>
                <a:gd name="T113" fmla="*/ 226 h 609"/>
                <a:gd name="T114" fmla="*/ 658 w 714"/>
                <a:gd name="T115" fmla="*/ 190 h 609"/>
                <a:gd name="T116" fmla="*/ 673 w 714"/>
                <a:gd name="T117" fmla="*/ 168 h 609"/>
                <a:gd name="T118" fmla="*/ 692 w 714"/>
                <a:gd name="T119" fmla="*/ 163 h 609"/>
                <a:gd name="T120" fmla="*/ 699 w 714"/>
                <a:gd name="T121" fmla="*/ 125 h 609"/>
                <a:gd name="T122" fmla="*/ 701 w 714"/>
                <a:gd name="T123" fmla="*/ 8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4" h="609">
                  <a:moveTo>
                    <a:pt x="700" y="64"/>
                  </a:moveTo>
                  <a:cubicBezTo>
                    <a:pt x="697" y="56"/>
                    <a:pt x="697" y="56"/>
                    <a:pt x="697" y="56"/>
                  </a:cubicBezTo>
                  <a:cubicBezTo>
                    <a:pt x="690" y="43"/>
                    <a:pt x="690" y="43"/>
                    <a:pt x="690" y="43"/>
                  </a:cubicBezTo>
                  <a:cubicBezTo>
                    <a:pt x="684" y="40"/>
                    <a:pt x="684" y="40"/>
                    <a:pt x="684" y="40"/>
                  </a:cubicBezTo>
                  <a:cubicBezTo>
                    <a:pt x="678" y="43"/>
                    <a:pt x="678" y="43"/>
                    <a:pt x="678" y="43"/>
                  </a:cubicBezTo>
                  <a:cubicBezTo>
                    <a:pt x="674" y="50"/>
                    <a:pt x="674" y="50"/>
                    <a:pt x="674" y="50"/>
                  </a:cubicBezTo>
                  <a:cubicBezTo>
                    <a:pt x="674" y="51"/>
                    <a:pt x="674" y="51"/>
                    <a:pt x="674" y="51"/>
                  </a:cubicBezTo>
                  <a:cubicBezTo>
                    <a:pt x="673" y="51"/>
                    <a:pt x="673" y="51"/>
                    <a:pt x="673" y="51"/>
                  </a:cubicBezTo>
                  <a:cubicBezTo>
                    <a:pt x="673" y="51"/>
                    <a:pt x="673" y="51"/>
                    <a:pt x="673" y="51"/>
                  </a:cubicBezTo>
                  <a:cubicBezTo>
                    <a:pt x="661" y="53"/>
                    <a:pt x="661" y="53"/>
                    <a:pt x="661" y="53"/>
                  </a:cubicBezTo>
                  <a:cubicBezTo>
                    <a:pt x="660" y="54"/>
                    <a:pt x="659" y="54"/>
                    <a:pt x="658" y="56"/>
                  </a:cubicBezTo>
                  <a:cubicBezTo>
                    <a:pt x="656" y="58"/>
                    <a:pt x="656" y="58"/>
                    <a:pt x="656" y="58"/>
                  </a:cubicBezTo>
                  <a:cubicBezTo>
                    <a:pt x="650" y="63"/>
                    <a:pt x="650" y="63"/>
                    <a:pt x="650" y="63"/>
                  </a:cubicBezTo>
                  <a:cubicBezTo>
                    <a:pt x="648" y="64"/>
                    <a:pt x="648" y="64"/>
                    <a:pt x="648" y="64"/>
                  </a:cubicBezTo>
                  <a:cubicBezTo>
                    <a:pt x="643" y="65"/>
                    <a:pt x="643" y="65"/>
                    <a:pt x="643" y="65"/>
                  </a:cubicBezTo>
                  <a:cubicBezTo>
                    <a:pt x="641" y="64"/>
                    <a:pt x="637" y="62"/>
                    <a:pt x="632" y="59"/>
                  </a:cubicBezTo>
                  <a:cubicBezTo>
                    <a:pt x="632" y="58"/>
                    <a:pt x="632" y="58"/>
                    <a:pt x="632" y="58"/>
                  </a:cubicBezTo>
                  <a:cubicBezTo>
                    <a:pt x="624" y="50"/>
                    <a:pt x="620" y="45"/>
                    <a:pt x="620" y="42"/>
                  </a:cubicBezTo>
                  <a:cubicBezTo>
                    <a:pt x="620" y="31"/>
                    <a:pt x="620" y="31"/>
                    <a:pt x="620" y="31"/>
                  </a:cubicBezTo>
                  <a:cubicBezTo>
                    <a:pt x="620" y="31"/>
                    <a:pt x="620" y="31"/>
                    <a:pt x="620" y="31"/>
                  </a:cubicBezTo>
                  <a:cubicBezTo>
                    <a:pt x="620" y="30"/>
                    <a:pt x="620" y="30"/>
                    <a:pt x="620" y="30"/>
                  </a:cubicBezTo>
                  <a:cubicBezTo>
                    <a:pt x="621" y="28"/>
                    <a:pt x="621" y="28"/>
                    <a:pt x="621" y="28"/>
                  </a:cubicBezTo>
                  <a:cubicBezTo>
                    <a:pt x="609" y="24"/>
                    <a:pt x="609" y="24"/>
                    <a:pt x="609" y="24"/>
                  </a:cubicBezTo>
                  <a:cubicBezTo>
                    <a:pt x="609" y="28"/>
                    <a:pt x="609" y="28"/>
                    <a:pt x="609" y="28"/>
                  </a:cubicBezTo>
                  <a:cubicBezTo>
                    <a:pt x="609" y="30"/>
                    <a:pt x="608" y="31"/>
                    <a:pt x="606" y="32"/>
                  </a:cubicBezTo>
                  <a:cubicBezTo>
                    <a:pt x="602" y="34"/>
                    <a:pt x="602" y="34"/>
                    <a:pt x="602" y="34"/>
                  </a:cubicBezTo>
                  <a:cubicBezTo>
                    <a:pt x="600" y="34"/>
                    <a:pt x="600" y="34"/>
                    <a:pt x="600" y="34"/>
                  </a:cubicBezTo>
                  <a:cubicBezTo>
                    <a:pt x="600" y="33"/>
                    <a:pt x="600" y="33"/>
                    <a:pt x="600" y="33"/>
                  </a:cubicBezTo>
                  <a:cubicBezTo>
                    <a:pt x="594" y="32"/>
                    <a:pt x="594" y="32"/>
                    <a:pt x="594" y="32"/>
                  </a:cubicBezTo>
                  <a:cubicBezTo>
                    <a:pt x="595" y="36"/>
                    <a:pt x="595" y="36"/>
                    <a:pt x="595" y="36"/>
                  </a:cubicBezTo>
                  <a:cubicBezTo>
                    <a:pt x="585" y="30"/>
                    <a:pt x="585" y="30"/>
                    <a:pt x="585" y="30"/>
                  </a:cubicBezTo>
                  <a:cubicBezTo>
                    <a:pt x="585" y="30"/>
                    <a:pt x="585" y="30"/>
                    <a:pt x="585" y="30"/>
                  </a:cubicBezTo>
                  <a:cubicBezTo>
                    <a:pt x="584" y="29"/>
                    <a:pt x="584" y="29"/>
                    <a:pt x="584" y="29"/>
                  </a:cubicBezTo>
                  <a:cubicBezTo>
                    <a:pt x="584" y="29"/>
                    <a:pt x="584" y="29"/>
                    <a:pt x="584" y="29"/>
                  </a:cubicBezTo>
                  <a:cubicBezTo>
                    <a:pt x="583" y="25"/>
                    <a:pt x="582" y="20"/>
                    <a:pt x="582" y="16"/>
                  </a:cubicBezTo>
                  <a:cubicBezTo>
                    <a:pt x="582" y="12"/>
                    <a:pt x="582" y="9"/>
                    <a:pt x="584" y="8"/>
                  </a:cubicBezTo>
                  <a:cubicBezTo>
                    <a:pt x="586" y="3"/>
                    <a:pt x="586" y="3"/>
                    <a:pt x="586" y="3"/>
                  </a:cubicBezTo>
                  <a:cubicBezTo>
                    <a:pt x="585" y="0"/>
                    <a:pt x="585" y="0"/>
                    <a:pt x="585" y="0"/>
                  </a:cubicBezTo>
                  <a:cubicBezTo>
                    <a:pt x="575" y="1"/>
                    <a:pt x="575" y="1"/>
                    <a:pt x="575" y="1"/>
                  </a:cubicBezTo>
                  <a:cubicBezTo>
                    <a:pt x="570" y="2"/>
                    <a:pt x="566" y="5"/>
                    <a:pt x="564" y="11"/>
                  </a:cubicBezTo>
                  <a:cubicBezTo>
                    <a:pt x="564" y="11"/>
                    <a:pt x="564" y="11"/>
                    <a:pt x="564" y="11"/>
                  </a:cubicBezTo>
                  <a:cubicBezTo>
                    <a:pt x="564" y="11"/>
                    <a:pt x="564" y="11"/>
                    <a:pt x="564" y="11"/>
                  </a:cubicBezTo>
                  <a:cubicBezTo>
                    <a:pt x="558" y="20"/>
                    <a:pt x="558" y="20"/>
                    <a:pt x="558" y="20"/>
                  </a:cubicBezTo>
                  <a:cubicBezTo>
                    <a:pt x="564" y="20"/>
                    <a:pt x="564" y="20"/>
                    <a:pt x="564" y="20"/>
                  </a:cubicBezTo>
                  <a:cubicBezTo>
                    <a:pt x="565" y="20"/>
                    <a:pt x="565" y="20"/>
                    <a:pt x="565" y="20"/>
                  </a:cubicBezTo>
                  <a:cubicBezTo>
                    <a:pt x="565" y="20"/>
                    <a:pt x="565" y="20"/>
                    <a:pt x="565" y="20"/>
                  </a:cubicBezTo>
                  <a:cubicBezTo>
                    <a:pt x="565" y="20"/>
                    <a:pt x="565" y="20"/>
                    <a:pt x="565" y="20"/>
                  </a:cubicBezTo>
                  <a:cubicBezTo>
                    <a:pt x="570" y="22"/>
                    <a:pt x="570" y="22"/>
                    <a:pt x="570" y="22"/>
                  </a:cubicBezTo>
                  <a:cubicBezTo>
                    <a:pt x="571" y="22"/>
                    <a:pt x="571" y="22"/>
                    <a:pt x="571" y="22"/>
                  </a:cubicBezTo>
                  <a:cubicBezTo>
                    <a:pt x="572" y="23"/>
                    <a:pt x="572" y="23"/>
                    <a:pt x="572" y="23"/>
                  </a:cubicBezTo>
                  <a:cubicBezTo>
                    <a:pt x="572" y="24"/>
                    <a:pt x="572" y="24"/>
                    <a:pt x="572" y="24"/>
                  </a:cubicBezTo>
                  <a:cubicBezTo>
                    <a:pt x="573" y="32"/>
                    <a:pt x="573" y="32"/>
                    <a:pt x="573" y="32"/>
                  </a:cubicBezTo>
                  <a:cubicBezTo>
                    <a:pt x="575" y="40"/>
                    <a:pt x="575" y="40"/>
                    <a:pt x="575" y="40"/>
                  </a:cubicBezTo>
                  <a:cubicBezTo>
                    <a:pt x="575" y="41"/>
                    <a:pt x="575" y="41"/>
                    <a:pt x="575" y="41"/>
                  </a:cubicBezTo>
                  <a:cubicBezTo>
                    <a:pt x="575" y="41"/>
                    <a:pt x="575" y="41"/>
                    <a:pt x="575" y="41"/>
                  </a:cubicBezTo>
                  <a:cubicBezTo>
                    <a:pt x="575" y="42"/>
                    <a:pt x="575" y="42"/>
                    <a:pt x="575" y="42"/>
                  </a:cubicBezTo>
                  <a:cubicBezTo>
                    <a:pt x="562" y="68"/>
                    <a:pt x="562" y="68"/>
                    <a:pt x="562" y="68"/>
                  </a:cubicBezTo>
                  <a:cubicBezTo>
                    <a:pt x="559" y="71"/>
                    <a:pt x="558" y="81"/>
                    <a:pt x="557" y="95"/>
                  </a:cubicBezTo>
                  <a:cubicBezTo>
                    <a:pt x="557" y="96"/>
                    <a:pt x="557" y="96"/>
                    <a:pt x="557" y="96"/>
                  </a:cubicBezTo>
                  <a:cubicBezTo>
                    <a:pt x="552" y="106"/>
                    <a:pt x="552" y="106"/>
                    <a:pt x="552" y="106"/>
                  </a:cubicBezTo>
                  <a:cubicBezTo>
                    <a:pt x="556" y="110"/>
                    <a:pt x="556" y="110"/>
                    <a:pt x="556" y="110"/>
                  </a:cubicBezTo>
                  <a:cubicBezTo>
                    <a:pt x="556" y="111"/>
                    <a:pt x="556" y="111"/>
                    <a:pt x="556" y="111"/>
                  </a:cubicBezTo>
                  <a:cubicBezTo>
                    <a:pt x="556" y="117"/>
                    <a:pt x="556" y="121"/>
                    <a:pt x="554" y="122"/>
                  </a:cubicBezTo>
                  <a:cubicBezTo>
                    <a:pt x="553" y="122"/>
                    <a:pt x="553" y="122"/>
                    <a:pt x="553" y="122"/>
                  </a:cubicBezTo>
                  <a:cubicBezTo>
                    <a:pt x="550" y="124"/>
                    <a:pt x="541" y="133"/>
                    <a:pt x="526" y="151"/>
                  </a:cubicBezTo>
                  <a:cubicBezTo>
                    <a:pt x="525" y="152"/>
                    <a:pt x="525" y="152"/>
                    <a:pt x="525" y="152"/>
                  </a:cubicBezTo>
                  <a:cubicBezTo>
                    <a:pt x="524" y="152"/>
                    <a:pt x="524" y="152"/>
                    <a:pt x="524" y="152"/>
                  </a:cubicBezTo>
                  <a:cubicBezTo>
                    <a:pt x="523" y="151"/>
                    <a:pt x="523" y="151"/>
                    <a:pt x="523" y="151"/>
                  </a:cubicBezTo>
                  <a:cubicBezTo>
                    <a:pt x="518" y="148"/>
                    <a:pt x="513" y="144"/>
                    <a:pt x="510" y="141"/>
                  </a:cubicBezTo>
                  <a:cubicBezTo>
                    <a:pt x="508" y="140"/>
                    <a:pt x="502" y="138"/>
                    <a:pt x="492" y="138"/>
                  </a:cubicBezTo>
                  <a:cubicBezTo>
                    <a:pt x="491" y="157"/>
                    <a:pt x="491" y="157"/>
                    <a:pt x="491" y="157"/>
                  </a:cubicBezTo>
                  <a:cubicBezTo>
                    <a:pt x="491" y="157"/>
                    <a:pt x="491" y="157"/>
                    <a:pt x="491" y="157"/>
                  </a:cubicBezTo>
                  <a:cubicBezTo>
                    <a:pt x="484" y="192"/>
                    <a:pt x="484" y="192"/>
                    <a:pt x="484" y="192"/>
                  </a:cubicBezTo>
                  <a:cubicBezTo>
                    <a:pt x="482" y="196"/>
                    <a:pt x="482" y="204"/>
                    <a:pt x="482" y="216"/>
                  </a:cubicBezTo>
                  <a:cubicBezTo>
                    <a:pt x="485" y="220"/>
                    <a:pt x="485" y="220"/>
                    <a:pt x="485" y="220"/>
                  </a:cubicBezTo>
                  <a:cubicBezTo>
                    <a:pt x="487" y="215"/>
                    <a:pt x="487" y="215"/>
                    <a:pt x="487" y="215"/>
                  </a:cubicBezTo>
                  <a:cubicBezTo>
                    <a:pt x="487" y="215"/>
                    <a:pt x="487" y="215"/>
                    <a:pt x="487" y="215"/>
                  </a:cubicBezTo>
                  <a:cubicBezTo>
                    <a:pt x="488" y="214"/>
                    <a:pt x="488" y="214"/>
                    <a:pt x="488" y="214"/>
                  </a:cubicBezTo>
                  <a:cubicBezTo>
                    <a:pt x="497" y="210"/>
                    <a:pt x="497" y="210"/>
                    <a:pt x="497" y="210"/>
                  </a:cubicBezTo>
                  <a:cubicBezTo>
                    <a:pt x="523" y="214"/>
                    <a:pt x="523" y="214"/>
                    <a:pt x="523" y="214"/>
                  </a:cubicBezTo>
                  <a:cubicBezTo>
                    <a:pt x="525" y="210"/>
                    <a:pt x="525" y="210"/>
                    <a:pt x="525" y="210"/>
                  </a:cubicBezTo>
                  <a:cubicBezTo>
                    <a:pt x="529" y="204"/>
                    <a:pt x="529" y="204"/>
                    <a:pt x="529" y="204"/>
                  </a:cubicBezTo>
                  <a:cubicBezTo>
                    <a:pt x="530" y="204"/>
                    <a:pt x="530" y="204"/>
                    <a:pt x="530" y="204"/>
                  </a:cubicBezTo>
                  <a:cubicBezTo>
                    <a:pt x="530" y="204"/>
                    <a:pt x="530" y="204"/>
                    <a:pt x="530" y="204"/>
                  </a:cubicBezTo>
                  <a:cubicBezTo>
                    <a:pt x="530" y="203"/>
                    <a:pt x="530" y="203"/>
                    <a:pt x="530" y="203"/>
                  </a:cubicBezTo>
                  <a:cubicBezTo>
                    <a:pt x="540" y="201"/>
                    <a:pt x="540" y="201"/>
                    <a:pt x="540" y="201"/>
                  </a:cubicBezTo>
                  <a:cubicBezTo>
                    <a:pt x="553" y="200"/>
                    <a:pt x="553" y="200"/>
                    <a:pt x="553" y="200"/>
                  </a:cubicBezTo>
                  <a:cubicBezTo>
                    <a:pt x="557" y="201"/>
                    <a:pt x="562" y="206"/>
                    <a:pt x="568" y="214"/>
                  </a:cubicBezTo>
                  <a:cubicBezTo>
                    <a:pt x="584" y="222"/>
                    <a:pt x="593" y="230"/>
                    <a:pt x="595" y="236"/>
                  </a:cubicBezTo>
                  <a:cubicBezTo>
                    <a:pt x="596" y="239"/>
                    <a:pt x="596" y="242"/>
                    <a:pt x="595" y="244"/>
                  </a:cubicBezTo>
                  <a:cubicBezTo>
                    <a:pt x="594" y="247"/>
                    <a:pt x="591" y="249"/>
                    <a:pt x="587" y="249"/>
                  </a:cubicBezTo>
                  <a:cubicBezTo>
                    <a:pt x="587" y="249"/>
                    <a:pt x="587" y="249"/>
                    <a:pt x="587" y="249"/>
                  </a:cubicBezTo>
                  <a:cubicBezTo>
                    <a:pt x="567" y="248"/>
                    <a:pt x="556" y="248"/>
                    <a:pt x="552" y="250"/>
                  </a:cubicBezTo>
                  <a:cubicBezTo>
                    <a:pt x="542" y="256"/>
                    <a:pt x="542" y="256"/>
                    <a:pt x="542" y="256"/>
                  </a:cubicBezTo>
                  <a:cubicBezTo>
                    <a:pt x="530" y="265"/>
                    <a:pt x="522" y="269"/>
                    <a:pt x="518" y="269"/>
                  </a:cubicBezTo>
                  <a:cubicBezTo>
                    <a:pt x="510" y="270"/>
                    <a:pt x="510" y="270"/>
                    <a:pt x="510" y="270"/>
                  </a:cubicBezTo>
                  <a:cubicBezTo>
                    <a:pt x="505" y="290"/>
                    <a:pt x="505" y="290"/>
                    <a:pt x="505" y="290"/>
                  </a:cubicBezTo>
                  <a:cubicBezTo>
                    <a:pt x="504" y="296"/>
                    <a:pt x="502" y="300"/>
                    <a:pt x="498" y="303"/>
                  </a:cubicBezTo>
                  <a:cubicBezTo>
                    <a:pt x="495" y="306"/>
                    <a:pt x="490" y="308"/>
                    <a:pt x="484" y="310"/>
                  </a:cubicBezTo>
                  <a:cubicBezTo>
                    <a:pt x="476" y="311"/>
                    <a:pt x="470" y="314"/>
                    <a:pt x="464" y="317"/>
                  </a:cubicBezTo>
                  <a:cubicBezTo>
                    <a:pt x="457" y="332"/>
                    <a:pt x="457" y="332"/>
                    <a:pt x="457" y="332"/>
                  </a:cubicBezTo>
                  <a:cubicBezTo>
                    <a:pt x="457" y="332"/>
                    <a:pt x="457" y="332"/>
                    <a:pt x="457" y="332"/>
                  </a:cubicBezTo>
                  <a:cubicBezTo>
                    <a:pt x="456" y="332"/>
                    <a:pt x="456" y="332"/>
                    <a:pt x="456" y="332"/>
                  </a:cubicBezTo>
                  <a:cubicBezTo>
                    <a:pt x="456" y="332"/>
                    <a:pt x="456" y="332"/>
                    <a:pt x="456" y="332"/>
                  </a:cubicBezTo>
                  <a:cubicBezTo>
                    <a:pt x="437" y="340"/>
                    <a:pt x="437" y="340"/>
                    <a:pt x="437" y="340"/>
                  </a:cubicBezTo>
                  <a:cubicBezTo>
                    <a:pt x="436" y="340"/>
                    <a:pt x="436" y="340"/>
                    <a:pt x="436" y="340"/>
                  </a:cubicBezTo>
                  <a:cubicBezTo>
                    <a:pt x="427" y="338"/>
                    <a:pt x="427" y="338"/>
                    <a:pt x="427" y="338"/>
                  </a:cubicBezTo>
                  <a:cubicBezTo>
                    <a:pt x="420" y="336"/>
                    <a:pt x="414" y="334"/>
                    <a:pt x="411" y="332"/>
                  </a:cubicBezTo>
                  <a:cubicBezTo>
                    <a:pt x="406" y="330"/>
                    <a:pt x="401" y="329"/>
                    <a:pt x="395" y="331"/>
                  </a:cubicBezTo>
                  <a:cubicBezTo>
                    <a:pt x="390" y="338"/>
                    <a:pt x="388" y="346"/>
                    <a:pt x="388" y="355"/>
                  </a:cubicBezTo>
                  <a:cubicBezTo>
                    <a:pt x="389" y="360"/>
                    <a:pt x="390" y="363"/>
                    <a:pt x="391" y="364"/>
                  </a:cubicBezTo>
                  <a:cubicBezTo>
                    <a:pt x="394" y="364"/>
                    <a:pt x="394" y="364"/>
                    <a:pt x="394" y="364"/>
                  </a:cubicBezTo>
                  <a:cubicBezTo>
                    <a:pt x="397" y="362"/>
                    <a:pt x="397" y="362"/>
                    <a:pt x="397" y="362"/>
                  </a:cubicBezTo>
                  <a:cubicBezTo>
                    <a:pt x="398" y="374"/>
                    <a:pt x="398" y="374"/>
                    <a:pt x="398" y="374"/>
                  </a:cubicBezTo>
                  <a:cubicBezTo>
                    <a:pt x="398" y="379"/>
                    <a:pt x="396" y="382"/>
                    <a:pt x="393" y="384"/>
                  </a:cubicBezTo>
                  <a:cubicBezTo>
                    <a:pt x="391" y="386"/>
                    <a:pt x="387" y="388"/>
                    <a:pt x="382" y="389"/>
                  </a:cubicBezTo>
                  <a:cubicBezTo>
                    <a:pt x="379" y="390"/>
                    <a:pt x="379" y="390"/>
                    <a:pt x="379" y="390"/>
                  </a:cubicBezTo>
                  <a:cubicBezTo>
                    <a:pt x="375" y="392"/>
                    <a:pt x="367" y="402"/>
                    <a:pt x="354" y="422"/>
                  </a:cubicBezTo>
                  <a:cubicBezTo>
                    <a:pt x="354" y="422"/>
                    <a:pt x="354" y="422"/>
                    <a:pt x="354" y="422"/>
                  </a:cubicBezTo>
                  <a:cubicBezTo>
                    <a:pt x="354" y="422"/>
                    <a:pt x="354" y="422"/>
                    <a:pt x="354" y="422"/>
                  </a:cubicBezTo>
                  <a:cubicBezTo>
                    <a:pt x="342" y="430"/>
                    <a:pt x="342" y="430"/>
                    <a:pt x="342" y="430"/>
                  </a:cubicBezTo>
                  <a:cubicBezTo>
                    <a:pt x="344" y="430"/>
                    <a:pt x="345" y="430"/>
                    <a:pt x="345" y="432"/>
                  </a:cubicBezTo>
                  <a:cubicBezTo>
                    <a:pt x="344" y="434"/>
                    <a:pt x="343" y="434"/>
                    <a:pt x="340" y="434"/>
                  </a:cubicBezTo>
                  <a:cubicBezTo>
                    <a:pt x="306" y="434"/>
                    <a:pt x="306" y="434"/>
                    <a:pt x="306" y="434"/>
                  </a:cubicBezTo>
                  <a:cubicBezTo>
                    <a:pt x="268" y="432"/>
                    <a:pt x="238" y="443"/>
                    <a:pt x="217" y="464"/>
                  </a:cubicBezTo>
                  <a:cubicBezTo>
                    <a:pt x="217" y="465"/>
                    <a:pt x="217" y="465"/>
                    <a:pt x="217" y="465"/>
                  </a:cubicBezTo>
                  <a:cubicBezTo>
                    <a:pt x="216" y="465"/>
                    <a:pt x="216" y="465"/>
                    <a:pt x="216" y="465"/>
                  </a:cubicBezTo>
                  <a:cubicBezTo>
                    <a:pt x="215" y="465"/>
                    <a:pt x="215" y="465"/>
                    <a:pt x="215" y="465"/>
                  </a:cubicBezTo>
                  <a:cubicBezTo>
                    <a:pt x="201" y="467"/>
                    <a:pt x="201" y="467"/>
                    <a:pt x="201" y="467"/>
                  </a:cubicBezTo>
                  <a:cubicBezTo>
                    <a:pt x="201" y="467"/>
                    <a:pt x="201" y="467"/>
                    <a:pt x="201" y="467"/>
                  </a:cubicBezTo>
                  <a:cubicBezTo>
                    <a:pt x="200" y="467"/>
                    <a:pt x="200" y="467"/>
                    <a:pt x="200" y="467"/>
                  </a:cubicBezTo>
                  <a:cubicBezTo>
                    <a:pt x="196" y="458"/>
                    <a:pt x="196" y="458"/>
                    <a:pt x="196" y="458"/>
                  </a:cubicBezTo>
                  <a:cubicBezTo>
                    <a:pt x="181" y="461"/>
                    <a:pt x="181" y="461"/>
                    <a:pt x="181" y="461"/>
                  </a:cubicBezTo>
                  <a:cubicBezTo>
                    <a:pt x="174" y="462"/>
                    <a:pt x="164" y="460"/>
                    <a:pt x="153" y="454"/>
                  </a:cubicBezTo>
                  <a:cubicBezTo>
                    <a:pt x="142" y="450"/>
                    <a:pt x="133" y="444"/>
                    <a:pt x="124" y="436"/>
                  </a:cubicBezTo>
                  <a:cubicBezTo>
                    <a:pt x="118" y="432"/>
                    <a:pt x="110" y="428"/>
                    <a:pt x="101" y="427"/>
                  </a:cubicBezTo>
                  <a:cubicBezTo>
                    <a:pt x="89" y="426"/>
                    <a:pt x="89" y="426"/>
                    <a:pt x="89" y="426"/>
                  </a:cubicBezTo>
                  <a:cubicBezTo>
                    <a:pt x="74" y="428"/>
                    <a:pt x="74" y="428"/>
                    <a:pt x="74" y="428"/>
                  </a:cubicBezTo>
                  <a:cubicBezTo>
                    <a:pt x="64" y="429"/>
                    <a:pt x="53" y="429"/>
                    <a:pt x="44" y="428"/>
                  </a:cubicBezTo>
                  <a:cubicBezTo>
                    <a:pt x="32" y="428"/>
                    <a:pt x="18" y="424"/>
                    <a:pt x="1" y="419"/>
                  </a:cubicBezTo>
                  <a:cubicBezTo>
                    <a:pt x="0" y="422"/>
                    <a:pt x="0" y="422"/>
                    <a:pt x="0" y="422"/>
                  </a:cubicBezTo>
                  <a:cubicBezTo>
                    <a:pt x="1" y="422"/>
                    <a:pt x="1" y="422"/>
                    <a:pt x="1" y="422"/>
                  </a:cubicBezTo>
                  <a:cubicBezTo>
                    <a:pt x="1" y="422"/>
                    <a:pt x="1" y="422"/>
                    <a:pt x="1" y="422"/>
                  </a:cubicBezTo>
                  <a:cubicBezTo>
                    <a:pt x="1" y="422"/>
                    <a:pt x="1" y="422"/>
                    <a:pt x="1" y="422"/>
                  </a:cubicBezTo>
                  <a:cubicBezTo>
                    <a:pt x="1" y="422"/>
                    <a:pt x="1" y="422"/>
                    <a:pt x="1" y="422"/>
                  </a:cubicBezTo>
                  <a:cubicBezTo>
                    <a:pt x="2" y="426"/>
                    <a:pt x="2" y="426"/>
                    <a:pt x="2" y="426"/>
                  </a:cubicBezTo>
                  <a:cubicBezTo>
                    <a:pt x="5" y="434"/>
                    <a:pt x="5" y="434"/>
                    <a:pt x="5" y="434"/>
                  </a:cubicBezTo>
                  <a:cubicBezTo>
                    <a:pt x="14" y="444"/>
                    <a:pt x="14" y="444"/>
                    <a:pt x="14" y="444"/>
                  </a:cubicBezTo>
                  <a:cubicBezTo>
                    <a:pt x="14" y="446"/>
                    <a:pt x="14" y="446"/>
                    <a:pt x="14" y="446"/>
                  </a:cubicBezTo>
                  <a:cubicBezTo>
                    <a:pt x="13" y="453"/>
                    <a:pt x="13" y="453"/>
                    <a:pt x="13" y="453"/>
                  </a:cubicBezTo>
                  <a:cubicBezTo>
                    <a:pt x="13" y="454"/>
                    <a:pt x="13" y="454"/>
                    <a:pt x="13" y="454"/>
                  </a:cubicBezTo>
                  <a:cubicBezTo>
                    <a:pt x="12" y="454"/>
                    <a:pt x="12" y="454"/>
                    <a:pt x="12" y="454"/>
                  </a:cubicBezTo>
                  <a:cubicBezTo>
                    <a:pt x="7" y="460"/>
                    <a:pt x="7" y="460"/>
                    <a:pt x="7" y="460"/>
                  </a:cubicBezTo>
                  <a:cubicBezTo>
                    <a:pt x="13" y="465"/>
                    <a:pt x="13" y="465"/>
                    <a:pt x="13" y="465"/>
                  </a:cubicBezTo>
                  <a:cubicBezTo>
                    <a:pt x="15" y="467"/>
                    <a:pt x="16" y="469"/>
                    <a:pt x="16" y="470"/>
                  </a:cubicBezTo>
                  <a:cubicBezTo>
                    <a:pt x="17" y="478"/>
                    <a:pt x="17" y="478"/>
                    <a:pt x="17" y="478"/>
                  </a:cubicBezTo>
                  <a:cubicBezTo>
                    <a:pt x="23" y="484"/>
                    <a:pt x="23" y="484"/>
                    <a:pt x="23" y="484"/>
                  </a:cubicBezTo>
                  <a:cubicBezTo>
                    <a:pt x="23" y="485"/>
                    <a:pt x="23" y="485"/>
                    <a:pt x="23" y="485"/>
                  </a:cubicBezTo>
                  <a:cubicBezTo>
                    <a:pt x="24" y="490"/>
                    <a:pt x="24" y="490"/>
                    <a:pt x="24" y="490"/>
                  </a:cubicBezTo>
                  <a:cubicBezTo>
                    <a:pt x="24" y="494"/>
                    <a:pt x="24" y="494"/>
                    <a:pt x="24" y="494"/>
                  </a:cubicBezTo>
                  <a:cubicBezTo>
                    <a:pt x="27" y="497"/>
                    <a:pt x="27" y="497"/>
                    <a:pt x="27" y="497"/>
                  </a:cubicBezTo>
                  <a:cubicBezTo>
                    <a:pt x="30" y="496"/>
                    <a:pt x="30" y="496"/>
                    <a:pt x="30" y="496"/>
                  </a:cubicBezTo>
                  <a:cubicBezTo>
                    <a:pt x="30" y="495"/>
                    <a:pt x="30" y="495"/>
                    <a:pt x="30" y="495"/>
                  </a:cubicBezTo>
                  <a:cubicBezTo>
                    <a:pt x="31" y="492"/>
                    <a:pt x="33" y="490"/>
                    <a:pt x="36" y="490"/>
                  </a:cubicBezTo>
                  <a:cubicBezTo>
                    <a:pt x="39" y="488"/>
                    <a:pt x="39" y="488"/>
                    <a:pt x="39" y="488"/>
                  </a:cubicBezTo>
                  <a:cubicBezTo>
                    <a:pt x="61" y="486"/>
                    <a:pt x="61" y="486"/>
                    <a:pt x="61" y="486"/>
                  </a:cubicBezTo>
                  <a:cubicBezTo>
                    <a:pt x="69" y="483"/>
                    <a:pt x="69" y="483"/>
                    <a:pt x="69" y="483"/>
                  </a:cubicBezTo>
                  <a:cubicBezTo>
                    <a:pt x="70" y="483"/>
                    <a:pt x="70" y="483"/>
                    <a:pt x="70" y="483"/>
                  </a:cubicBezTo>
                  <a:cubicBezTo>
                    <a:pt x="71" y="482"/>
                    <a:pt x="71" y="482"/>
                    <a:pt x="71" y="482"/>
                  </a:cubicBezTo>
                  <a:cubicBezTo>
                    <a:pt x="75" y="492"/>
                    <a:pt x="75" y="492"/>
                    <a:pt x="75" y="492"/>
                  </a:cubicBezTo>
                  <a:cubicBezTo>
                    <a:pt x="76" y="492"/>
                    <a:pt x="76" y="492"/>
                    <a:pt x="76" y="492"/>
                  </a:cubicBezTo>
                  <a:cubicBezTo>
                    <a:pt x="76" y="492"/>
                    <a:pt x="76" y="492"/>
                    <a:pt x="76" y="492"/>
                  </a:cubicBezTo>
                  <a:cubicBezTo>
                    <a:pt x="76" y="494"/>
                    <a:pt x="76" y="496"/>
                    <a:pt x="75" y="498"/>
                  </a:cubicBezTo>
                  <a:cubicBezTo>
                    <a:pt x="63" y="514"/>
                    <a:pt x="63" y="514"/>
                    <a:pt x="63" y="514"/>
                  </a:cubicBezTo>
                  <a:cubicBezTo>
                    <a:pt x="64" y="517"/>
                    <a:pt x="64" y="517"/>
                    <a:pt x="64" y="517"/>
                  </a:cubicBezTo>
                  <a:cubicBezTo>
                    <a:pt x="69" y="522"/>
                    <a:pt x="69" y="522"/>
                    <a:pt x="69" y="522"/>
                  </a:cubicBezTo>
                  <a:cubicBezTo>
                    <a:pt x="74" y="526"/>
                    <a:pt x="74" y="526"/>
                    <a:pt x="74" y="526"/>
                  </a:cubicBezTo>
                  <a:cubicBezTo>
                    <a:pt x="75" y="526"/>
                    <a:pt x="75" y="526"/>
                    <a:pt x="75" y="526"/>
                  </a:cubicBezTo>
                  <a:cubicBezTo>
                    <a:pt x="77" y="529"/>
                    <a:pt x="79" y="531"/>
                    <a:pt x="81" y="532"/>
                  </a:cubicBezTo>
                  <a:cubicBezTo>
                    <a:pt x="84" y="532"/>
                    <a:pt x="87" y="535"/>
                    <a:pt x="89" y="538"/>
                  </a:cubicBezTo>
                  <a:cubicBezTo>
                    <a:pt x="90" y="539"/>
                    <a:pt x="90" y="539"/>
                    <a:pt x="90" y="539"/>
                  </a:cubicBezTo>
                  <a:cubicBezTo>
                    <a:pt x="94" y="541"/>
                    <a:pt x="94" y="541"/>
                    <a:pt x="94" y="541"/>
                  </a:cubicBezTo>
                  <a:cubicBezTo>
                    <a:pt x="95" y="541"/>
                    <a:pt x="95" y="541"/>
                    <a:pt x="95" y="541"/>
                  </a:cubicBezTo>
                  <a:cubicBezTo>
                    <a:pt x="95" y="541"/>
                    <a:pt x="95" y="541"/>
                    <a:pt x="95" y="541"/>
                  </a:cubicBezTo>
                  <a:cubicBezTo>
                    <a:pt x="97" y="546"/>
                    <a:pt x="97" y="546"/>
                    <a:pt x="97" y="546"/>
                  </a:cubicBezTo>
                  <a:cubicBezTo>
                    <a:pt x="97" y="546"/>
                    <a:pt x="97" y="546"/>
                    <a:pt x="97" y="546"/>
                  </a:cubicBezTo>
                  <a:cubicBezTo>
                    <a:pt x="97" y="550"/>
                    <a:pt x="97" y="550"/>
                    <a:pt x="97" y="550"/>
                  </a:cubicBezTo>
                  <a:cubicBezTo>
                    <a:pt x="99" y="556"/>
                    <a:pt x="99" y="556"/>
                    <a:pt x="99" y="556"/>
                  </a:cubicBezTo>
                  <a:cubicBezTo>
                    <a:pt x="109" y="558"/>
                    <a:pt x="109" y="558"/>
                    <a:pt x="109" y="558"/>
                  </a:cubicBezTo>
                  <a:cubicBezTo>
                    <a:pt x="109" y="558"/>
                    <a:pt x="109" y="558"/>
                    <a:pt x="109" y="558"/>
                  </a:cubicBezTo>
                  <a:cubicBezTo>
                    <a:pt x="110" y="558"/>
                    <a:pt x="110" y="558"/>
                    <a:pt x="110" y="558"/>
                  </a:cubicBezTo>
                  <a:cubicBezTo>
                    <a:pt x="110" y="559"/>
                    <a:pt x="110" y="559"/>
                    <a:pt x="110" y="559"/>
                  </a:cubicBezTo>
                  <a:cubicBezTo>
                    <a:pt x="110" y="560"/>
                    <a:pt x="110" y="560"/>
                    <a:pt x="110" y="560"/>
                  </a:cubicBezTo>
                  <a:cubicBezTo>
                    <a:pt x="113" y="565"/>
                    <a:pt x="113" y="565"/>
                    <a:pt x="113" y="565"/>
                  </a:cubicBezTo>
                  <a:cubicBezTo>
                    <a:pt x="121" y="568"/>
                    <a:pt x="121" y="568"/>
                    <a:pt x="121" y="568"/>
                  </a:cubicBezTo>
                  <a:cubicBezTo>
                    <a:pt x="127" y="565"/>
                    <a:pt x="127" y="565"/>
                    <a:pt x="127" y="565"/>
                  </a:cubicBezTo>
                  <a:cubicBezTo>
                    <a:pt x="126" y="562"/>
                    <a:pt x="126" y="562"/>
                    <a:pt x="126" y="562"/>
                  </a:cubicBezTo>
                  <a:cubicBezTo>
                    <a:pt x="121" y="557"/>
                    <a:pt x="121" y="557"/>
                    <a:pt x="121" y="557"/>
                  </a:cubicBezTo>
                  <a:cubicBezTo>
                    <a:pt x="121" y="556"/>
                    <a:pt x="121" y="556"/>
                    <a:pt x="121" y="556"/>
                  </a:cubicBezTo>
                  <a:cubicBezTo>
                    <a:pt x="121" y="556"/>
                    <a:pt x="121" y="556"/>
                    <a:pt x="121" y="556"/>
                  </a:cubicBezTo>
                  <a:cubicBezTo>
                    <a:pt x="126" y="547"/>
                    <a:pt x="126" y="547"/>
                    <a:pt x="126" y="547"/>
                  </a:cubicBezTo>
                  <a:cubicBezTo>
                    <a:pt x="135" y="547"/>
                    <a:pt x="135" y="547"/>
                    <a:pt x="135" y="547"/>
                  </a:cubicBezTo>
                  <a:cubicBezTo>
                    <a:pt x="136" y="548"/>
                    <a:pt x="136" y="548"/>
                    <a:pt x="136" y="548"/>
                  </a:cubicBezTo>
                  <a:cubicBezTo>
                    <a:pt x="149" y="552"/>
                    <a:pt x="149" y="552"/>
                    <a:pt x="149" y="552"/>
                  </a:cubicBezTo>
                  <a:cubicBezTo>
                    <a:pt x="157" y="551"/>
                    <a:pt x="157" y="551"/>
                    <a:pt x="157" y="551"/>
                  </a:cubicBezTo>
                  <a:cubicBezTo>
                    <a:pt x="163" y="546"/>
                    <a:pt x="163" y="546"/>
                    <a:pt x="163" y="546"/>
                  </a:cubicBezTo>
                  <a:cubicBezTo>
                    <a:pt x="170" y="537"/>
                    <a:pt x="174" y="534"/>
                    <a:pt x="177" y="536"/>
                  </a:cubicBezTo>
                  <a:cubicBezTo>
                    <a:pt x="180" y="535"/>
                    <a:pt x="180" y="535"/>
                    <a:pt x="180" y="535"/>
                  </a:cubicBezTo>
                  <a:cubicBezTo>
                    <a:pt x="184" y="535"/>
                    <a:pt x="186" y="536"/>
                    <a:pt x="187" y="536"/>
                  </a:cubicBezTo>
                  <a:cubicBezTo>
                    <a:pt x="187" y="537"/>
                    <a:pt x="188" y="538"/>
                    <a:pt x="188" y="538"/>
                  </a:cubicBezTo>
                  <a:cubicBezTo>
                    <a:pt x="188" y="540"/>
                    <a:pt x="189" y="543"/>
                    <a:pt x="192" y="548"/>
                  </a:cubicBezTo>
                  <a:cubicBezTo>
                    <a:pt x="192" y="548"/>
                    <a:pt x="192" y="548"/>
                    <a:pt x="192" y="548"/>
                  </a:cubicBezTo>
                  <a:cubicBezTo>
                    <a:pt x="192" y="548"/>
                    <a:pt x="192" y="548"/>
                    <a:pt x="192" y="548"/>
                  </a:cubicBezTo>
                  <a:cubicBezTo>
                    <a:pt x="193" y="554"/>
                    <a:pt x="193" y="554"/>
                    <a:pt x="193" y="554"/>
                  </a:cubicBezTo>
                  <a:cubicBezTo>
                    <a:pt x="193" y="555"/>
                    <a:pt x="193" y="555"/>
                    <a:pt x="193" y="555"/>
                  </a:cubicBezTo>
                  <a:cubicBezTo>
                    <a:pt x="191" y="562"/>
                    <a:pt x="191" y="562"/>
                    <a:pt x="191" y="562"/>
                  </a:cubicBezTo>
                  <a:cubicBezTo>
                    <a:pt x="191" y="562"/>
                    <a:pt x="191" y="562"/>
                    <a:pt x="191" y="562"/>
                  </a:cubicBezTo>
                  <a:cubicBezTo>
                    <a:pt x="191" y="562"/>
                    <a:pt x="191" y="562"/>
                    <a:pt x="191" y="562"/>
                  </a:cubicBezTo>
                  <a:cubicBezTo>
                    <a:pt x="191" y="562"/>
                    <a:pt x="191" y="562"/>
                    <a:pt x="191" y="562"/>
                  </a:cubicBezTo>
                  <a:cubicBezTo>
                    <a:pt x="184" y="570"/>
                    <a:pt x="184" y="570"/>
                    <a:pt x="184" y="570"/>
                  </a:cubicBezTo>
                  <a:cubicBezTo>
                    <a:pt x="184" y="571"/>
                    <a:pt x="184" y="571"/>
                    <a:pt x="184" y="571"/>
                  </a:cubicBezTo>
                  <a:cubicBezTo>
                    <a:pt x="184" y="571"/>
                    <a:pt x="184" y="571"/>
                    <a:pt x="184" y="571"/>
                  </a:cubicBezTo>
                  <a:cubicBezTo>
                    <a:pt x="169" y="577"/>
                    <a:pt x="169" y="577"/>
                    <a:pt x="169" y="577"/>
                  </a:cubicBezTo>
                  <a:cubicBezTo>
                    <a:pt x="167" y="581"/>
                    <a:pt x="167" y="581"/>
                    <a:pt x="167" y="581"/>
                  </a:cubicBezTo>
                  <a:cubicBezTo>
                    <a:pt x="165" y="593"/>
                    <a:pt x="165" y="593"/>
                    <a:pt x="165" y="593"/>
                  </a:cubicBezTo>
                  <a:cubicBezTo>
                    <a:pt x="167" y="598"/>
                    <a:pt x="167" y="598"/>
                    <a:pt x="167" y="598"/>
                  </a:cubicBezTo>
                  <a:cubicBezTo>
                    <a:pt x="170" y="604"/>
                    <a:pt x="170" y="604"/>
                    <a:pt x="170" y="604"/>
                  </a:cubicBezTo>
                  <a:cubicBezTo>
                    <a:pt x="172" y="606"/>
                    <a:pt x="172" y="606"/>
                    <a:pt x="172" y="606"/>
                  </a:cubicBezTo>
                  <a:cubicBezTo>
                    <a:pt x="177" y="609"/>
                    <a:pt x="177" y="609"/>
                    <a:pt x="177" y="609"/>
                  </a:cubicBezTo>
                  <a:cubicBezTo>
                    <a:pt x="193" y="609"/>
                    <a:pt x="193" y="609"/>
                    <a:pt x="193" y="609"/>
                  </a:cubicBezTo>
                  <a:cubicBezTo>
                    <a:pt x="207" y="607"/>
                    <a:pt x="207" y="607"/>
                    <a:pt x="207" y="607"/>
                  </a:cubicBezTo>
                  <a:cubicBezTo>
                    <a:pt x="209" y="605"/>
                    <a:pt x="209" y="605"/>
                    <a:pt x="209" y="605"/>
                  </a:cubicBezTo>
                  <a:cubicBezTo>
                    <a:pt x="211" y="602"/>
                    <a:pt x="213" y="602"/>
                    <a:pt x="215" y="602"/>
                  </a:cubicBezTo>
                  <a:cubicBezTo>
                    <a:pt x="224" y="603"/>
                    <a:pt x="224" y="603"/>
                    <a:pt x="224" y="603"/>
                  </a:cubicBezTo>
                  <a:cubicBezTo>
                    <a:pt x="225" y="602"/>
                    <a:pt x="225" y="602"/>
                    <a:pt x="225" y="602"/>
                  </a:cubicBezTo>
                  <a:cubicBezTo>
                    <a:pt x="224" y="599"/>
                    <a:pt x="224" y="596"/>
                    <a:pt x="226" y="594"/>
                  </a:cubicBezTo>
                  <a:cubicBezTo>
                    <a:pt x="230" y="587"/>
                    <a:pt x="230" y="587"/>
                    <a:pt x="230" y="587"/>
                  </a:cubicBezTo>
                  <a:cubicBezTo>
                    <a:pt x="230" y="574"/>
                    <a:pt x="230" y="574"/>
                    <a:pt x="230" y="574"/>
                  </a:cubicBezTo>
                  <a:cubicBezTo>
                    <a:pt x="230" y="574"/>
                    <a:pt x="230" y="574"/>
                    <a:pt x="230" y="574"/>
                  </a:cubicBezTo>
                  <a:cubicBezTo>
                    <a:pt x="237" y="553"/>
                    <a:pt x="237" y="553"/>
                    <a:pt x="237" y="553"/>
                  </a:cubicBezTo>
                  <a:cubicBezTo>
                    <a:pt x="237" y="553"/>
                    <a:pt x="237" y="553"/>
                    <a:pt x="237" y="553"/>
                  </a:cubicBezTo>
                  <a:cubicBezTo>
                    <a:pt x="237" y="552"/>
                    <a:pt x="237" y="552"/>
                    <a:pt x="237" y="552"/>
                  </a:cubicBezTo>
                  <a:cubicBezTo>
                    <a:pt x="238" y="552"/>
                    <a:pt x="238" y="552"/>
                    <a:pt x="238" y="552"/>
                  </a:cubicBezTo>
                  <a:cubicBezTo>
                    <a:pt x="238" y="552"/>
                    <a:pt x="238" y="552"/>
                    <a:pt x="238" y="552"/>
                  </a:cubicBezTo>
                  <a:cubicBezTo>
                    <a:pt x="250" y="542"/>
                    <a:pt x="250" y="542"/>
                    <a:pt x="250" y="542"/>
                  </a:cubicBezTo>
                  <a:cubicBezTo>
                    <a:pt x="251" y="541"/>
                    <a:pt x="251" y="541"/>
                    <a:pt x="251" y="541"/>
                  </a:cubicBezTo>
                  <a:cubicBezTo>
                    <a:pt x="262" y="546"/>
                    <a:pt x="262" y="546"/>
                    <a:pt x="262" y="546"/>
                  </a:cubicBezTo>
                  <a:cubicBezTo>
                    <a:pt x="262" y="546"/>
                    <a:pt x="262" y="546"/>
                    <a:pt x="262" y="546"/>
                  </a:cubicBezTo>
                  <a:cubicBezTo>
                    <a:pt x="267" y="550"/>
                    <a:pt x="270" y="553"/>
                    <a:pt x="270" y="555"/>
                  </a:cubicBezTo>
                  <a:cubicBezTo>
                    <a:pt x="269" y="564"/>
                    <a:pt x="269" y="564"/>
                    <a:pt x="269" y="564"/>
                  </a:cubicBezTo>
                  <a:cubicBezTo>
                    <a:pt x="266" y="570"/>
                    <a:pt x="266" y="570"/>
                    <a:pt x="266" y="570"/>
                  </a:cubicBezTo>
                  <a:cubicBezTo>
                    <a:pt x="263" y="578"/>
                    <a:pt x="263" y="578"/>
                    <a:pt x="263" y="578"/>
                  </a:cubicBezTo>
                  <a:cubicBezTo>
                    <a:pt x="263" y="586"/>
                    <a:pt x="263" y="586"/>
                    <a:pt x="263" y="586"/>
                  </a:cubicBezTo>
                  <a:cubicBezTo>
                    <a:pt x="266" y="590"/>
                    <a:pt x="266" y="590"/>
                    <a:pt x="266" y="590"/>
                  </a:cubicBezTo>
                  <a:cubicBezTo>
                    <a:pt x="269" y="590"/>
                    <a:pt x="269" y="590"/>
                    <a:pt x="269" y="590"/>
                  </a:cubicBezTo>
                  <a:cubicBezTo>
                    <a:pt x="270" y="590"/>
                    <a:pt x="270" y="590"/>
                    <a:pt x="270" y="590"/>
                  </a:cubicBezTo>
                  <a:cubicBezTo>
                    <a:pt x="276" y="590"/>
                    <a:pt x="276" y="590"/>
                    <a:pt x="276" y="590"/>
                  </a:cubicBezTo>
                  <a:cubicBezTo>
                    <a:pt x="279" y="592"/>
                    <a:pt x="281" y="594"/>
                    <a:pt x="283" y="598"/>
                  </a:cubicBezTo>
                  <a:cubicBezTo>
                    <a:pt x="287" y="600"/>
                    <a:pt x="287" y="600"/>
                    <a:pt x="287" y="600"/>
                  </a:cubicBezTo>
                  <a:cubicBezTo>
                    <a:pt x="287" y="600"/>
                    <a:pt x="287" y="600"/>
                    <a:pt x="287" y="600"/>
                  </a:cubicBezTo>
                  <a:cubicBezTo>
                    <a:pt x="287" y="600"/>
                    <a:pt x="287" y="600"/>
                    <a:pt x="287" y="600"/>
                  </a:cubicBezTo>
                  <a:cubicBezTo>
                    <a:pt x="287" y="600"/>
                    <a:pt x="287" y="600"/>
                    <a:pt x="287" y="600"/>
                  </a:cubicBezTo>
                  <a:cubicBezTo>
                    <a:pt x="301" y="606"/>
                    <a:pt x="301" y="606"/>
                    <a:pt x="301" y="606"/>
                  </a:cubicBezTo>
                  <a:cubicBezTo>
                    <a:pt x="307" y="608"/>
                    <a:pt x="307" y="608"/>
                    <a:pt x="307" y="608"/>
                  </a:cubicBezTo>
                  <a:cubicBezTo>
                    <a:pt x="315" y="607"/>
                    <a:pt x="315" y="607"/>
                    <a:pt x="315" y="607"/>
                  </a:cubicBezTo>
                  <a:cubicBezTo>
                    <a:pt x="319" y="602"/>
                    <a:pt x="319" y="602"/>
                    <a:pt x="319" y="602"/>
                  </a:cubicBezTo>
                  <a:cubicBezTo>
                    <a:pt x="324" y="582"/>
                    <a:pt x="324" y="582"/>
                    <a:pt x="324" y="582"/>
                  </a:cubicBezTo>
                  <a:cubicBezTo>
                    <a:pt x="324" y="572"/>
                    <a:pt x="324" y="572"/>
                    <a:pt x="324" y="572"/>
                  </a:cubicBezTo>
                  <a:cubicBezTo>
                    <a:pt x="324" y="571"/>
                    <a:pt x="324" y="571"/>
                    <a:pt x="324" y="571"/>
                  </a:cubicBezTo>
                  <a:cubicBezTo>
                    <a:pt x="325" y="570"/>
                    <a:pt x="325" y="570"/>
                    <a:pt x="325" y="570"/>
                  </a:cubicBezTo>
                  <a:cubicBezTo>
                    <a:pt x="325" y="570"/>
                    <a:pt x="325" y="570"/>
                    <a:pt x="325" y="570"/>
                  </a:cubicBezTo>
                  <a:cubicBezTo>
                    <a:pt x="333" y="564"/>
                    <a:pt x="333" y="564"/>
                    <a:pt x="333" y="564"/>
                  </a:cubicBezTo>
                  <a:cubicBezTo>
                    <a:pt x="337" y="558"/>
                    <a:pt x="337" y="558"/>
                    <a:pt x="337" y="558"/>
                  </a:cubicBezTo>
                  <a:cubicBezTo>
                    <a:pt x="338" y="558"/>
                    <a:pt x="338" y="558"/>
                    <a:pt x="338" y="558"/>
                  </a:cubicBezTo>
                  <a:cubicBezTo>
                    <a:pt x="346" y="554"/>
                    <a:pt x="346" y="554"/>
                    <a:pt x="346" y="554"/>
                  </a:cubicBezTo>
                  <a:cubicBezTo>
                    <a:pt x="351" y="551"/>
                    <a:pt x="351" y="551"/>
                    <a:pt x="351" y="551"/>
                  </a:cubicBezTo>
                  <a:cubicBezTo>
                    <a:pt x="357" y="549"/>
                    <a:pt x="357" y="549"/>
                    <a:pt x="357" y="549"/>
                  </a:cubicBezTo>
                  <a:cubicBezTo>
                    <a:pt x="353" y="537"/>
                    <a:pt x="353" y="537"/>
                    <a:pt x="353" y="537"/>
                  </a:cubicBezTo>
                  <a:cubicBezTo>
                    <a:pt x="367" y="538"/>
                    <a:pt x="367" y="538"/>
                    <a:pt x="367" y="538"/>
                  </a:cubicBezTo>
                  <a:cubicBezTo>
                    <a:pt x="367" y="538"/>
                    <a:pt x="367" y="538"/>
                    <a:pt x="367" y="538"/>
                  </a:cubicBezTo>
                  <a:cubicBezTo>
                    <a:pt x="367" y="539"/>
                    <a:pt x="367" y="539"/>
                    <a:pt x="367" y="539"/>
                  </a:cubicBezTo>
                  <a:cubicBezTo>
                    <a:pt x="367" y="539"/>
                    <a:pt x="367" y="539"/>
                    <a:pt x="367" y="539"/>
                  </a:cubicBezTo>
                  <a:cubicBezTo>
                    <a:pt x="374" y="542"/>
                    <a:pt x="374" y="542"/>
                    <a:pt x="374" y="542"/>
                  </a:cubicBezTo>
                  <a:cubicBezTo>
                    <a:pt x="374" y="542"/>
                    <a:pt x="374" y="542"/>
                    <a:pt x="374" y="542"/>
                  </a:cubicBezTo>
                  <a:cubicBezTo>
                    <a:pt x="374" y="541"/>
                    <a:pt x="374" y="541"/>
                    <a:pt x="374" y="541"/>
                  </a:cubicBezTo>
                  <a:cubicBezTo>
                    <a:pt x="376" y="534"/>
                    <a:pt x="376" y="534"/>
                    <a:pt x="376" y="534"/>
                  </a:cubicBezTo>
                  <a:cubicBezTo>
                    <a:pt x="376" y="532"/>
                    <a:pt x="376" y="532"/>
                    <a:pt x="376" y="532"/>
                  </a:cubicBezTo>
                  <a:cubicBezTo>
                    <a:pt x="377" y="533"/>
                    <a:pt x="377" y="533"/>
                    <a:pt x="377" y="533"/>
                  </a:cubicBezTo>
                  <a:cubicBezTo>
                    <a:pt x="378" y="533"/>
                    <a:pt x="378" y="533"/>
                    <a:pt x="378" y="533"/>
                  </a:cubicBezTo>
                  <a:cubicBezTo>
                    <a:pt x="385" y="534"/>
                    <a:pt x="385" y="534"/>
                    <a:pt x="385" y="534"/>
                  </a:cubicBezTo>
                  <a:cubicBezTo>
                    <a:pt x="388" y="534"/>
                    <a:pt x="388" y="534"/>
                    <a:pt x="388" y="534"/>
                  </a:cubicBezTo>
                  <a:cubicBezTo>
                    <a:pt x="394" y="528"/>
                    <a:pt x="394" y="528"/>
                    <a:pt x="394" y="528"/>
                  </a:cubicBezTo>
                  <a:cubicBezTo>
                    <a:pt x="394" y="528"/>
                    <a:pt x="394" y="528"/>
                    <a:pt x="394" y="528"/>
                  </a:cubicBezTo>
                  <a:cubicBezTo>
                    <a:pt x="395" y="527"/>
                    <a:pt x="395" y="527"/>
                    <a:pt x="395" y="527"/>
                  </a:cubicBezTo>
                  <a:cubicBezTo>
                    <a:pt x="395" y="527"/>
                    <a:pt x="395" y="527"/>
                    <a:pt x="395" y="527"/>
                  </a:cubicBezTo>
                  <a:cubicBezTo>
                    <a:pt x="403" y="526"/>
                    <a:pt x="403" y="526"/>
                    <a:pt x="403" y="526"/>
                  </a:cubicBezTo>
                  <a:cubicBezTo>
                    <a:pt x="410" y="519"/>
                    <a:pt x="410" y="519"/>
                    <a:pt x="410" y="519"/>
                  </a:cubicBezTo>
                  <a:cubicBezTo>
                    <a:pt x="413" y="514"/>
                    <a:pt x="413" y="514"/>
                    <a:pt x="413" y="514"/>
                  </a:cubicBezTo>
                  <a:cubicBezTo>
                    <a:pt x="413" y="508"/>
                    <a:pt x="413" y="508"/>
                    <a:pt x="413" y="508"/>
                  </a:cubicBezTo>
                  <a:cubicBezTo>
                    <a:pt x="413" y="505"/>
                    <a:pt x="415" y="504"/>
                    <a:pt x="417" y="502"/>
                  </a:cubicBezTo>
                  <a:cubicBezTo>
                    <a:pt x="417" y="502"/>
                    <a:pt x="417" y="502"/>
                    <a:pt x="417" y="502"/>
                  </a:cubicBezTo>
                  <a:cubicBezTo>
                    <a:pt x="418" y="502"/>
                    <a:pt x="418" y="502"/>
                    <a:pt x="418" y="502"/>
                  </a:cubicBezTo>
                  <a:cubicBezTo>
                    <a:pt x="418" y="502"/>
                    <a:pt x="418" y="502"/>
                    <a:pt x="418" y="502"/>
                  </a:cubicBezTo>
                  <a:cubicBezTo>
                    <a:pt x="426" y="503"/>
                    <a:pt x="426" y="503"/>
                    <a:pt x="426" y="503"/>
                  </a:cubicBezTo>
                  <a:cubicBezTo>
                    <a:pt x="429" y="501"/>
                    <a:pt x="429" y="501"/>
                    <a:pt x="429" y="501"/>
                  </a:cubicBezTo>
                  <a:cubicBezTo>
                    <a:pt x="430" y="496"/>
                    <a:pt x="430" y="496"/>
                    <a:pt x="430" y="496"/>
                  </a:cubicBezTo>
                  <a:cubicBezTo>
                    <a:pt x="438" y="493"/>
                    <a:pt x="438" y="493"/>
                    <a:pt x="438" y="493"/>
                  </a:cubicBezTo>
                  <a:cubicBezTo>
                    <a:pt x="439" y="493"/>
                    <a:pt x="439" y="493"/>
                    <a:pt x="439" y="493"/>
                  </a:cubicBezTo>
                  <a:cubicBezTo>
                    <a:pt x="439" y="493"/>
                    <a:pt x="439" y="493"/>
                    <a:pt x="439" y="493"/>
                  </a:cubicBezTo>
                  <a:cubicBezTo>
                    <a:pt x="439" y="493"/>
                    <a:pt x="439" y="493"/>
                    <a:pt x="439" y="493"/>
                  </a:cubicBezTo>
                  <a:cubicBezTo>
                    <a:pt x="449" y="494"/>
                    <a:pt x="449" y="494"/>
                    <a:pt x="449" y="494"/>
                  </a:cubicBezTo>
                  <a:cubicBezTo>
                    <a:pt x="457" y="492"/>
                    <a:pt x="457" y="492"/>
                    <a:pt x="457" y="492"/>
                  </a:cubicBezTo>
                  <a:cubicBezTo>
                    <a:pt x="462" y="488"/>
                    <a:pt x="462" y="488"/>
                    <a:pt x="462" y="488"/>
                  </a:cubicBezTo>
                  <a:cubicBezTo>
                    <a:pt x="465" y="481"/>
                    <a:pt x="465" y="481"/>
                    <a:pt x="465" y="481"/>
                  </a:cubicBezTo>
                  <a:cubicBezTo>
                    <a:pt x="459" y="475"/>
                    <a:pt x="459" y="475"/>
                    <a:pt x="459" y="475"/>
                  </a:cubicBezTo>
                  <a:cubicBezTo>
                    <a:pt x="459" y="474"/>
                    <a:pt x="459" y="474"/>
                    <a:pt x="459" y="474"/>
                  </a:cubicBezTo>
                  <a:cubicBezTo>
                    <a:pt x="459" y="474"/>
                    <a:pt x="459" y="474"/>
                    <a:pt x="459" y="474"/>
                  </a:cubicBezTo>
                  <a:cubicBezTo>
                    <a:pt x="458" y="470"/>
                    <a:pt x="458" y="470"/>
                    <a:pt x="458" y="470"/>
                  </a:cubicBezTo>
                  <a:cubicBezTo>
                    <a:pt x="458" y="470"/>
                    <a:pt x="458" y="470"/>
                    <a:pt x="458" y="470"/>
                  </a:cubicBezTo>
                  <a:cubicBezTo>
                    <a:pt x="456" y="462"/>
                    <a:pt x="456" y="462"/>
                    <a:pt x="456" y="462"/>
                  </a:cubicBezTo>
                  <a:cubicBezTo>
                    <a:pt x="456" y="462"/>
                    <a:pt x="456" y="462"/>
                    <a:pt x="456" y="462"/>
                  </a:cubicBezTo>
                  <a:cubicBezTo>
                    <a:pt x="460" y="456"/>
                    <a:pt x="460" y="456"/>
                    <a:pt x="460" y="456"/>
                  </a:cubicBezTo>
                  <a:cubicBezTo>
                    <a:pt x="460" y="454"/>
                    <a:pt x="461" y="451"/>
                    <a:pt x="464" y="448"/>
                  </a:cubicBezTo>
                  <a:cubicBezTo>
                    <a:pt x="469" y="439"/>
                    <a:pt x="469" y="439"/>
                    <a:pt x="469" y="439"/>
                  </a:cubicBezTo>
                  <a:cubicBezTo>
                    <a:pt x="469" y="438"/>
                    <a:pt x="469" y="438"/>
                    <a:pt x="469" y="438"/>
                  </a:cubicBezTo>
                  <a:cubicBezTo>
                    <a:pt x="469" y="438"/>
                    <a:pt x="469" y="438"/>
                    <a:pt x="469" y="438"/>
                  </a:cubicBezTo>
                  <a:cubicBezTo>
                    <a:pt x="473" y="432"/>
                    <a:pt x="473" y="432"/>
                    <a:pt x="473" y="432"/>
                  </a:cubicBezTo>
                  <a:cubicBezTo>
                    <a:pt x="479" y="420"/>
                    <a:pt x="479" y="420"/>
                    <a:pt x="479" y="420"/>
                  </a:cubicBezTo>
                  <a:cubicBezTo>
                    <a:pt x="485" y="428"/>
                    <a:pt x="485" y="428"/>
                    <a:pt x="485" y="428"/>
                  </a:cubicBezTo>
                  <a:cubicBezTo>
                    <a:pt x="485" y="428"/>
                    <a:pt x="485" y="428"/>
                    <a:pt x="485" y="428"/>
                  </a:cubicBezTo>
                  <a:cubicBezTo>
                    <a:pt x="485" y="429"/>
                    <a:pt x="485" y="429"/>
                    <a:pt x="485" y="429"/>
                  </a:cubicBezTo>
                  <a:cubicBezTo>
                    <a:pt x="487" y="437"/>
                    <a:pt x="487" y="437"/>
                    <a:pt x="487" y="437"/>
                  </a:cubicBezTo>
                  <a:cubicBezTo>
                    <a:pt x="487" y="437"/>
                    <a:pt x="487" y="437"/>
                    <a:pt x="487" y="437"/>
                  </a:cubicBezTo>
                  <a:cubicBezTo>
                    <a:pt x="488" y="445"/>
                    <a:pt x="488" y="445"/>
                    <a:pt x="488" y="445"/>
                  </a:cubicBezTo>
                  <a:cubicBezTo>
                    <a:pt x="494" y="448"/>
                    <a:pt x="494" y="448"/>
                    <a:pt x="494" y="448"/>
                  </a:cubicBezTo>
                  <a:cubicBezTo>
                    <a:pt x="494" y="448"/>
                    <a:pt x="494" y="448"/>
                    <a:pt x="494" y="448"/>
                  </a:cubicBezTo>
                  <a:cubicBezTo>
                    <a:pt x="494" y="448"/>
                    <a:pt x="494" y="448"/>
                    <a:pt x="494" y="448"/>
                  </a:cubicBezTo>
                  <a:cubicBezTo>
                    <a:pt x="494" y="448"/>
                    <a:pt x="494" y="448"/>
                    <a:pt x="494" y="448"/>
                  </a:cubicBezTo>
                  <a:cubicBezTo>
                    <a:pt x="496" y="448"/>
                    <a:pt x="496" y="448"/>
                    <a:pt x="496" y="448"/>
                  </a:cubicBezTo>
                  <a:cubicBezTo>
                    <a:pt x="496" y="448"/>
                    <a:pt x="496" y="448"/>
                    <a:pt x="496" y="448"/>
                  </a:cubicBezTo>
                  <a:cubicBezTo>
                    <a:pt x="501" y="440"/>
                    <a:pt x="501" y="440"/>
                    <a:pt x="501" y="440"/>
                  </a:cubicBezTo>
                  <a:cubicBezTo>
                    <a:pt x="504" y="432"/>
                    <a:pt x="504" y="432"/>
                    <a:pt x="504" y="432"/>
                  </a:cubicBezTo>
                  <a:cubicBezTo>
                    <a:pt x="505" y="432"/>
                    <a:pt x="505" y="432"/>
                    <a:pt x="505" y="432"/>
                  </a:cubicBezTo>
                  <a:cubicBezTo>
                    <a:pt x="506" y="432"/>
                    <a:pt x="506" y="432"/>
                    <a:pt x="506" y="432"/>
                  </a:cubicBezTo>
                  <a:cubicBezTo>
                    <a:pt x="518" y="436"/>
                    <a:pt x="518" y="436"/>
                    <a:pt x="518" y="436"/>
                  </a:cubicBezTo>
                  <a:cubicBezTo>
                    <a:pt x="523" y="432"/>
                    <a:pt x="523" y="432"/>
                    <a:pt x="523" y="432"/>
                  </a:cubicBezTo>
                  <a:cubicBezTo>
                    <a:pt x="524" y="432"/>
                    <a:pt x="524" y="432"/>
                    <a:pt x="524" y="432"/>
                  </a:cubicBezTo>
                  <a:cubicBezTo>
                    <a:pt x="525" y="432"/>
                    <a:pt x="525" y="432"/>
                    <a:pt x="525" y="432"/>
                  </a:cubicBezTo>
                  <a:cubicBezTo>
                    <a:pt x="530" y="431"/>
                    <a:pt x="530" y="431"/>
                    <a:pt x="530" y="431"/>
                  </a:cubicBezTo>
                  <a:cubicBezTo>
                    <a:pt x="534" y="424"/>
                    <a:pt x="534" y="424"/>
                    <a:pt x="534" y="424"/>
                  </a:cubicBezTo>
                  <a:cubicBezTo>
                    <a:pt x="534" y="416"/>
                    <a:pt x="534" y="416"/>
                    <a:pt x="534" y="416"/>
                  </a:cubicBezTo>
                  <a:cubicBezTo>
                    <a:pt x="537" y="403"/>
                    <a:pt x="537" y="403"/>
                    <a:pt x="537" y="403"/>
                  </a:cubicBezTo>
                  <a:cubicBezTo>
                    <a:pt x="538" y="404"/>
                    <a:pt x="538" y="404"/>
                    <a:pt x="538" y="404"/>
                  </a:cubicBezTo>
                  <a:cubicBezTo>
                    <a:pt x="539" y="404"/>
                    <a:pt x="539" y="404"/>
                    <a:pt x="539" y="404"/>
                  </a:cubicBezTo>
                  <a:cubicBezTo>
                    <a:pt x="548" y="406"/>
                    <a:pt x="548" y="406"/>
                    <a:pt x="548" y="406"/>
                  </a:cubicBezTo>
                  <a:cubicBezTo>
                    <a:pt x="552" y="398"/>
                    <a:pt x="552" y="398"/>
                    <a:pt x="552" y="398"/>
                  </a:cubicBezTo>
                  <a:cubicBezTo>
                    <a:pt x="552" y="398"/>
                    <a:pt x="552" y="398"/>
                    <a:pt x="552" y="398"/>
                  </a:cubicBezTo>
                  <a:cubicBezTo>
                    <a:pt x="553" y="398"/>
                    <a:pt x="553" y="398"/>
                    <a:pt x="553" y="398"/>
                  </a:cubicBezTo>
                  <a:cubicBezTo>
                    <a:pt x="561" y="398"/>
                    <a:pt x="561" y="398"/>
                    <a:pt x="561" y="398"/>
                  </a:cubicBezTo>
                  <a:cubicBezTo>
                    <a:pt x="562" y="398"/>
                    <a:pt x="562" y="398"/>
                    <a:pt x="562" y="398"/>
                  </a:cubicBezTo>
                  <a:cubicBezTo>
                    <a:pt x="562" y="398"/>
                    <a:pt x="562" y="398"/>
                    <a:pt x="562" y="398"/>
                  </a:cubicBezTo>
                  <a:cubicBezTo>
                    <a:pt x="563" y="398"/>
                    <a:pt x="563" y="398"/>
                    <a:pt x="563" y="398"/>
                  </a:cubicBezTo>
                  <a:cubicBezTo>
                    <a:pt x="567" y="404"/>
                    <a:pt x="567" y="404"/>
                    <a:pt x="567" y="404"/>
                  </a:cubicBezTo>
                  <a:cubicBezTo>
                    <a:pt x="567" y="404"/>
                    <a:pt x="567" y="404"/>
                    <a:pt x="567" y="404"/>
                  </a:cubicBezTo>
                  <a:cubicBezTo>
                    <a:pt x="567" y="405"/>
                    <a:pt x="567" y="405"/>
                    <a:pt x="567" y="405"/>
                  </a:cubicBezTo>
                  <a:cubicBezTo>
                    <a:pt x="567" y="406"/>
                    <a:pt x="567" y="406"/>
                    <a:pt x="567" y="406"/>
                  </a:cubicBezTo>
                  <a:cubicBezTo>
                    <a:pt x="568" y="414"/>
                    <a:pt x="568" y="414"/>
                    <a:pt x="568" y="414"/>
                  </a:cubicBezTo>
                  <a:cubicBezTo>
                    <a:pt x="572" y="417"/>
                    <a:pt x="572" y="417"/>
                    <a:pt x="572" y="417"/>
                  </a:cubicBezTo>
                  <a:cubicBezTo>
                    <a:pt x="578" y="412"/>
                    <a:pt x="578" y="412"/>
                    <a:pt x="578" y="412"/>
                  </a:cubicBezTo>
                  <a:cubicBezTo>
                    <a:pt x="579" y="414"/>
                    <a:pt x="579" y="414"/>
                    <a:pt x="579" y="414"/>
                  </a:cubicBezTo>
                  <a:cubicBezTo>
                    <a:pt x="581" y="416"/>
                    <a:pt x="582" y="418"/>
                    <a:pt x="582" y="420"/>
                  </a:cubicBezTo>
                  <a:cubicBezTo>
                    <a:pt x="582" y="427"/>
                    <a:pt x="582" y="427"/>
                    <a:pt x="582" y="427"/>
                  </a:cubicBezTo>
                  <a:cubicBezTo>
                    <a:pt x="579" y="434"/>
                    <a:pt x="579" y="434"/>
                    <a:pt x="579" y="434"/>
                  </a:cubicBezTo>
                  <a:cubicBezTo>
                    <a:pt x="581" y="438"/>
                    <a:pt x="581" y="438"/>
                    <a:pt x="581" y="438"/>
                  </a:cubicBezTo>
                  <a:cubicBezTo>
                    <a:pt x="585" y="442"/>
                    <a:pt x="585" y="442"/>
                    <a:pt x="585" y="442"/>
                  </a:cubicBezTo>
                  <a:cubicBezTo>
                    <a:pt x="602" y="444"/>
                    <a:pt x="602" y="444"/>
                    <a:pt x="602" y="444"/>
                  </a:cubicBezTo>
                  <a:cubicBezTo>
                    <a:pt x="602" y="445"/>
                    <a:pt x="602" y="445"/>
                    <a:pt x="602" y="445"/>
                  </a:cubicBezTo>
                  <a:cubicBezTo>
                    <a:pt x="602" y="445"/>
                    <a:pt x="602" y="445"/>
                    <a:pt x="602" y="445"/>
                  </a:cubicBezTo>
                  <a:cubicBezTo>
                    <a:pt x="603" y="445"/>
                    <a:pt x="603" y="445"/>
                    <a:pt x="603" y="445"/>
                  </a:cubicBezTo>
                  <a:cubicBezTo>
                    <a:pt x="603" y="445"/>
                    <a:pt x="603" y="445"/>
                    <a:pt x="603" y="445"/>
                  </a:cubicBezTo>
                  <a:cubicBezTo>
                    <a:pt x="604" y="446"/>
                    <a:pt x="604" y="446"/>
                    <a:pt x="604" y="446"/>
                  </a:cubicBezTo>
                  <a:cubicBezTo>
                    <a:pt x="609" y="440"/>
                    <a:pt x="609" y="440"/>
                    <a:pt x="609" y="440"/>
                  </a:cubicBezTo>
                  <a:cubicBezTo>
                    <a:pt x="609" y="440"/>
                    <a:pt x="609" y="440"/>
                    <a:pt x="609" y="440"/>
                  </a:cubicBezTo>
                  <a:cubicBezTo>
                    <a:pt x="613" y="436"/>
                    <a:pt x="613" y="436"/>
                    <a:pt x="613" y="436"/>
                  </a:cubicBezTo>
                  <a:cubicBezTo>
                    <a:pt x="612" y="430"/>
                    <a:pt x="612" y="430"/>
                    <a:pt x="612" y="430"/>
                  </a:cubicBezTo>
                  <a:cubicBezTo>
                    <a:pt x="607" y="404"/>
                    <a:pt x="607" y="404"/>
                    <a:pt x="607" y="404"/>
                  </a:cubicBezTo>
                  <a:cubicBezTo>
                    <a:pt x="619" y="410"/>
                    <a:pt x="619" y="410"/>
                    <a:pt x="619" y="410"/>
                  </a:cubicBezTo>
                  <a:cubicBezTo>
                    <a:pt x="619" y="410"/>
                    <a:pt x="619" y="410"/>
                    <a:pt x="619" y="410"/>
                  </a:cubicBezTo>
                  <a:cubicBezTo>
                    <a:pt x="620" y="410"/>
                    <a:pt x="620" y="410"/>
                    <a:pt x="620" y="410"/>
                  </a:cubicBezTo>
                  <a:cubicBezTo>
                    <a:pt x="625" y="416"/>
                    <a:pt x="625" y="416"/>
                    <a:pt x="625" y="416"/>
                  </a:cubicBezTo>
                  <a:cubicBezTo>
                    <a:pt x="628" y="419"/>
                    <a:pt x="628" y="419"/>
                    <a:pt x="628" y="419"/>
                  </a:cubicBezTo>
                  <a:cubicBezTo>
                    <a:pt x="633" y="416"/>
                    <a:pt x="633" y="416"/>
                    <a:pt x="633" y="416"/>
                  </a:cubicBezTo>
                  <a:cubicBezTo>
                    <a:pt x="650" y="398"/>
                    <a:pt x="650" y="398"/>
                    <a:pt x="650" y="398"/>
                  </a:cubicBezTo>
                  <a:cubicBezTo>
                    <a:pt x="650" y="398"/>
                    <a:pt x="650" y="398"/>
                    <a:pt x="650" y="398"/>
                  </a:cubicBezTo>
                  <a:cubicBezTo>
                    <a:pt x="650" y="398"/>
                    <a:pt x="650" y="398"/>
                    <a:pt x="650" y="398"/>
                  </a:cubicBezTo>
                  <a:cubicBezTo>
                    <a:pt x="656" y="393"/>
                    <a:pt x="656" y="393"/>
                    <a:pt x="656" y="393"/>
                  </a:cubicBezTo>
                  <a:cubicBezTo>
                    <a:pt x="663" y="384"/>
                    <a:pt x="663" y="384"/>
                    <a:pt x="663" y="384"/>
                  </a:cubicBezTo>
                  <a:cubicBezTo>
                    <a:pt x="663" y="383"/>
                    <a:pt x="663" y="383"/>
                    <a:pt x="663" y="383"/>
                  </a:cubicBezTo>
                  <a:cubicBezTo>
                    <a:pt x="673" y="385"/>
                    <a:pt x="673" y="385"/>
                    <a:pt x="673" y="385"/>
                  </a:cubicBezTo>
                  <a:cubicBezTo>
                    <a:pt x="677" y="385"/>
                    <a:pt x="677" y="385"/>
                    <a:pt x="677" y="385"/>
                  </a:cubicBezTo>
                  <a:cubicBezTo>
                    <a:pt x="677" y="382"/>
                    <a:pt x="678" y="379"/>
                    <a:pt x="678" y="378"/>
                  </a:cubicBezTo>
                  <a:cubicBezTo>
                    <a:pt x="685" y="370"/>
                    <a:pt x="685" y="370"/>
                    <a:pt x="685" y="370"/>
                  </a:cubicBezTo>
                  <a:cubicBezTo>
                    <a:pt x="687" y="368"/>
                    <a:pt x="687" y="368"/>
                    <a:pt x="687" y="368"/>
                  </a:cubicBezTo>
                  <a:cubicBezTo>
                    <a:pt x="695" y="371"/>
                    <a:pt x="695" y="371"/>
                    <a:pt x="695" y="371"/>
                  </a:cubicBezTo>
                  <a:cubicBezTo>
                    <a:pt x="705" y="370"/>
                    <a:pt x="705" y="370"/>
                    <a:pt x="705" y="370"/>
                  </a:cubicBezTo>
                  <a:cubicBezTo>
                    <a:pt x="711" y="363"/>
                    <a:pt x="711" y="363"/>
                    <a:pt x="711" y="363"/>
                  </a:cubicBezTo>
                  <a:cubicBezTo>
                    <a:pt x="714" y="357"/>
                    <a:pt x="714" y="357"/>
                    <a:pt x="714" y="357"/>
                  </a:cubicBezTo>
                  <a:cubicBezTo>
                    <a:pt x="712" y="354"/>
                    <a:pt x="712" y="354"/>
                    <a:pt x="712" y="354"/>
                  </a:cubicBezTo>
                  <a:cubicBezTo>
                    <a:pt x="707" y="357"/>
                    <a:pt x="707" y="357"/>
                    <a:pt x="707" y="357"/>
                  </a:cubicBezTo>
                  <a:cubicBezTo>
                    <a:pt x="706" y="356"/>
                    <a:pt x="706" y="356"/>
                    <a:pt x="706" y="356"/>
                  </a:cubicBezTo>
                  <a:cubicBezTo>
                    <a:pt x="706" y="356"/>
                    <a:pt x="706" y="356"/>
                    <a:pt x="706" y="356"/>
                  </a:cubicBezTo>
                  <a:cubicBezTo>
                    <a:pt x="699" y="350"/>
                    <a:pt x="699" y="350"/>
                    <a:pt x="699" y="350"/>
                  </a:cubicBezTo>
                  <a:cubicBezTo>
                    <a:pt x="698" y="349"/>
                    <a:pt x="698" y="349"/>
                    <a:pt x="698" y="349"/>
                  </a:cubicBezTo>
                  <a:cubicBezTo>
                    <a:pt x="701" y="338"/>
                    <a:pt x="701" y="338"/>
                    <a:pt x="701" y="338"/>
                  </a:cubicBezTo>
                  <a:cubicBezTo>
                    <a:pt x="702" y="330"/>
                    <a:pt x="702" y="330"/>
                    <a:pt x="702" y="330"/>
                  </a:cubicBezTo>
                  <a:cubicBezTo>
                    <a:pt x="700" y="324"/>
                    <a:pt x="700" y="324"/>
                    <a:pt x="700" y="324"/>
                  </a:cubicBezTo>
                  <a:cubicBezTo>
                    <a:pt x="694" y="322"/>
                    <a:pt x="694" y="322"/>
                    <a:pt x="694" y="322"/>
                  </a:cubicBezTo>
                  <a:cubicBezTo>
                    <a:pt x="694" y="321"/>
                    <a:pt x="694" y="321"/>
                    <a:pt x="694" y="321"/>
                  </a:cubicBezTo>
                  <a:cubicBezTo>
                    <a:pt x="694" y="321"/>
                    <a:pt x="694" y="321"/>
                    <a:pt x="694" y="321"/>
                  </a:cubicBezTo>
                  <a:cubicBezTo>
                    <a:pt x="693" y="320"/>
                    <a:pt x="693" y="320"/>
                    <a:pt x="693" y="320"/>
                  </a:cubicBezTo>
                  <a:cubicBezTo>
                    <a:pt x="689" y="311"/>
                    <a:pt x="689" y="311"/>
                    <a:pt x="689" y="311"/>
                  </a:cubicBezTo>
                  <a:cubicBezTo>
                    <a:pt x="688" y="310"/>
                    <a:pt x="688" y="310"/>
                    <a:pt x="688" y="310"/>
                  </a:cubicBezTo>
                  <a:cubicBezTo>
                    <a:pt x="681" y="318"/>
                    <a:pt x="681" y="318"/>
                    <a:pt x="681" y="318"/>
                  </a:cubicBezTo>
                  <a:cubicBezTo>
                    <a:pt x="674" y="322"/>
                    <a:pt x="674" y="322"/>
                    <a:pt x="674" y="322"/>
                  </a:cubicBezTo>
                  <a:cubicBezTo>
                    <a:pt x="673" y="323"/>
                    <a:pt x="673" y="323"/>
                    <a:pt x="673" y="323"/>
                  </a:cubicBezTo>
                  <a:cubicBezTo>
                    <a:pt x="672" y="322"/>
                    <a:pt x="672" y="322"/>
                    <a:pt x="672" y="322"/>
                  </a:cubicBezTo>
                  <a:cubicBezTo>
                    <a:pt x="672" y="322"/>
                    <a:pt x="672" y="322"/>
                    <a:pt x="672" y="322"/>
                  </a:cubicBezTo>
                  <a:cubicBezTo>
                    <a:pt x="665" y="315"/>
                    <a:pt x="665" y="315"/>
                    <a:pt x="665" y="315"/>
                  </a:cubicBezTo>
                  <a:cubicBezTo>
                    <a:pt x="665" y="314"/>
                    <a:pt x="665" y="314"/>
                    <a:pt x="665" y="314"/>
                  </a:cubicBezTo>
                  <a:cubicBezTo>
                    <a:pt x="659" y="303"/>
                    <a:pt x="659" y="303"/>
                    <a:pt x="659" y="303"/>
                  </a:cubicBezTo>
                  <a:cubicBezTo>
                    <a:pt x="659" y="303"/>
                    <a:pt x="659" y="303"/>
                    <a:pt x="659" y="303"/>
                  </a:cubicBezTo>
                  <a:cubicBezTo>
                    <a:pt x="657" y="295"/>
                    <a:pt x="657" y="295"/>
                    <a:pt x="657" y="295"/>
                  </a:cubicBezTo>
                  <a:cubicBezTo>
                    <a:pt x="657" y="294"/>
                    <a:pt x="657" y="294"/>
                    <a:pt x="657" y="294"/>
                  </a:cubicBezTo>
                  <a:cubicBezTo>
                    <a:pt x="657" y="294"/>
                    <a:pt x="657" y="294"/>
                    <a:pt x="657" y="294"/>
                  </a:cubicBezTo>
                  <a:cubicBezTo>
                    <a:pt x="657" y="282"/>
                    <a:pt x="657" y="282"/>
                    <a:pt x="657" y="282"/>
                  </a:cubicBezTo>
                  <a:cubicBezTo>
                    <a:pt x="656" y="275"/>
                    <a:pt x="656" y="275"/>
                    <a:pt x="656" y="275"/>
                  </a:cubicBezTo>
                  <a:cubicBezTo>
                    <a:pt x="651" y="273"/>
                    <a:pt x="651" y="273"/>
                    <a:pt x="651" y="273"/>
                  </a:cubicBezTo>
                  <a:cubicBezTo>
                    <a:pt x="650" y="273"/>
                    <a:pt x="650" y="273"/>
                    <a:pt x="650" y="273"/>
                  </a:cubicBezTo>
                  <a:cubicBezTo>
                    <a:pt x="650" y="273"/>
                    <a:pt x="650" y="273"/>
                    <a:pt x="650" y="273"/>
                  </a:cubicBezTo>
                  <a:cubicBezTo>
                    <a:pt x="637" y="263"/>
                    <a:pt x="637" y="263"/>
                    <a:pt x="637" y="263"/>
                  </a:cubicBezTo>
                  <a:cubicBezTo>
                    <a:pt x="638" y="262"/>
                    <a:pt x="638" y="262"/>
                    <a:pt x="638" y="262"/>
                  </a:cubicBezTo>
                  <a:cubicBezTo>
                    <a:pt x="644" y="255"/>
                    <a:pt x="644" y="255"/>
                    <a:pt x="644" y="255"/>
                  </a:cubicBezTo>
                  <a:cubicBezTo>
                    <a:pt x="644" y="255"/>
                    <a:pt x="644" y="255"/>
                    <a:pt x="644" y="255"/>
                  </a:cubicBezTo>
                  <a:cubicBezTo>
                    <a:pt x="644" y="254"/>
                    <a:pt x="644" y="254"/>
                    <a:pt x="644" y="254"/>
                  </a:cubicBezTo>
                  <a:cubicBezTo>
                    <a:pt x="645" y="254"/>
                    <a:pt x="645" y="254"/>
                    <a:pt x="645" y="254"/>
                  </a:cubicBezTo>
                  <a:cubicBezTo>
                    <a:pt x="645" y="254"/>
                    <a:pt x="645" y="254"/>
                    <a:pt x="645" y="254"/>
                  </a:cubicBezTo>
                  <a:cubicBezTo>
                    <a:pt x="652" y="254"/>
                    <a:pt x="652" y="254"/>
                    <a:pt x="652" y="254"/>
                  </a:cubicBezTo>
                  <a:cubicBezTo>
                    <a:pt x="652" y="254"/>
                    <a:pt x="652" y="254"/>
                    <a:pt x="652" y="254"/>
                  </a:cubicBezTo>
                  <a:cubicBezTo>
                    <a:pt x="654" y="254"/>
                    <a:pt x="656" y="255"/>
                    <a:pt x="658" y="257"/>
                  </a:cubicBezTo>
                  <a:cubicBezTo>
                    <a:pt x="663" y="261"/>
                    <a:pt x="663" y="261"/>
                    <a:pt x="663" y="261"/>
                  </a:cubicBezTo>
                  <a:cubicBezTo>
                    <a:pt x="669" y="256"/>
                    <a:pt x="669" y="256"/>
                    <a:pt x="669" y="256"/>
                  </a:cubicBezTo>
                  <a:cubicBezTo>
                    <a:pt x="674" y="250"/>
                    <a:pt x="674" y="250"/>
                    <a:pt x="674" y="250"/>
                  </a:cubicBezTo>
                  <a:cubicBezTo>
                    <a:pt x="674" y="245"/>
                    <a:pt x="674" y="245"/>
                    <a:pt x="674" y="245"/>
                  </a:cubicBezTo>
                  <a:cubicBezTo>
                    <a:pt x="672" y="232"/>
                    <a:pt x="672" y="232"/>
                    <a:pt x="672" y="232"/>
                  </a:cubicBezTo>
                  <a:cubicBezTo>
                    <a:pt x="671" y="227"/>
                    <a:pt x="671" y="227"/>
                    <a:pt x="671" y="227"/>
                  </a:cubicBezTo>
                  <a:cubicBezTo>
                    <a:pt x="662" y="226"/>
                    <a:pt x="662" y="226"/>
                    <a:pt x="662" y="226"/>
                  </a:cubicBezTo>
                  <a:cubicBezTo>
                    <a:pt x="662" y="220"/>
                    <a:pt x="662" y="220"/>
                    <a:pt x="662" y="220"/>
                  </a:cubicBezTo>
                  <a:cubicBezTo>
                    <a:pt x="654" y="210"/>
                    <a:pt x="654" y="210"/>
                    <a:pt x="654" y="210"/>
                  </a:cubicBezTo>
                  <a:cubicBezTo>
                    <a:pt x="654" y="210"/>
                    <a:pt x="654" y="210"/>
                    <a:pt x="654" y="210"/>
                  </a:cubicBezTo>
                  <a:cubicBezTo>
                    <a:pt x="650" y="203"/>
                    <a:pt x="650" y="203"/>
                    <a:pt x="650" y="203"/>
                  </a:cubicBezTo>
                  <a:cubicBezTo>
                    <a:pt x="649" y="202"/>
                    <a:pt x="649" y="202"/>
                    <a:pt x="649" y="202"/>
                  </a:cubicBezTo>
                  <a:cubicBezTo>
                    <a:pt x="649" y="201"/>
                    <a:pt x="649" y="201"/>
                    <a:pt x="649" y="201"/>
                  </a:cubicBezTo>
                  <a:cubicBezTo>
                    <a:pt x="649" y="201"/>
                    <a:pt x="649" y="201"/>
                    <a:pt x="649" y="201"/>
                  </a:cubicBezTo>
                  <a:cubicBezTo>
                    <a:pt x="658" y="190"/>
                    <a:pt x="658" y="190"/>
                    <a:pt x="658" y="190"/>
                  </a:cubicBezTo>
                  <a:cubicBezTo>
                    <a:pt x="658" y="189"/>
                    <a:pt x="658" y="189"/>
                    <a:pt x="658" y="189"/>
                  </a:cubicBezTo>
                  <a:cubicBezTo>
                    <a:pt x="658" y="189"/>
                    <a:pt x="658" y="189"/>
                    <a:pt x="658" y="189"/>
                  </a:cubicBezTo>
                  <a:cubicBezTo>
                    <a:pt x="658" y="188"/>
                    <a:pt x="658" y="188"/>
                    <a:pt x="658" y="188"/>
                  </a:cubicBezTo>
                  <a:cubicBezTo>
                    <a:pt x="659" y="188"/>
                    <a:pt x="659" y="188"/>
                    <a:pt x="659" y="188"/>
                  </a:cubicBezTo>
                  <a:cubicBezTo>
                    <a:pt x="663" y="188"/>
                    <a:pt x="663" y="188"/>
                    <a:pt x="663" y="188"/>
                  </a:cubicBezTo>
                  <a:cubicBezTo>
                    <a:pt x="667" y="184"/>
                    <a:pt x="667" y="184"/>
                    <a:pt x="667" y="184"/>
                  </a:cubicBezTo>
                  <a:cubicBezTo>
                    <a:pt x="672" y="168"/>
                    <a:pt x="672" y="168"/>
                    <a:pt x="672" y="168"/>
                  </a:cubicBezTo>
                  <a:cubicBezTo>
                    <a:pt x="673" y="168"/>
                    <a:pt x="673" y="168"/>
                    <a:pt x="673" y="168"/>
                  </a:cubicBezTo>
                  <a:cubicBezTo>
                    <a:pt x="673" y="168"/>
                    <a:pt x="673" y="168"/>
                    <a:pt x="673" y="168"/>
                  </a:cubicBezTo>
                  <a:cubicBezTo>
                    <a:pt x="679" y="161"/>
                    <a:pt x="679" y="161"/>
                    <a:pt x="679" y="161"/>
                  </a:cubicBezTo>
                  <a:cubicBezTo>
                    <a:pt x="679" y="160"/>
                    <a:pt x="679" y="160"/>
                    <a:pt x="679" y="160"/>
                  </a:cubicBezTo>
                  <a:cubicBezTo>
                    <a:pt x="679" y="160"/>
                    <a:pt x="679" y="160"/>
                    <a:pt x="679" y="160"/>
                  </a:cubicBezTo>
                  <a:cubicBezTo>
                    <a:pt x="680" y="160"/>
                    <a:pt x="680" y="160"/>
                    <a:pt x="680" y="160"/>
                  </a:cubicBezTo>
                  <a:cubicBezTo>
                    <a:pt x="687" y="158"/>
                    <a:pt x="687" y="158"/>
                    <a:pt x="687" y="158"/>
                  </a:cubicBezTo>
                  <a:cubicBezTo>
                    <a:pt x="687" y="159"/>
                    <a:pt x="687" y="159"/>
                    <a:pt x="687" y="159"/>
                  </a:cubicBezTo>
                  <a:cubicBezTo>
                    <a:pt x="692" y="163"/>
                    <a:pt x="692" y="163"/>
                    <a:pt x="692" y="163"/>
                  </a:cubicBezTo>
                  <a:cubicBezTo>
                    <a:pt x="693" y="164"/>
                    <a:pt x="693" y="164"/>
                    <a:pt x="693" y="164"/>
                  </a:cubicBezTo>
                  <a:cubicBezTo>
                    <a:pt x="696" y="151"/>
                    <a:pt x="696" y="151"/>
                    <a:pt x="696" y="151"/>
                  </a:cubicBezTo>
                  <a:cubicBezTo>
                    <a:pt x="693" y="142"/>
                    <a:pt x="693" y="142"/>
                    <a:pt x="693" y="142"/>
                  </a:cubicBezTo>
                  <a:cubicBezTo>
                    <a:pt x="693" y="142"/>
                    <a:pt x="693" y="142"/>
                    <a:pt x="693" y="142"/>
                  </a:cubicBezTo>
                  <a:cubicBezTo>
                    <a:pt x="693" y="141"/>
                    <a:pt x="693" y="141"/>
                    <a:pt x="693" y="141"/>
                  </a:cubicBezTo>
                  <a:cubicBezTo>
                    <a:pt x="694" y="131"/>
                    <a:pt x="694" y="131"/>
                    <a:pt x="694" y="131"/>
                  </a:cubicBezTo>
                  <a:cubicBezTo>
                    <a:pt x="694" y="130"/>
                    <a:pt x="694" y="130"/>
                    <a:pt x="694" y="130"/>
                  </a:cubicBezTo>
                  <a:cubicBezTo>
                    <a:pt x="699" y="125"/>
                    <a:pt x="699" y="125"/>
                    <a:pt x="699" y="125"/>
                  </a:cubicBezTo>
                  <a:cubicBezTo>
                    <a:pt x="702" y="120"/>
                    <a:pt x="702" y="120"/>
                    <a:pt x="702" y="120"/>
                  </a:cubicBezTo>
                  <a:cubicBezTo>
                    <a:pt x="703" y="115"/>
                    <a:pt x="703" y="115"/>
                    <a:pt x="703" y="115"/>
                  </a:cubicBezTo>
                  <a:cubicBezTo>
                    <a:pt x="703" y="112"/>
                    <a:pt x="701" y="108"/>
                    <a:pt x="699" y="102"/>
                  </a:cubicBezTo>
                  <a:cubicBezTo>
                    <a:pt x="699" y="102"/>
                    <a:pt x="699" y="102"/>
                    <a:pt x="699" y="102"/>
                  </a:cubicBezTo>
                  <a:cubicBezTo>
                    <a:pt x="699" y="102"/>
                    <a:pt x="699" y="102"/>
                    <a:pt x="699" y="102"/>
                  </a:cubicBezTo>
                  <a:cubicBezTo>
                    <a:pt x="699" y="93"/>
                    <a:pt x="699" y="93"/>
                    <a:pt x="699" y="93"/>
                  </a:cubicBezTo>
                  <a:cubicBezTo>
                    <a:pt x="699" y="92"/>
                    <a:pt x="699" y="92"/>
                    <a:pt x="699" y="92"/>
                  </a:cubicBezTo>
                  <a:cubicBezTo>
                    <a:pt x="701" y="84"/>
                    <a:pt x="701" y="84"/>
                    <a:pt x="701" y="84"/>
                  </a:cubicBezTo>
                  <a:cubicBezTo>
                    <a:pt x="699" y="80"/>
                    <a:pt x="698" y="78"/>
                    <a:pt x="698" y="76"/>
                  </a:cubicBezTo>
                  <a:lnTo>
                    <a:pt x="700"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5" name="Freeform 6"/>
            <p:cNvSpPr/>
            <p:nvPr/>
          </p:nvSpPr>
          <p:spPr bwMode="auto">
            <a:xfrm>
              <a:off x="4751388" y="2314576"/>
              <a:ext cx="1714500" cy="1449388"/>
            </a:xfrm>
            <a:custGeom>
              <a:avLst/>
              <a:gdLst>
                <a:gd name="T0" fmla="*/ 267 w 456"/>
                <a:gd name="T1" fmla="*/ 154 h 386"/>
                <a:gd name="T2" fmla="*/ 257 w 456"/>
                <a:gd name="T3" fmla="*/ 160 h 386"/>
                <a:gd name="T4" fmla="*/ 222 w 456"/>
                <a:gd name="T5" fmla="*/ 128 h 386"/>
                <a:gd name="T6" fmla="*/ 196 w 456"/>
                <a:gd name="T7" fmla="*/ 107 h 386"/>
                <a:gd name="T8" fmla="*/ 198 w 456"/>
                <a:gd name="T9" fmla="*/ 78 h 386"/>
                <a:gd name="T10" fmla="*/ 169 w 456"/>
                <a:gd name="T11" fmla="*/ 86 h 386"/>
                <a:gd name="T12" fmla="*/ 147 w 456"/>
                <a:gd name="T13" fmla="*/ 58 h 386"/>
                <a:gd name="T14" fmla="*/ 137 w 456"/>
                <a:gd name="T15" fmla="*/ 24 h 386"/>
                <a:gd name="T16" fmla="*/ 128 w 456"/>
                <a:gd name="T17" fmla="*/ 7 h 386"/>
                <a:gd name="T18" fmla="*/ 105 w 456"/>
                <a:gd name="T19" fmla="*/ 15 h 386"/>
                <a:gd name="T20" fmla="*/ 89 w 456"/>
                <a:gd name="T21" fmla="*/ 32 h 386"/>
                <a:gd name="T22" fmla="*/ 49 w 456"/>
                <a:gd name="T23" fmla="*/ 44 h 386"/>
                <a:gd name="T24" fmla="*/ 25 w 456"/>
                <a:gd name="T25" fmla="*/ 73 h 386"/>
                <a:gd name="T26" fmla="*/ 1 w 456"/>
                <a:gd name="T27" fmla="*/ 92 h 386"/>
                <a:gd name="T28" fmla="*/ 32 w 456"/>
                <a:gd name="T29" fmla="*/ 119 h 386"/>
                <a:gd name="T30" fmla="*/ 56 w 456"/>
                <a:gd name="T31" fmla="*/ 127 h 386"/>
                <a:gd name="T32" fmla="*/ 112 w 456"/>
                <a:gd name="T33" fmla="*/ 150 h 386"/>
                <a:gd name="T34" fmla="*/ 151 w 456"/>
                <a:gd name="T35" fmla="*/ 142 h 386"/>
                <a:gd name="T36" fmla="*/ 185 w 456"/>
                <a:gd name="T37" fmla="*/ 156 h 386"/>
                <a:gd name="T38" fmla="*/ 215 w 456"/>
                <a:gd name="T39" fmla="*/ 168 h 386"/>
                <a:gd name="T40" fmla="*/ 261 w 456"/>
                <a:gd name="T41" fmla="*/ 203 h 386"/>
                <a:gd name="T42" fmla="*/ 274 w 456"/>
                <a:gd name="T43" fmla="*/ 220 h 386"/>
                <a:gd name="T44" fmla="*/ 271 w 456"/>
                <a:gd name="T45" fmla="*/ 288 h 386"/>
                <a:gd name="T46" fmla="*/ 252 w 456"/>
                <a:gd name="T47" fmla="*/ 322 h 386"/>
                <a:gd name="T48" fmla="*/ 224 w 456"/>
                <a:gd name="T49" fmla="*/ 333 h 386"/>
                <a:gd name="T50" fmla="*/ 249 w 456"/>
                <a:gd name="T51" fmla="*/ 353 h 386"/>
                <a:gd name="T52" fmla="*/ 261 w 456"/>
                <a:gd name="T53" fmla="*/ 348 h 386"/>
                <a:gd name="T54" fmla="*/ 262 w 456"/>
                <a:gd name="T55" fmla="*/ 335 h 386"/>
                <a:gd name="T56" fmla="*/ 276 w 456"/>
                <a:gd name="T57" fmla="*/ 322 h 386"/>
                <a:gd name="T58" fmla="*/ 287 w 456"/>
                <a:gd name="T59" fmla="*/ 332 h 386"/>
                <a:gd name="T60" fmla="*/ 322 w 456"/>
                <a:gd name="T61" fmla="*/ 346 h 386"/>
                <a:gd name="T62" fmla="*/ 333 w 456"/>
                <a:gd name="T63" fmla="*/ 366 h 386"/>
                <a:gd name="T64" fmla="*/ 364 w 456"/>
                <a:gd name="T65" fmla="*/ 375 h 386"/>
                <a:gd name="T66" fmla="*/ 364 w 456"/>
                <a:gd name="T67" fmla="*/ 357 h 386"/>
                <a:gd name="T68" fmla="*/ 367 w 456"/>
                <a:gd name="T69" fmla="*/ 350 h 386"/>
                <a:gd name="T70" fmla="*/ 383 w 456"/>
                <a:gd name="T71" fmla="*/ 324 h 386"/>
                <a:gd name="T72" fmla="*/ 385 w 456"/>
                <a:gd name="T73" fmla="*/ 307 h 386"/>
                <a:gd name="T74" fmla="*/ 400 w 456"/>
                <a:gd name="T75" fmla="*/ 290 h 386"/>
                <a:gd name="T76" fmla="*/ 422 w 456"/>
                <a:gd name="T77" fmla="*/ 286 h 386"/>
                <a:gd name="T78" fmla="*/ 445 w 456"/>
                <a:gd name="T79" fmla="*/ 278 h 386"/>
                <a:gd name="T80" fmla="*/ 452 w 456"/>
                <a:gd name="T81" fmla="*/ 244 h 386"/>
                <a:gd name="T82" fmla="*/ 412 w 456"/>
                <a:gd name="T83" fmla="*/ 218 h 386"/>
                <a:gd name="T84" fmla="*/ 395 w 456"/>
                <a:gd name="T85" fmla="*/ 246 h 386"/>
                <a:gd name="T86" fmla="*/ 407 w 456"/>
                <a:gd name="T87" fmla="*/ 255 h 386"/>
                <a:gd name="T88" fmla="*/ 405 w 456"/>
                <a:gd name="T89" fmla="*/ 270 h 386"/>
                <a:gd name="T90" fmla="*/ 388 w 456"/>
                <a:gd name="T91" fmla="*/ 275 h 386"/>
                <a:gd name="T92" fmla="*/ 373 w 456"/>
                <a:gd name="T93" fmla="*/ 284 h 386"/>
                <a:gd name="T94" fmla="*/ 362 w 456"/>
                <a:gd name="T95" fmla="*/ 273 h 386"/>
                <a:gd name="T96" fmla="*/ 355 w 456"/>
                <a:gd name="T97" fmla="*/ 256 h 386"/>
                <a:gd name="T98" fmla="*/ 350 w 456"/>
                <a:gd name="T99" fmla="*/ 238 h 386"/>
                <a:gd name="T100" fmla="*/ 326 w 456"/>
                <a:gd name="T101" fmla="*/ 208 h 386"/>
                <a:gd name="T102" fmla="*/ 298 w 456"/>
                <a:gd name="T103" fmla="*/ 188 h 386"/>
                <a:gd name="T104" fmla="*/ 299 w 456"/>
                <a:gd name="T105" fmla="*/ 168 h 386"/>
                <a:gd name="T106" fmla="*/ 325 w 456"/>
                <a:gd name="T107" fmla="*/ 142 h 386"/>
                <a:gd name="T108" fmla="*/ 295 w 456"/>
                <a:gd name="T109" fmla="*/ 143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6" h="386">
                  <a:moveTo>
                    <a:pt x="271" y="140"/>
                  </a:moveTo>
                  <a:cubicBezTo>
                    <a:pt x="264" y="140"/>
                    <a:pt x="264" y="140"/>
                    <a:pt x="264" y="140"/>
                  </a:cubicBezTo>
                  <a:cubicBezTo>
                    <a:pt x="262" y="144"/>
                    <a:pt x="262" y="144"/>
                    <a:pt x="262" y="144"/>
                  </a:cubicBezTo>
                  <a:cubicBezTo>
                    <a:pt x="266" y="148"/>
                    <a:pt x="266" y="148"/>
                    <a:pt x="266" y="148"/>
                  </a:cubicBezTo>
                  <a:cubicBezTo>
                    <a:pt x="266" y="148"/>
                    <a:pt x="266" y="148"/>
                    <a:pt x="266" y="148"/>
                  </a:cubicBezTo>
                  <a:cubicBezTo>
                    <a:pt x="266" y="148"/>
                    <a:pt x="266" y="148"/>
                    <a:pt x="266" y="148"/>
                  </a:cubicBezTo>
                  <a:cubicBezTo>
                    <a:pt x="267" y="154"/>
                    <a:pt x="267" y="154"/>
                    <a:pt x="267" y="154"/>
                  </a:cubicBezTo>
                  <a:cubicBezTo>
                    <a:pt x="268" y="154"/>
                    <a:pt x="268" y="154"/>
                    <a:pt x="268" y="154"/>
                  </a:cubicBezTo>
                  <a:cubicBezTo>
                    <a:pt x="268" y="155"/>
                    <a:pt x="268" y="155"/>
                    <a:pt x="268" y="155"/>
                  </a:cubicBezTo>
                  <a:cubicBezTo>
                    <a:pt x="267" y="156"/>
                    <a:pt x="267" y="156"/>
                    <a:pt x="267" y="156"/>
                  </a:cubicBezTo>
                  <a:cubicBezTo>
                    <a:pt x="258" y="160"/>
                    <a:pt x="258" y="160"/>
                    <a:pt x="258" y="160"/>
                  </a:cubicBezTo>
                  <a:cubicBezTo>
                    <a:pt x="258" y="160"/>
                    <a:pt x="258" y="160"/>
                    <a:pt x="258" y="160"/>
                  </a:cubicBezTo>
                  <a:cubicBezTo>
                    <a:pt x="258" y="160"/>
                    <a:pt x="258" y="160"/>
                    <a:pt x="258" y="160"/>
                  </a:cubicBezTo>
                  <a:cubicBezTo>
                    <a:pt x="257" y="160"/>
                    <a:pt x="257" y="160"/>
                    <a:pt x="257" y="160"/>
                  </a:cubicBezTo>
                  <a:cubicBezTo>
                    <a:pt x="257" y="160"/>
                    <a:pt x="257" y="160"/>
                    <a:pt x="257" y="160"/>
                  </a:cubicBezTo>
                  <a:cubicBezTo>
                    <a:pt x="250" y="160"/>
                    <a:pt x="247" y="158"/>
                    <a:pt x="245" y="155"/>
                  </a:cubicBezTo>
                  <a:cubicBezTo>
                    <a:pt x="243" y="150"/>
                    <a:pt x="243" y="150"/>
                    <a:pt x="243" y="150"/>
                  </a:cubicBezTo>
                  <a:cubicBezTo>
                    <a:pt x="231" y="148"/>
                    <a:pt x="231" y="148"/>
                    <a:pt x="231" y="148"/>
                  </a:cubicBezTo>
                  <a:cubicBezTo>
                    <a:pt x="228" y="132"/>
                    <a:pt x="228" y="132"/>
                    <a:pt x="228" y="132"/>
                  </a:cubicBezTo>
                  <a:cubicBezTo>
                    <a:pt x="225" y="132"/>
                    <a:pt x="223" y="131"/>
                    <a:pt x="222" y="129"/>
                  </a:cubicBezTo>
                  <a:cubicBezTo>
                    <a:pt x="222" y="128"/>
                    <a:pt x="222" y="128"/>
                    <a:pt x="222" y="128"/>
                  </a:cubicBezTo>
                  <a:cubicBezTo>
                    <a:pt x="220" y="126"/>
                    <a:pt x="218" y="124"/>
                    <a:pt x="216" y="124"/>
                  </a:cubicBezTo>
                  <a:cubicBezTo>
                    <a:pt x="213" y="122"/>
                    <a:pt x="210" y="120"/>
                    <a:pt x="207" y="116"/>
                  </a:cubicBezTo>
                  <a:cubicBezTo>
                    <a:pt x="203" y="114"/>
                    <a:pt x="203" y="114"/>
                    <a:pt x="203" y="114"/>
                  </a:cubicBezTo>
                  <a:cubicBezTo>
                    <a:pt x="202" y="114"/>
                    <a:pt x="202" y="114"/>
                    <a:pt x="202" y="114"/>
                  </a:cubicBezTo>
                  <a:cubicBezTo>
                    <a:pt x="202" y="114"/>
                    <a:pt x="202" y="114"/>
                    <a:pt x="202" y="114"/>
                  </a:cubicBezTo>
                  <a:cubicBezTo>
                    <a:pt x="202" y="114"/>
                    <a:pt x="202" y="114"/>
                    <a:pt x="202" y="114"/>
                  </a:cubicBezTo>
                  <a:cubicBezTo>
                    <a:pt x="196" y="107"/>
                    <a:pt x="196" y="107"/>
                    <a:pt x="196" y="107"/>
                  </a:cubicBezTo>
                  <a:cubicBezTo>
                    <a:pt x="196" y="107"/>
                    <a:pt x="196" y="107"/>
                    <a:pt x="196" y="107"/>
                  </a:cubicBezTo>
                  <a:cubicBezTo>
                    <a:pt x="194" y="102"/>
                    <a:pt x="194" y="102"/>
                    <a:pt x="194" y="102"/>
                  </a:cubicBezTo>
                  <a:cubicBezTo>
                    <a:pt x="194" y="101"/>
                    <a:pt x="194" y="101"/>
                    <a:pt x="194" y="101"/>
                  </a:cubicBezTo>
                  <a:cubicBezTo>
                    <a:pt x="207" y="84"/>
                    <a:pt x="207" y="84"/>
                    <a:pt x="207" y="84"/>
                  </a:cubicBezTo>
                  <a:cubicBezTo>
                    <a:pt x="207" y="82"/>
                    <a:pt x="208" y="82"/>
                    <a:pt x="207" y="81"/>
                  </a:cubicBezTo>
                  <a:cubicBezTo>
                    <a:pt x="205" y="76"/>
                    <a:pt x="205" y="76"/>
                    <a:pt x="205" y="76"/>
                  </a:cubicBezTo>
                  <a:cubicBezTo>
                    <a:pt x="198" y="78"/>
                    <a:pt x="198" y="78"/>
                    <a:pt x="198" y="78"/>
                  </a:cubicBezTo>
                  <a:cubicBezTo>
                    <a:pt x="198" y="78"/>
                    <a:pt x="198" y="78"/>
                    <a:pt x="198" y="78"/>
                  </a:cubicBezTo>
                  <a:cubicBezTo>
                    <a:pt x="198" y="79"/>
                    <a:pt x="198" y="79"/>
                    <a:pt x="198" y="79"/>
                  </a:cubicBezTo>
                  <a:cubicBezTo>
                    <a:pt x="197" y="79"/>
                    <a:pt x="197" y="79"/>
                    <a:pt x="197" y="79"/>
                  </a:cubicBezTo>
                  <a:cubicBezTo>
                    <a:pt x="180" y="80"/>
                    <a:pt x="180" y="80"/>
                    <a:pt x="180" y="80"/>
                  </a:cubicBezTo>
                  <a:cubicBezTo>
                    <a:pt x="173" y="82"/>
                    <a:pt x="173" y="82"/>
                    <a:pt x="173" y="82"/>
                  </a:cubicBezTo>
                  <a:cubicBezTo>
                    <a:pt x="171" y="84"/>
                    <a:pt x="171" y="84"/>
                    <a:pt x="171" y="84"/>
                  </a:cubicBezTo>
                  <a:cubicBezTo>
                    <a:pt x="169" y="86"/>
                    <a:pt x="169" y="86"/>
                    <a:pt x="169" y="86"/>
                  </a:cubicBezTo>
                  <a:cubicBezTo>
                    <a:pt x="168" y="88"/>
                    <a:pt x="165" y="90"/>
                    <a:pt x="162" y="89"/>
                  </a:cubicBezTo>
                  <a:cubicBezTo>
                    <a:pt x="162" y="89"/>
                    <a:pt x="162" y="89"/>
                    <a:pt x="162" y="89"/>
                  </a:cubicBezTo>
                  <a:cubicBezTo>
                    <a:pt x="161" y="88"/>
                    <a:pt x="161" y="88"/>
                    <a:pt x="161" y="88"/>
                  </a:cubicBezTo>
                  <a:cubicBezTo>
                    <a:pt x="155" y="84"/>
                    <a:pt x="155" y="84"/>
                    <a:pt x="155" y="84"/>
                  </a:cubicBezTo>
                  <a:cubicBezTo>
                    <a:pt x="155" y="74"/>
                    <a:pt x="155" y="74"/>
                    <a:pt x="155" y="74"/>
                  </a:cubicBezTo>
                  <a:cubicBezTo>
                    <a:pt x="152" y="72"/>
                    <a:pt x="150" y="69"/>
                    <a:pt x="149" y="67"/>
                  </a:cubicBezTo>
                  <a:cubicBezTo>
                    <a:pt x="147" y="58"/>
                    <a:pt x="147" y="58"/>
                    <a:pt x="147" y="58"/>
                  </a:cubicBezTo>
                  <a:cubicBezTo>
                    <a:pt x="143" y="54"/>
                    <a:pt x="143" y="54"/>
                    <a:pt x="143" y="54"/>
                  </a:cubicBezTo>
                  <a:cubicBezTo>
                    <a:pt x="139" y="50"/>
                    <a:pt x="139" y="50"/>
                    <a:pt x="139" y="50"/>
                  </a:cubicBezTo>
                  <a:cubicBezTo>
                    <a:pt x="137" y="49"/>
                    <a:pt x="137" y="49"/>
                    <a:pt x="137" y="49"/>
                  </a:cubicBezTo>
                  <a:cubicBezTo>
                    <a:pt x="144" y="40"/>
                    <a:pt x="144" y="40"/>
                    <a:pt x="144" y="40"/>
                  </a:cubicBezTo>
                  <a:cubicBezTo>
                    <a:pt x="146" y="34"/>
                    <a:pt x="146" y="34"/>
                    <a:pt x="146" y="34"/>
                  </a:cubicBezTo>
                  <a:cubicBezTo>
                    <a:pt x="138" y="24"/>
                    <a:pt x="138" y="24"/>
                    <a:pt x="138" y="24"/>
                  </a:cubicBezTo>
                  <a:cubicBezTo>
                    <a:pt x="137" y="24"/>
                    <a:pt x="137" y="24"/>
                    <a:pt x="137" y="24"/>
                  </a:cubicBezTo>
                  <a:cubicBezTo>
                    <a:pt x="137" y="24"/>
                    <a:pt x="137" y="24"/>
                    <a:pt x="137" y="24"/>
                  </a:cubicBezTo>
                  <a:cubicBezTo>
                    <a:pt x="134" y="16"/>
                    <a:pt x="134" y="16"/>
                    <a:pt x="134" y="16"/>
                  </a:cubicBezTo>
                  <a:cubicBezTo>
                    <a:pt x="134" y="16"/>
                    <a:pt x="134" y="16"/>
                    <a:pt x="134" y="16"/>
                  </a:cubicBezTo>
                  <a:cubicBezTo>
                    <a:pt x="134" y="16"/>
                    <a:pt x="134" y="16"/>
                    <a:pt x="134" y="16"/>
                  </a:cubicBezTo>
                  <a:cubicBezTo>
                    <a:pt x="133" y="12"/>
                    <a:pt x="133" y="12"/>
                    <a:pt x="133" y="12"/>
                  </a:cubicBezTo>
                  <a:cubicBezTo>
                    <a:pt x="128" y="8"/>
                    <a:pt x="128" y="8"/>
                    <a:pt x="128" y="8"/>
                  </a:cubicBezTo>
                  <a:cubicBezTo>
                    <a:pt x="128" y="7"/>
                    <a:pt x="128" y="7"/>
                    <a:pt x="128" y="7"/>
                  </a:cubicBezTo>
                  <a:cubicBezTo>
                    <a:pt x="128" y="7"/>
                    <a:pt x="128" y="7"/>
                    <a:pt x="128" y="7"/>
                  </a:cubicBezTo>
                  <a:cubicBezTo>
                    <a:pt x="128" y="7"/>
                    <a:pt x="128" y="7"/>
                    <a:pt x="128" y="7"/>
                  </a:cubicBezTo>
                  <a:cubicBezTo>
                    <a:pt x="122" y="1"/>
                    <a:pt x="122" y="1"/>
                    <a:pt x="122" y="1"/>
                  </a:cubicBezTo>
                  <a:cubicBezTo>
                    <a:pt x="115" y="0"/>
                    <a:pt x="115" y="0"/>
                    <a:pt x="115" y="0"/>
                  </a:cubicBezTo>
                  <a:cubicBezTo>
                    <a:pt x="107" y="2"/>
                    <a:pt x="107" y="2"/>
                    <a:pt x="107" y="2"/>
                  </a:cubicBezTo>
                  <a:cubicBezTo>
                    <a:pt x="106" y="4"/>
                    <a:pt x="106" y="4"/>
                    <a:pt x="106" y="4"/>
                  </a:cubicBezTo>
                  <a:cubicBezTo>
                    <a:pt x="105" y="15"/>
                    <a:pt x="105" y="15"/>
                    <a:pt x="105" y="15"/>
                  </a:cubicBezTo>
                  <a:cubicBezTo>
                    <a:pt x="105" y="28"/>
                    <a:pt x="105" y="28"/>
                    <a:pt x="105" y="28"/>
                  </a:cubicBezTo>
                  <a:cubicBezTo>
                    <a:pt x="103" y="28"/>
                    <a:pt x="103" y="28"/>
                    <a:pt x="103" y="28"/>
                  </a:cubicBezTo>
                  <a:cubicBezTo>
                    <a:pt x="96" y="31"/>
                    <a:pt x="96" y="31"/>
                    <a:pt x="96" y="31"/>
                  </a:cubicBezTo>
                  <a:cubicBezTo>
                    <a:pt x="96" y="31"/>
                    <a:pt x="96" y="31"/>
                    <a:pt x="96" y="31"/>
                  </a:cubicBezTo>
                  <a:cubicBezTo>
                    <a:pt x="96" y="31"/>
                    <a:pt x="96" y="31"/>
                    <a:pt x="96" y="31"/>
                  </a:cubicBezTo>
                  <a:cubicBezTo>
                    <a:pt x="96" y="31"/>
                    <a:pt x="96" y="31"/>
                    <a:pt x="96" y="31"/>
                  </a:cubicBezTo>
                  <a:cubicBezTo>
                    <a:pt x="89" y="32"/>
                    <a:pt x="89" y="32"/>
                    <a:pt x="89" y="32"/>
                  </a:cubicBezTo>
                  <a:cubicBezTo>
                    <a:pt x="85" y="34"/>
                    <a:pt x="81" y="36"/>
                    <a:pt x="77" y="37"/>
                  </a:cubicBezTo>
                  <a:cubicBezTo>
                    <a:pt x="76" y="38"/>
                    <a:pt x="76" y="38"/>
                    <a:pt x="76" y="38"/>
                  </a:cubicBezTo>
                  <a:cubicBezTo>
                    <a:pt x="76" y="38"/>
                    <a:pt x="76" y="38"/>
                    <a:pt x="76" y="38"/>
                  </a:cubicBezTo>
                  <a:cubicBezTo>
                    <a:pt x="75" y="38"/>
                    <a:pt x="75" y="38"/>
                    <a:pt x="75" y="38"/>
                  </a:cubicBezTo>
                  <a:cubicBezTo>
                    <a:pt x="62" y="34"/>
                    <a:pt x="62" y="34"/>
                    <a:pt x="62" y="34"/>
                  </a:cubicBezTo>
                  <a:cubicBezTo>
                    <a:pt x="56" y="40"/>
                    <a:pt x="56" y="40"/>
                    <a:pt x="56" y="40"/>
                  </a:cubicBezTo>
                  <a:cubicBezTo>
                    <a:pt x="55" y="42"/>
                    <a:pt x="52" y="44"/>
                    <a:pt x="49" y="44"/>
                  </a:cubicBezTo>
                  <a:cubicBezTo>
                    <a:pt x="40" y="51"/>
                    <a:pt x="40" y="51"/>
                    <a:pt x="40" y="51"/>
                  </a:cubicBezTo>
                  <a:cubicBezTo>
                    <a:pt x="36" y="58"/>
                    <a:pt x="36" y="58"/>
                    <a:pt x="36" y="58"/>
                  </a:cubicBezTo>
                  <a:cubicBezTo>
                    <a:pt x="36" y="58"/>
                    <a:pt x="36" y="58"/>
                    <a:pt x="36" y="58"/>
                  </a:cubicBezTo>
                  <a:cubicBezTo>
                    <a:pt x="35" y="59"/>
                    <a:pt x="35" y="59"/>
                    <a:pt x="35" y="59"/>
                  </a:cubicBezTo>
                  <a:cubicBezTo>
                    <a:pt x="33" y="62"/>
                    <a:pt x="31" y="65"/>
                    <a:pt x="29" y="66"/>
                  </a:cubicBezTo>
                  <a:cubicBezTo>
                    <a:pt x="25" y="72"/>
                    <a:pt x="25" y="72"/>
                    <a:pt x="25" y="72"/>
                  </a:cubicBezTo>
                  <a:cubicBezTo>
                    <a:pt x="25" y="73"/>
                    <a:pt x="25" y="73"/>
                    <a:pt x="25" y="73"/>
                  </a:cubicBezTo>
                  <a:cubicBezTo>
                    <a:pt x="24" y="73"/>
                    <a:pt x="24" y="73"/>
                    <a:pt x="24" y="73"/>
                  </a:cubicBezTo>
                  <a:cubicBezTo>
                    <a:pt x="21" y="75"/>
                    <a:pt x="21" y="75"/>
                    <a:pt x="21" y="75"/>
                  </a:cubicBezTo>
                  <a:cubicBezTo>
                    <a:pt x="19" y="76"/>
                    <a:pt x="17" y="76"/>
                    <a:pt x="16" y="76"/>
                  </a:cubicBezTo>
                  <a:cubicBezTo>
                    <a:pt x="6" y="76"/>
                    <a:pt x="6" y="76"/>
                    <a:pt x="6" y="76"/>
                  </a:cubicBezTo>
                  <a:cubicBezTo>
                    <a:pt x="3" y="79"/>
                    <a:pt x="3" y="79"/>
                    <a:pt x="3" y="79"/>
                  </a:cubicBezTo>
                  <a:cubicBezTo>
                    <a:pt x="0" y="86"/>
                    <a:pt x="0" y="86"/>
                    <a:pt x="0" y="86"/>
                  </a:cubicBezTo>
                  <a:cubicBezTo>
                    <a:pt x="1" y="92"/>
                    <a:pt x="1" y="92"/>
                    <a:pt x="1" y="92"/>
                  </a:cubicBezTo>
                  <a:cubicBezTo>
                    <a:pt x="1" y="108"/>
                    <a:pt x="1" y="108"/>
                    <a:pt x="1" y="108"/>
                  </a:cubicBezTo>
                  <a:cubicBezTo>
                    <a:pt x="3" y="112"/>
                    <a:pt x="3" y="112"/>
                    <a:pt x="3" y="112"/>
                  </a:cubicBezTo>
                  <a:cubicBezTo>
                    <a:pt x="3" y="113"/>
                    <a:pt x="3" y="113"/>
                    <a:pt x="3" y="113"/>
                  </a:cubicBezTo>
                  <a:cubicBezTo>
                    <a:pt x="5" y="116"/>
                    <a:pt x="5" y="116"/>
                    <a:pt x="5" y="116"/>
                  </a:cubicBezTo>
                  <a:cubicBezTo>
                    <a:pt x="10" y="116"/>
                    <a:pt x="10" y="116"/>
                    <a:pt x="10" y="116"/>
                  </a:cubicBezTo>
                  <a:cubicBezTo>
                    <a:pt x="20" y="118"/>
                    <a:pt x="20" y="118"/>
                    <a:pt x="20" y="118"/>
                  </a:cubicBezTo>
                  <a:cubicBezTo>
                    <a:pt x="32" y="119"/>
                    <a:pt x="32" y="119"/>
                    <a:pt x="32" y="119"/>
                  </a:cubicBezTo>
                  <a:cubicBezTo>
                    <a:pt x="38" y="118"/>
                    <a:pt x="38" y="118"/>
                    <a:pt x="38" y="118"/>
                  </a:cubicBezTo>
                  <a:cubicBezTo>
                    <a:pt x="39" y="118"/>
                    <a:pt x="39" y="118"/>
                    <a:pt x="39" y="118"/>
                  </a:cubicBezTo>
                  <a:cubicBezTo>
                    <a:pt x="39" y="118"/>
                    <a:pt x="39" y="118"/>
                    <a:pt x="39" y="118"/>
                  </a:cubicBezTo>
                  <a:cubicBezTo>
                    <a:pt x="50" y="122"/>
                    <a:pt x="50" y="122"/>
                    <a:pt x="50" y="122"/>
                  </a:cubicBezTo>
                  <a:cubicBezTo>
                    <a:pt x="50" y="122"/>
                    <a:pt x="50" y="122"/>
                    <a:pt x="50" y="122"/>
                  </a:cubicBezTo>
                  <a:cubicBezTo>
                    <a:pt x="50" y="122"/>
                    <a:pt x="50" y="122"/>
                    <a:pt x="50" y="122"/>
                  </a:cubicBezTo>
                  <a:cubicBezTo>
                    <a:pt x="56" y="127"/>
                    <a:pt x="56" y="127"/>
                    <a:pt x="56" y="127"/>
                  </a:cubicBezTo>
                  <a:cubicBezTo>
                    <a:pt x="68" y="131"/>
                    <a:pt x="68" y="131"/>
                    <a:pt x="68" y="131"/>
                  </a:cubicBezTo>
                  <a:cubicBezTo>
                    <a:pt x="68" y="131"/>
                    <a:pt x="68" y="131"/>
                    <a:pt x="68" y="131"/>
                  </a:cubicBezTo>
                  <a:cubicBezTo>
                    <a:pt x="76" y="136"/>
                    <a:pt x="76" y="136"/>
                    <a:pt x="76" y="136"/>
                  </a:cubicBezTo>
                  <a:cubicBezTo>
                    <a:pt x="96" y="154"/>
                    <a:pt x="96" y="154"/>
                    <a:pt x="96" y="154"/>
                  </a:cubicBezTo>
                  <a:cubicBezTo>
                    <a:pt x="105" y="158"/>
                    <a:pt x="105" y="158"/>
                    <a:pt x="105" y="158"/>
                  </a:cubicBezTo>
                  <a:cubicBezTo>
                    <a:pt x="108" y="156"/>
                    <a:pt x="108" y="156"/>
                    <a:pt x="108" y="156"/>
                  </a:cubicBezTo>
                  <a:cubicBezTo>
                    <a:pt x="112" y="150"/>
                    <a:pt x="112" y="150"/>
                    <a:pt x="112" y="150"/>
                  </a:cubicBezTo>
                  <a:cubicBezTo>
                    <a:pt x="110" y="139"/>
                    <a:pt x="110" y="139"/>
                    <a:pt x="110" y="139"/>
                  </a:cubicBezTo>
                  <a:cubicBezTo>
                    <a:pt x="110" y="136"/>
                    <a:pt x="112" y="134"/>
                    <a:pt x="117" y="132"/>
                  </a:cubicBezTo>
                  <a:cubicBezTo>
                    <a:pt x="118" y="131"/>
                    <a:pt x="118" y="131"/>
                    <a:pt x="118" y="131"/>
                  </a:cubicBezTo>
                  <a:cubicBezTo>
                    <a:pt x="142" y="146"/>
                    <a:pt x="142" y="146"/>
                    <a:pt x="142" y="146"/>
                  </a:cubicBezTo>
                  <a:cubicBezTo>
                    <a:pt x="145" y="145"/>
                    <a:pt x="145" y="145"/>
                    <a:pt x="145" y="145"/>
                  </a:cubicBezTo>
                  <a:cubicBezTo>
                    <a:pt x="151" y="142"/>
                    <a:pt x="151" y="142"/>
                    <a:pt x="151" y="142"/>
                  </a:cubicBezTo>
                  <a:cubicBezTo>
                    <a:pt x="151" y="142"/>
                    <a:pt x="151" y="142"/>
                    <a:pt x="151" y="142"/>
                  </a:cubicBezTo>
                  <a:cubicBezTo>
                    <a:pt x="155" y="142"/>
                    <a:pt x="155" y="142"/>
                    <a:pt x="155" y="142"/>
                  </a:cubicBezTo>
                  <a:cubicBezTo>
                    <a:pt x="159" y="138"/>
                    <a:pt x="159" y="138"/>
                    <a:pt x="159" y="138"/>
                  </a:cubicBezTo>
                  <a:cubicBezTo>
                    <a:pt x="160" y="138"/>
                    <a:pt x="160" y="138"/>
                    <a:pt x="160" y="138"/>
                  </a:cubicBezTo>
                  <a:cubicBezTo>
                    <a:pt x="161" y="138"/>
                    <a:pt x="161" y="138"/>
                    <a:pt x="161" y="138"/>
                  </a:cubicBezTo>
                  <a:cubicBezTo>
                    <a:pt x="176" y="148"/>
                    <a:pt x="176" y="148"/>
                    <a:pt x="176" y="148"/>
                  </a:cubicBezTo>
                  <a:cubicBezTo>
                    <a:pt x="176" y="149"/>
                    <a:pt x="176" y="149"/>
                    <a:pt x="176" y="149"/>
                  </a:cubicBezTo>
                  <a:cubicBezTo>
                    <a:pt x="185" y="156"/>
                    <a:pt x="185" y="156"/>
                    <a:pt x="185" y="156"/>
                  </a:cubicBezTo>
                  <a:cubicBezTo>
                    <a:pt x="188" y="158"/>
                    <a:pt x="191" y="161"/>
                    <a:pt x="194" y="165"/>
                  </a:cubicBezTo>
                  <a:cubicBezTo>
                    <a:pt x="198" y="170"/>
                    <a:pt x="198" y="170"/>
                    <a:pt x="198" y="170"/>
                  </a:cubicBezTo>
                  <a:cubicBezTo>
                    <a:pt x="202" y="169"/>
                    <a:pt x="202" y="169"/>
                    <a:pt x="202" y="169"/>
                  </a:cubicBezTo>
                  <a:cubicBezTo>
                    <a:pt x="206" y="162"/>
                    <a:pt x="206" y="162"/>
                    <a:pt x="206" y="162"/>
                  </a:cubicBezTo>
                  <a:cubicBezTo>
                    <a:pt x="214" y="168"/>
                    <a:pt x="214" y="168"/>
                    <a:pt x="214" y="168"/>
                  </a:cubicBezTo>
                  <a:cubicBezTo>
                    <a:pt x="215" y="168"/>
                    <a:pt x="215" y="168"/>
                    <a:pt x="215" y="168"/>
                  </a:cubicBezTo>
                  <a:cubicBezTo>
                    <a:pt x="215" y="168"/>
                    <a:pt x="215" y="168"/>
                    <a:pt x="215" y="168"/>
                  </a:cubicBezTo>
                  <a:cubicBezTo>
                    <a:pt x="215" y="168"/>
                    <a:pt x="215" y="168"/>
                    <a:pt x="215" y="168"/>
                  </a:cubicBezTo>
                  <a:cubicBezTo>
                    <a:pt x="222" y="176"/>
                    <a:pt x="222" y="176"/>
                    <a:pt x="222" y="176"/>
                  </a:cubicBezTo>
                  <a:cubicBezTo>
                    <a:pt x="240" y="190"/>
                    <a:pt x="240" y="190"/>
                    <a:pt x="240" y="190"/>
                  </a:cubicBezTo>
                  <a:cubicBezTo>
                    <a:pt x="240" y="190"/>
                    <a:pt x="240" y="190"/>
                    <a:pt x="240" y="190"/>
                  </a:cubicBezTo>
                  <a:cubicBezTo>
                    <a:pt x="245" y="196"/>
                    <a:pt x="245" y="196"/>
                    <a:pt x="245" y="196"/>
                  </a:cubicBezTo>
                  <a:cubicBezTo>
                    <a:pt x="261" y="191"/>
                    <a:pt x="261" y="191"/>
                    <a:pt x="261" y="191"/>
                  </a:cubicBezTo>
                  <a:cubicBezTo>
                    <a:pt x="261" y="203"/>
                    <a:pt x="261" y="203"/>
                    <a:pt x="261" y="203"/>
                  </a:cubicBezTo>
                  <a:cubicBezTo>
                    <a:pt x="268" y="210"/>
                    <a:pt x="268" y="210"/>
                    <a:pt x="268" y="210"/>
                  </a:cubicBezTo>
                  <a:cubicBezTo>
                    <a:pt x="268" y="210"/>
                    <a:pt x="268" y="210"/>
                    <a:pt x="268" y="210"/>
                  </a:cubicBezTo>
                  <a:cubicBezTo>
                    <a:pt x="268" y="210"/>
                    <a:pt x="268" y="210"/>
                    <a:pt x="268" y="210"/>
                  </a:cubicBezTo>
                  <a:cubicBezTo>
                    <a:pt x="274" y="218"/>
                    <a:pt x="274" y="218"/>
                    <a:pt x="274" y="218"/>
                  </a:cubicBezTo>
                  <a:cubicBezTo>
                    <a:pt x="274" y="219"/>
                    <a:pt x="274" y="219"/>
                    <a:pt x="274" y="219"/>
                  </a:cubicBezTo>
                  <a:cubicBezTo>
                    <a:pt x="274" y="219"/>
                    <a:pt x="274" y="219"/>
                    <a:pt x="274" y="219"/>
                  </a:cubicBezTo>
                  <a:cubicBezTo>
                    <a:pt x="274" y="220"/>
                    <a:pt x="274" y="220"/>
                    <a:pt x="274" y="220"/>
                  </a:cubicBezTo>
                  <a:cubicBezTo>
                    <a:pt x="280" y="247"/>
                    <a:pt x="280" y="247"/>
                    <a:pt x="280" y="247"/>
                  </a:cubicBezTo>
                  <a:cubicBezTo>
                    <a:pt x="286" y="258"/>
                    <a:pt x="286" y="258"/>
                    <a:pt x="286" y="258"/>
                  </a:cubicBezTo>
                  <a:cubicBezTo>
                    <a:pt x="278" y="279"/>
                    <a:pt x="278" y="279"/>
                    <a:pt x="278" y="279"/>
                  </a:cubicBezTo>
                  <a:cubicBezTo>
                    <a:pt x="278" y="280"/>
                    <a:pt x="278" y="280"/>
                    <a:pt x="278" y="280"/>
                  </a:cubicBezTo>
                  <a:cubicBezTo>
                    <a:pt x="271" y="282"/>
                    <a:pt x="271" y="282"/>
                    <a:pt x="271" y="282"/>
                  </a:cubicBezTo>
                  <a:cubicBezTo>
                    <a:pt x="271" y="288"/>
                    <a:pt x="271" y="288"/>
                    <a:pt x="271" y="288"/>
                  </a:cubicBezTo>
                  <a:cubicBezTo>
                    <a:pt x="271" y="288"/>
                    <a:pt x="271" y="288"/>
                    <a:pt x="271" y="288"/>
                  </a:cubicBezTo>
                  <a:cubicBezTo>
                    <a:pt x="264" y="299"/>
                    <a:pt x="264" y="299"/>
                    <a:pt x="264" y="299"/>
                  </a:cubicBezTo>
                  <a:cubicBezTo>
                    <a:pt x="263" y="299"/>
                    <a:pt x="263" y="299"/>
                    <a:pt x="263" y="299"/>
                  </a:cubicBezTo>
                  <a:cubicBezTo>
                    <a:pt x="253" y="300"/>
                    <a:pt x="253" y="300"/>
                    <a:pt x="253" y="300"/>
                  </a:cubicBezTo>
                  <a:cubicBezTo>
                    <a:pt x="244" y="308"/>
                    <a:pt x="244" y="308"/>
                    <a:pt x="244" y="308"/>
                  </a:cubicBezTo>
                  <a:cubicBezTo>
                    <a:pt x="245" y="309"/>
                    <a:pt x="247" y="310"/>
                    <a:pt x="249" y="311"/>
                  </a:cubicBezTo>
                  <a:cubicBezTo>
                    <a:pt x="253" y="312"/>
                    <a:pt x="254" y="316"/>
                    <a:pt x="252" y="321"/>
                  </a:cubicBezTo>
                  <a:cubicBezTo>
                    <a:pt x="252" y="322"/>
                    <a:pt x="252" y="322"/>
                    <a:pt x="252" y="322"/>
                  </a:cubicBezTo>
                  <a:cubicBezTo>
                    <a:pt x="245" y="329"/>
                    <a:pt x="245" y="329"/>
                    <a:pt x="245" y="329"/>
                  </a:cubicBezTo>
                  <a:cubicBezTo>
                    <a:pt x="245" y="329"/>
                    <a:pt x="245" y="329"/>
                    <a:pt x="245" y="329"/>
                  </a:cubicBezTo>
                  <a:cubicBezTo>
                    <a:pt x="244" y="329"/>
                    <a:pt x="244" y="329"/>
                    <a:pt x="244" y="329"/>
                  </a:cubicBezTo>
                  <a:cubicBezTo>
                    <a:pt x="244" y="329"/>
                    <a:pt x="244" y="329"/>
                    <a:pt x="244" y="329"/>
                  </a:cubicBezTo>
                  <a:cubicBezTo>
                    <a:pt x="243" y="329"/>
                    <a:pt x="243" y="329"/>
                    <a:pt x="243" y="329"/>
                  </a:cubicBezTo>
                  <a:cubicBezTo>
                    <a:pt x="224" y="326"/>
                    <a:pt x="224" y="326"/>
                    <a:pt x="224" y="326"/>
                  </a:cubicBezTo>
                  <a:cubicBezTo>
                    <a:pt x="224" y="333"/>
                    <a:pt x="224" y="333"/>
                    <a:pt x="224" y="333"/>
                  </a:cubicBezTo>
                  <a:cubicBezTo>
                    <a:pt x="226" y="348"/>
                    <a:pt x="226" y="348"/>
                    <a:pt x="226" y="348"/>
                  </a:cubicBezTo>
                  <a:cubicBezTo>
                    <a:pt x="242" y="355"/>
                    <a:pt x="242" y="355"/>
                    <a:pt x="242" y="355"/>
                  </a:cubicBezTo>
                  <a:cubicBezTo>
                    <a:pt x="242" y="355"/>
                    <a:pt x="242" y="355"/>
                    <a:pt x="242" y="355"/>
                  </a:cubicBezTo>
                  <a:cubicBezTo>
                    <a:pt x="242" y="355"/>
                    <a:pt x="242" y="355"/>
                    <a:pt x="242" y="355"/>
                  </a:cubicBezTo>
                  <a:cubicBezTo>
                    <a:pt x="248" y="353"/>
                    <a:pt x="248" y="353"/>
                    <a:pt x="248" y="353"/>
                  </a:cubicBezTo>
                  <a:cubicBezTo>
                    <a:pt x="248" y="353"/>
                    <a:pt x="248" y="353"/>
                    <a:pt x="248" y="353"/>
                  </a:cubicBezTo>
                  <a:cubicBezTo>
                    <a:pt x="249" y="353"/>
                    <a:pt x="249" y="353"/>
                    <a:pt x="249" y="353"/>
                  </a:cubicBezTo>
                  <a:cubicBezTo>
                    <a:pt x="249" y="353"/>
                    <a:pt x="249" y="353"/>
                    <a:pt x="249" y="353"/>
                  </a:cubicBezTo>
                  <a:cubicBezTo>
                    <a:pt x="250" y="353"/>
                    <a:pt x="250" y="353"/>
                    <a:pt x="250" y="353"/>
                  </a:cubicBezTo>
                  <a:cubicBezTo>
                    <a:pt x="254" y="356"/>
                    <a:pt x="254" y="356"/>
                    <a:pt x="254" y="356"/>
                  </a:cubicBezTo>
                  <a:cubicBezTo>
                    <a:pt x="261" y="356"/>
                    <a:pt x="261" y="356"/>
                    <a:pt x="261" y="356"/>
                  </a:cubicBezTo>
                  <a:cubicBezTo>
                    <a:pt x="263" y="355"/>
                    <a:pt x="263" y="355"/>
                    <a:pt x="263" y="355"/>
                  </a:cubicBezTo>
                  <a:cubicBezTo>
                    <a:pt x="261" y="348"/>
                    <a:pt x="261" y="348"/>
                    <a:pt x="261" y="348"/>
                  </a:cubicBezTo>
                  <a:cubicBezTo>
                    <a:pt x="261" y="348"/>
                    <a:pt x="261" y="348"/>
                    <a:pt x="261" y="348"/>
                  </a:cubicBezTo>
                  <a:cubicBezTo>
                    <a:pt x="261" y="348"/>
                    <a:pt x="261" y="348"/>
                    <a:pt x="261" y="348"/>
                  </a:cubicBezTo>
                  <a:cubicBezTo>
                    <a:pt x="259" y="340"/>
                    <a:pt x="259" y="340"/>
                    <a:pt x="259" y="340"/>
                  </a:cubicBezTo>
                  <a:cubicBezTo>
                    <a:pt x="259" y="339"/>
                    <a:pt x="259" y="339"/>
                    <a:pt x="259" y="339"/>
                  </a:cubicBezTo>
                  <a:cubicBezTo>
                    <a:pt x="259" y="339"/>
                    <a:pt x="259" y="339"/>
                    <a:pt x="259" y="339"/>
                  </a:cubicBezTo>
                  <a:cubicBezTo>
                    <a:pt x="260" y="338"/>
                    <a:pt x="260" y="338"/>
                    <a:pt x="260" y="338"/>
                  </a:cubicBezTo>
                  <a:cubicBezTo>
                    <a:pt x="260" y="338"/>
                    <a:pt x="260" y="338"/>
                    <a:pt x="260" y="338"/>
                  </a:cubicBezTo>
                  <a:cubicBezTo>
                    <a:pt x="262" y="335"/>
                    <a:pt x="262" y="335"/>
                    <a:pt x="262" y="335"/>
                  </a:cubicBezTo>
                  <a:cubicBezTo>
                    <a:pt x="263" y="334"/>
                    <a:pt x="263" y="334"/>
                    <a:pt x="263" y="334"/>
                  </a:cubicBezTo>
                  <a:cubicBezTo>
                    <a:pt x="263" y="334"/>
                    <a:pt x="263" y="334"/>
                    <a:pt x="263" y="334"/>
                  </a:cubicBezTo>
                  <a:cubicBezTo>
                    <a:pt x="263" y="334"/>
                    <a:pt x="263" y="334"/>
                    <a:pt x="263" y="334"/>
                  </a:cubicBezTo>
                  <a:cubicBezTo>
                    <a:pt x="268" y="328"/>
                    <a:pt x="268" y="328"/>
                    <a:pt x="268" y="328"/>
                  </a:cubicBezTo>
                  <a:cubicBezTo>
                    <a:pt x="268" y="327"/>
                    <a:pt x="268" y="327"/>
                    <a:pt x="268" y="327"/>
                  </a:cubicBezTo>
                  <a:cubicBezTo>
                    <a:pt x="275" y="322"/>
                    <a:pt x="275" y="322"/>
                    <a:pt x="275" y="322"/>
                  </a:cubicBezTo>
                  <a:cubicBezTo>
                    <a:pt x="276" y="322"/>
                    <a:pt x="276" y="322"/>
                    <a:pt x="276" y="322"/>
                  </a:cubicBezTo>
                  <a:cubicBezTo>
                    <a:pt x="276" y="321"/>
                    <a:pt x="276" y="321"/>
                    <a:pt x="276" y="321"/>
                  </a:cubicBezTo>
                  <a:cubicBezTo>
                    <a:pt x="276" y="321"/>
                    <a:pt x="276" y="321"/>
                    <a:pt x="276" y="321"/>
                  </a:cubicBezTo>
                  <a:cubicBezTo>
                    <a:pt x="276" y="321"/>
                    <a:pt x="276" y="321"/>
                    <a:pt x="276" y="321"/>
                  </a:cubicBezTo>
                  <a:cubicBezTo>
                    <a:pt x="285" y="320"/>
                    <a:pt x="285" y="320"/>
                    <a:pt x="285" y="320"/>
                  </a:cubicBezTo>
                  <a:cubicBezTo>
                    <a:pt x="285" y="322"/>
                    <a:pt x="285" y="322"/>
                    <a:pt x="285" y="322"/>
                  </a:cubicBezTo>
                  <a:cubicBezTo>
                    <a:pt x="285" y="325"/>
                    <a:pt x="285" y="327"/>
                    <a:pt x="286" y="329"/>
                  </a:cubicBezTo>
                  <a:cubicBezTo>
                    <a:pt x="287" y="332"/>
                    <a:pt x="287" y="332"/>
                    <a:pt x="287" y="332"/>
                  </a:cubicBezTo>
                  <a:cubicBezTo>
                    <a:pt x="290" y="337"/>
                    <a:pt x="290" y="337"/>
                    <a:pt x="290" y="337"/>
                  </a:cubicBezTo>
                  <a:cubicBezTo>
                    <a:pt x="298" y="342"/>
                    <a:pt x="298" y="342"/>
                    <a:pt x="298" y="342"/>
                  </a:cubicBezTo>
                  <a:cubicBezTo>
                    <a:pt x="320" y="344"/>
                    <a:pt x="320" y="344"/>
                    <a:pt x="320" y="344"/>
                  </a:cubicBezTo>
                  <a:cubicBezTo>
                    <a:pt x="321" y="344"/>
                    <a:pt x="321" y="344"/>
                    <a:pt x="321" y="344"/>
                  </a:cubicBezTo>
                  <a:cubicBezTo>
                    <a:pt x="322" y="344"/>
                    <a:pt x="322" y="344"/>
                    <a:pt x="322" y="344"/>
                  </a:cubicBezTo>
                  <a:cubicBezTo>
                    <a:pt x="322" y="345"/>
                    <a:pt x="322" y="345"/>
                    <a:pt x="322" y="345"/>
                  </a:cubicBezTo>
                  <a:cubicBezTo>
                    <a:pt x="322" y="346"/>
                    <a:pt x="322" y="346"/>
                    <a:pt x="322" y="346"/>
                  </a:cubicBezTo>
                  <a:cubicBezTo>
                    <a:pt x="321" y="353"/>
                    <a:pt x="321" y="353"/>
                    <a:pt x="321" y="353"/>
                  </a:cubicBezTo>
                  <a:cubicBezTo>
                    <a:pt x="327" y="360"/>
                    <a:pt x="327" y="360"/>
                    <a:pt x="327" y="360"/>
                  </a:cubicBezTo>
                  <a:cubicBezTo>
                    <a:pt x="332" y="362"/>
                    <a:pt x="332" y="362"/>
                    <a:pt x="332" y="362"/>
                  </a:cubicBezTo>
                  <a:cubicBezTo>
                    <a:pt x="333" y="362"/>
                    <a:pt x="333" y="362"/>
                    <a:pt x="333" y="362"/>
                  </a:cubicBezTo>
                  <a:cubicBezTo>
                    <a:pt x="333" y="363"/>
                    <a:pt x="333" y="363"/>
                    <a:pt x="333" y="363"/>
                  </a:cubicBezTo>
                  <a:cubicBezTo>
                    <a:pt x="333" y="363"/>
                    <a:pt x="333" y="363"/>
                    <a:pt x="333" y="363"/>
                  </a:cubicBezTo>
                  <a:cubicBezTo>
                    <a:pt x="333" y="366"/>
                    <a:pt x="333" y="366"/>
                    <a:pt x="333" y="366"/>
                  </a:cubicBezTo>
                  <a:cubicBezTo>
                    <a:pt x="333" y="370"/>
                    <a:pt x="333" y="370"/>
                    <a:pt x="333" y="370"/>
                  </a:cubicBezTo>
                  <a:cubicBezTo>
                    <a:pt x="331" y="378"/>
                    <a:pt x="331" y="378"/>
                    <a:pt x="331" y="378"/>
                  </a:cubicBezTo>
                  <a:cubicBezTo>
                    <a:pt x="334" y="380"/>
                    <a:pt x="334" y="380"/>
                    <a:pt x="334" y="380"/>
                  </a:cubicBezTo>
                  <a:cubicBezTo>
                    <a:pt x="337" y="380"/>
                    <a:pt x="340" y="380"/>
                    <a:pt x="343" y="382"/>
                  </a:cubicBezTo>
                  <a:cubicBezTo>
                    <a:pt x="352" y="386"/>
                    <a:pt x="352" y="386"/>
                    <a:pt x="352" y="386"/>
                  </a:cubicBezTo>
                  <a:cubicBezTo>
                    <a:pt x="358" y="382"/>
                    <a:pt x="358" y="382"/>
                    <a:pt x="358" y="382"/>
                  </a:cubicBezTo>
                  <a:cubicBezTo>
                    <a:pt x="364" y="375"/>
                    <a:pt x="364" y="375"/>
                    <a:pt x="364" y="375"/>
                  </a:cubicBezTo>
                  <a:cubicBezTo>
                    <a:pt x="364" y="373"/>
                    <a:pt x="364" y="373"/>
                    <a:pt x="364" y="373"/>
                  </a:cubicBezTo>
                  <a:cubicBezTo>
                    <a:pt x="365" y="372"/>
                    <a:pt x="365" y="372"/>
                    <a:pt x="365" y="372"/>
                  </a:cubicBezTo>
                  <a:cubicBezTo>
                    <a:pt x="365" y="371"/>
                    <a:pt x="365" y="371"/>
                    <a:pt x="365" y="371"/>
                  </a:cubicBezTo>
                  <a:cubicBezTo>
                    <a:pt x="366" y="371"/>
                    <a:pt x="366" y="371"/>
                    <a:pt x="366" y="371"/>
                  </a:cubicBezTo>
                  <a:cubicBezTo>
                    <a:pt x="366" y="370"/>
                    <a:pt x="366" y="370"/>
                    <a:pt x="366" y="370"/>
                  </a:cubicBezTo>
                  <a:cubicBezTo>
                    <a:pt x="364" y="361"/>
                    <a:pt x="364" y="361"/>
                    <a:pt x="364" y="361"/>
                  </a:cubicBezTo>
                  <a:cubicBezTo>
                    <a:pt x="364" y="357"/>
                    <a:pt x="364" y="357"/>
                    <a:pt x="364" y="357"/>
                  </a:cubicBezTo>
                  <a:cubicBezTo>
                    <a:pt x="363" y="357"/>
                    <a:pt x="363" y="357"/>
                    <a:pt x="363" y="357"/>
                  </a:cubicBezTo>
                  <a:cubicBezTo>
                    <a:pt x="363" y="356"/>
                    <a:pt x="363" y="356"/>
                    <a:pt x="363" y="356"/>
                  </a:cubicBezTo>
                  <a:cubicBezTo>
                    <a:pt x="364" y="356"/>
                    <a:pt x="364" y="356"/>
                    <a:pt x="364" y="356"/>
                  </a:cubicBezTo>
                  <a:cubicBezTo>
                    <a:pt x="364" y="355"/>
                    <a:pt x="364" y="355"/>
                    <a:pt x="364" y="355"/>
                  </a:cubicBezTo>
                  <a:cubicBezTo>
                    <a:pt x="367" y="350"/>
                    <a:pt x="367" y="350"/>
                    <a:pt x="367" y="350"/>
                  </a:cubicBezTo>
                  <a:cubicBezTo>
                    <a:pt x="367" y="350"/>
                    <a:pt x="367" y="350"/>
                    <a:pt x="367" y="350"/>
                  </a:cubicBezTo>
                  <a:cubicBezTo>
                    <a:pt x="367" y="350"/>
                    <a:pt x="367" y="350"/>
                    <a:pt x="367" y="350"/>
                  </a:cubicBezTo>
                  <a:cubicBezTo>
                    <a:pt x="374" y="345"/>
                    <a:pt x="374" y="345"/>
                    <a:pt x="374" y="345"/>
                  </a:cubicBezTo>
                  <a:cubicBezTo>
                    <a:pt x="374" y="345"/>
                    <a:pt x="374" y="345"/>
                    <a:pt x="374" y="345"/>
                  </a:cubicBezTo>
                  <a:cubicBezTo>
                    <a:pt x="387" y="345"/>
                    <a:pt x="387" y="345"/>
                    <a:pt x="387" y="345"/>
                  </a:cubicBezTo>
                  <a:cubicBezTo>
                    <a:pt x="389" y="345"/>
                    <a:pt x="389" y="345"/>
                    <a:pt x="389" y="345"/>
                  </a:cubicBezTo>
                  <a:cubicBezTo>
                    <a:pt x="389" y="338"/>
                    <a:pt x="389" y="338"/>
                    <a:pt x="389" y="338"/>
                  </a:cubicBezTo>
                  <a:cubicBezTo>
                    <a:pt x="387" y="332"/>
                    <a:pt x="387" y="332"/>
                    <a:pt x="387" y="332"/>
                  </a:cubicBezTo>
                  <a:cubicBezTo>
                    <a:pt x="383" y="324"/>
                    <a:pt x="383" y="324"/>
                    <a:pt x="383" y="324"/>
                  </a:cubicBezTo>
                  <a:cubicBezTo>
                    <a:pt x="382" y="324"/>
                    <a:pt x="382" y="324"/>
                    <a:pt x="382" y="324"/>
                  </a:cubicBezTo>
                  <a:cubicBezTo>
                    <a:pt x="382" y="324"/>
                    <a:pt x="382" y="324"/>
                    <a:pt x="382" y="324"/>
                  </a:cubicBezTo>
                  <a:cubicBezTo>
                    <a:pt x="382" y="314"/>
                    <a:pt x="382" y="314"/>
                    <a:pt x="382" y="314"/>
                  </a:cubicBezTo>
                  <a:cubicBezTo>
                    <a:pt x="382" y="313"/>
                    <a:pt x="382" y="313"/>
                    <a:pt x="382" y="313"/>
                  </a:cubicBezTo>
                  <a:cubicBezTo>
                    <a:pt x="382" y="313"/>
                    <a:pt x="382" y="313"/>
                    <a:pt x="382" y="313"/>
                  </a:cubicBezTo>
                  <a:cubicBezTo>
                    <a:pt x="385" y="307"/>
                    <a:pt x="385" y="307"/>
                    <a:pt x="385" y="307"/>
                  </a:cubicBezTo>
                  <a:cubicBezTo>
                    <a:pt x="385" y="307"/>
                    <a:pt x="385" y="307"/>
                    <a:pt x="385" y="307"/>
                  </a:cubicBezTo>
                  <a:cubicBezTo>
                    <a:pt x="385" y="307"/>
                    <a:pt x="385" y="307"/>
                    <a:pt x="385" y="307"/>
                  </a:cubicBezTo>
                  <a:cubicBezTo>
                    <a:pt x="385" y="307"/>
                    <a:pt x="385" y="307"/>
                    <a:pt x="385" y="307"/>
                  </a:cubicBezTo>
                  <a:cubicBezTo>
                    <a:pt x="396" y="291"/>
                    <a:pt x="396" y="291"/>
                    <a:pt x="396" y="291"/>
                  </a:cubicBezTo>
                  <a:cubicBezTo>
                    <a:pt x="396" y="291"/>
                    <a:pt x="396" y="291"/>
                    <a:pt x="396" y="291"/>
                  </a:cubicBezTo>
                  <a:cubicBezTo>
                    <a:pt x="397" y="291"/>
                    <a:pt x="397" y="291"/>
                    <a:pt x="397" y="291"/>
                  </a:cubicBezTo>
                  <a:cubicBezTo>
                    <a:pt x="397" y="290"/>
                    <a:pt x="397" y="290"/>
                    <a:pt x="397" y="290"/>
                  </a:cubicBezTo>
                  <a:cubicBezTo>
                    <a:pt x="400" y="290"/>
                    <a:pt x="400" y="290"/>
                    <a:pt x="400" y="290"/>
                  </a:cubicBezTo>
                  <a:cubicBezTo>
                    <a:pt x="404" y="291"/>
                    <a:pt x="404" y="291"/>
                    <a:pt x="404" y="291"/>
                  </a:cubicBezTo>
                  <a:cubicBezTo>
                    <a:pt x="413" y="296"/>
                    <a:pt x="413" y="296"/>
                    <a:pt x="413" y="296"/>
                  </a:cubicBezTo>
                  <a:cubicBezTo>
                    <a:pt x="419" y="298"/>
                    <a:pt x="419" y="298"/>
                    <a:pt x="419" y="298"/>
                  </a:cubicBezTo>
                  <a:cubicBezTo>
                    <a:pt x="420" y="295"/>
                    <a:pt x="420" y="295"/>
                    <a:pt x="420" y="295"/>
                  </a:cubicBezTo>
                  <a:cubicBezTo>
                    <a:pt x="419" y="294"/>
                    <a:pt x="419" y="294"/>
                    <a:pt x="419" y="294"/>
                  </a:cubicBezTo>
                  <a:cubicBezTo>
                    <a:pt x="419" y="293"/>
                    <a:pt x="419" y="293"/>
                    <a:pt x="419" y="293"/>
                  </a:cubicBezTo>
                  <a:cubicBezTo>
                    <a:pt x="419" y="290"/>
                    <a:pt x="420" y="288"/>
                    <a:pt x="422" y="286"/>
                  </a:cubicBezTo>
                  <a:cubicBezTo>
                    <a:pt x="429" y="281"/>
                    <a:pt x="429" y="281"/>
                    <a:pt x="429" y="281"/>
                  </a:cubicBezTo>
                  <a:cubicBezTo>
                    <a:pt x="430" y="281"/>
                    <a:pt x="430" y="281"/>
                    <a:pt x="430" y="281"/>
                  </a:cubicBezTo>
                  <a:cubicBezTo>
                    <a:pt x="430" y="281"/>
                    <a:pt x="430" y="281"/>
                    <a:pt x="430" y="281"/>
                  </a:cubicBezTo>
                  <a:cubicBezTo>
                    <a:pt x="430" y="280"/>
                    <a:pt x="430" y="280"/>
                    <a:pt x="430" y="280"/>
                  </a:cubicBezTo>
                  <a:cubicBezTo>
                    <a:pt x="434" y="279"/>
                    <a:pt x="436" y="278"/>
                    <a:pt x="438" y="278"/>
                  </a:cubicBezTo>
                  <a:cubicBezTo>
                    <a:pt x="444" y="278"/>
                    <a:pt x="444" y="278"/>
                    <a:pt x="444" y="278"/>
                  </a:cubicBezTo>
                  <a:cubicBezTo>
                    <a:pt x="445" y="278"/>
                    <a:pt x="445" y="278"/>
                    <a:pt x="445" y="278"/>
                  </a:cubicBezTo>
                  <a:cubicBezTo>
                    <a:pt x="445" y="278"/>
                    <a:pt x="445" y="278"/>
                    <a:pt x="445" y="278"/>
                  </a:cubicBezTo>
                  <a:cubicBezTo>
                    <a:pt x="449" y="278"/>
                    <a:pt x="449" y="278"/>
                    <a:pt x="449" y="278"/>
                  </a:cubicBezTo>
                  <a:cubicBezTo>
                    <a:pt x="452" y="268"/>
                    <a:pt x="452" y="268"/>
                    <a:pt x="452" y="268"/>
                  </a:cubicBezTo>
                  <a:cubicBezTo>
                    <a:pt x="452" y="262"/>
                    <a:pt x="452" y="262"/>
                    <a:pt x="452" y="262"/>
                  </a:cubicBezTo>
                  <a:cubicBezTo>
                    <a:pt x="452" y="257"/>
                    <a:pt x="452" y="254"/>
                    <a:pt x="453" y="254"/>
                  </a:cubicBezTo>
                  <a:cubicBezTo>
                    <a:pt x="456" y="248"/>
                    <a:pt x="456" y="248"/>
                    <a:pt x="456" y="248"/>
                  </a:cubicBezTo>
                  <a:cubicBezTo>
                    <a:pt x="452" y="244"/>
                    <a:pt x="452" y="244"/>
                    <a:pt x="452" y="244"/>
                  </a:cubicBezTo>
                  <a:cubicBezTo>
                    <a:pt x="447" y="240"/>
                    <a:pt x="447" y="240"/>
                    <a:pt x="447" y="240"/>
                  </a:cubicBezTo>
                  <a:cubicBezTo>
                    <a:pt x="437" y="238"/>
                    <a:pt x="437" y="238"/>
                    <a:pt x="437" y="238"/>
                  </a:cubicBezTo>
                  <a:cubicBezTo>
                    <a:pt x="435" y="238"/>
                    <a:pt x="432" y="236"/>
                    <a:pt x="426" y="230"/>
                  </a:cubicBezTo>
                  <a:cubicBezTo>
                    <a:pt x="420" y="228"/>
                    <a:pt x="420" y="228"/>
                    <a:pt x="420" y="228"/>
                  </a:cubicBezTo>
                  <a:cubicBezTo>
                    <a:pt x="419" y="228"/>
                    <a:pt x="419" y="228"/>
                    <a:pt x="419" y="228"/>
                  </a:cubicBezTo>
                  <a:cubicBezTo>
                    <a:pt x="419" y="227"/>
                    <a:pt x="419" y="227"/>
                    <a:pt x="419" y="227"/>
                  </a:cubicBezTo>
                  <a:cubicBezTo>
                    <a:pt x="412" y="218"/>
                    <a:pt x="412" y="218"/>
                    <a:pt x="412" y="218"/>
                  </a:cubicBezTo>
                  <a:cubicBezTo>
                    <a:pt x="405" y="218"/>
                    <a:pt x="405" y="218"/>
                    <a:pt x="405" y="218"/>
                  </a:cubicBezTo>
                  <a:cubicBezTo>
                    <a:pt x="405" y="218"/>
                    <a:pt x="405" y="218"/>
                    <a:pt x="405" y="218"/>
                  </a:cubicBezTo>
                  <a:cubicBezTo>
                    <a:pt x="404" y="218"/>
                    <a:pt x="404" y="218"/>
                    <a:pt x="404" y="218"/>
                  </a:cubicBezTo>
                  <a:cubicBezTo>
                    <a:pt x="398" y="215"/>
                    <a:pt x="398" y="215"/>
                    <a:pt x="398" y="215"/>
                  </a:cubicBezTo>
                  <a:cubicBezTo>
                    <a:pt x="395" y="220"/>
                    <a:pt x="395" y="220"/>
                    <a:pt x="395" y="220"/>
                  </a:cubicBezTo>
                  <a:cubicBezTo>
                    <a:pt x="394" y="238"/>
                    <a:pt x="394" y="238"/>
                    <a:pt x="394" y="238"/>
                  </a:cubicBezTo>
                  <a:cubicBezTo>
                    <a:pt x="395" y="246"/>
                    <a:pt x="395" y="246"/>
                    <a:pt x="395" y="246"/>
                  </a:cubicBezTo>
                  <a:cubicBezTo>
                    <a:pt x="398" y="246"/>
                    <a:pt x="398" y="246"/>
                    <a:pt x="398" y="246"/>
                  </a:cubicBezTo>
                  <a:cubicBezTo>
                    <a:pt x="398" y="246"/>
                    <a:pt x="398" y="246"/>
                    <a:pt x="398" y="246"/>
                  </a:cubicBezTo>
                  <a:cubicBezTo>
                    <a:pt x="404" y="248"/>
                    <a:pt x="404" y="248"/>
                    <a:pt x="404" y="248"/>
                  </a:cubicBezTo>
                  <a:cubicBezTo>
                    <a:pt x="404" y="248"/>
                    <a:pt x="404" y="248"/>
                    <a:pt x="404" y="248"/>
                  </a:cubicBezTo>
                  <a:cubicBezTo>
                    <a:pt x="404" y="248"/>
                    <a:pt x="404" y="248"/>
                    <a:pt x="404" y="248"/>
                  </a:cubicBezTo>
                  <a:cubicBezTo>
                    <a:pt x="407" y="255"/>
                    <a:pt x="407" y="255"/>
                    <a:pt x="407" y="255"/>
                  </a:cubicBezTo>
                  <a:cubicBezTo>
                    <a:pt x="407" y="255"/>
                    <a:pt x="407" y="255"/>
                    <a:pt x="407" y="255"/>
                  </a:cubicBezTo>
                  <a:cubicBezTo>
                    <a:pt x="407" y="256"/>
                    <a:pt x="407" y="256"/>
                    <a:pt x="407" y="256"/>
                  </a:cubicBezTo>
                  <a:cubicBezTo>
                    <a:pt x="407" y="256"/>
                    <a:pt x="407" y="256"/>
                    <a:pt x="407" y="256"/>
                  </a:cubicBezTo>
                  <a:cubicBezTo>
                    <a:pt x="407" y="256"/>
                    <a:pt x="407" y="256"/>
                    <a:pt x="407" y="256"/>
                  </a:cubicBezTo>
                  <a:cubicBezTo>
                    <a:pt x="405" y="268"/>
                    <a:pt x="405" y="268"/>
                    <a:pt x="405" y="268"/>
                  </a:cubicBezTo>
                  <a:cubicBezTo>
                    <a:pt x="405" y="269"/>
                    <a:pt x="405" y="269"/>
                    <a:pt x="405" y="269"/>
                  </a:cubicBezTo>
                  <a:cubicBezTo>
                    <a:pt x="405" y="270"/>
                    <a:pt x="405" y="270"/>
                    <a:pt x="405" y="270"/>
                  </a:cubicBezTo>
                  <a:cubicBezTo>
                    <a:pt x="405" y="270"/>
                    <a:pt x="405" y="270"/>
                    <a:pt x="405" y="270"/>
                  </a:cubicBezTo>
                  <a:cubicBezTo>
                    <a:pt x="403" y="271"/>
                    <a:pt x="401" y="272"/>
                    <a:pt x="399" y="273"/>
                  </a:cubicBezTo>
                  <a:cubicBezTo>
                    <a:pt x="399" y="274"/>
                    <a:pt x="399" y="274"/>
                    <a:pt x="399" y="274"/>
                  </a:cubicBezTo>
                  <a:cubicBezTo>
                    <a:pt x="398" y="273"/>
                    <a:pt x="398" y="273"/>
                    <a:pt x="398" y="273"/>
                  </a:cubicBezTo>
                  <a:cubicBezTo>
                    <a:pt x="398" y="273"/>
                    <a:pt x="398" y="273"/>
                    <a:pt x="398" y="273"/>
                  </a:cubicBezTo>
                  <a:cubicBezTo>
                    <a:pt x="395" y="272"/>
                    <a:pt x="395" y="272"/>
                    <a:pt x="395" y="272"/>
                  </a:cubicBezTo>
                  <a:cubicBezTo>
                    <a:pt x="389" y="275"/>
                    <a:pt x="389" y="275"/>
                    <a:pt x="389" y="275"/>
                  </a:cubicBezTo>
                  <a:cubicBezTo>
                    <a:pt x="388" y="275"/>
                    <a:pt x="388" y="275"/>
                    <a:pt x="388" y="275"/>
                  </a:cubicBezTo>
                  <a:cubicBezTo>
                    <a:pt x="389" y="276"/>
                    <a:pt x="389" y="276"/>
                    <a:pt x="389" y="276"/>
                  </a:cubicBezTo>
                  <a:cubicBezTo>
                    <a:pt x="389" y="276"/>
                    <a:pt x="389" y="276"/>
                    <a:pt x="389" y="276"/>
                  </a:cubicBezTo>
                  <a:cubicBezTo>
                    <a:pt x="390" y="287"/>
                    <a:pt x="390" y="287"/>
                    <a:pt x="390" y="287"/>
                  </a:cubicBezTo>
                  <a:cubicBezTo>
                    <a:pt x="390" y="289"/>
                    <a:pt x="389" y="290"/>
                    <a:pt x="388" y="290"/>
                  </a:cubicBezTo>
                  <a:cubicBezTo>
                    <a:pt x="383" y="290"/>
                    <a:pt x="383" y="290"/>
                    <a:pt x="383" y="290"/>
                  </a:cubicBezTo>
                  <a:cubicBezTo>
                    <a:pt x="381" y="290"/>
                    <a:pt x="379" y="289"/>
                    <a:pt x="378" y="288"/>
                  </a:cubicBezTo>
                  <a:cubicBezTo>
                    <a:pt x="373" y="284"/>
                    <a:pt x="373" y="284"/>
                    <a:pt x="373" y="284"/>
                  </a:cubicBezTo>
                  <a:cubicBezTo>
                    <a:pt x="373" y="284"/>
                    <a:pt x="373" y="284"/>
                    <a:pt x="373" y="284"/>
                  </a:cubicBezTo>
                  <a:cubicBezTo>
                    <a:pt x="373" y="284"/>
                    <a:pt x="373" y="284"/>
                    <a:pt x="373" y="284"/>
                  </a:cubicBezTo>
                  <a:cubicBezTo>
                    <a:pt x="373" y="283"/>
                    <a:pt x="373" y="283"/>
                    <a:pt x="373" y="283"/>
                  </a:cubicBezTo>
                  <a:cubicBezTo>
                    <a:pt x="370" y="276"/>
                    <a:pt x="370" y="276"/>
                    <a:pt x="370" y="276"/>
                  </a:cubicBezTo>
                  <a:cubicBezTo>
                    <a:pt x="369" y="276"/>
                    <a:pt x="367" y="274"/>
                    <a:pt x="363" y="273"/>
                  </a:cubicBezTo>
                  <a:cubicBezTo>
                    <a:pt x="363" y="273"/>
                    <a:pt x="363" y="273"/>
                    <a:pt x="363" y="273"/>
                  </a:cubicBezTo>
                  <a:cubicBezTo>
                    <a:pt x="362" y="273"/>
                    <a:pt x="362" y="273"/>
                    <a:pt x="362" y="273"/>
                  </a:cubicBezTo>
                  <a:cubicBezTo>
                    <a:pt x="357" y="269"/>
                    <a:pt x="357" y="269"/>
                    <a:pt x="357" y="269"/>
                  </a:cubicBezTo>
                  <a:cubicBezTo>
                    <a:pt x="356" y="269"/>
                    <a:pt x="356" y="269"/>
                    <a:pt x="356" y="269"/>
                  </a:cubicBezTo>
                  <a:cubicBezTo>
                    <a:pt x="356" y="268"/>
                    <a:pt x="356" y="268"/>
                    <a:pt x="356" y="268"/>
                  </a:cubicBezTo>
                  <a:cubicBezTo>
                    <a:pt x="356" y="268"/>
                    <a:pt x="356" y="268"/>
                    <a:pt x="356" y="268"/>
                  </a:cubicBezTo>
                  <a:cubicBezTo>
                    <a:pt x="354" y="262"/>
                    <a:pt x="354" y="262"/>
                    <a:pt x="354" y="262"/>
                  </a:cubicBezTo>
                  <a:cubicBezTo>
                    <a:pt x="355" y="256"/>
                    <a:pt x="355" y="256"/>
                    <a:pt x="355" y="256"/>
                  </a:cubicBezTo>
                  <a:cubicBezTo>
                    <a:pt x="355" y="256"/>
                    <a:pt x="355" y="256"/>
                    <a:pt x="355" y="256"/>
                  </a:cubicBezTo>
                  <a:cubicBezTo>
                    <a:pt x="355" y="256"/>
                    <a:pt x="355" y="256"/>
                    <a:pt x="355" y="256"/>
                  </a:cubicBezTo>
                  <a:cubicBezTo>
                    <a:pt x="355" y="256"/>
                    <a:pt x="355" y="256"/>
                    <a:pt x="355" y="256"/>
                  </a:cubicBezTo>
                  <a:cubicBezTo>
                    <a:pt x="358" y="253"/>
                    <a:pt x="358" y="253"/>
                    <a:pt x="358" y="253"/>
                  </a:cubicBezTo>
                  <a:cubicBezTo>
                    <a:pt x="358" y="251"/>
                    <a:pt x="358" y="251"/>
                    <a:pt x="358" y="251"/>
                  </a:cubicBezTo>
                  <a:cubicBezTo>
                    <a:pt x="355" y="244"/>
                    <a:pt x="355" y="244"/>
                    <a:pt x="355" y="244"/>
                  </a:cubicBezTo>
                  <a:cubicBezTo>
                    <a:pt x="350" y="239"/>
                    <a:pt x="350" y="239"/>
                    <a:pt x="350" y="239"/>
                  </a:cubicBezTo>
                  <a:cubicBezTo>
                    <a:pt x="350" y="238"/>
                    <a:pt x="350" y="238"/>
                    <a:pt x="350" y="238"/>
                  </a:cubicBezTo>
                  <a:cubicBezTo>
                    <a:pt x="348" y="222"/>
                    <a:pt x="348" y="222"/>
                    <a:pt x="348" y="222"/>
                  </a:cubicBezTo>
                  <a:cubicBezTo>
                    <a:pt x="344" y="218"/>
                    <a:pt x="344" y="218"/>
                    <a:pt x="344" y="218"/>
                  </a:cubicBezTo>
                  <a:cubicBezTo>
                    <a:pt x="344" y="218"/>
                    <a:pt x="344" y="218"/>
                    <a:pt x="344" y="218"/>
                  </a:cubicBezTo>
                  <a:cubicBezTo>
                    <a:pt x="343" y="217"/>
                    <a:pt x="343" y="217"/>
                    <a:pt x="343" y="217"/>
                  </a:cubicBezTo>
                  <a:cubicBezTo>
                    <a:pt x="343" y="217"/>
                    <a:pt x="343" y="217"/>
                    <a:pt x="343" y="217"/>
                  </a:cubicBezTo>
                  <a:cubicBezTo>
                    <a:pt x="340" y="210"/>
                    <a:pt x="340" y="210"/>
                    <a:pt x="340" y="210"/>
                  </a:cubicBezTo>
                  <a:cubicBezTo>
                    <a:pt x="326" y="208"/>
                    <a:pt x="326" y="208"/>
                    <a:pt x="326" y="208"/>
                  </a:cubicBezTo>
                  <a:cubicBezTo>
                    <a:pt x="322" y="207"/>
                    <a:pt x="320" y="204"/>
                    <a:pt x="318" y="201"/>
                  </a:cubicBezTo>
                  <a:cubicBezTo>
                    <a:pt x="312" y="201"/>
                    <a:pt x="312" y="201"/>
                    <a:pt x="312" y="201"/>
                  </a:cubicBezTo>
                  <a:cubicBezTo>
                    <a:pt x="309" y="200"/>
                    <a:pt x="307" y="199"/>
                    <a:pt x="304" y="196"/>
                  </a:cubicBezTo>
                  <a:cubicBezTo>
                    <a:pt x="303" y="195"/>
                    <a:pt x="303" y="195"/>
                    <a:pt x="303" y="195"/>
                  </a:cubicBezTo>
                  <a:cubicBezTo>
                    <a:pt x="302" y="194"/>
                    <a:pt x="300" y="191"/>
                    <a:pt x="299" y="188"/>
                  </a:cubicBezTo>
                  <a:cubicBezTo>
                    <a:pt x="299" y="188"/>
                    <a:pt x="299" y="188"/>
                    <a:pt x="299" y="188"/>
                  </a:cubicBezTo>
                  <a:cubicBezTo>
                    <a:pt x="298" y="188"/>
                    <a:pt x="298" y="188"/>
                    <a:pt x="298" y="188"/>
                  </a:cubicBezTo>
                  <a:cubicBezTo>
                    <a:pt x="297" y="181"/>
                    <a:pt x="297" y="181"/>
                    <a:pt x="297" y="181"/>
                  </a:cubicBezTo>
                  <a:cubicBezTo>
                    <a:pt x="297" y="181"/>
                    <a:pt x="297" y="181"/>
                    <a:pt x="297" y="181"/>
                  </a:cubicBezTo>
                  <a:cubicBezTo>
                    <a:pt x="297" y="181"/>
                    <a:pt x="297" y="181"/>
                    <a:pt x="297" y="181"/>
                  </a:cubicBezTo>
                  <a:cubicBezTo>
                    <a:pt x="297" y="180"/>
                    <a:pt x="297" y="180"/>
                    <a:pt x="297" y="180"/>
                  </a:cubicBezTo>
                  <a:cubicBezTo>
                    <a:pt x="297" y="180"/>
                    <a:pt x="297" y="180"/>
                    <a:pt x="297" y="180"/>
                  </a:cubicBezTo>
                  <a:cubicBezTo>
                    <a:pt x="299" y="168"/>
                    <a:pt x="299" y="168"/>
                    <a:pt x="299" y="168"/>
                  </a:cubicBezTo>
                  <a:cubicBezTo>
                    <a:pt x="299" y="168"/>
                    <a:pt x="299" y="168"/>
                    <a:pt x="299" y="168"/>
                  </a:cubicBezTo>
                  <a:cubicBezTo>
                    <a:pt x="302" y="162"/>
                    <a:pt x="302" y="162"/>
                    <a:pt x="302" y="162"/>
                  </a:cubicBezTo>
                  <a:cubicBezTo>
                    <a:pt x="302" y="162"/>
                    <a:pt x="302" y="162"/>
                    <a:pt x="302" y="162"/>
                  </a:cubicBezTo>
                  <a:cubicBezTo>
                    <a:pt x="302" y="162"/>
                    <a:pt x="302" y="162"/>
                    <a:pt x="302" y="162"/>
                  </a:cubicBezTo>
                  <a:cubicBezTo>
                    <a:pt x="302" y="162"/>
                    <a:pt x="302" y="162"/>
                    <a:pt x="302" y="162"/>
                  </a:cubicBezTo>
                  <a:cubicBezTo>
                    <a:pt x="317" y="155"/>
                    <a:pt x="317" y="155"/>
                    <a:pt x="317" y="155"/>
                  </a:cubicBezTo>
                  <a:cubicBezTo>
                    <a:pt x="323" y="148"/>
                    <a:pt x="323" y="148"/>
                    <a:pt x="323" y="148"/>
                  </a:cubicBezTo>
                  <a:cubicBezTo>
                    <a:pt x="325" y="142"/>
                    <a:pt x="325" y="142"/>
                    <a:pt x="325" y="142"/>
                  </a:cubicBezTo>
                  <a:cubicBezTo>
                    <a:pt x="324" y="138"/>
                    <a:pt x="324" y="138"/>
                    <a:pt x="324" y="138"/>
                  </a:cubicBezTo>
                  <a:cubicBezTo>
                    <a:pt x="321" y="132"/>
                    <a:pt x="320" y="129"/>
                    <a:pt x="320" y="127"/>
                  </a:cubicBezTo>
                  <a:cubicBezTo>
                    <a:pt x="317" y="128"/>
                    <a:pt x="317" y="128"/>
                    <a:pt x="317" y="128"/>
                  </a:cubicBezTo>
                  <a:cubicBezTo>
                    <a:pt x="311" y="127"/>
                    <a:pt x="311" y="127"/>
                    <a:pt x="311" y="127"/>
                  </a:cubicBezTo>
                  <a:cubicBezTo>
                    <a:pt x="310" y="128"/>
                    <a:pt x="307" y="131"/>
                    <a:pt x="302" y="136"/>
                  </a:cubicBezTo>
                  <a:cubicBezTo>
                    <a:pt x="295" y="143"/>
                    <a:pt x="295" y="143"/>
                    <a:pt x="295" y="143"/>
                  </a:cubicBezTo>
                  <a:cubicBezTo>
                    <a:pt x="295" y="143"/>
                    <a:pt x="295" y="143"/>
                    <a:pt x="295" y="143"/>
                  </a:cubicBezTo>
                  <a:cubicBezTo>
                    <a:pt x="295" y="143"/>
                    <a:pt x="295" y="143"/>
                    <a:pt x="295" y="143"/>
                  </a:cubicBezTo>
                  <a:cubicBezTo>
                    <a:pt x="289" y="144"/>
                    <a:pt x="286" y="145"/>
                    <a:pt x="284" y="144"/>
                  </a:cubicBezTo>
                  <a:lnTo>
                    <a:pt x="271" y="1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6" name="Freeform 7"/>
            <p:cNvSpPr/>
            <p:nvPr/>
          </p:nvSpPr>
          <p:spPr bwMode="auto">
            <a:xfrm>
              <a:off x="5965826" y="2817813"/>
              <a:ext cx="346075" cy="571500"/>
            </a:xfrm>
            <a:custGeom>
              <a:avLst/>
              <a:gdLst>
                <a:gd name="T0" fmla="*/ 47 w 92"/>
                <a:gd name="T1" fmla="*/ 29 h 152"/>
                <a:gd name="T2" fmla="*/ 47 w 92"/>
                <a:gd name="T3" fmla="*/ 43 h 152"/>
                <a:gd name="T4" fmla="*/ 42 w 92"/>
                <a:gd name="T5" fmla="*/ 54 h 152"/>
                <a:gd name="T6" fmla="*/ 38 w 92"/>
                <a:gd name="T7" fmla="*/ 62 h 152"/>
                <a:gd name="T8" fmla="*/ 37 w 92"/>
                <a:gd name="T9" fmla="*/ 61 h 152"/>
                <a:gd name="T10" fmla="*/ 22 w 92"/>
                <a:gd name="T11" fmla="*/ 65 h 152"/>
                <a:gd name="T12" fmla="*/ 7 w 92"/>
                <a:gd name="T13" fmla="*/ 67 h 152"/>
                <a:gd name="T14" fmla="*/ 4 w 92"/>
                <a:gd name="T15" fmla="*/ 70 h 152"/>
                <a:gd name="T16" fmla="*/ 20 w 92"/>
                <a:gd name="T17" fmla="*/ 72 h 152"/>
                <a:gd name="T18" fmla="*/ 21 w 92"/>
                <a:gd name="T19" fmla="*/ 72 h 152"/>
                <a:gd name="T20" fmla="*/ 24 w 92"/>
                <a:gd name="T21" fmla="*/ 81 h 152"/>
                <a:gd name="T22" fmla="*/ 30 w 92"/>
                <a:gd name="T23" fmla="*/ 92 h 152"/>
                <a:gd name="T24" fmla="*/ 36 w 92"/>
                <a:gd name="T25" fmla="*/ 108 h 152"/>
                <a:gd name="T26" fmla="*/ 36 w 92"/>
                <a:gd name="T27" fmla="*/ 108 h 152"/>
                <a:gd name="T28" fmla="*/ 39 w 92"/>
                <a:gd name="T29" fmla="*/ 116 h 152"/>
                <a:gd name="T30" fmla="*/ 36 w 92"/>
                <a:gd name="T31" fmla="*/ 124 h 152"/>
                <a:gd name="T32" fmla="*/ 36 w 92"/>
                <a:gd name="T33" fmla="*/ 132 h 152"/>
                <a:gd name="T34" fmla="*/ 50 w 92"/>
                <a:gd name="T35" fmla="*/ 140 h 152"/>
                <a:gd name="T36" fmla="*/ 59 w 92"/>
                <a:gd name="T37" fmla="*/ 151 h 152"/>
                <a:gd name="T38" fmla="*/ 63 w 92"/>
                <a:gd name="T39" fmla="*/ 152 h 152"/>
                <a:gd name="T40" fmla="*/ 62 w 92"/>
                <a:gd name="T41" fmla="*/ 139 h 152"/>
                <a:gd name="T42" fmla="*/ 71 w 92"/>
                <a:gd name="T43" fmla="*/ 134 h 152"/>
                <a:gd name="T44" fmla="*/ 71 w 92"/>
                <a:gd name="T45" fmla="*/ 134 h 152"/>
                <a:gd name="T46" fmla="*/ 72 w 92"/>
                <a:gd name="T47" fmla="*/ 134 h 152"/>
                <a:gd name="T48" fmla="*/ 78 w 92"/>
                <a:gd name="T49" fmla="*/ 133 h 152"/>
                <a:gd name="T50" fmla="*/ 80 w 92"/>
                <a:gd name="T51" fmla="*/ 122 h 152"/>
                <a:gd name="T52" fmla="*/ 74 w 92"/>
                <a:gd name="T53" fmla="*/ 116 h 152"/>
                <a:gd name="T54" fmla="*/ 69 w 92"/>
                <a:gd name="T55" fmla="*/ 116 h 152"/>
                <a:gd name="T56" fmla="*/ 67 w 92"/>
                <a:gd name="T57" fmla="*/ 105 h 152"/>
                <a:gd name="T58" fmla="*/ 68 w 92"/>
                <a:gd name="T59" fmla="*/ 84 h 152"/>
                <a:gd name="T60" fmla="*/ 83 w 92"/>
                <a:gd name="T61" fmla="*/ 80 h 152"/>
                <a:gd name="T62" fmla="*/ 92 w 92"/>
                <a:gd name="T63" fmla="*/ 54 h 152"/>
                <a:gd name="T64" fmla="*/ 85 w 92"/>
                <a:gd name="T65" fmla="*/ 48 h 152"/>
                <a:gd name="T66" fmla="*/ 84 w 92"/>
                <a:gd name="T67" fmla="*/ 48 h 152"/>
                <a:gd name="T68" fmla="*/ 77 w 92"/>
                <a:gd name="T69" fmla="*/ 48 h 152"/>
                <a:gd name="T70" fmla="*/ 72 w 92"/>
                <a:gd name="T71" fmla="*/ 42 h 152"/>
                <a:gd name="T72" fmla="*/ 72 w 92"/>
                <a:gd name="T73" fmla="*/ 42 h 152"/>
                <a:gd name="T74" fmla="*/ 73 w 92"/>
                <a:gd name="T75" fmla="*/ 26 h 152"/>
                <a:gd name="T76" fmla="*/ 77 w 92"/>
                <a:gd name="T77" fmla="*/ 18 h 152"/>
                <a:gd name="T78" fmla="*/ 79 w 92"/>
                <a:gd name="T79" fmla="*/ 10 h 152"/>
                <a:gd name="T80" fmla="*/ 65 w 92"/>
                <a:gd name="T8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2" h="152">
                  <a:moveTo>
                    <a:pt x="54" y="9"/>
                  </a:moveTo>
                  <a:cubicBezTo>
                    <a:pt x="47" y="29"/>
                    <a:pt x="47" y="29"/>
                    <a:pt x="47" y="29"/>
                  </a:cubicBezTo>
                  <a:cubicBezTo>
                    <a:pt x="47" y="42"/>
                    <a:pt x="47" y="42"/>
                    <a:pt x="47" y="42"/>
                  </a:cubicBezTo>
                  <a:cubicBezTo>
                    <a:pt x="47" y="43"/>
                    <a:pt x="47" y="43"/>
                    <a:pt x="47" y="43"/>
                  </a:cubicBezTo>
                  <a:cubicBezTo>
                    <a:pt x="43" y="50"/>
                    <a:pt x="43" y="50"/>
                    <a:pt x="43" y="50"/>
                  </a:cubicBezTo>
                  <a:cubicBezTo>
                    <a:pt x="42" y="54"/>
                    <a:pt x="42" y="54"/>
                    <a:pt x="42" y="54"/>
                  </a:cubicBezTo>
                  <a:cubicBezTo>
                    <a:pt x="43" y="57"/>
                    <a:pt x="42" y="60"/>
                    <a:pt x="39" y="61"/>
                  </a:cubicBezTo>
                  <a:cubicBezTo>
                    <a:pt x="38" y="62"/>
                    <a:pt x="38" y="62"/>
                    <a:pt x="38" y="62"/>
                  </a:cubicBezTo>
                  <a:cubicBezTo>
                    <a:pt x="38" y="62"/>
                    <a:pt x="38" y="62"/>
                    <a:pt x="38" y="62"/>
                  </a:cubicBezTo>
                  <a:cubicBezTo>
                    <a:pt x="37" y="61"/>
                    <a:pt x="37" y="61"/>
                    <a:pt x="37" y="61"/>
                  </a:cubicBezTo>
                  <a:cubicBezTo>
                    <a:pt x="27" y="60"/>
                    <a:pt x="27" y="60"/>
                    <a:pt x="27" y="60"/>
                  </a:cubicBezTo>
                  <a:cubicBezTo>
                    <a:pt x="22" y="65"/>
                    <a:pt x="22" y="65"/>
                    <a:pt x="22" y="65"/>
                  </a:cubicBezTo>
                  <a:cubicBezTo>
                    <a:pt x="7" y="67"/>
                    <a:pt x="7" y="67"/>
                    <a:pt x="7" y="67"/>
                  </a:cubicBezTo>
                  <a:cubicBezTo>
                    <a:pt x="7" y="67"/>
                    <a:pt x="7" y="67"/>
                    <a:pt x="7" y="67"/>
                  </a:cubicBezTo>
                  <a:cubicBezTo>
                    <a:pt x="0" y="67"/>
                    <a:pt x="0" y="67"/>
                    <a:pt x="0" y="67"/>
                  </a:cubicBezTo>
                  <a:cubicBezTo>
                    <a:pt x="4" y="70"/>
                    <a:pt x="4" y="70"/>
                    <a:pt x="4" y="70"/>
                  </a:cubicBezTo>
                  <a:cubicBezTo>
                    <a:pt x="19" y="72"/>
                    <a:pt x="19" y="72"/>
                    <a:pt x="19" y="72"/>
                  </a:cubicBezTo>
                  <a:cubicBezTo>
                    <a:pt x="20" y="72"/>
                    <a:pt x="20" y="72"/>
                    <a:pt x="20" y="72"/>
                  </a:cubicBezTo>
                  <a:cubicBezTo>
                    <a:pt x="20" y="72"/>
                    <a:pt x="20" y="72"/>
                    <a:pt x="20" y="72"/>
                  </a:cubicBezTo>
                  <a:cubicBezTo>
                    <a:pt x="21" y="72"/>
                    <a:pt x="21" y="72"/>
                    <a:pt x="21" y="72"/>
                  </a:cubicBezTo>
                  <a:cubicBezTo>
                    <a:pt x="21" y="72"/>
                    <a:pt x="21" y="72"/>
                    <a:pt x="21" y="72"/>
                  </a:cubicBezTo>
                  <a:cubicBezTo>
                    <a:pt x="24" y="81"/>
                    <a:pt x="24" y="81"/>
                    <a:pt x="24" y="81"/>
                  </a:cubicBezTo>
                  <a:cubicBezTo>
                    <a:pt x="28" y="84"/>
                    <a:pt x="28" y="84"/>
                    <a:pt x="28" y="84"/>
                  </a:cubicBezTo>
                  <a:cubicBezTo>
                    <a:pt x="30" y="86"/>
                    <a:pt x="30" y="88"/>
                    <a:pt x="30" y="92"/>
                  </a:cubicBezTo>
                  <a:cubicBezTo>
                    <a:pt x="31" y="103"/>
                    <a:pt x="31" y="103"/>
                    <a:pt x="31" y="103"/>
                  </a:cubicBezTo>
                  <a:cubicBezTo>
                    <a:pt x="36" y="108"/>
                    <a:pt x="36" y="108"/>
                    <a:pt x="36" y="108"/>
                  </a:cubicBezTo>
                  <a:cubicBezTo>
                    <a:pt x="36" y="108"/>
                    <a:pt x="36" y="108"/>
                    <a:pt x="36" y="108"/>
                  </a:cubicBezTo>
                  <a:cubicBezTo>
                    <a:pt x="36" y="108"/>
                    <a:pt x="36" y="108"/>
                    <a:pt x="36" y="108"/>
                  </a:cubicBezTo>
                  <a:cubicBezTo>
                    <a:pt x="36" y="108"/>
                    <a:pt x="36" y="108"/>
                    <a:pt x="36" y="108"/>
                  </a:cubicBezTo>
                  <a:cubicBezTo>
                    <a:pt x="39" y="116"/>
                    <a:pt x="39" y="116"/>
                    <a:pt x="39" y="116"/>
                  </a:cubicBezTo>
                  <a:cubicBezTo>
                    <a:pt x="39" y="120"/>
                    <a:pt x="39" y="120"/>
                    <a:pt x="39" y="120"/>
                  </a:cubicBezTo>
                  <a:cubicBezTo>
                    <a:pt x="36" y="124"/>
                    <a:pt x="36" y="124"/>
                    <a:pt x="36" y="124"/>
                  </a:cubicBezTo>
                  <a:cubicBezTo>
                    <a:pt x="35" y="128"/>
                    <a:pt x="35" y="128"/>
                    <a:pt x="35" y="128"/>
                  </a:cubicBezTo>
                  <a:cubicBezTo>
                    <a:pt x="36" y="132"/>
                    <a:pt x="36" y="132"/>
                    <a:pt x="36" y="132"/>
                  </a:cubicBezTo>
                  <a:cubicBezTo>
                    <a:pt x="41" y="135"/>
                    <a:pt x="41" y="135"/>
                    <a:pt x="41" y="135"/>
                  </a:cubicBezTo>
                  <a:cubicBezTo>
                    <a:pt x="46" y="137"/>
                    <a:pt x="49" y="138"/>
                    <a:pt x="50" y="140"/>
                  </a:cubicBezTo>
                  <a:cubicBezTo>
                    <a:pt x="53" y="146"/>
                    <a:pt x="53" y="146"/>
                    <a:pt x="53" y="146"/>
                  </a:cubicBezTo>
                  <a:cubicBezTo>
                    <a:pt x="56" y="148"/>
                    <a:pt x="58" y="150"/>
                    <a:pt x="59" y="151"/>
                  </a:cubicBezTo>
                  <a:cubicBezTo>
                    <a:pt x="62" y="152"/>
                    <a:pt x="62" y="152"/>
                    <a:pt x="62" y="152"/>
                  </a:cubicBezTo>
                  <a:cubicBezTo>
                    <a:pt x="63" y="152"/>
                    <a:pt x="63" y="152"/>
                    <a:pt x="63" y="152"/>
                  </a:cubicBezTo>
                  <a:cubicBezTo>
                    <a:pt x="61" y="144"/>
                    <a:pt x="61" y="144"/>
                    <a:pt x="61" y="144"/>
                  </a:cubicBezTo>
                  <a:cubicBezTo>
                    <a:pt x="61" y="142"/>
                    <a:pt x="61" y="140"/>
                    <a:pt x="62" y="139"/>
                  </a:cubicBezTo>
                  <a:cubicBezTo>
                    <a:pt x="62" y="138"/>
                    <a:pt x="63" y="137"/>
                    <a:pt x="65" y="136"/>
                  </a:cubicBezTo>
                  <a:cubicBezTo>
                    <a:pt x="71" y="134"/>
                    <a:pt x="71" y="134"/>
                    <a:pt x="71" y="134"/>
                  </a:cubicBezTo>
                  <a:cubicBezTo>
                    <a:pt x="71" y="134"/>
                    <a:pt x="71" y="134"/>
                    <a:pt x="71" y="134"/>
                  </a:cubicBezTo>
                  <a:cubicBezTo>
                    <a:pt x="71" y="134"/>
                    <a:pt x="71" y="134"/>
                    <a:pt x="71" y="134"/>
                  </a:cubicBezTo>
                  <a:cubicBezTo>
                    <a:pt x="72" y="134"/>
                    <a:pt x="72" y="134"/>
                    <a:pt x="72" y="134"/>
                  </a:cubicBezTo>
                  <a:cubicBezTo>
                    <a:pt x="72" y="134"/>
                    <a:pt x="72" y="134"/>
                    <a:pt x="72" y="134"/>
                  </a:cubicBezTo>
                  <a:cubicBezTo>
                    <a:pt x="75" y="135"/>
                    <a:pt x="75" y="135"/>
                    <a:pt x="75" y="135"/>
                  </a:cubicBezTo>
                  <a:cubicBezTo>
                    <a:pt x="78" y="133"/>
                    <a:pt x="78" y="133"/>
                    <a:pt x="78" y="133"/>
                  </a:cubicBezTo>
                  <a:cubicBezTo>
                    <a:pt x="78" y="132"/>
                    <a:pt x="78" y="132"/>
                    <a:pt x="78" y="132"/>
                  </a:cubicBezTo>
                  <a:cubicBezTo>
                    <a:pt x="80" y="122"/>
                    <a:pt x="80" y="122"/>
                    <a:pt x="80" y="122"/>
                  </a:cubicBezTo>
                  <a:cubicBezTo>
                    <a:pt x="77" y="118"/>
                    <a:pt x="77" y="118"/>
                    <a:pt x="77" y="118"/>
                  </a:cubicBezTo>
                  <a:cubicBezTo>
                    <a:pt x="74" y="116"/>
                    <a:pt x="74" y="116"/>
                    <a:pt x="74" y="116"/>
                  </a:cubicBezTo>
                  <a:cubicBezTo>
                    <a:pt x="70" y="116"/>
                    <a:pt x="70" y="116"/>
                    <a:pt x="70" y="116"/>
                  </a:cubicBezTo>
                  <a:cubicBezTo>
                    <a:pt x="69" y="116"/>
                    <a:pt x="69" y="116"/>
                    <a:pt x="69" y="116"/>
                  </a:cubicBezTo>
                  <a:cubicBezTo>
                    <a:pt x="68" y="115"/>
                    <a:pt x="68" y="115"/>
                    <a:pt x="68" y="115"/>
                  </a:cubicBezTo>
                  <a:cubicBezTo>
                    <a:pt x="67" y="105"/>
                    <a:pt x="67" y="105"/>
                    <a:pt x="67" y="105"/>
                  </a:cubicBezTo>
                  <a:cubicBezTo>
                    <a:pt x="67" y="84"/>
                    <a:pt x="67" y="84"/>
                    <a:pt x="67" y="84"/>
                  </a:cubicBezTo>
                  <a:cubicBezTo>
                    <a:pt x="68" y="84"/>
                    <a:pt x="68" y="84"/>
                    <a:pt x="68" y="84"/>
                  </a:cubicBezTo>
                  <a:cubicBezTo>
                    <a:pt x="74" y="75"/>
                    <a:pt x="74" y="75"/>
                    <a:pt x="74" y="75"/>
                  </a:cubicBezTo>
                  <a:cubicBezTo>
                    <a:pt x="83" y="80"/>
                    <a:pt x="83" y="80"/>
                    <a:pt x="83" y="80"/>
                  </a:cubicBezTo>
                  <a:cubicBezTo>
                    <a:pt x="88" y="80"/>
                    <a:pt x="88" y="80"/>
                    <a:pt x="88" y="80"/>
                  </a:cubicBezTo>
                  <a:cubicBezTo>
                    <a:pt x="92" y="54"/>
                    <a:pt x="92" y="54"/>
                    <a:pt x="92" y="54"/>
                  </a:cubicBezTo>
                  <a:cubicBezTo>
                    <a:pt x="91" y="51"/>
                    <a:pt x="90" y="49"/>
                    <a:pt x="87" y="48"/>
                  </a:cubicBezTo>
                  <a:cubicBezTo>
                    <a:pt x="85" y="48"/>
                    <a:pt x="85" y="48"/>
                    <a:pt x="85" y="48"/>
                  </a:cubicBezTo>
                  <a:cubicBezTo>
                    <a:pt x="85" y="48"/>
                    <a:pt x="85" y="48"/>
                    <a:pt x="85" y="48"/>
                  </a:cubicBezTo>
                  <a:cubicBezTo>
                    <a:pt x="84" y="48"/>
                    <a:pt x="84" y="48"/>
                    <a:pt x="84" y="48"/>
                  </a:cubicBezTo>
                  <a:cubicBezTo>
                    <a:pt x="77" y="49"/>
                    <a:pt x="77" y="49"/>
                    <a:pt x="77" y="49"/>
                  </a:cubicBezTo>
                  <a:cubicBezTo>
                    <a:pt x="77" y="48"/>
                    <a:pt x="77" y="48"/>
                    <a:pt x="77" y="48"/>
                  </a:cubicBezTo>
                  <a:cubicBezTo>
                    <a:pt x="76" y="48"/>
                    <a:pt x="76" y="48"/>
                    <a:pt x="76" y="48"/>
                  </a:cubicBezTo>
                  <a:cubicBezTo>
                    <a:pt x="72" y="42"/>
                    <a:pt x="72" y="42"/>
                    <a:pt x="72" y="42"/>
                  </a:cubicBezTo>
                  <a:cubicBezTo>
                    <a:pt x="72" y="42"/>
                    <a:pt x="72" y="42"/>
                    <a:pt x="72" y="42"/>
                  </a:cubicBezTo>
                  <a:cubicBezTo>
                    <a:pt x="72" y="42"/>
                    <a:pt x="72" y="42"/>
                    <a:pt x="72" y="42"/>
                  </a:cubicBezTo>
                  <a:cubicBezTo>
                    <a:pt x="72" y="32"/>
                    <a:pt x="72" y="32"/>
                    <a:pt x="72" y="32"/>
                  </a:cubicBezTo>
                  <a:cubicBezTo>
                    <a:pt x="73" y="26"/>
                    <a:pt x="73" y="26"/>
                    <a:pt x="73" y="26"/>
                  </a:cubicBezTo>
                  <a:cubicBezTo>
                    <a:pt x="75" y="24"/>
                    <a:pt x="75" y="24"/>
                    <a:pt x="75" y="24"/>
                  </a:cubicBezTo>
                  <a:cubicBezTo>
                    <a:pt x="75" y="22"/>
                    <a:pt x="75" y="20"/>
                    <a:pt x="77" y="18"/>
                  </a:cubicBezTo>
                  <a:cubicBezTo>
                    <a:pt x="78" y="16"/>
                    <a:pt x="78" y="16"/>
                    <a:pt x="78" y="16"/>
                  </a:cubicBezTo>
                  <a:cubicBezTo>
                    <a:pt x="79" y="10"/>
                    <a:pt x="79" y="10"/>
                    <a:pt x="79" y="10"/>
                  </a:cubicBezTo>
                  <a:cubicBezTo>
                    <a:pt x="73" y="4"/>
                    <a:pt x="73" y="4"/>
                    <a:pt x="73" y="4"/>
                  </a:cubicBezTo>
                  <a:cubicBezTo>
                    <a:pt x="65" y="0"/>
                    <a:pt x="65" y="0"/>
                    <a:pt x="65" y="0"/>
                  </a:cubicBezTo>
                  <a:lnTo>
                    <a:pt x="54"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7" name="Freeform 8"/>
            <p:cNvSpPr/>
            <p:nvPr/>
          </p:nvSpPr>
          <p:spPr bwMode="auto">
            <a:xfrm>
              <a:off x="2697163" y="1314451"/>
              <a:ext cx="2449513" cy="1852613"/>
            </a:xfrm>
            <a:custGeom>
              <a:avLst/>
              <a:gdLst>
                <a:gd name="T0" fmla="*/ 639 w 652"/>
                <a:gd name="T1" fmla="*/ 228 h 493"/>
                <a:gd name="T2" fmla="*/ 612 w 652"/>
                <a:gd name="T3" fmla="*/ 204 h 493"/>
                <a:gd name="T4" fmla="*/ 595 w 652"/>
                <a:gd name="T5" fmla="*/ 184 h 493"/>
                <a:gd name="T6" fmla="*/ 519 w 652"/>
                <a:gd name="T7" fmla="*/ 166 h 493"/>
                <a:gd name="T8" fmla="*/ 523 w 652"/>
                <a:gd name="T9" fmla="*/ 90 h 493"/>
                <a:gd name="T10" fmla="*/ 469 w 652"/>
                <a:gd name="T11" fmla="*/ 25 h 493"/>
                <a:gd name="T12" fmla="*/ 442 w 652"/>
                <a:gd name="T13" fmla="*/ 7 h 493"/>
                <a:gd name="T14" fmla="*/ 400 w 652"/>
                <a:gd name="T15" fmla="*/ 61 h 493"/>
                <a:gd name="T16" fmla="*/ 308 w 652"/>
                <a:gd name="T17" fmla="*/ 112 h 493"/>
                <a:gd name="T18" fmla="*/ 291 w 652"/>
                <a:gd name="T19" fmla="*/ 115 h 493"/>
                <a:gd name="T20" fmla="*/ 236 w 652"/>
                <a:gd name="T21" fmla="*/ 110 h 493"/>
                <a:gd name="T22" fmla="*/ 244 w 652"/>
                <a:gd name="T23" fmla="*/ 168 h 493"/>
                <a:gd name="T24" fmla="*/ 234 w 652"/>
                <a:gd name="T25" fmla="*/ 198 h 493"/>
                <a:gd name="T26" fmla="*/ 226 w 652"/>
                <a:gd name="T27" fmla="*/ 196 h 493"/>
                <a:gd name="T28" fmla="*/ 202 w 652"/>
                <a:gd name="T29" fmla="*/ 224 h 493"/>
                <a:gd name="T30" fmla="*/ 164 w 652"/>
                <a:gd name="T31" fmla="*/ 234 h 493"/>
                <a:gd name="T32" fmla="*/ 91 w 652"/>
                <a:gd name="T33" fmla="*/ 253 h 493"/>
                <a:gd name="T34" fmla="*/ 52 w 652"/>
                <a:gd name="T35" fmla="*/ 247 h 493"/>
                <a:gd name="T36" fmla="*/ 32 w 652"/>
                <a:gd name="T37" fmla="*/ 240 h 493"/>
                <a:gd name="T38" fmla="*/ 4 w 652"/>
                <a:gd name="T39" fmla="*/ 284 h 493"/>
                <a:gd name="T40" fmla="*/ 26 w 652"/>
                <a:gd name="T41" fmla="*/ 303 h 493"/>
                <a:gd name="T42" fmla="*/ 20 w 652"/>
                <a:gd name="T43" fmla="*/ 356 h 493"/>
                <a:gd name="T44" fmla="*/ 21 w 652"/>
                <a:gd name="T45" fmla="*/ 367 h 493"/>
                <a:gd name="T46" fmla="*/ 60 w 652"/>
                <a:gd name="T47" fmla="*/ 417 h 493"/>
                <a:gd name="T48" fmla="*/ 85 w 652"/>
                <a:gd name="T49" fmla="*/ 443 h 493"/>
                <a:gd name="T50" fmla="*/ 104 w 652"/>
                <a:gd name="T51" fmla="*/ 490 h 493"/>
                <a:gd name="T52" fmla="*/ 129 w 652"/>
                <a:gd name="T53" fmla="*/ 493 h 493"/>
                <a:gd name="T54" fmla="*/ 144 w 652"/>
                <a:gd name="T55" fmla="*/ 466 h 493"/>
                <a:gd name="T56" fmla="*/ 165 w 652"/>
                <a:gd name="T57" fmla="*/ 468 h 493"/>
                <a:gd name="T58" fmla="*/ 230 w 652"/>
                <a:gd name="T59" fmla="*/ 465 h 493"/>
                <a:gd name="T60" fmla="*/ 250 w 652"/>
                <a:gd name="T61" fmla="*/ 480 h 493"/>
                <a:gd name="T62" fmla="*/ 284 w 652"/>
                <a:gd name="T63" fmla="*/ 480 h 493"/>
                <a:gd name="T64" fmla="*/ 360 w 652"/>
                <a:gd name="T65" fmla="*/ 470 h 493"/>
                <a:gd name="T66" fmla="*/ 412 w 652"/>
                <a:gd name="T67" fmla="*/ 472 h 493"/>
                <a:gd name="T68" fmla="*/ 445 w 652"/>
                <a:gd name="T69" fmla="*/ 484 h 493"/>
                <a:gd name="T70" fmla="*/ 472 w 652"/>
                <a:gd name="T71" fmla="*/ 491 h 493"/>
                <a:gd name="T72" fmla="*/ 469 w 652"/>
                <a:gd name="T73" fmla="*/ 470 h 493"/>
                <a:gd name="T74" fmla="*/ 476 w 652"/>
                <a:gd name="T75" fmla="*/ 460 h 493"/>
                <a:gd name="T76" fmla="*/ 478 w 652"/>
                <a:gd name="T77" fmla="*/ 446 h 493"/>
                <a:gd name="T78" fmla="*/ 460 w 652"/>
                <a:gd name="T79" fmla="*/ 428 h 493"/>
                <a:gd name="T80" fmla="*/ 461 w 652"/>
                <a:gd name="T81" fmla="*/ 414 h 493"/>
                <a:gd name="T82" fmla="*/ 494 w 652"/>
                <a:gd name="T83" fmla="*/ 396 h 493"/>
                <a:gd name="T84" fmla="*/ 527 w 652"/>
                <a:gd name="T85" fmla="*/ 390 h 493"/>
                <a:gd name="T86" fmla="*/ 543 w 652"/>
                <a:gd name="T87" fmla="*/ 375 h 493"/>
                <a:gd name="T88" fmla="*/ 544 w 652"/>
                <a:gd name="T89" fmla="*/ 367 h 493"/>
                <a:gd name="T90" fmla="*/ 546 w 652"/>
                <a:gd name="T91" fmla="*/ 343 h 493"/>
                <a:gd name="T92" fmla="*/ 584 w 652"/>
                <a:gd name="T93" fmla="*/ 314 h 493"/>
                <a:gd name="T94" fmla="*/ 602 w 652"/>
                <a:gd name="T95" fmla="*/ 302 h 493"/>
                <a:gd name="T96" fmla="*/ 634 w 652"/>
                <a:gd name="T97" fmla="*/ 294 h 493"/>
                <a:gd name="T98" fmla="*/ 647 w 652"/>
                <a:gd name="T99" fmla="*/ 281 h 493"/>
                <a:gd name="T100" fmla="*/ 651 w 652"/>
                <a:gd name="T101" fmla="*/ 266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52" h="493">
                  <a:moveTo>
                    <a:pt x="651" y="265"/>
                  </a:moveTo>
                  <a:cubicBezTo>
                    <a:pt x="651" y="265"/>
                    <a:pt x="651" y="265"/>
                    <a:pt x="651" y="265"/>
                  </a:cubicBezTo>
                  <a:cubicBezTo>
                    <a:pt x="652" y="265"/>
                    <a:pt x="652" y="265"/>
                    <a:pt x="652" y="265"/>
                  </a:cubicBezTo>
                  <a:cubicBezTo>
                    <a:pt x="652" y="264"/>
                    <a:pt x="652" y="264"/>
                    <a:pt x="652" y="264"/>
                  </a:cubicBezTo>
                  <a:cubicBezTo>
                    <a:pt x="639" y="228"/>
                    <a:pt x="639" y="228"/>
                    <a:pt x="639" y="228"/>
                  </a:cubicBezTo>
                  <a:cubicBezTo>
                    <a:pt x="631" y="222"/>
                    <a:pt x="631" y="222"/>
                    <a:pt x="631" y="222"/>
                  </a:cubicBezTo>
                  <a:cubicBezTo>
                    <a:pt x="631" y="221"/>
                    <a:pt x="631" y="221"/>
                    <a:pt x="631" y="221"/>
                  </a:cubicBezTo>
                  <a:cubicBezTo>
                    <a:pt x="629" y="206"/>
                    <a:pt x="629" y="206"/>
                    <a:pt x="629" y="206"/>
                  </a:cubicBezTo>
                  <a:cubicBezTo>
                    <a:pt x="612" y="204"/>
                    <a:pt x="612" y="204"/>
                    <a:pt x="612" y="204"/>
                  </a:cubicBezTo>
                  <a:cubicBezTo>
                    <a:pt x="612" y="204"/>
                    <a:pt x="612" y="204"/>
                    <a:pt x="612" y="204"/>
                  </a:cubicBezTo>
                  <a:cubicBezTo>
                    <a:pt x="611" y="204"/>
                    <a:pt x="611" y="204"/>
                    <a:pt x="611" y="204"/>
                  </a:cubicBezTo>
                  <a:cubicBezTo>
                    <a:pt x="611" y="203"/>
                    <a:pt x="611" y="203"/>
                    <a:pt x="611" y="203"/>
                  </a:cubicBezTo>
                  <a:cubicBezTo>
                    <a:pt x="610" y="202"/>
                    <a:pt x="610" y="202"/>
                    <a:pt x="610" y="202"/>
                  </a:cubicBezTo>
                  <a:cubicBezTo>
                    <a:pt x="610" y="202"/>
                    <a:pt x="610" y="202"/>
                    <a:pt x="610" y="202"/>
                  </a:cubicBezTo>
                  <a:cubicBezTo>
                    <a:pt x="608" y="196"/>
                    <a:pt x="603" y="190"/>
                    <a:pt x="595" y="184"/>
                  </a:cubicBezTo>
                  <a:cubicBezTo>
                    <a:pt x="591" y="180"/>
                    <a:pt x="586" y="178"/>
                    <a:pt x="583" y="177"/>
                  </a:cubicBezTo>
                  <a:cubicBezTo>
                    <a:pt x="580" y="176"/>
                    <a:pt x="577" y="174"/>
                    <a:pt x="575" y="173"/>
                  </a:cubicBezTo>
                  <a:cubicBezTo>
                    <a:pt x="570" y="169"/>
                    <a:pt x="552" y="166"/>
                    <a:pt x="520" y="166"/>
                  </a:cubicBezTo>
                  <a:cubicBezTo>
                    <a:pt x="519" y="166"/>
                    <a:pt x="519" y="166"/>
                    <a:pt x="519" y="166"/>
                  </a:cubicBezTo>
                  <a:cubicBezTo>
                    <a:pt x="519" y="166"/>
                    <a:pt x="519" y="166"/>
                    <a:pt x="519" y="166"/>
                  </a:cubicBezTo>
                  <a:cubicBezTo>
                    <a:pt x="516" y="160"/>
                    <a:pt x="516" y="160"/>
                    <a:pt x="516" y="160"/>
                  </a:cubicBezTo>
                  <a:cubicBezTo>
                    <a:pt x="514" y="156"/>
                    <a:pt x="513" y="153"/>
                    <a:pt x="512" y="150"/>
                  </a:cubicBezTo>
                  <a:cubicBezTo>
                    <a:pt x="512" y="145"/>
                    <a:pt x="518" y="131"/>
                    <a:pt x="529" y="107"/>
                  </a:cubicBezTo>
                  <a:cubicBezTo>
                    <a:pt x="523" y="90"/>
                    <a:pt x="523" y="90"/>
                    <a:pt x="523" y="90"/>
                  </a:cubicBezTo>
                  <a:cubicBezTo>
                    <a:pt x="523" y="90"/>
                    <a:pt x="523" y="90"/>
                    <a:pt x="523" y="90"/>
                  </a:cubicBezTo>
                  <a:cubicBezTo>
                    <a:pt x="517" y="62"/>
                    <a:pt x="517" y="62"/>
                    <a:pt x="517" y="62"/>
                  </a:cubicBezTo>
                  <a:cubicBezTo>
                    <a:pt x="516" y="58"/>
                    <a:pt x="510" y="54"/>
                    <a:pt x="498" y="50"/>
                  </a:cubicBezTo>
                  <a:cubicBezTo>
                    <a:pt x="495" y="50"/>
                    <a:pt x="493" y="49"/>
                    <a:pt x="490" y="47"/>
                  </a:cubicBezTo>
                  <a:cubicBezTo>
                    <a:pt x="486" y="45"/>
                    <a:pt x="483" y="42"/>
                    <a:pt x="481" y="37"/>
                  </a:cubicBezTo>
                  <a:cubicBezTo>
                    <a:pt x="479" y="32"/>
                    <a:pt x="475" y="28"/>
                    <a:pt x="469" y="25"/>
                  </a:cubicBezTo>
                  <a:cubicBezTo>
                    <a:pt x="469" y="25"/>
                    <a:pt x="469" y="25"/>
                    <a:pt x="469" y="25"/>
                  </a:cubicBezTo>
                  <a:cubicBezTo>
                    <a:pt x="468" y="24"/>
                    <a:pt x="468" y="24"/>
                    <a:pt x="468" y="24"/>
                  </a:cubicBezTo>
                  <a:cubicBezTo>
                    <a:pt x="464" y="0"/>
                    <a:pt x="464" y="0"/>
                    <a:pt x="464" y="0"/>
                  </a:cubicBezTo>
                  <a:cubicBezTo>
                    <a:pt x="444" y="2"/>
                    <a:pt x="444" y="2"/>
                    <a:pt x="444" y="2"/>
                  </a:cubicBezTo>
                  <a:cubicBezTo>
                    <a:pt x="442" y="7"/>
                    <a:pt x="442" y="7"/>
                    <a:pt x="442" y="7"/>
                  </a:cubicBezTo>
                  <a:cubicBezTo>
                    <a:pt x="440" y="15"/>
                    <a:pt x="438" y="19"/>
                    <a:pt x="435" y="19"/>
                  </a:cubicBezTo>
                  <a:cubicBezTo>
                    <a:pt x="422" y="23"/>
                    <a:pt x="422" y="23"/>
                    <a:pt x="422" y="23"/>
                  </a:cubicBezTo>
                  <a:cubicBezTo>
                    <a:pt x="415" y="26"/>
                    <a:pt x="410" y="29"/>
                    <a:pt x="408" y="33"/>
                  </a:cubicBezTo>
                  <a:cubicBezTo>
                    <a:pt x="406" y="34"/>
                    <a:pt x="405" y="39"/>
                    <a:pt x="404" y="46"/>
                  </a:cubicBezTo>
                  <a:cubicBezTo>
                    <a:pt x="403" y="53"/>
                    <a:pt x="402" y="58"/>
                    <a:pt x="400" y="61"/>
                  </a:cubicBezTo>
                  <a:cubicBezTo>
                    <a:pt x="398" y="66"/>
                    <a:pt x="394" y="70"/>
                    <a:pt x="389" y="72"/>
                  </a:cubicBezTo>
                  <a:cubicBezTo>
                    <a:pt x="378" y="76"/>
                    <a:pt x="361" y="70"/>
                    <a:pt x="336" y="52"/>
                  </a:cubicBezTo>
                  <a:cubicBezTo>
                    <a:pt x="304" y="94"/>
                    <a:pt x="304" y="94"/>
                    <a:pt x="304" y="94"/>
                  </a:cubicBezTo>
                  <a:cubicBezTo>
                    <a:pt x="308" y="112"/>
                    <a:pt x="308" y="112"/>
                    <a:pt x="308" y="112"/>
                  </a:cubicBezTo>
                  <a:cubicBezTo>
                    <a:pt x="308" y="112"/>
                    <a:pt x="308" y="112"/>
                    <a:pt x="308" y="112"/>
                  </a:cubicBezTo>
                  <a:cubicBezTo>
                    <a:pt x="308" y="112"/>
                    <a:pt x="308" y="112"/>
                    <a:pt x="308" y="112"/>
                  </a:cubicBezTo>
                  <a:cubicBezTo>
                    <a:pt x="308" y="113"/>
                    <a:pt x="308" y="113"/>
                    <a:pt x="308" y="113"/>
                  </a:cubicBezTo>
                  <a:cubicBezTo>
                    <a:pt x="308" y="113"/>
                    <a:pt x="308" y="113"/>
                    <a:pt x="308" y="113"/>
                  </a:cubicBezTo>
                  <a:cubicBezTo>
                    <a:pt x="306" y="116"/>
                    <a:pt x="304" y="117"/>
                    <a:pt x="301" y="118"/>
                  </a:cubicBezTo>
                  <a:cubicBezTo>
                    <a:pt x="298" y="118"/>
                    <a:pt x="294" y="117"/>
                    <a:pt x="291" y="115"/>
                  </a:cubicBezTo>
                  <a:cubicBezTo>
                    <a:pt x="288" y="112"/>
                    <a:pt x="278" y="110"/>
                    <a:pt x="264" y="110"/>
                  </a:cubicBezTo>
                  <a:cubicBezTo>
                    <a:pt x="257" y="109"/>
                    <a:pt x="257" y="109"/>
                    <a:pt x="257" y="109"/>
                  </a:cubicBezTo>
                  <a:cubicBezTo>
                    <a:pt x="257" y="109"/>
                    <a:pt x="257" y="109"/>
                    <a:pt x="257" y="109"/>
                  </a:cubicBezTo>
                  <a:cubicBezTo>
                    <a:pt x="247" y="108"/>
                    <a:pt x="247" y="108"/>
                    <a:pt x="247" y="108"/>
                  </a:cubicBezTo>
                  <a:cubicBezTo>
                    <a:pt x="236" y="110"/>
                    <a:pt x="236" y="110"/>
                    <a:pt x="236" y="110"/>
                  </a:cubicBezTo>
                  <a:cubicBezTo>
                    <a:pt x="241" y="117"/>
                    <a:pt x="241" y="117"/>
                    <a:pt x="241" y="117"/>
                  </a:cubicBezTo>
                  <a:cubicBezTo>
                    <a:pt x="245" y="122"/>
                    <a:pt x="246" y="126"/>
                    <a:pt x="246" y="128"/>
                  </a:cubicBezTo>
                  <a:cubicBezTo>
                    <a:pt x="242" y="154"/>
                    <a:pt x="242" y="154"/>
                    <a:pt x="242" y="154"/>
                  </a:cubicBezTo>
                  <a:cubicBezTo>
                    <a:pt x="244" y="168"/>
                    <a:pt x="244" y="168"/>
                    <a:pt x="244" y="168"/>
                  </a:cubicBezTo>
                  <a:cubicBezTo>
                    <a:pt x="244" y="168"/>
                    <a:pt x="244" y="168"/>
                    <a:pt x="244" y="168"/>
                  </a:cubicBezTo>
                  <a:cubicBezTo>
                    <a:pt x="244" y="168"/>
                    <a:pt x="244" y="168"/>
                    <a:pt x="244" y="168"/>
                  </a:cubicBezTo>
                  <a:cubicBezTo>
                    <a:pt x="244" y="168"/>
                    <a:pt x="244" y="168"/>
                    <a:pt x="244" y="168"/>
                  </a:cubicBezTo>
                  <a:cubicBezTo>
                    <a:pt x="244" y="168"/>
                    <a:pt x="244" y="168"/>
                    <a:pt x="244" y="168"/>
                  </a:cubicBezTo>
                  <a:cubicBezTo>
                    <a:pt x="236" y="194"/>
                    <a:pt x="236" y="194"/>
                    <a:pt x="236" y="194"/>
                  </a:cubicBezTo>
                  <a:cubicBezTo>
                    <a:pt x="235" y="197"/>
                    <a:pt x="234" y="198"/>
                    <a:pt x="234" y="198"/>
                  </a:cubicBezTo>
                  <a:cubicBezTo>
                    <a:pt x="233" y="198"/>
                    <a:pt x="233" y="198"/>
                    <a:pt x="233" y="198"/>
                  </a:cubicBezTo>
                  <a:cubicBezTo>
                    <a:pt x="233" y="197"/>
                    <a:pt x="233" y="197"/>
                    <a:pt x="233" y="197"/>
                  </a:cubicBezTo>
                  <a:cubicBezTo>
                    <a:pt x="232" y="195"/>
                    <a:pt x="232" y="195"/>
                    <a:pt x="232" y="195"/>
                  </a:cubicBezTo>
                  <a:cubicBezTo>
                    <a:pt x="230" y="192"/>
                    <a:pt x="229" y="190"/>
                    <a:pt x="228" y="191"/>
                  </a:cubicBezTo>
                  <a:cubicBezTo>
                    <a:pt x="227" y="191"/>
                    <a:pt x="226" y="193"/>
                    <a:pt x="226" y="196"/>
                  </a:cubicBezTo>
                  <a:cubicBezTo>
                    <a:pt x="224" y="204"/>
                    <a:pt x="220" y="210"/>
                    <a:pt x="213" y="216"/>
                  </a:cubicBezTo>
                  <a:cubicBezTo>
                    <a:pt x="206" y="222"/>
                    <a:pt x="206" y="222"/>
                    <a:pt x="206" y="222"/>
                  </a:cubicBezTo>
                  <a:cubicBezTo>
                    <a:pt x="202" y="224"/>
                    <a:pt x="202" y="224"/>
                    <a:pt x="202" y="224"/>
                  </a:cubicBezTo>
                  <a:cubicBezTo>
                    <a:pt x="202" y="224"/>
                    <a:pt x="202" y="224"/>
                    <a:pt x="202" y="224"/>
                  </a:cubicBezTo>
                  <a:cubicBezTo>
                    <a:pt x="202" y="224"/>
                    <a:pt x="202" y="224"/>
                    <a:pt x="202" y="224"/>
                  </a:cubicBezTo>
                  <a:cubicBezTo>
                    <a:pt x="176" y="224"/>
                    <a:pt x="176" y="224"/>
                    <a:pt x="176" y="224"/>
                  </a:cubicBezTo>
                  <a:cubicBezTo>
                    <a:pt x="166" y="234"/>
                    <a:pt x="166" y="234"/>
                    <a:pt x="166" y="234"/>
                  </a:cubicBezTo>
                  <a:cubicBezTo>
                    <a:pt x="165" y="234"/>
                    <a:pt x="165" y="234"/>
                    <a:pt x="165" y="234"/>
                  </a:cubicBezTo>
                  <a:cubicBezTo>
                    <a:pt x="164" y="234"/>
                    <a:pt x="164" y="234"/>
                    <a:pt x="164" y="234"/>
                  </a:cubicBezTo>
                  <a:cubicBezTo>
                    <a:pt x="164" y="234"/>
                    <a:pt x="164" y="234"/>
                    <a:pt x="164" y="234"/>
                  </a:cubicBezTo>
                  <a:cubicBezTo>
                    <a:pt x="136" y="230"/>
                    <a:pt x="136" y="230"/>
                    <a:pt x="136" y="230"/>
                  </a:cubicBezTo>
                  <a:cubicBezTo>
                    <a:pt x="132" y="234"/>
                    <a:pt x="128" y="236"/>
                    <a:pt x="123" y="235"/>
                  </a:cubicBezTo>
                  <a:cubicBezTo>
                    <a:pt x="119" y="234"/>
                    <a:pt x="112" y="236"/>
                    <a:pt x="103" y="239"/>
                  </a:cubicBezTo>
                  <a:cubicBezTo>
                    <a:pt x="92" y="252"/>
                    <a:pt x="92" y="252"/>
                    <a:pt x="92" y="252"/>
                  </a:cubicBezTo>
                  <a:cubicBezTo>
                    <a:pt x="91" y="253"/>
                    <a:pt x="91" y="253"/>
                    <a:pt x="91" y="253"/>
                  </a:cubicBezTo>
                  <a:cubicBezTo>
                    <a:pt x="74" y="254"/>
                    <a:pt x="74" y="254"/>
                    <a:pt x="74" y="254"/>
                  </a:cubicBezTo>
                  <a:cubicBezTo>
                    <a:pt x="74" y="239"/>
                    <a:pt x="74" y="239"/>
                    <a:pt x="74" y="239"/>
                  </a:cubicBezTo>
                  <a:cubicBezTo>
                    <a:pt x="62" y="239"/>
                    <a:pt x="62" y="239"/>
                    <a:pt x="62" y="239"/>
                  </a:cubicBezTo>
                  <a:cubicBezTo>
                    <a:pt x="60" y="245"/>
                    <a:pt x="60" y="245"/>
                    <a:pt x="60" y="245"/>
                  </a:cubicBezTo>
                  <a:cubicBezTo>
                    <a:pt x="52" y="247"/>
                    <a:pt x="52" y="247"/>
                    <a:pt x="52" y="247"/>
                  </a:cubicBezTo>
                  <a:cubicBezTo>
                    <a:pt x="51" y="247"/>
                    <a:pt x="51" y="247"/>
                    <a:pt x="51" y="247"/>
                  </a:cubicBezTo>
                  <a:cubicBezTo>
                    <a:pt x="51" y="247"/>
                    <a:pt x="51" y="247"/>
                    <a:pt x="51" y="247"/>
                  </a:cubicBezTo>
                  <a:cubicBezTo>
                    <a:pt x="51" y="247"/>
                    <a:pt x="51" y="247"/>
                    <a:pt x="51" y="247"/>
                  </a:cubicBezTo>
                  <a:cubicBezTo>
                    <a:pt x="50" y="247"/>
                    <a:pt x="50" y="247"/>
                    <a:pt x="50" y="247"/>
                  </a:cubicBezTo>
                  <a:cubicBezTo>
                    <a:pt x="45" y="244"/>
                    <a:pt x="39" y="241"/>
                    <a:pt x="32" y="240"/>
                  </a:cubicBezTo>
                  <a:cubicBezTo>
                    <a:pt x="29" y="240"/>
                    <a:pt x="24" y="242"/>
                    <a:pt x="18" y="248"/>
                  </a:cubicBezTo>
                  <a:cubicBezTo>
                    <a:pt x="11" y="254"/>
                    <a:pt x="6" y="259"/>
                    <a:pt x="4" y="264"/>
                  </a:cubicBezTo>
                  <a:cubicBezTo>
                    <a:pt x="5" y="264"/>
                    <a:pt x="6" y="266"/>
                    <a:pt x="6" y="268"/>
                  </a:cubicBezTo>
                  <a:cubicBezTo>
                    <a:pt x="7" y="271"/>
                    <a:pt x="7" y="274"/>
                    <a:pt x="7" y="277"/>
                  </a:cubicBezTo>
                  <a:cubicBezTo>
                    <a:pt x="7" y="280"/>
                    <a:pt x="6" y="282"/>
                    <a:pt x="4" y="284"/>
                  </a:cubicBezTo>
                  <a:cubicBezTo>
                    <a:pt x="2" y="285"/>
                    <a:pt x="1" y="288"/>
                    <a:pt x="0" y="295"/>
                  </a:cubicBezTo>
                  <a:cubicBezTo>
                    <a:pt x="6" y="299"/>
                    <a:pt x="6" y="299"/>
                    <a:pt x="6" y="299"/>
                  </a:cubicBezTo>
                  <a:cubicBezTo>
                    <a:pt x="15" y="290"/>
                    <a:pt x="15" y="290"/>
                    <a:pt x="15" y="290"/>
                  </a:cubicBezTo>
                  <a:cubicBezTo>
                    <a:pt x="26" y="302"/>
                    <a:pt x="26" y="302"/>
                    <a:pt x="26" y="302"/>
                  </a:cubicBezTo>
                  <a:cubicBezTo>
                    <a:pt x="26" y="303"/>
                    <a:pt x="26" y="303"/>
                    <a:pt x="26" y="303"/>
                  </a:cubicBezTo>
                  <a:cubicBezTo>
                    <a:pt x="28" y="325"/>
                    <a:pt x="28" y="325"/>
                    <a:pt x="28" y="325"/>
                  </a:cubicBezTo>
                  <a:cubicBezTo>
                    <a:pt x="28" y="326"/>
                    <a:pt x="28" y="326"/>
                    <a:pt x="28" y="326"/>
                  </a:cubicBezTo>
                  <a:cubicBezTo>
                    <a:pt x="28" y="326"/>
                    <a:pt x="28" y="326"/>
                    <a:pt x="28" y="326"/>
                  </a:cubicBezTo>
                  <a:cubicBezTo>
                    <a:pt x="22" y="356"/>
                    <a:pt x="22" y="356"/>
                    <a:pt x="22" y="356"/>
                  </a:cubicBezTo>
                  <a:cubicBezTo>
                    <a:pt x="20" y="356"/>
                    <a:pt x="20" y="356"/>
                    <a:pt x="20" y="356"/>
                  </a:cubicBezTo>
                  <a:cubicBezTo>
                    <a:pt x="11" y="356"/>
                    <a:pt x="5" y="356"/>
                    <a:pt x="2" y="358"/>
                  </a:cubicBezTo>
                  <a:cubicBezTo>
                    <a:pt x="3" y="360"/>
                    <a:pt x="7" y="363"/>
                    <a:pt x="14" y="368"/>
                  </a:cubicBezTo>
                  <a:cubicBezTo>
                    <a:pt x="19" y="367"/>
                    <a:pt x="19" y="367"/>
                    <a:pt x="19" y="367"/>
                  </a:cubicBezTo>
                  <a:cubicBezTo>
                    <a:pt x="20" y="367"/>
                    <a:pt x="20" y="367"/>
                    <a:pt x="20" y="367"/>
                  </a:cubicBezTo>
                  <a:cubicBezTo>
                    <a:pt x="21" y="367"/>
                    <a:pt x="21" y="367"/>
                    <a:pt x="21" y="367"/>
                  </a:cubicBezTo>
                  <a:cubicBezTo>
                    <a:pt x="34" y="380"/>
                    <a:pt x="34" y="380"/>
                    <a:pt x="34" y="380"/>
                  </a:cubicBezTo>
                  <a:cubicBezTo>
                    <a:pt x="39" y="384"/>
                    <a:pt x="39" y="392"/>
                    <a:pt x="32" y="403"/>
                  </a:cubicBezTo>
                  <a:cubicBezTo>
                    <a:pt x="34" y="416"/>
                    <a:pt x="34" y="416"/>
                    <a:pt x="34" y="416"/>
                  </a:cubicBezTo>
                  <a:cubicBezTo>
                    <a:pt x="39" y="417"/>
                    <a:pt x="39" y="417"/>
                    <a:pt x="39" y="417"/>
                  </a:cubicBezTo>
                  <a:cubicBezTo>
                    <a:pt x="60" y="417"/>
                    <a:pt x="60" y="417"/>
                    <a:pt x="60" y="417"/>
                  </a:cubicBezTo>
                  <a:cubicBezTo>
                    <a:pt x="49" y="426"/>
                    <a:pt x="49" y="426"/>
                    <a:pt x="49" y="426"/>
                  </a:cubicBezTo>
                  <a:cubicBezTo>
                    <a:pt x="55" y="430"/>
                    <a:pt x="55" y="430"/>
                    <a:pt x="55" y="430"/>
                  </a:cubicBezTo>
                  <a:cubicBezTo>
                    <a:pt x="55" y="430"/>
                    <a:pt x="55" y="430"/>
                    <a:pt x="55" y="430"/>
                  </a:cubicBezTo>
                  <a:cubicBezTo>
                    <a:pt x="63" y="434"/>
                    <a:pt x="63" y="434"/>
                    <a:pt x="63" y="434"/>
                  </a:cubicBezTo>
                  <a:cubicBezTo>
                    <a:pt x="85" y="443"/>
                    <a:pt x="85" y="443"/>
                    <a:pt x="85" y="443"/>
                  </a:cubicBezTo>
                  <a:cubicBezTo>
                    <a:pt x="85" y="444"/>
                    <a:pt x="85" y="444"/>
                    <a:pt x="85" y="444"/>
                  </a:cubicBezTo>
                  <a:cubicBezTo>
                    <a:pt x="86" y="444"/>
                    <a:pt x="86" y="444"/>
                    <a:pt x="86" y="444"/>
                  </a:cubicBezTo>
                  <a:cubicBezTo>
                    <a:pt x="88" y="476"/>
                    <a:pt x="88" y="476"/>
                    <a:pt x="88" y="476"/>
                  </a:cubicBezTo>
                  <a:cubicBezTo>
                    <a:pt x="88" y="483"/>
                    <a:pt x="93" y="488"/>
                    <a:pt x="103" y="491"/>
                  </a:cubicBezTo>
                  <a:cubicBezTo>
                    <a:pt x="104" y="490"/>
                    <a:pt x="104" y="490"/>
                    <a:pt x="104" y="490"/>
                  </a:cubicBezTo>
                  <a:cubicBezTo>
                    <a:pt x="105" y="490"/>
                    <a:pt x="105" y="490"/>
                    <a:pt x="105" y="490"/>
                  </a:cubicBezTo>
                  <a:cubicBezTo>
                    <a:pt x="105" y="490"/>
                    <a:pt x="105" y="490"/>
                    <a:pt x="105" y="490"/>
                  </a:cubicBezTo>
                  <a:cubicBezTo>
                    <a:pt x="128" y="493"/>
                    <a:pt x="128" y="493"/>
                    <a:pt x="128" y="493"/>
                  </a:cubicBezTo>
                  <a:cubicBezTo>
                    <a:pt x="129" y="493"/>
                    <a:pt x="129" y="493"/>
                    <a:pt x="129" y="493"/>
                  </a:cubicBezTo>
                  <a:cubicBezTo>
                    <a:pt x="129" y="493"/>
                    <a:pt x="129" y="493"/>
                    <a:pt x="129" y="493"/>
                  </a:cubicBezTo>
                  <a:cubicBezTo>
                    <a:pt x="130" y="492"/>
                    <a:pt x="130" y="492"/>
                    <a:pt x="130" y="492"/>
                  </a:cubicBezTo>
                  <a:cubicBezTo>
                    <a:pt x="132" y="488"/>
                    <a:pt x="134" y="484"/>
                    <a:pt x="134" y="484"/>
                  </a:cubicBezTo>
                  <a:cubicBezTo>
                    <a:pt x="134" y="483"/>
                    <a:pt x="134" y="483"/>
                    <a:pt x="134" y="483"/>
                  </a:cubicBezTo>
                  <a:cubicBezTo>
                    <a:pt x="133" y="479"/>
                    <a:pt x="135" y="476"/>
                    <a:pt x="138" y="474"/>
                  </a:cubicBezTo>
                  <a:cubicBezTo>
                    <a:pt x="141" y="471"/>
                    <a:pt x="143" y="469"/>
                    <a:pt x="144" y="466"/>
                  </a:cubicBezTo>
                  <a:cubicBezTo>
                    <a:pt x="145" y="466"/>
                    <a:pt x="145" y="466"/>
                    <a:pt x="145" y="466"/>
                  </a:cubicBezTo>
                  <a:cubicBezTo>
                    <a:pt x="146" y="462"/>
                    <a:pt x="150" y="462"/>
                    <a:pt x="157" y="464"/>
                  </a:cubicBezTo>
                  <a:cubicBezTo>
                    <a:pt x="157" y="464"/>
                    <a:pt x="157" y="464"/>
                    <a:pt x="157" y="464"/>
                  </a:cubicBezTo>
                  <a:cubicBezTo>
                    <a:pt x="157" y="464"/>
                    <a:pt x="157" y="464"/>
                    <a:pt x="157" y="464"/>
                  </a:cubicBezTo>
                  <a:cubicBezTo>
                    <a:pt x="165" y="468"/>
                    <a:pt x="165" y="468"/>
                    <a:pt x="165" y="468"/>
                  </a:cubicBezTo>
                  <a:cubicBezTo>
                    <a:pt x="190" y="473"/>
                    <a:pt x="190" y="473"/>
                    <a:pt x="190" y="473"/>
                  </a:cubicBezTo>
                  <a:cubicBezTo>
                    <a:pt x="206" y="472"/>
                    <a:pt x="206" y="472"/>
                    <a:pt x="206" y="472"/>
                  </a:cubicBezTo>
                  <a:cubicBezTo>
                    <a:pt x="217" y="467"/>
                    <a:pt x="217" y="467"/>
                    <a:pt x="217" y="467"/>
                  </a:cubicBezTo>
                  <a:cubicBezTo>
                    <a:pt x="219" y="464"/>
                    <a:pt x="220" y="463"/>
                    <a:pt x="222" y="462"/>
                  </a:cubicBezTo>
                  <a:cubicBezTo>
                    <a:pt x="224" y="462"/>
                    <a:pt x="226" y="462"/>
                    <a:pt x="230" y="465"/>
                  </a:cubicBezTo>
                  <a:cubicBezTo>
                    <a:pt x="231" y="466"/>
                    <a:pt x="231" y="466"/>
                    <a:pt x="231" y="466"/>
                  </a:cubicBezTo>
                  <a:cubicBezTo>
                    <a:pt x="233" y="467"/>
                    <a:pt x="234" y="470"/>
                    <a:pt x="236" y="474"/>
                  </a:cubicBezTo>
                  <a:cubicBezTo>
                    <a:pt x="244" y="480"/>
                    <a:pt x="244" y="480"/>
                    <a:pt x="244" y="480"/>
                  </a:cubicBezTo>
                  <a:cubicBezTo>
                    <a:pt x="250" y="480"/>
                    <a:pt x="250" y="480"/>
                    <a:pt x="250" y="480"/>
                  </a:cubicBezTo>
                  <a:cubicBezTo>
                    <a:pt x="250" y="480"/>
                    <a:pt x="250" y="480"/>
                    <a:pt x="250" y="480"/>
                  </a:cubicBezTo>
                  <a:cubicBezTo>
                    <a:pt x="251" y="480"/>
                    <a:pt x="251" y="480"/>
                    <a:pt x="251" y="480"/>
                  </a:cubicBezTo>
                  <a:cubicBezTo>
                    <a:pt x="251" y="480"/>
                    <a:pt x="251" y="480"/>
                    <a:pt x="251" y="480"/>
                  </a:cubicBezTo>
                  <a:cubicBezTo>
                    <a:pt x="260" y="484"/>
                    <a:pt x="260" y="484"/>
                    <a:pt x="260" y="484"/>
                  </a:cubicBezTo>
                  <a:cubicBezTo>
                    <a:pt x="275" y="482"/>
                    <a:pt x="275" y="482"/>
                    <a:pt x="275" y="482"/>
                  </a:cubicBezTo>
                  <a:cubicBezTo>
                    <a:pt x="284" y="480"/>
                    <a:pt x="284" y="480"/>
                    <a:pt x="284" y="480"/>
                  </a:cubicBezTo>
                  <a:cubicBezTo>
                    <a:pt x="307" y="482"/>
                    <a:pt x="307" y="482"/>
                    <a:pt x="307" y="482"/>
                  </a:cubicBezTo>
                  <a:cubicBezTo>
                    <a:pt x="317" y="479"/>
                    <a:pt x="317" y="479"/>
                    <a:pt x="317" y="479"/>
                  </a:cubicBezTo>
                  <a:cubicBezTo>
                    <a:pt x="328" y="474"/>
                    <a:pt x="328" y="474"/>
                    <a:pt x="328" y="474"/>
                  </a:cubicBezTo>
                  <a:cubicBezTo>
                    <a:pt x="331" y="472"/>
                    <a:pt x="334" y="471"/>
                    <a:pt x="338" y="470"/>
                  </a:cubicBezTo>
                  <a:cubicBezTo>
                    <a:pt x="360" y="470"/>
                    <a:pt x="360" y="470"/>
                    <a:pt x="360" y="470"/>
                  </a:cubicBezTo>
                  <a:cubicBezTo>
                    <a:pt x="368" y="467"/>
                    <a:pt x="368" y="467"/>
                    <a:pt x="368" y="467"/>
                  </a:cubicBezTo>
                  <a:cubicBezTo>
                    <a:pt x="371" y="465"/>
                    <a:pt x="374" y="464"/>
                    <a:pt x="376" y="464"/>
                  </a:cubicBezTo>
                  <a:cubicBezTo>
                    <a:pt x="389" y="464"/>
                    <a:pt x="389" y="464"/>
                    <a:pt x="389" y="464"/>
                  </a:cubicBezTo>
                  <a:cubicBezTo>
                    <a:pt x="395" y="468"/>
                    <a:pt x="395" y="468"/>
                    <a:pt x="395" y="468"/>
                  </a:cubicBezTo>
                  <a:cubicBezTo>
                    <a:pt x="412" y="472"/>
                    <a:pt x="412" y="472"/>
                    <a:pt x="412" y="472"/>
                  </a:cubicBezTo>
                  <a:cubicBezTo>
                    <a:pt x="414" y="472"/>
                    <a:pt x="417" y="474"/>
                    <a:pt x="421" y="478"/>
                  </a:cubicBezTo>
                  <a:cubicBezTo>
                    <a:pt x="428" y="482"/>
                    <a:pt x="428" y="482"/>
                    <a:pt x="428" y="482"/>
                  </a:cubicBezTo>
                  <a:cubicBezTo>
                    <a:pt x="429" y="483"/>
                    <a:pt x="429" y="483"/>
                    <a:pt x="429" y="483"/>
                  </a:cubicBezTo>
                  <a:cubicBezTo>
                    <a:pt x="445" y="484"/>
                    <a:pt x="445" y="484"/>
                    <a:pt x="445" y="484"/>
                  </a:cubicBezTo>
                  <a:cubicBezTo>
                    <a:pt x="445" y="484"/>
                    <a:pt x="445" y="484"/>
                    <a:pt x="445" y="484"/>
                  </a:cubicBezTo>
                  <a:cubicBezTo>
                    <a:pt x="446" y="484"/>
                    <a:pt x="446" y="484"/>
                    <a:pt x="446" y="484"/>
                  </a:cubicBezTo>
                  <a:cubicBezTo>
                    <a:pt x="453" y="488"/>
                    <a:pt x="453" y="488"/>
                    <a:pt x="453" y="488"/>
                  </a:cubicBezTo>
                  <a:cubicBezTo>
                    <a:pt x="463" y="490"/>
                    <a:pt x="463" y="490"/>
                    <a:pt x="463" y="490"/>
                  </a:cubicBezTo>
                  <a:cubicBezTo>
                    <a:pt x="464" y="490"/>
                    <a:pt x="464" y="490"/>
                    <a:pt x="464" y="490"/>
                  </a:cubicBezTo>
                  <a:cubicBezTo>
                    <a:pt x="472" y="491"/>
                    <a:pt x="472" y="491"/>
                    <a:pt x="472" y="491"/>
                  </a:cubicBezTo>
                  <a:cubicBezTo>
                    <a:pt x="474" y="486"/>
                    <a:pt x="474" y="486"/>
                    <a:pt x="474" y="486"/>
                  </a:cubicBezTo>
                  <a:cubicBezTo>
                    <a:pt x="471" y="478"/>
                    <a:pt x="471" y="478"/>
                    <a:pt x="471" y="478"/>
                  </a:cubicBezTo>
                  <a:cubicBezTo>
                    <a:pt x="469" y="470"/>
                    <a:pt x="469" y="470"/>
                    <a:pt x="469" y="470"/>
                  </a:cubicBezTo>
                  <a:cubicBezTo>
                    <a:pt x="469" y="470"/>
                    <a:pt x="469" y="470"/>
                    <a:pt x="469" y="470"/>
                  </a:cubicBezTo>
                  <a:cubicBezTo>
                    <a:pt x="469" y="470"/>
                    <a:pt x="469" y="470"/>
                    <a:pt x="469" y="470"/>
                  </a:cubicBezTo>
                  <a:cubicBezTo>
                    <a:pt x="470" y="468"/>
                    <a:pt x="470" y="468"/>
                    <a:pt x="470" y="468"/>
                  </a:cubicBezTo>
                  <a:cubicBezTo>
                    <a:pt x="476" y="461"/>
                    <a:pt x="476" y="461"/>
                    <a:pt x="476" y="461"/>
                  </a:cubicBezTo>
                  <a:cubicBezTo>
                    <a:pt x="476" y="460"/>
                    <a:pt x="476" y="460"/>
                    <a:pt x="476" y="460"/>
                  </a:cubicBezTo>
                  <a:cubicBezTo>
                    <a:pt x="476" y="460"/>
                    <a:pt x="476" y="460"/>
                    <a:pt x="476" y="460"/>
                  </a:cubicBezTo>
                  <a:cubicBezTo>
                    <a:pt x="476" y="460"/>
                    <a:pt x="476" y="460"/>
                    <a:pt x="476" y="460"/>
                  </a:cubicBezTo>
                  <a:cubicBezTo>
                    <a:pt x="476" y="460"/>
                    <a:pt x="476" y="460"/>
                    <a:pt x="476" y="460"/>
                  </a:cubicBezTo>
                  <a:cubicBezTo>
                    <a:pt x="482" y="456"/>
                    <a:pt x="482" y="456"/>
                    <a:pt x="482" y="456"/>
                  </a:cubicBezTo>
                  <a:cubicBezTo>
                    <a:pt x="482" y="456"/>
                    <a:pt x="482" y="456"/>
                    <a:pt x="482" y="456"/>
                  </a:cubicBezTo>
                  <a:cubicBezTo>
                    <a:pt x="480" y="454"/>
                    <a:pt x="480" y="454"/>
                    <a:pt x="480" y="454"/>
                  </a:cubicBezTo>
                  <a:cubicBezTo>
                    <a:pt x="478" y="446"/>
                    <a:pt x="478" y="446"/>
                    <a:pt x="478" y="446"/>
                  </a:cubicBezTo>
                  <a:cubicBezTo>
                    <a:pt x="478" y="444"/>
                    <a:pt x="477" y="444"/>
                    <a:pt x="474" y="442"/>
                  </a:cubicBezTo>
                  <a:cubicBezTo>
                    <a:pt x="474" y="442"/>
                    <a:pt x="474" y="442"/>
                    <a:pt x="474" y="442"/>
                  </a:cubicBezTo>
                  <a:cubicBezTo>
                    <a:pt x="468" y="436"/>
                    <a:pt x="468" y="436"/>
                    <a:pt x="468" y="436"/>
                  </a:cubicBezTo>
                  <a:cubicBezTo>
                    <a:pt x="461" y="429"/>
                    <a:pt x="461" y="429"/>
                    <a:pt x="461" y="429"/>
                  </a:cubicBezTo>
                  <a:cubicBezTo>
                    <a:pt x="460" y="428"/>
                    <a:pt x="460" y="428"/>
                    <a:pt x="460" y="428"/>
                  </a:cubicBezTo>
                  <a:cubicBezTo>
                    <a:pt x="460" y="428"/>
                    <a:pt x="460" y="428"/>
                    <a:pt x="460" y="428"/>
                  </a:cubicBezTo>
                  <a:cubicBezTo>
                    <a:pt x="460" y="428"/>
                    <a:pt x="460" y="428"/>
                    <a:pt x="460" y="428"/>
                  </a:cubicBezTo>
                  <a:cubicBezTo>
                    <a:pt x="460" y="427"/>
                    <a:pt x="460" y="427"/>
                    <a:pt x="460" y="427"/>
                  </a:cubicBezTo>
                  <a:cubicBezTo>
                    <a:pt x="461" y="419"/>
                    <a:pt x="461" y="419"/>
                    <a:pt x="461" y="419"/>
                  </a:cubicBezTo>
                  <a:cubicBezTo>
                    <a:pt x="461" y="414"/>
                    <a:pt x="461" y="414"/>
                    <a:pt x="461" y="414"/>
                  </a:cubicBezTo>
                  <a:cubicBezTo>
                    <a:pt x="458" y="404"/>
                    <a:pt x="458" y="404"/>
                    <a:pt x="458" y="404"/>
                  </a:cubicBezTo>
                  <a:cubicBezTo>
                    <a:pt x="467" y="402"/>
                    <a:pt x="467" y="402"/>
                    <a:pt x="467" y="402"/>
                  </a:cubicBezTo>
                  <a:cubicBezTo>
                    <a:pt x="471" y="398"/>
                    <a:pt x="471" y="398"/>
                    <a:pt x="471" y="398"/>
                  </a:cubicBezTo>
                  <a:cubicBezTo>
                    <a:pt x="482" y="398"/>
                    <a:pt x="482" y="398"/>
                    <a:pt x="482" y="398"/>
                  </a:cubicBezTo>
                  <a:cubicBezTo>
                    <a:pt x="494" y="396"/>
                    <a:pt x="494" y="396"/>
                    <a:pt x="494" y="396"/>
                  </a:cubicBezTo>
                  <a:cubicBezTo>
                    <a:pt x="494" y="396"/>
                    <a:pt x="494" y="396"/>
                    <a:pt x="494" y="396"/>
                  </a:cubicBezTo>
                  <a:cubicBezTo>
                    <a:pt x="502" y="397"/>
                    <a:pt x="502" y="397"/>
                    <a:pt x="502" y="397"/>
                  </a:cubicBezTo>
                  <a:cubicBezTo>
                    <a:pt x="510" y="394"/>
                    <a:pt x="510" y="394"/>
                    <a:pt x="510" y="394"/>
                  </a:cubicBezTo>
                  <a:cubicBezTo>
                    <a:pt x="520" y="392"/>
                    <a:pt x="520" y="392"/>
                    <a:pt x="520" y="392"/>
                  </a:cubicBezTo>
                  <a:cubicBezTo>
                    <a:pt x="527" y="390"/>
                    <a:pt x="527" y="390"/>
                    <a:pt x="527" y="390"/>
                  </a:cubicBezTo>
                  <a:cubicBezTo>
                    <a:pt x="527" y="390"/>
                    <a:pt x="527" y="390"/>
                    <a:pt x="527" y="390"/>
                  </a:cubicBezTo>
                  <a:cubicBezTo>
                    <a:pt x="544" y="386"/>
                    <a:pt x="544" y="386"/>
                    <a:pt x="544" y="386"/>
                  </a:cubicBezTo>
                  <a:cubicBezTo>
                    <a:pt x="547" y="384"/>
                    <a:pt x="547" y="384"/>
                    <a:pt x="547" y="384"/>
                  </a:cubicBezTo>
                  <a:cubicBezTo>
                    <a:pt x="546" y="380"/>
                    <a:pt x="546" y="380"/>
                    <a:pt x="546" y="380"/>
                  </a:cubicBezTo>
                  <a:cubicBezTo>
                    <a:pt x="543" y="375"/>
                    <a:pt x="543" y="375"/>
                    <a:pt x="543" y="375"/>
                  </a:cubicBezTo>
                  <a:cubicBezTo>
                    <a:pt x="543" y="374"/>
                    <a:pt x="543" y="374"/>
                    <a:pt x="543" y="374"/>
                  </a:cubicBezTo>
                  <a:cubicBezTo>
                    <a:pt x="543" y="374"/>
                    <a:pt x="543" y="374"/>
                    <a:pt x="543" y="374"/>
                  </a:cubicBezTo>
                  <a:cubicBezTo>
                    <a:pt x="543" y="374"/>
                    <a:pt x="543" y="374"/>
                    <a:pt x="543" y="374"/>
                  </a:cubicBezTo>
                  <a:cubicBezTo>
                    <a:pt x="544" y="368"/>
                    <a:pt x="544" y="368"/>
                    <a:pt x="544" y="368"/>
                  </a:cubicBezTo>
                  <a:cubicBezTo>
                    <a:pt x="544" y="367"/>
                    <a:pt x="544" y="367"/>
                    <a:pt x="544" y="367"/>
                  </a:cubicBezTo>
                  <a:cubicBezTo>
                    <a:pt x="544" y="359"/>
                    <a:pt x="544" y="359"/>
                    <a:pt x="544" y="359"/>
                  </a:cubicBezTo>
                  <a:cubicBezTo>
                    <a:pt x="542" y="352"/>
                    <a:pt x="542" y="352"/>
                    <a:pt x="542" y="352"/>
                  </a:cubicBezTo>
                  <a:cubicBezTo>
                    <a:pt x="542" y="352"/>
                    <a:pt x="542" y="352"/>
                    <a:pt x="542" y="352"/>
                  </a:cubicBezTo>
                  <a:cubicBezTo>
                    <a:pt x="542" y="351"/>
                    <a:pt x="542" y="351"/>
                    <a:pt x="542" y="351"/>
                  </a:cubicBezTo>
                  <a:cubicBezTo>
                    <a:pt x="546" y="343"/>
                    <a:pt x="546" y="343"/>
                    <a:pt x="546" y="343"/>
                  </a:cubicBezTo>
                  <a:cubicBezTo>
                    <a:pt x="548" y="340"/>
                    <a:pt x="550" y="338"/>
                    <a:pt x="552" y="338"/>
                  </a:cubicBezTo>
                  <a:cubicBezTo>
                    <a:pt x="563" y="338"/>
                    <a:pt x="563" y="338"/>
                    <a:pt x="563" y="338"/>
                  </a:cubicBezTo>
                  <a:cubicBezTo>
                    <a:pt x="564" y="338"/>
                    <a:pt x="566" y="338"/>
                    <a:pt x="568" y="336"/>
                  </a:cubicBezTo>
                  <a:cubicBezTo>
                    <a:pt x="584" y="315"/>
                    <a:pt x="584" y="315"/>
                    <a:pt x="584" y="315"/>
                  </a:cubicBezTo>
                  <a:cubicBezTo>
                    <a:pt x="584" y="314"/>
                    <a:pt x="584" y="314"/>
                    <a:pt x="584" y="314"/>
                  </a:cubicBezTo>
                  <a:cubicBezTo>
                    <a:pt x="584" y="314"/>
                    <a:pt x="584" y="314"/>
                    <a:pt x="584" y="314"/>
                  </a:cubicBezTo>
                  <a:cubicBezTo>
                    <a:pt x="593" y="307"/>
                    <a:pt x="593" y="307"/>
                    <a:pt x="593" y="307"/>
                  </a:cubicBezTo>
                  <a:cubicBezTo>
                    <a:pt x="594" y="306"/>
                    <a:pt x="594" y="306"/>
                    <a:pt x="594" y="306"/>
                  </a:cubicBezTo>
                  <a:cubicBezTo>
                    <a:pt x="597" y="306"/>
                    <a:pt x="599" y="304"/>
                    <a:pt x="600" y="304"/>
                  </a:cubicBezTo>
                  <a:cubicBezTo>
                    <a:pt x="602" y="302"/>
                    <a:pt x="602" y="302"/>
                    <a:pt x="602" y="302"/>
                  </a:cubicBezTo>
                  <a:cubicBezTo>
                    <a:pt x="605" y="298"/>
                    <a:pt x="607" y="296"/>
                    <a:pt x="609" y="296"/>
                  </a:cubicBezTo>
                  <a:cubicBezTo>
                    <a:pt x="622" y="299"/>
                    <a:pt x="622" y="299"/>
                    <a:pt x="622" y="299"/>
                  </a:cubicBezTo>
                  <a:cubicBezTo>
                    <a:pt x="634" y="294"/>
                    <a:pt x="634" y="294"/>
                    <a:pt x="634" y="294"/>
                  </a:cubicBezTo>
                  <a:cubicBezTo>
                    <a:pt x="634" y="294"/>
                    <a:pt x="634" y="294"/>
                    <a:pt x="634" y="294"/>
                  </a:cubicBezTo>
                  <a:cubicBezTo>
                    <a:pt x="634" y="294"/>
                    <a:pt x="634" y="294"/>
                    <a:pt x="634" y="294"/>
                  </a:cubicBezTo>
                  <a:cubicBezTo>
                    <a:pt x="634" y="294"/>
                    <a:pt x="634" y="294"/>
                    <a:pt x="634" y="294"/>
                  </a:cubicBezTo>
                  <a:cubicBezTo>
                    <a:pt x="635" y="294"/>
                    <a:pt x="635" y="294"/>
                    <a:pt x="635" y="294"/>
                  </a:cubicBezTo>
                  <a:cubicBezTo>
                    <a:pt x="642" y="293"/>
                    <a:pt x="642" y="293"/>
                    <a:pt x="642" y="293"/>
                  </a:cubicBezTo>
                  <a:cubicBezTo>
                    <a:pt x="647" y="290"/>
                    <a:pt x="647" y="290"/>
                    <a:pt x="647" y="290"/>
                  </a:cubicBezTo>
                  <a:cubicBezTo>
                    <a:pt x="647" y="281"/>
                    <a:pt x="647" y="281"/>
                    <a:pt x="647" y="281"/>
                  </a:cubicBezTo>
                  <a:cubicBezTo>
                    <a:pt x="649" y="270"/>
                    <a:pt x="649" y="270"/>
                    <a:pt x="649" y="270"/>
                  </a:cubicBezTo>
                  <a:cubicBezTo>
                    <a:pt x="649" y="269"/>
                    <a:pt x="649" y="269"/>
                    <a:pt x="649" y="269"/>
                  </a:cubicBezTo>
                  <a:cubicBezTo>
                    <a:pt x="649" y="269"/>
                    <a:pt x="649" y="269"/>
                    <a:pt x="649" y="269"/>
                  </a:cubicBezTo>
                  <a:cubicBezTo>
                    <a:pt x="649" y="269"/>
                    <a:pt x="649" y="269"/>
                    <a:pt x="649" y="269"/>
                  </a:cubicBezTo>
                  <a:cubicBezTo>
                    <a:pt x="651" y="266"/>
                    <a:pt x="651" y="266"/>
                    <a:pt x="651" y="266"/>
                  </a:cubicBezTo>
                  <a:lnTo>
                    <a:pt x="651" y="2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8" name="Freeform 9"/>
            <p:cNvSpPr/>
            <p:nvPr/>
          </p:nvSpPr>
          <p:spPr bwMode="auto">
            <a:xfrm>
              <a:off x="4283076" y="2768601"/>
              <a:ext cx="1525588" cy="1096963"/>
            </a:xfrm>
            <a:custGeom>
              <a:avLst/>
              <a:gdLst>
                <a:gd name="T0" fmla="*/ 241 w 406"/>
                <a:gd name="T1" fmla="*/ 29 h 292"/>
                <a:gd name="T2" fmla="*/ 229 w 406"/>
                <a:gd name="T3" fmla="*/ 42 h 292"/>
                <a:gd name="T4" fmla="*/ 191 w 406"/>
                <a:gd name="T5" fmla="*/ 14 h 292"/>
                <a:gd name="T6" fmla="*/ 178 w 406"/>
                <a:gd name="T7" fmla="*/ 9 h 292"/>
                <a:gd name="T8" fmla="*/ 144 w 406"/>
                <a:gd name="T9" fmla="*/ 2 h 292"/>
                <a:gd name="T10" fmla="*/ 115 w 406"/>
                <a:gd name="T11" fmla="*/ 5 h 292"/>
                <a:gd name="T12" fmla="*/ 99 w 406"/>
                <a:gd name="T13" fmla="*/ 10 h 292"/>
                <a:gd name="T14" fmla="*/ 72 w 406"/>
                <a:gd name="T15" fmla="*/ 13 h 292"/>
                <a:gd name="T16" fmla="*/ 42 w 406"/>
                <a:gd name="T17" fmla="*/ 20 h 292"/>
                <a:gd name="T18" fmla="*/ 50 w 406"/>
                <a:gd name="T19" fmla="*/ 45 h 292"/>
                <a:gd name="T20" fmla="*/ 62 w 406"/>
                <a:gd name="T21" fmla="*/ 65 h 292"/>
                <a:gd name="T22" fmla="*/ 53 w 406"/>
                <a:gd name="T23" fmla="*/ 89 h 292"/>
                <a:gd name="T24" fmla="*/ 56 w 406"/>
                <a:gd name="T25" fmla="*/ 102 h 292"/>
                <a:gd name="T26" fmla="*/ 30 w 406"/>
                <a:gd name="T27" fmla="*/ 105 h 292"/>
                <a:gd name="T28" fmla="*/ 10 w 406"/>
                <a:gd name="T29" fmla="*/ 121 h 292"/>
                <a:gd name="T30" fmla="*/ 2 w 406"/>
                <a:gd name="T31" fmla="*/ 136 h 292"/>
                <a:gd name="T32" fmla="*/ 5 w 406"/>
                <a:gd name="T33" fmla="*/ 169 h 292"/>
                <a:gd name="T34" fmla="*/ 9 w 406"/>
                <a:gd name="T35" fmla="*/ 197 h 292"/>
                <a:gd name="T36" fmla="*/ 39 w 406"/>
                <a:gd name="T37" fmla="*/ 209 h 292"/>
                <a:gd name="T38" fmla="*/ 51 w 406"/>
                <a:gd name="T39" fmla="*/ 218 h 292"/>
                <a:gd name="T40" fmla="*/ 64 w 406"/>
                <a:gd name="T41" fmla="*/ 229 h 292"/>
                <a:gd name="T42" fmla="*/ 94 w 406"/>
                <a:gd name="T43" fmla="*/ 242 h 292"/>
                <a:gd name="T44" fmla="*/ 136 w 406"/>
                <a:gd name="T45" fmla="*/ 250 h 292"/>
                <a:gd name="T46" fmla="*/ 159 w 406"/>
                <a:gd name="T47" fmla="*/ 256 h 292"/>
                <a:gd name="T48" fmla="*/ 170 w 406"/>
                <a:gd name="T49" fmla="*/ 268 h 292"/>
                <a:gd name="T50" fmla="*/ 175 w 406"/>
                <a:gd name="T51" fmla="*/ 278 h 292"/>
                <a:gd name="T52" fmla="*/ 183 w 406"/>
                <a:gd name="T53" fmla="*/ 289 h 292"/>
                <a:gd name="T54" fmla="*/ 196 w 406"/>
                <a:gd name="T55" fmla="*/ 284 h 292"/>
                <a:gd name="T56" fmla="*/ 210 w 406"/>
                <a:gd name="T57" fmla="*/ 280 h 292"/>
                <a:gd name="T58" fmla="*/ 222 w 406"/>
                <a:gd name="T59" fmla="*/ 276 h 292"/>
                <a:gd name="T60" fmla="*/ 227 w 406"/>
                <a:gd name="T61" fmla="*/ 261 h 292"/>
                <a:gd name="T62" fmla="*/ 242 w 406"/>
                <a:gd name="T63" fmla="*/ 235 h 292"/>
                <a:gd name="T64" fmla="*/ 240 w 406"/>
                <a:gd name="T65" fmla="*/ 210 h 292"/>
                <a:gd name="T66" fmla="*/ 246 w 406"/>
                <a:gd name="T67" fmla="*/ 203 h 292"/>
                <a:gd name="T68" fmla="*/ 278 w 406"/>
                <a:gd name="T69" fmla="*/ 214 h 292"/>
                <a:gd name="T70" fmla="*/ 285 w 406"/>
                <a:gd name="T71" fmla="*/ 231 h 292"/>
                <a:gd name="T72" fmla="*/ 299 w 406"/>
                <a:gd name="T73" fmla="*/ 249 h 292"/>
                <a:gd name="T74" fmla="*/ 325 w 406"/>
                <a:gd name="T75" fmla="*/ 259 h 292"/>
                <a:gd name="T76" fmla="*/ 333 w 406"/>
                <a:gd name="T77" fmla="*/ 261 h 292"/>
                <a:gd name="T78" fmla="*/ 350 w 406"/>
                <a:gd name="T79" fmla="*/ 254 h 292"/>
                <a:gd name="T80" fmla="*/ 361 w 406"/>
                <a:gd name="T81" fmla="*/ 236 h 292"/>
                <a:gd name="T82" fmla="*/ 347 w 406"/>
                <a:gd name="T83" fmla="*/ 229 h 292"/>
                <a:gd name="T84" fmla="*/ 367 w 406"/>
                <a:gd name="T85" fmla="*/ 203 h 292"/>
                <a:gd name="T86" fmla="*/ 376 w 406"/>
                <a:gd name="T87" fmla="*/ 175 h 292"/>
                <a:gd name="T88" fmla="*/ 403 w 406"/>
                <a:gd name="T89" fmla="*/ 145 h 292"/>
                <a:gd name="T90" fmla="*/ 400 w 406"/>
                <a:gd name="T91" fmla="*/ 127 h 292"/>
                <a:gd name="T92" fmla="*/ 382 w 406"/>
                <a:gd name="T93" fmla="*/ 84 h 292"/>
                <a:gd name="T94" fmla="*/ 368 w 406"/>
                <a:gd name="T95" fmla="*/ 79 h 292"/>
                <a:gd name="T96" fmla="*/ 337 w 406"/>
                <a:gd name="T97" fmla="*/ 50 h 292"/>
                <a:gd name="T98" fmla="*/ 329 w 406"/>
                <a:gd name="T99" fmla="*/ 53 h 292"/>
                <a:gd name="T100" fmla="*/ 308 w 406"/>
                <a:gd name="T101" fmla="*/ 39 h 292"/>
                <a:gd name="T102" fmla="*/ 281 w 406"/>
                <a:gd name="T103" fmla="*/ 25 h 292"/>
                <a:gd name="T104" fmla="*/ 272 w 406"/>
                <a:gd name="T105" fmla="*/ 27 h 292"/>
                <a:gd name="T106" fmla="*/ 242 w 406"/>
                <a:gd name="T107" fmla="*/ 15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6" h="292">
                  <a:moveTo>
                    <a:pt x="242" y="15"/>
                  </a:moveTo>
                  <a:cubicBezTo>
                    <a:pt x="239" y="18"/>
                    <a:pt x="239" y="18"/>
                    <a:pt x="239" y="18"/>
                  </a:cubicBezTo>
                  <a:cubicBezTo>
                    <a:pt x="239" y="19"/>
                    <a:pt x="240" y="23"/>
                    <a:pt x="241" y="28"/>
                  </a:cubicBezTo>
                  <a:cubicBezTo>
                    <a:pt x="241" y="29"/>
                    <a:pt x="241" y="29"/>
                    <a:pt x="241" y="29"/>
                  </a:cubicBezTo>
                  <a:cubicBezTo>
                    <a:pt x="241" y="29"/>
                    <a:pt x="241" y="29"/>
                    <a:pt x="241" y="29"/>
                  </a:cubicBezTo>
                  <a:cubicBezTo>
                    <a:pt x="241" y="29"/>
                    <a:pt x="241" y="29"/>
                    <a:pt x="241" y="29"/>
                  </a:cubicBezTo>
                  <a:cubicBezTo>
                    <a:pt x="236" y="39"/>
                    <a:pt x="236" y="39"/>
                    <a:pt x="236" y="39"/>
                  </a:cubicBezTo>
                  <a:cubicBezTo>
                    <a:pt x="230" y="41"/>
                    <a:pt x="230" y="41"/>
                    <a:pt x="230" y="41"/>
                  </a:cubicBezTo>
                  <a:cubicBezTo>
                    <a:pt x="229" y="42"/>
                    <a:pt x="229" y="42"/>
                    <a:pt x="229" y="42"/>
                  </a:cubicBezTo>
                  <a:cubicBezTo>
                    <a:pt x="229" y="42"/>
                    <a:pt x="229" y="42"/>
                    <a:pt x="229" y="42"/>
                  </a:cubicBezTo>
                  <a:cubicBezTo>
                    <a:pt x="218" y="37"/>
                    <a:pt x="218" y="37"/>
                    <a:pt x="218" y="37"/>
                  </a:cubicBezTo>
                  <a:cubicBezTo>
                    <a:pt x="218" y="37"/>
                    <a:pt x="218" y="37"/>
                    <a:pt x="218" y="37"/>
                  </a:cubicBezTo>
                  <a:cubicBezTo>
                    <a:pt x="218" y="37"/>
                    <a:pt x="218" y="37"/>
                    <a:pt x="218" y="37"/>
                  </a:cubicBezTo>
                  <a:cubicBezTo>
                    <a:pt x="198" y="19"/>
                    <a:pt x="198" y="19"/>
                    <a:pt x="198" y="19"/>
                  </a:cubicBezTo>
                  <a:cubicBezTo>
                    <a:pt x="191" y="14"/>
                    <a:pt x="191" y="14"/>
                    <a:pt x="191" y="14"/>
                  </a:cubicBezTo>
                  <a:cubicBezTo>
                    <a:pt x="179" y="10"/>
                    <a:pt x="179" y="10"/>
                    <a:pt x="179" y="10"/>
                  </a:cubicBezTo>
                  <a:cubicBezTo>
                    <a:pt x="179" y="9"/>
                    <a:pt x="179" y="9"/>
                    <a:pt x="179" y="9"/>
                  </a:cubicBezTo>
                  <a:cubicBezTo>
                    <a:pt x="179" y="9"/>
                    <a:pt x="179" y="9"/>
                    <a:pt x="179" y="9"/>
                  </a:cubicBezTo>
                  <a:cubicBezTo>
                    <a:pt x="178" y="9"/>
                    <a:pt x="178" y="9"/>
                    <a:pt x="178" y="9"/>
                  </a:cubicBezTo>
                  <a:cubicBezTo>
                    <a:pt x="178" y="9"/>
                    <a:pt x="178" y="9"/>
                    <a:pt x="178" y="9"/>
                  </a:cubicBezTo>
                  <a:cubicBezTo>
                    <a:pt x="173" y="5"/>
                    <a:pt x="173" y="5"/>
                    <a:pt x="173" y="5"/>
                  </a:cubicBezTo>
                  <a:cubicBezTo>
                    <a:pt x="163" y="2"/>
                    <a:pt x="163" y="2"/>
                    <a:pt x="163" y="2"/>
                  </a:cubicBezTo>
                  <a:cubicBezTo>
                    <a:pt x="157" y="3"/>
                    <a:pt x="157" y="3"/>
                    <a:pt x="157" y="3"/>
                  </a:cubicBezTo>
                  <a:cubicBezTo>
                    <a:pt x="157" y="3"/>
                    <a:pt x="157" y="3"/>
                    <a:pt x="157" y="3"/>
                  </a:cubicBezTo>
                  <a:cubicBezTo>
                    <a:pt x="144" y="2"/>
                    <a:pt x="144" y="2"/>
                    <a:pt x="144" y="2"/>
                  </a:cubicBezTo>
                  <a:cubicBezTo>
                    <a:pt x="144" y="2"/>
                    <a:pt x="144" y="2"/>
                    <a:pt x="144" y="2"/>
                  </a:cubicBezTo>
                  <a:cubicBezTo>
                    <a:pt x="134" y="0"/>
                    <a:pt x="134" y="0"/>
                    <a:pt x="134" y="0"/>
                  </a:cubicBezTo>
                  <a:cubicBezTo>
                    <a:pt x="129" y="0"/>
                    <a:pt x="129" y="0"/>
                    <a:pt x="129" y="0"/>
                  </a:cubicBezTo>
                  <a:cubicBezTo>
                    <a:pt x="124" y="3"/>
                    <a:pt x="124" y="3"/>
                    <a:pt x="124" y="3"/>
                  </a:cubicBezTo>
                  <a:cubicBezTo>
                    <a:pt x="122" y="4"/>
                    <a:pt x="119" y="5"/>
                    <a:pt x="115" y="5"/>
                  </a:cubicBezTo>
                  <a:cubicBezTo>
                    <a:pt x="106" y="7"/>
                    <a:pt x="106" y="7"/>
                    <a:pt x="106" y="7"/>
                  </a:cubicBezTo>
                  <a:cubicBezTo>
                    <a:pt x="99" y="9"/>
                    <a:pt x="99" y="9"/>
                    <a:pt x="99" y="9"/>
                  </a:cubicBezTo>
                  <a:cubicBezTo>
                    <a:pt x="99" y="10"/>
                    <a:pt x="99" y="10"/>
                    <a:pt x="99" y="10"/>
                  </a:cubicBezTo>
                  <a:cubicBezTo>
                    <a:pt x="99" y="10"/>
                    <a:pt x="99" y="10"/>
                    <a:pt x="99" y="10"/>
                  </a:cubicBezTo>
                  <a:cubicBezTo>
                    <a:pt x="99" y="10"/>
                    <a:pt x="99" y="10"/>
                    <a:pt x="99" y="10"/>
                  </a:cubicBezTo>
                  <a:cubicBezTo>
                    <a:pt x="90" y="11"/>
                    <a:pt x="90" y="11"/>
                    <a:pt x="90" y="11"/>
                  </a:cubicBezTo>
                  <a:cubicBezTo>
                    <a:pt x="81" y="14"/>
                    <a:pt x="81" y="14"/>
                    <a:pt x="81" y="14"/>
                  </a:cubicBezTo>
                  <a:cubicBezTo>
                    <a:pt x="81" y="14"/>
                    <a:pt x="81" y="14"/>
                    <a:pt x="81" y="14"/>
                  </a:cubicBezTo>
                  <a:cubicBezTo>
                    <a:pt x="80" y="14"/>
                    <a:pt x="80" y="14"/>
                    <a:pt x="80" y="14"/>
                  </a:cubicBezTo>
                  <a:cubicBezTo>
                    <a:pt x="72" y="13"/>
                    <a:pt x="72" y="13"/>
                    <a:pt x="72" y="13"/>
                  </a:cubicBezTo>
                  <a:cubicBezTo>
                    <a:pt x="60" y="15"/>
                    <a:pt x="60" y="15"/>
                    <a:pt x="60" y="15"/>
                  </a:cubicBezTo>
                  <a:cubicBezTo>
                    <a:pt x="51" y="15"/>
                    <a:pt x="51" y="15"/>
                    <a:pt x="51" y="15"/>
                  </a:cubicBezTo>
                  <a:cubicBezTo>
                    <a:pt x="47" y="19"/>
                    <a:pt x="47" y="19"/>
                    <a:pt x="47" y="19"/>
                  </a:cubicBezTo>
                  <a:cubicBezTo>
                    <a:pt x="46" y="19"/>
                    <a:pt x="46" y="19"/>
                    <a:pt x="46" y="19"/>
                  </a:cubicBezTo>
                  <a:cubicBezTo>
                    <a:pt x="42" y="20"/>
                    <a:pt x="42" y="20"/>
                    <a:pt x="42" y="20"/>
                  </a:cubicBezTo>
                  <a:cubicBezTo>
                    <a:pt x="44" y="25"/>
                    <a:pt x="44" y="25"/>
                    <a:pt x="44" y="25"/>
                  </a:cubicBezTo>
                  <a:cubicBezTo>
                    <a:pt x="44" y="33"/>
                    <a:pt x="44" y="33"/>
                    <a:pt x="44" y="33"/>
                  </a:cubicBezTo>
                  <a:cubicBezTo>
                    <a:pt x="42" y="39"/>
                    <a:pt x="42" y="39"/>
                    <a:pt x="42" y="39"/>
                  </a:cubicBezTo>
                  <a:cubicBezTo>
                    <a:pt x="49" y="45"/>
                    <a:pt x="49" y="45"/>
                    <a:pt x="49" y="45"/>
                  </a:cubicBezTo>
                  <a:cubicBezTo>
                    <a:pt x="50" y="45"/>
                    <a:pt x="50" y="45"/>
                    <a:pt x="50" y="45"/>
                  </a:cubicBezTo>
                  <a:cubicBezTo>
                    <a:pt x="50" y="45"/>
                    <a:pt x="50" y="45"/>
                    <a:pt x="50" y="45"/>
                  </a:cubicBezTo>
                  <a:cubicBezTo>
                    <a:pt x="50" y="45"/>
                    <a:pt x="50" y="45"/>
                    <a:pt x="50" y="45"/>
                  </a:cubicBezTo>
                  <a:cubicBezTo>
                    <a:pt x="55" y="51"/>
                    <a:pt x="55" y="51"/>
                    <a:pt x="55" y="51"/>
                  </a:cubicBezTo>
                  <a:cubicBezTo>
                    <a:pt x="59" y="54"/>
                    <a:pt x="60" y="56"/>
                    <a:pt x="60" y="59"/>
                  </a:cubicBezTo>
                  <a:cubicBezTo>
                    <a:pt x="62" y="65"/>
                    <a:pt x="62" y="65"/>
                    <a:pt x="62" y="65"/>
                  </a:cubicBezTo>
                  <a:cubicBezTo>
                    <a:pt x="65" y="71"/>
                    <a:pt x="65" y="71"/>
                    <a:pt x="65" y="71"/>
                  </a:cubicBezTo>
                  <a:cubicBezTo>
                    <a:pt x="65" y="71"/>
                    <a:pt x="65" y="71"/>
                    <a:pt x="64" y="71"/>
                  </a:cubicBezTo>
                  <a:cubicBezTo>
                    <a:pt x="57" y="77"/>
                    <a:pt x="57" y="77"/>
                    <a:pt x="57" y="77"/>
                  </a:cubicBezTo>
                  <a:cubicBezTo>
                    <a:pt x="52" y="83"/>
                    <a:pt x="52" y="83"/>
                    <a:pt x="52" y="83"/>
                  </a:cubicBezTo>
                  <a:cubicBezTo>
                    <a:pt x="53" y="89"/>
                    <a:pt x="53" y="89"/>
                    <a:pt x="53" y="89"/>
                  </a:cubicBezTo>
                  <a:cubicBezTo>
                    <a:pt x="56" y="98"/>
                    <a:pt x="56" y="98"/>
                    <a:pt x="56" y="98"/>
                  </a:cubicBezTo>
                  <a:cubicBezTo>
                    <a:pt x="57" y="99"/>
                    <a:pt x="57" y="99"/>
                    <a:pt x="57" y="99"/>
                  </a:cubicBezTo>
                  <a:cubicBezTo>
                    <a:pt x="57" y="99"/>
                    <a:pt x="57" y="99"/>
                    <a:pt x="57" y="99"/>
                  </a:cubicBezTo>
                  <a:cubicBezTo>
                    <a:pt x="57" y="99"/>
                    <a:pt x="57" y="99"/>
                    <a:pt x="57" y="99"/>
                  </a:cubicBezTo>
                  <a:cubicBezTo>
                    <a:pt x="56" y="102"/>
                    <a:pt x="56" y="102"/>
                    <a:pt x="56" y="102"/>
                  </a:cubicBezTo>
                  <a:cubicBezTo>
                    <a:pt x="55" y="104"/>
                    <a:pt x="54" y="106"/>
                    <a:pt x="53" y="107"/>
                  </a:cubicBezTo>
                  <a:cubicBezTo>
                    <a:pt x="51" y="109"/>
                    <a:pt x="47" y="109"/>
                    <a:pt x="40" y="107"/>
                  </a:cubicBezTo>
                  <a:cubicBezTo>
                    <a:pt x="30" y="105"/>
                    <a:pt x="30" y="105"/>
                    <a:pt x="30" y="105"/>
                  </a:cubicBezTo>
                  <a:cubicBezTo>
                    <a:pt x="30" y="105"/>
                    <a:pt x="30" y="105"/>
                    <a:pt x="30" y="105"/>
                  </a:cubicBezTo>
                  <a:cubicBezTo>
                    <a:pt x="30" y="105"/>
                    <a:pt x="30" y="105"/>
                    <a:pt x="30" y="105"/>
                  </a:cubicBezTo>
                  <a:cubicBezTo>
                    <a:pt x="30" y="105"/>
                    <a:pt x="30" y="105"/>
                    <a:pt x="30" y="105"/>
                  </a:cubicBezTo>
                  <a:cubicBezTo>
                    <a:pt x="22" y="101"/>
                    <a:pt x="22" y="101"/>
                    <a:pt x="22" y="101"/>
                  </a:cubicBezTo>
                  <a:cubicBezTo>
                    <a:pt x="11" y="101"/>
                    <a:pt x="11" y="101"/>
                    <a:pt x="11" y="101"/>
                  </a:cubicBezTo>
                  <a:cubicBezTo>
                    <a:pt x="11" y="101"/>
                    <a:pt x="11" y="101"/>
                    <a:pt x="11" y="101"/>
                  </a:cubicBezTo>
                  <a:cubicBezTo>
                    <a:pt x="10" y="121"/>
                    <a:pt x="10" y="121"/>
                    <a:pt x="10" y="121"/>
                  </a:cubicBezTo>
                  <a:cubicBezTo>
                    <a:pt x="10" y="124"/>
                    <a:pt x="8" y="125"/>
                    <a:pt x="5" y="125"/>
                  </a:cubicBezTo>
                  <a:cubicBezTo>
                    <a:pt x="4" y="126"/>
                    <a:pt x="3" y="127"/>
                    <a:pt x="3" y="131"/>
                  </a:cubicBezTo>
                  <a:cubicBezTo>
                    <a:pt x="3" y="131"/>
                    <a:pt x="3" y="131"/>
                    <a:pt x="3" y="131"/>
                  </a:cubicBezTo>
                  <a:cubicBezTo>
                    <a:pt x="3" y="131"/>
                    <a:pt x="3" y="131"/>
                    <a:pt x="3" y="131"/>
                  </a:cubicBezTo>
                  <a:cubicBezTo>
                    <a:pt x="2" y="136"/>
                    <a:pt x="2" y="136"/>
                    <a:pt x="2" y="136"/>
                  </a:cubicBezTo>
                  <a:cubicBezTo>
                    <a:pt x="5" y="139"/>
                    <a:pt x="7" y="141"/>
                    <a:pt x="8" y="142"/>
                  </a:cubicBezTo>
                  <a:cubicBezTo>
                    <a:pt x="10" y="152"/>
                    <a:pt x="10" y="152"/>
                    <a:pt x="10" y="152"/>
                  </a:cubicBezTo>
                  <a:cubicBezTo>
                    <a:pt x="10" y="155"/>
                    <a:pt x="10" y="155"/>
                    <a:pt x="10" y="155"/>
                  </a:cubicBezTo>
                  <a:cubicBezTo>
                    <a:pt x="9" y="157"/>
                    <a:pt x="9" y="159"/>
                    <a:pt x="8" y="161"/>
                  </a:cubicBezTo>
                  <a:cubicBezTo>
                    <a:pt x="5" y="169"/>
                    <a:pt x="5" y="169"/>
                    <a:pt x="5" y="169"/>
                  </a:cubicBezTo>
                  <a:cubicBezTo>
                    <a:pt x="0" y="179"/>
                    <a:pt x="0" y="179"/>
                    <a:pt x="0" y="179"/>
                  </a:cubicBezTo>
                  <a:cubicBezTo>
                    <a:pt x="0" y="181"/>
                    <a:pt x="0" y="181"/>
                    <a:pt x="0" y="181"/>
                  </a:cubicBezTo>
                  <a:cubicBezTo>
                    <a:pt x="1" y="185"/>
                    <a:pt x="1" y="185"/>
                    <a:pt x="1" y="185"/>
                  </a:cubicBezTo>
                  <a:cubicBezTo>
                    <a:pt x="6" y="192"/>
                    <a:pt x="6" y="192"/>
                    <a:pt x="6" y="192"/>
                  </a:cubicBezTo>
                  <a:cubicBezTo>
                    <a:pt x="8" y="194"/>
                    <a:pt x="8" y="195"/>
                    <a:pt x="9" y="197"/>
                  </a:cubicBezTo>
                  <a:cubicBezTo>
                    <a:pt x="14" y="203"/>
                    <a:pt x="14" y="203"/>
                    <a:pt x="14" y="203"/>
                  </a:cubicBezTo>
                  <a:cubicBezTo>
                    <a:pt x="21" y="212"/>
                    <a:pt x="21" y="212"/>
                    <a:pt x="21" y="212"/>
                  </a:cubicBezTo>
                  <a:cubicBezTo>
                    <a:pt x="24" y="214"/>
                    <a:pt x="26" y="216"/>
                    <a:pt x="26" y="216"/>
                  </a:cubicBezTo>
                  <a:cubicBezTo>
                    <a:pt x="34" y="211"/>
                    <a:pt x="34" y="211"/>
                    <a:pt x="34" y="211"/>
                  </a:cubicBezTo>
                  <a:cubicBezTo>
                    <a:pt x="36" y="210"/>
                    <a:pt x="37" y="209"/>
                    <a:pt x="39" y="209"/>
                  </a:cubicBezTo>
                  <a:cubicBezTo>
                    <a:pt x="40" y="209"/>
                    <a:pt x="43" y="210"/>
                    <a:pt x="46" y="212"/>
                  </a:cubicBezTo>
                  <a:cubicBezTo>
                    <a:pt x="46" y="212"/>
                    <a:pt x="46" y="212"/>
                    <a:pt x="46" y="212"/>
                  </a:cubicBezTo>
                  <a:cubicBezTo>
                    <a:pt x="47" y="212"/>
                    <a:pt x="47" y="212"/>
                    <a:pt x="47" y="212"/>
                  </a:cubicBezTo>
                  <a:cubicBezTo>
                    <a:pt x="47" y="213"/>
                    <a:pt x="47" y="213"/>
                    <a:pt x="47" y="213"/>
                  </a:cubicBezTo>
                  <a:cubicBezTo>
                    <a:pt x="51" y="218"/>
                    <a:pt x="51" y="218"/>
                    <a:pt x="51" y="218"/>
                  </a:cubicBezTo>
                  <a:cubicBezTo>
                    <a:pt x="53" y="222"/>
                    <a:pt x="53" y="222"/>
                    <a:pt x="53" y="222"/>
                  </a:cubicBezTo>
                  <a:cubicBezTo>
                    <a:pt x="54" y="224"/>
                    <a:pt x="54" y="224"/>
                    <a:pt x="54" y="224"/>
                  </a:cubicBezTo>
                  <a:cubicBezTo>
                    <a:pt x="56" y="225"/>
                    <a:pt x="56" y="225"/>
                    <a:pt x="56" y="225"/>
                  </a:cubicBezTo>
                  <a:cubicBezTo>
                    <a:pt x="61" y="229"/>
                    <a:pt x="61" y="229"/>
                    <a:pt x="61" y="229"/>
                  </a:cubicBezTo>
                  <a:cubicBezTo>
                    <a:pt x="64" y="229"/>
                    <a:pt x="64" y="229"/>
                    <a:pt x="64" y="229"/>
                  </a:cubicBezTo>
                  <a:cubicBezTo>
                    <a:pt x="65" y="230"/>
                    <a:pt x="67" y="231"/>
                    <a:pt x="68" y="232"/>
                  </a:cubicBezTo>
                  <a:cubicBezTo>
                    <a:pt x="69" y="234"/>
                    <a:pt x="73" y="235"/>
                    <a:pt x="81" y="237"/>
                  </a:cubicBezTo>
                  <a:cubicBezTo>
                    <a:pt x="81" y="237"/>
                    <a:pt x="81" y="237"/>
                    <a:pt x="81" y="237"/>
                  </a:cubicBezTo>
                  <a:cubicBezTo>
                    <a:pt x="93" y="242"/>
                    <a:pt x="93" y="242"/>
                    <a:pt x="93" y="242"/>
                  </a:cubicBezTo>
                  <a:cubicBezTo>
                    <a:pt x="94" y="242"/>
                    <a:pt x="94" y="242"/>
                    <a:pt x="94" y="242"/>
                  </a:cubicBezTo>
                  <a:cubicBezTo>
                    <a:pt x="94" y="242"/>
                    <a:pt x="94" y="242"/>
                    <a:pt x="94" y="242"/>
                  </a:cubicBezTo>
                  <a:cubicBezTo>
                    <a:pt x="102" y="246"/>
                    <a:pt x="102" y="246"/>
                    <a:pt x="102" y="246"/>
                  </a:cubicBezTo>
                  <a:cubicBezTo>
                    <a:pt x="117" y="249"/>
                    <a:pt x="117" y="249"/>
                    <a:pt x="117" y="249"/>
                  </a:cubicBezTo>
                  <a:cubicBezTo>
                    <a:pt x="117" y="250"/>
                    <a:pt x="117" y="250"/>
                    <a:pt x="117" y="250"/>
                  </a:cubicBezTo>
                  <a:cubicBezTo>
                    <a:pt x="136" y="250"/>
                    <a:pt x="136" y="250"/>
                    <a:pt x="136" y="250"/>
                  </a:cubicBezTo>
                  <a:cubicBezTo>
                    <a:pt x="144" y="247"/>
                    <a:pt x="144" y="247"/>
                    <a:pt x="144" y="247"/>
                  </a:cubicBezTo>
                  <a:cubicBezTo>
                    <a:pt x="152" y="247"/>
                    <a:pt x="152" y="247"/>
                    <a:pt x="152" y="247"/>
                  </a:cubicBezTo>
                  <a:cubicBezTo>
                    <a:pt x="152" y="248"/>
                    <a:pt x="152" y="248"/>
                    <a:pt x="152" y="248"/>
                  </a:cubicBezTo>
                  <a:cubicBezTo>
                    <a:pt x="152" y="248"/>
                    <a:pt x="152" y="248"/>
                    <a:pt x="152" y="248"/>
                  </a:cubicBezTo>
                  <a:cubicBezTo>
                    <a:pt x="159" y="256"/>
                    <a:pt x="159" y="256"/>
                    <a:pt x="159" y="256"/>
                  </a:cubicBezTo>
                  <a:cubicBezTo>
                    <a:pt x="159" y="256"/>
                    <a:pt x="159" y="256"/>
                    <a:pt x="159" y="256"/>
                  </a:cubicBezTo>
                  <a:cubicBezTo>
                    <a:pt x="159" y="256"/>
                    <a:pt x="159" y="256"/>
                    <a:pt x="159" y="256"/>
                  </a:cubicBezTo>
                  <a:cubicBezTo>
                    <a:pt x="163" y="263"/>
                    <a:pt x="163" y="263"/>
                    <a:pt x="163" y="263"/>
                  </a:cubicBezTo>
                  <a:cubicBezTo>
                    <a:pt x="166" y="266"/>
                    <a:pt x="166" y="266"/>
                    <a:pt x="166" y="266"/>
                  </a:cubicBezTo>
                  <a:cubicBezTo>
                    <a:pt x="170" y="268"/>
                    <a:pt x="170" y="268"/>
                    <a:pt x="170" y="268"/>
                  </a:cubicBezTo>
                  <a:cubicBezTo>
                    <a:pt x="171" y="269"/>
                    <a:pt x="171" y="269"/>
                    <a:pt x="171" y="269"/>
                  </a:cubicBezTo>
                  <a:cubicBezTo>
                    <a:pt x="171" y="269"/>
                    <a:pt x="171" y="269"/>
                    <a:pt x="171" y="269"/>
                  </a:cubicBezTo>
                  <a:cubicBezTo>
                    <a:pt x="171" y="269"/>
                    <a:pt x="171" y="269"/>
                    <a:pt x="171" y="269"/>
                  </a:cubicBezTo>
                  <a:cubicBezTo>
                    <a:pt x="175" y="277"/>
                    <a:pt x="175" y="277"/>
                    <a:pt x="175" y="277"/>
                  </a:cubicBezTo>
                  <a:cubicBezTo>
                    <a:pt x="175" y="278"/>
                    <a:pt x="175" y="278"/>
                    <a:pt x="175" y="278"/>
                  </a:cubicBezTo>
                  <a:cubicBezTo>
                    <a:pt x="175" y="278"/>
                    <a:pt x="175" y="278"/>
                    <a:pt x="175" y="278"/>
                  </a:cubicBezTo>
                  <a:cubicBezTo>
                    <a:pt x="175" y="278"/>
                    <a:pt x="175" y="278"/>
                    <a:pt x="175" y="278"/>
                  </a:cubicBezTo>
                  <a:cubicBezTo>
                    <a:pt x="177" y="287"/>
                    <a:pt x="177" y="287"/>
                    <a:pt x="177" y="287"/>
                  </a:cubicBezTo>
                  <a:cubicBezTo>
                    <a:pt x="183" y="289"/>
                    <a:pt x="183" y="289"/>
                    <a:pt x="183" y="289"/>
                  </a:cubicBezTo>
                  <a:cubicBezTo>
                    <a:pt x="183" y="289"/>
                    <a:pt x="183" y="289"/>
                    <a:pt x="183" y="289"/>
                  </a:cubicBezTo>
                  <a:cubicBezTo>
                    <a:pt x="184" y="289"/>
                    <a:pt x="184" y="289"/>
                    <a:pt x="184" y="289"/>
                  </a:cubicBezTo>
                  <a:cubicBezTo>
                    <a:pt x="184" y="289"/>
                    <a:pt x="184" y="289"/>
                    <a:pt x="184" y="289"/>
                  </a:cubicBezTo>
                  <a:cubicBezTo>
                    <a:pt x="188" y="292"/>
                    <a:pt x="188" y="292"/>
                    <a:pt x="188" y="292"/>
                  </a:cubicBezTo>
                  <a:cubicBezTo>
                    <a:pt x="194" y="290"/>
                    <a:pt x="194" y="290"/>
                    <a:pt x="194" y="290"/>
                  </a:cubicBezTo>
                  <a:cubicBezTo>
                    <a:pt x="196" y="284"/>
                    <a:pt x="196" y="284"/>
                    <a:pt x="196" y="284"/>
                  </a:cubicBezTo>
                  <a:cubicBezTo>
                    <a:pt x="196" y="284"/>
                    <a:pt x="196" y="284"/>
                    <a:pt x="196" y="284"/>
                  </a:cubicBezTo>
                  <a:cubicBezTo>
                    <a:pt x="196" y="284"/>
                    <a:pt x="196" y="284"/>
                    <a:pt x="196" y="284"/>
                  </a:cubicBezTo>
                  <a:cubicBezTo>
                    <a:pt x="203" y="277"/>
                    <a:pt x="203" y="277"/>
                    <a:pt x="203" y="277"/>
                  </a:cubicBezTo>
                  <a:cubicBezTo>
                    <a:pt x="210" y="279"/>
                    <a:pt x="210" y="279"/>
                    <a:pt x="210" y="279"/>
                  </a:cubicBezTo>
                  <a:cubicBezTo>
                    <a:pt x="210" y="280"/>
                    <a:pt x="210" y="280"/>
                    <a:pt x="210" y="280"/>
                  </a:cubicBezTo>
                  <a:cubicBezTo>
                    <a:pt x="214" y="288"/>
                    <a:pt x="214" y="288"/>
                    <a:pt x="214" y="288"/>
                  </a:cubicBezTo>
                  <a:cubicBezTo>
                    <a:pt x="222" y="285"/>
                    <a:pt x="222" y="285"/>
                    <a:pt x="222" y="285"/>
                  </a:cubicBezTo>
                  <a:cubicBezTo>
                    <a:pt x="222" y="277"/>
                    <a:pt x="222" y="277"/>
                    <a:pt x="222" y="277"/>
                  </a:cubicBezTo>
                  <a:cubicBezTo>
                    <a:pt x="222" y="277"/>
                    <a:pt x="222" y="277"/>
                    <a:pt x="222" y="277"/>
                  </a:cubicBezTo>
                  <a:cubicBezTo>
                    <a:pt x="222" y="276"/>
                    <a:pt x="222" y="276"/>
                    <a:pt x="222" y="276"/>
                  </a:cubicBezTo>
                  <a:cubicBezTo>
                    <a:pt x="223" y="276"/>
                    <a:pt x="223" y="276"/>
                    <a:pt x="223" y="276"/>
                  </a:cubicBezTo>
                  <a:cubicBezTo>
                    <a:pt x="228" y="273"/>
                    <a:pt x="228" y="273"/>
                    <a:pt x="228" y="273"/>
                  </a:cubicBezTo>
                  <a:cubicBezTo>
                    <a:pt x="227" y="262"/>
                    <a:pt x="227" y="262"/>
                    <a:pt x="227" y="262"/>
                  </a:cubicBezTo>
                  <a:cubicBezTo>
                    <a:pt x="227" y="261"/>
                    <a:pt x="227" y="261"/>
                    <a:pt x="227" y="261"/>
                  </a:cubicBezTo>
                  <a:cubicBezTo>
                    <a:pt x="227" y="261"/>
                    <a:pt x="227" y="261"/>
                    <a:pt x="227" y="261"/>
                  </a:cubicBezTo>
                  <a:cubicBezTo>
                    <a:pt x="227" y="261"/>
                    <a:pt x="227" y="261"/>
                    <a:pt x="227" y="261"/>
                  </a:cubicBezTo>
                  <a:cubicBezTo>
                    <a:pt x="233" y="248"/>
                    <a:pt x="233" y="248"/>
                    <a:pt x="233" y="248"/>
                  </a:cubicBezTo>
                  <a:cubicBezTo>
                    <a:pt x="239" y="246"/>
                    <a:pt x="239" y="246"/>
                    <a:pt x="239" y="246"/>
                  </a:cubicBezTo>
                  <a:cubicBezTo>
                    <a:pt x="236" y="235"/>
                    <a:pt x="236" y="235"/>
                    <a:pt x="236" y="235"/>
                  </a:cubicBezTo>
                  <a:cubicBezTo>
                    <a:pt x="242" y="235"/>
                    <a:pt x="242" y="235"/>
                    <a:pt x="242" y="235"/>
                  </a:cubicBezTo>
                  <a:cubicBezTo>
                    <a:pt x="242" y="230"/>
                    <a:pt x="242" y="230"/>
                    <a:pt x="242" y="230"/>
                  </a:cubicBezTo>
                  <a:cubicBezTo>
                    <a:pt x="239" y="219"/>
                    <a:pt x="239" y="219"/>
                    <a:pt x="239" y="219"/>
                  </a:cubicBezTo>
                  <a:cubicBezTo>
                    <a:pt x="239" y="219"/>
                    <a:pt x="239" y="219"/>
                    <a:pt x="239" y="219"/>
                  </a:cubicBezTo>
                  <a:cubicBezTo>
                    <a:pt x="239" y="218"/>
                    <a:pt x="239" y="218"/>
                    <a:pt x="239" y="218"/>
                  </a:cubicBezTo>
                  <a:cubicBezTo>
                    <a:pt x="240" y="210"/>
                    <a:pt x="240" y="210"/>
                    <a:pt x="240" y="210"/>
                  </a:cubicBezTo>
                  <a:cubicBezTo>
                    <a:pt x="240" y="209"/>
                    <a:pt x="240" y="209"/>
                    <a:pt x="240" y="209"/>
                  </a:cubicBezTo>
                  <a:cubicBezTo>
                    <a:pt x="240" y="209"/>
                    <a:pt x="240" y="209"/>
                    <a:pt x="240" y="209"/>
                  </a:cubicBezTo>
                  <a:cubicBezTo>
                    <a:pt x="244" y="203"/>
                    <a:pt x="244" y="203"/>
                    <a:pt x="244" y="203"/>
                  </a:cubicBezTo>
                  <a:cubicBezTo>
                    <a:pt x="245" y="203"/>
                    <a:pt x="245" y="203"/>
                    <a:pt x="245" y="203"/>
                  </a:cubicBezTo>
                  <a:cubicBezTo>
                    <a:pt x="246" y="203"/>
                    <a:pt x="246" y="203"/>
                    <a:pt x="246" y="203"/>
                  </a:cubicBezTo>
                  <a:cubicBezTo>
                    <a:pt x="257" y="205"/>
                    <a:pt x="257" y="205"/>
                    <a:pt x="257" y="205"/>
                  </a:cubicBezTo>
                  <a:cubicBezTo>
                    <a:pt x="258" y="205"/>
                    <a:pt x="258" y="205"/>
                    <a:pt x="258" y="205"/>
                  </a:cubicBezTo>
                  <a:cubicBezTo>
                    <a:pt x="266" y="207"/>
                    <a:pt x="266" y="207"/>
                    <a:pt x="266" y="207"/>
                  </a:cubicBezTo>
                  <a:cubicBezTo>
                    <a:pt x="274" y="205"/>
                    <a:pt x="274" y="205"/>
                    <a:pt x="274" y="205"/>
                  </a:cubicBezTo>
                  <a:cubicBezTo>
                    <a:pt x="278" y="214"/>
                    <a:pt x="278" y="214"/>
                    <a:pt x="278" y="214"/>
                  </a:cubicBezTo>
                  <a:cubicBezTo>
                    <a:pt x="279" y="214"/>
                    <a:pt x="279" y="214"/>
                    <a:pt x="279" y="214"/>
                  </a:cubicBezTo>
                  <a:cubicBezTo>
                    <a:pt x="279" y="220"/>
                    <a:pt x="279" y="220"/>
                    <a:pt x="279" y="220"/>
                  </a:cubicBezTo>
                  <a:cubicBezTo>
                    <a:pt x="280" y="226"/>
                    <a:pt x="280" y="226"/>
                    <a:pt x="280" y="226"/>
                  </a:cubicBezTo>
                  <a:cubicBezTo>
                    <a:pt x="281" y="229"/>
                    <a:pt x="282" y="230"/>
                    <a:pt x="284" y="231"/>
                  </a:cubicBezTo>
                  <a:cubicBezTo>
                    <a:pt x="285" y="231"/>
                    <a:pt x="285" y="231"/>
                    <a:pt x="285" y="231"/>
                  </a:cubicBezTo>
                  <a:cubicBezTo>
                    <a:pt x="288" y="232"/>
                    <a:pt x="290" y="233"/>
                    <a:pt x="291" y="236"/>
                  </a:cubicBezTo>
                  <a:cubicBezTo>
                    <a:pt x="291" y="238"/>
                    <a:pt x="293" y="240"/>
                    <a:pt x="296" y="244"/>
                  </a:cubicBezTo>
                  <a:cubicBezTo>
                    <a:pt x="299" y="249"/>
                    <a:pt x="299" y="249"/>
                    <a:pt x="299" y="249"/>
                  </a:cubicBezTo>
                  <a:cubicBezTo>
                    <a:pt x="299" y="249"/>
                    <a:pt x="299" y="249"/>
                    <a:pt x="299" y="249"/>
                  </a:cubicBezTo>
                  <a:cubicBezTo>
                    <a:pt x="299" y="249"/>
                    <a:pt x="299" y="249"/>
                    <a:pt x="299" y="249"/>
                  </a:cubicBezTo>
                  <a:cubicBezTo>
                    <a:pt x="302" y="254"/>
                    <a:pt x="302" y="254"/>
                    <a:pt x="302" y="254"/>
                  </a:cubicBezTo>
                  <a:cubicBezTo>
                    <a:pt x="305" y="253"/>
                    <a:pt x="305" y="253"/>
                    <a:pt x="305" y="253"/>
                  </a:cubicBezTo>
                  <a:cubicBezTo>
                    <a:pt x="312" y="247"/>
                    <a:pt x="312" y="247"/>
                    <a:pt x="312" y="247"/>
                  </a:cubicBezTo>
                  <a:cubicBezTo>
                    <a:pt x="316" y="256"/>
                    <a:pt x="316" y="256"/>
                    <a:pt x="316" y="256"/>
                  </a:cubicBezTo>
                  <a:cubicBezTo>
                    <a:pt x="325" y="259"/>
                    <a:pt x="325" y="259"/>
                    <a:pt x="325" y="259"/>
                  </a:cubicBezTo>
                  <a:cubicBezTo>
                    <a:pt x="326" y="259"/>
                    <a:pt x="326" y="259"/>
                    <a:pt x="326" y="259"/>
                  </a:cubicBezTo>
                  <a:cubicBezTo>
                    <a:pt x="326" y="260"/>
                    <a:pt x="326" y="260"/>
                    <a:pt x="326" y="260"/>
                  </a:cubicBezTo>
                  <a:cubicBezTo>
                    <a:pt x="330" y="268"/>
                    <a:pt x="330" y="268"/>
                    <a:pt x="330" y="268"/>
                  </a:cubicBezTo>
                  <a:cubicBezTo>
                    <a:pt x="332" y="269"/>
                    <a:pt x="332" y="269"/>
                    <a:pt x="332" y="269"/>
                  </a:cubicBezTo>
                  <a:cubicBezTo>
                    <a:pt x="333" y="261"/>
                    <a:pt x="333" y="261"/>
                    <a:pt x="333" y="261"/>
                  </a:cubicBezTo>
                  <a:cubicBezTo>
                    <a:pt x="333" y="261"/>
                    <a:pt x="333" y="261"/>
                    <a:pt x="333" y="261"/>
                  </a:cubicBezTo>
                  <a:cubicBezTo>
                    <a:pt x="333" y="260"/>
                    <a:pt x="333" y="260"/>
                    <a:pt x="333" y="260"/>
                  </a:cubicBezTo>
                  <a:cubicBezTo>
                    <a:pt x="350" y="259"/>
                    <a:pt x="350" y="259"/>
                    <a:pt x="350" y="259"/>
                  </a:cubicBezTo>
                  <a:cubicBezTo>
                    <a:pt x="351" y="258"/>
                    <a:pt x="351" y="258"/>
                    <a:pt x="351" y="258"/>
                  </a:cubicBezTo>
                  <a:cubicBezTo>
                    <a:pt x="351" y="257"/>
                    <a:pt x="351" y="255"/>
                    <a:pt x="350" y="254"/>
                  </a:cubicBezTo>
                  <a:cubicBezTo>
                    <a:pt x="349" y="252"/>
                    <a:pt x="349" y="250"/>
                    <a:pt x="348" y="247"/>
                  </a:cubicBezTo>
                  <a:cubicBezTo>
                    <a:pt x="348" y="244"/>
                    <a:pt x="348" y="241"/>
                    <a:pt x="349" y="240"/>
                  </a:cubicBezTo>
                  <a:cubicBezTo>
                    <a:pt x="350" y="239"/>
                    <a:pt x="351" y="239"/>
                    <a:pt x="353" y="239"/>
                  </a:cubicBezTo>
                  <a:cubicBezTo>
                    <a:pt x="360" y="242"/>
                    <a:pt x="360" y="242"/>
                    <a:pt x="360" y="242"/>
                  </a:cubicBezTo>
                  <a:cubicBezTo>
                    <a:pt x="361" y="236"/>
                    <a:pt x="361" y="236"/>
                    <a:pt x="361" y="236"/>
                  </a:cubicBezTo>
                  <a:cubicBezTo>
                    <a:pt x="348" y="230"/>
                    <a:pt x="348" y="230"/>
                    <a:pt x="348" y="230"/>
                  </a:cubicBezTo>
                  <a:cubicBezTo>
                    <a:pt x="347" y="230"/>
                    <a:pt x="347" y="230"/>
                    <a:pt x="347" y="230"/>
                  </a:cubicBezTo>
                  <a:cubicBezTo>
                    <a:pt x="347" y="230"/>
                    <a:pt x="347" y="230"/>
                    <a:pt x="347" y="230"/>
                  </a:cubicBezTo>
                  <a:cubicBezTo>
                    <a:pt x="347" y="229"/>
                    <a:pt x="347" y="229"/>
                    <a:pt x="347" y="229"/>
                  </a:cubicBezTo>
                  <a:cubicBezTo>
                    <a:pt x="347" y="229"/>
                    <a:pt x="347" y="229"/>
                    <a:pt x="347" y="229"/>
                  </a:cubicBezTo>
                  <a:cubicBezTo>
                    <a:pt x="345" y="213"/>
                    <a:pt x="345" y="213"/>
                    <a:pt x="345" y="213"/>
                  </a:cubicBezTo>
                  <a:cubicBezTo>
                    <a:pt x="345" y="203"/>
                    <a:pt x="345" y="203"/>
                    <a:pt x="345" y="203"/>
                  </a:cubicBezTo>
                  <a:cubicBezTo>
                    <a:pt x="345" y="201"/>
                    <a:pt x="345" y="201"/>
                    <a:pt x="345" y="201"/>
                  </a:cubicBezTo>
                  <a:cubicBezTo>
                    <a:pt x="345" y="201"/>
                    <a:pt x="345" y="201"/>
                    <a:pt x="345" y="201"/>
                  </a:cubicBezTo>
                  <a:cubicBezTo>
                    <a:pt x="367" y="203"/>
                    <a:pt x="367" y="203"/>
                    <a:pt x="367" y="203"/>
                  </a:cubicBezTo>
                  <a:cubicBezTo>
                    <a:pt x="373" y="198"/>
                    <a:pt x="373" y="198"/>
                    <a:pt x="373" y="198"/>
                  </a:cubicBezTo>
                  <a:cubicBezTo>
                    <a:pt x="374" y="196"/>
                    <a:pt x="374" y="195"/>
                    <a:pt x="373" y="194"/>
                  </a:cubicBezTo>
                  <a:cubicBezTo>
                    <a:pt x="367" y="192"/>
                    <a:pt x="364" y="190"/>
                    <a:pt x="364" y="187"/>
                  </a:cubicBezTo>
                  <a:cubicBezTo>
                    <a:pt x="364" y="186"/>
                    <a:pt x="365" y="185"/>
                    <a:pt x="367" y="184"/>
                  </a:cubicBezTo>
                  <a:cubicBezTo>
                    <a:pt x="376" y="175"/>
                    <a:pt x="376" y="175"/>
                    <a:pt x="376" y="175"/>
                  </a:cubicBezTo>
                  <a:cubicBezTo>
                    <a:pt x="386" y="174"/>
                    <a:pt x="386" y="174"/>
                    <a:pt x="386" y="174"/>
                  </a:cubicBezTo>
                  <a:cubicBezTo>
                    <a:pt x="391" y="165"/>
                    <a:pt x="391" y="165"/>
                    <a:pt x="391" y="165"/>
                  </a:cubicBezTo>
                  <a:cubicBezTo>
                    <a:pt x="391" y="157"/>
                    <a:pt x="391" y="157"/>
                    <a:pt x="391" y="157"/>
                  </a:cubicBezTo>
                  <a:cubicBezTo>
                    <a:pt x="399" y="155"/>
                    <a:pt x="399" y="155"/>
                    <a:pt x="399" y="155"/>
                  </a:cubicBezTo>
                  <a:cubicBezTo>
                    <a:pt x="401" y="149"/>
                    <a:pt x="402" y="146"/>
                    <a:pt x="403" y="145"/>
                  </a:cubicBezTo>
                  <a:cubicBezTo>
                    <a:pt x="406" y="138"/>
                    <a:pt x="406" y="138"/>
                    <a:pt x="406" y="138"/>
                  </a:cubicBezTo>
                  <a:cubicBezTo>
                    <a:pt x="400" y="128"/>
                    <a:pt x="400" y="128"/>
                    <a:pt x="400" y="128"/>
                  </a:cubicBezTo>
                  <a:cubicBezTo>
                    <a:pt x="400" y="128"/>
                    <a:pt x="400" y="128"/>
                    <a:pt x="400" y="128"/>
                  </a:cubicBezTo>
                  <a:cubicBezTo>
                    <a:pt x="400" y="128"/>
                    <a:pt x="400" y="128"/>
                    <a:pt x="400" y="128"/>
                  </a:cubicBezTo>
                  <a:cubicBezTo>
                    <a:pt x="400" y="127"/>
                    <a:pt x="400" y="127"/>
                    <a:pt x="400" y="127"/>
                  </a:cubicBezTo>
                  <a:cubicBezTo>
                    <a:pt x="397" y="114"/>
                    <a:pt x="397" y="114"/>
                    <a:pt x="397" y="114"/>
                  </a:cubicBezTo>
                  <a:cubicBezTo>
                    <a:pt x="397" y="113"/>
                    <a:pt x="397" y="113"/>
                    <a:pt x="397" y="113"/>
                  </a:cubicBezTo>
                  <a:cubicBezTo>
                    <a:pt x="394" y="99"/>
                    <a:pt x="394" y="99"/>
                    <a:pt x="394" y="99"/>
                  </a:cubicBezTo>
                  <a:cubicBezTo>
                    <a:pt x="390" y="91"/>
                    <a:pt x="390" y="91"/>
                    <a:pt x="390" y="91"/>
                  </a:cubicBezTo>
                  <a:cubicBezTo>
                    <a:pt x="382" y="84"/>
                    <a:pt x="382" y="84"/>
                    <a:pt x="382" y="84"/>
                  </a:cubicBezTo>
                  <a:cubicBezTo>
                    <a:pt x="382" y="84"/>
                    <a:pt x="382" y="84"/>
                    <a:pt x="382" y="84"/>
                  </a:cubicBezTo>
                  <a:cubicBezTo>
                    <a:pt x="382" y="83"/>
                    <a:pt x="382" y="83"/>
                    <a:pt x="382" y="83"/>
                  </a:cubicBezTo>
                  <a:cubicBezTo>
                    <a:pt x="382" y="83"/>
                    <a:pt x="382" y="83"/>
                    <a:pt x="382" y="83"/>
                  </a:cubicBezTo>
                  <a:cubicBezTo>
                    <a:pt x="382" y="75"/>
                    <a:pt x="382" y="75"/>
                    <a:pt x="382" y="75"/>
                  </a:cubicBezTo>
                  <a:cubicBezTo>
                    <a:pt x="368" y="79"/>
                    <a:pt x="368" y="79"/>
                    <a:pt x="368" y="79"/>
                  </a:cubicBezTo>
                  <a:cubicBezTo>
                    <a:pt x="368" y="79"/>
                    <a:pt x="368" y="79"/>
                    <a:pt x="368" y="79"/>
                  </a:cubicBezTo>
                  <a:cubicBezTo>
                    <a:pt x="362" y="72"/>
                    <a:pt x="362" y="72"/>
                    <a:pt x="362" y="72"/>
                  </a:cubicBezTo>
                  <a:cubicBezTo>
                    <a:pt x="344" y="59"/>
                    <a:pt x="344" y="59"/>
                    <a:pt x="344" y="59"/>
                  </a:cubicBezTo>
                  <a:cubicBezTo>
                    <a:pt x="344" y="59"/>
                    <a:pt x="344" y="59"/>
                    <a:pt x="344" y="59"/>
                  </a:cubicBezTo>
                  <a:cubicBezTo>
                    <a:pt x="337" y="50"/>
                    <a:pt x="337" y="50"/>
                    <a:pt x="337" y="50"/>
                  </a:cubicBezTo>
                  <a:cubicBezTo>
                    <a:pt x="332" y="47"/>
                    <a:pt x="332" y="47"/>
                    <a:pt x="332" y="47"/>
                  </a:cubicBezTo>
                  <a:cubicBezTo>
                    <a:pt x="330" y="51"/>
                    <a:pt x="330" y="51"/>
                    <a:pt x="330" y="51"/>
                  </a:cubicBezTo>
                  <a:cubicBezTo>
                    <a:pt x="330" y="52"/>
                    <a:pt x="330" y="52"/>
                    <a:pt x="330" y="52"/>
                  </a:cubicBezTo>
                  <a:cubicBezTo>
                    <a:pt x="329" y="53"/>
                    <a:pt x="329" y="53"/>
                    <a:pt x="329" y="53"/>
                  </a:cubicBezTo>
                  <a:cubicBezTo>
                    <a:pt x="329" y="53"/>
                    <a:pt x="329" y="53"/>
                    <a:pt x="329" y="53"/>
                  </a:cubicBezTo>
                  <a:cubicBezTo>
                    <a:pt x="328" y="53"/>
                    <a:pt x="328" y="53"/>
                    <a:pt x="328" y="53"/>
                  </a:cubicBezTo>
                  <a:cubicBezTo>
                    <a:pt x="322" y="53"/>
                    <a:pt x="322" y="53"/>
                    <a:pt x="322" y="53"/>
                  </a:cubicBezTo>
                  <a:cubicBezTo>
                    <a:pt x="322" y="53"/>
                    <a:pt x="322" y="53"/>
                    <a:pt x="322" y="53"/>
                  </a:cubicBezTo>
                  <a:cubicBezTo>
                    <a:pt x="321" y="53"/>
                    <a:pt x="321" y="53"/>
                    <a:pt x="321" y="53"/>
                  </a:cubicBezTo>
                  <a:cubicBezTo>
                    <a:pt x="308" y="39"/>
                    <a:pt x="308" y="39"/>
                    <a:pt x="308" y="39"/>
                  </a:cubicBezTo>
                  <a:cubicBezTo>
                    <a:pt x="305" y="38"/>
                    <a:pt x="302" y="35"/>
                    <a:pt x="298" y="31"/>
                  </a:cubicBezTo>
                  <a:cubicBezTo>
                    <a:pt x="292" y="27"/>
                    <a:pt x="292" y="27"/>
                    <a:pt x="292" y="27"/>
                  </a:cubicBezTo>
                  <a:cubicBezTo>
                    <a:pt x="292" y="26"/>
                    <a:pt x="292" y="26"/>
                    <a:pt x="292" y="26"/>
                  </a:cubicBezTo>
                  <a:cubicBezTo>
                    <a:pt x="285" y="22"/>
                    <a:pt x="285" y="22"/>
                    <a:pt x="285" y="22"/>
                  </a:cubicBezTo>
                  <a:cubicBezTo>
                    <a:pt x="281" y="25"/>
                    <a:pt x="281" y="25"/>
                    <a:pt x="281" y="25"/>
                  </a:cubicBezTo>
                  <a:cubicBezTo>
                    <a:pt x="281" y="26"/>
                    <a:pt x="281" y="26"/>
                    <a:pt x="281" y="26"/>
                  </a:cubicBezTo>
                  <a:cubicBezTo>
                    <a:pt x="280" y="26"/>
                    <a:pt x="280" y="26"/>
                    <a:pt x="280" y="26"/>
                  </a:cubicBezTo>
                  <a:cubicBezTo>
                    <a:pt x="280" y="26"/>
                    <a:pt x="280" y="26"/>
                    <a:pt x="280" y="26"/>
                  </a:cubicBezTo>
                  <a:cubicBezTo>
                    <a:pt x="276" y="25"/>
                    <a:pt x="276" y="25"/>
                    <a:pt x="276" y="25"/>
                  </a:cubicBezTo>
                  <a:cubicBezTo>
                    <a:pt x="272" y="27"/>
                    <a:pt x="272" y="27"/>
                    <a:pt x="272" y="27"/>
                  </a:cubicBezTo>
                  <a:cubicBezTo>
                    <a:pt x="272" y="27"/>
                    <a:pt x="272" y="27"/>
                    <a:pt x="272" y="27"/>
                  </a:cubicBezTo>
                  <a:cubicBezTo>
                    <a:pt x="272" y="28"/>
                    <a:pt x="272" y="28"/>
                    <a:pt x="272" y="28"/>
                  </a:cubicBezTo>
                  <a:cubicBezTo>
                    <a:pt x="271" y="28"/>
                    <a:pt x="271" y="28"/>
                    <a:pt x="271" y="28"/>
                  </a:cubicBezTo>
                  <a:cubicBezTo>
                    <a:pt x="266" y="29"/>
                    <a:pt x="266" y="29"/>
                    <a:pt x="266" y="29"/>
                  </a:cubicBezTo>
                  <a:cubicBezTo>
                    <a:pt x="258" y="24"/>
                    <a:pt x="250" y="20"/>
                    <a:pt x="24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9" name="Freeform 10"/>
            <p:cNvSpPr/>
            <p:nvPr/>
          </p:nvSpPr>
          <p:spPr bwMode="auto">
            <a:xfrm>
              <a:off x="5157788" y="3535363"/>
              <a:ext cx="1322388" cy="1157288"/>
            </a:xfrm>
            <a:custGeom>
              <a:avLst/>
              <a:gdLst>
                <a:gd name="T0" fmla="*/ 10 w 352"/>
                <a:gd name="T1" fmla="*/ 14 h 308"/>
                <a:gd name="T2" fmla="*/ 9 w 352"/>
                <a:gd name="T3" fmla="*/ 35 h 308"/>
                <a:gd name="T4" fmla="*/ 5 w 352"/>
                <a:gd name="T5" fmla="*/ 57 h 308"/>
                <a:gd name="T6" fmla="*/ 20 w 352"/>
                <a:gd name="T7" fmla="*/ 69 h 308"/>
                <a:gd name="T8" fmla="*/ 36 w 352"/>
                <a:gd name="T9" fmla="*/ 97 h 308"/>
                <a:gd name="T10" fmla="*/ 37 w 352"/>
                <a:gd name="T11" fmla="*/ 122 h 308"/>
                <a:gd name="T12" fmla="*/ 46 w 352"/>
                <a:gd name="T13" fmla="*/ 143 h 308"/>
                <a:gd name="T14" fmla="*/ 50 w 352"/>
                <a:gd name="T15" fmla="*/ 175 h 308"/>
                <a:gd name="T16" fmla="*/ 47 w 352"/>
                <a:gd name="T17" fmla="*/ 218 h 308"/>
                <a:gd name="T18" fmla="*/ 55 w 352"/>
                <a:gd name="T19" fmla="*/ 231 h 308"/>
                <a:gd name="T20" fmla="*/ 63 w 352"/>
                <a:gd name="T21" fmla="*/ 213 h 308"/>
                <a:gd name="T22" fmla="*/ 78 w 352"/>
                <a:gd name="T23" fmla="*/ 220 h 308"/>
                <a:gd name="T24" fmla="*/ 86 w 352"/>
                <a:gd name="T25" fmla="*/ 237 h 308"/>
                <a:gd name="T26" fmla="*/ 102 w 352"/>
                <a:gd name="T27" fmla="*/ 239 h 308"/>
                <a:gd name="T28" fmla="*/ 120 w 352"/>
                <a:gd name="T29" fmla="*/ 279 h 308"/>
                <a:gd name="T30" fmla="*/ 123 w 352"/>
                <a:gd name="T31" fmla="*/ 299 h 308"/>
                <a:gd name="T32" fmla="*/ 132 w 352"/>
                <a:gd name="T33" fmla="*/ 308 h 308"/>
                <a:gd name="T34" fmla="*/ 153 w 352"/>
                <a:gd name="T35" fmla="*/ 293 h 308"/>
                <a:gd name="T36" fmla="*/ 165 w 352"/>
                <a:gd name="T37" fmla="*/ 268 h 308"/>
                <a:gd name="T38" fmla="*/ 174 w 352"/>
                <a:gd name="T39" fmla="*/ 255 h 308"/>
                <a:gd name="T40" fmla="*/ 187 w 352"/>
                <a:gd name="T41" fmla="*/ 235 h 308"/>
                <a:gd name="T42" fmla="*/ 196 w 352"/>
                <a:gd name="T43" fmla="*/ 218 h 308"/>
                <a:gd name="T44" fmla="*/ 221 w 352"/>
                <a:gd name="T45" fmla="*/ 225 h 308"/>
                <a:gd name="T46" fmla="*/ 230 w 352"/>
                <a:gd name="T47" fmla="*/ 236 h 308"/>
                <a:gd name="T48" fmla="*/ 240 w 352"/>
                <a:gd name="T49" fmla="*/ 233 h 308"/>
                <a:gd name="T50" fmla="*/ 256 w 352"/>
                <a:gd name="T51" fmla="*/ 249 h 308"/>
                <a:gd name="T52" fmla="*/ 275 w 352"/>
                <a:gd name="T53" fmla="*/ 233 h 308"/>
                <a:gd name="T54" fmla="*/ 264 w 352"/>
                <a:gd name="T55" fmla="*/ 229 h 308"/>
                <a:gd name="T56" fmla="*/ 260 w 352"/>
                <a:gd name="T57" fmla="*/ 210 h 308"/>
                <a:gd name="T58" fmla="*/ 275 w 352"/>
                <a:gd name="T59" fmla="*/ 209 h 308"/>
                <a:gd name="T60" fmla="*/ 259 w 352"/>
                <a:gd name="T61" fmla="*/ 187 h 308"/>
                <a:gd name="T62" fmla="*/ 255 w 352"/>
                <a:gd name="T63" fmla="*/ 163 h 308"/>
                <a:gd name="T64" fmla="*/ 304 w 352"/>
                <a:gd name="T65" fmla="*/ 143 h 308"/>
                <a:gd name="T66" fmla="*/ 328 w 352"/>
                <a:gd name="T67" fmla="*/ 121 h 308"/>
                <a:gd name="T68" fmla="*/ 333 w 352"/>
                <a:gd name="T69" fmla="*/ 112 h 308"/>
                <a:gd name="T70" fmla="*/ 344 w 352"/>
                <a:gd name="T71" fmla="*/ 86 h 308"/>
                <a:gd name="T72" fmla="*/ 326 w 352"/>
                <a:gd name="T73" fmla="*/ 78 h 308"/>
                <a:gd name="T74" fmla="*/ 316 w 352"/>
                <a:gd name="T75" fmla="*/ 68 h 308"/>
                <a:gd name="T76" fmla="*/ 305 w 352"/>
                <a:gd name="T77" fmla="*/ 73 h 308"/>
                <a:gd name="T78" fmla="*/ 298 w 352"/>
                <a:gd name="T79" fmla="*/ 63 h 308"/>
                <a:gd name="T80" fmla="*/ 288 w 352"/>
                <a:gd name="T81" fmla="*/ 62 h 308"/>
                <a:gd name="T82" fmla="*/ 263 w 352"/>
                <a:gd name="T83" fmla="*/ 58 h 308"/>
                <a:gd name="T84" fmla="*/ 253 w 352"/>
                <a:gd name="T85" fmla="*/ 60 h 308"/>
                <a:gd name="T86" fmla="*/ 220 w 352"/>
                <a:gd name="T87" fmla="*/ 56 h 308"/>
                <a:gd name="T88" fmla="*/ 217 w 352"/>
                <a:gd name="T89" fmla="*/ 39 h 308"/>
                <a:gd name="T90" fmla="*/ 180 w 352"/>
                <a:gd name="T91" fmla="*/ 16 h 308"/>
                <a:gd name="T92" fmla="*/ 163 w 352"/>
                <a:gd name="T93" fmla="*/ 6 h 308"/>
                <a:gd name="T94" fmla="*/ 160 w 352"/>
                <a:gd name="T95" fmla="*/ 31 h 308"/>
                <a:gd name="T96" fmla="*/ 140 w 352"/>
                <a:gd name="T97" fmla="*/ 33 h 308"/>
                <a:gd name="T98" fmla="*/ 131 w 352"/>
                <a:gd name="T99" fmla="*/ 42 h 308"/>
                <a:gd name="T100" fmla="*/ 122 w 352"/>
                <a:gd name="T101" fmla="*/ 55 h 308"/>
                <a:gd name="T102" fmla="*/ 95 w 352"/>
                <a:gd name="T103" fmla="*/ 68 h 308"/>
                <a:gd name="T104" fmla="*/ 78 w 352"/>
                <a:gd name="T105" fmla="*/ 50 h 308"/>
                <a:gd name="T106" fmla="*/ 63 w 352"/>
                <a:gd name="T107" fmla="*/ 47 h 308"/>
                <a:gd name="T108" fmla="*/ 49 w 352"/>
                <a:gd name="T109" fmla="*/ 31 h 308"/>
                <a:gd name="T110" fmla="*/ 34 w 352"/>
                <a:gd name="T111" fmla="*/ 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2" h="308">
                  <a:moveTo>
                    <a:pt x="33" y="8"/>
                  </a:moveTo>
                  <a:cubicBezTo>
                    <a:pt x="24" y="5"/>
                    <a:pt x="24" y="5"/>
                    <a:pt x="24" y="5"/>
                  </a:cubicBezTo>
                  <a:cubicBezTo>
                    <a:pt x="14" y="4"/>
                    <a:pt x="14" y="4"/>
                    <a:pt x="14" y="4"/>
                  </a:cubicBezTo>
                  <a:cubicBezTo>
                    <a:pt x="11" y="7"/>
                    <a:pt x="11" y="7"/>
                    <a:pt x="11" y="7"/>
                  </a:cubicBezTo>
                  <a:cubicBezTo>
                    <a:pt x="10" y="14"/>
                    <a:pt x="10" y="14"/>
                    <a:pt x="10" y="14"/>
                  </a:cubicBezTo>
                  <a:cubicBezTo>
                    <a:pt x="11" y="14"/>
                    <a:pt x="11" y="14"/>
                    <a:pt x="11" y="14"/>
                  </a:cubicBezTo>
                  <a:cubicBezTo>
                    <a:pt x="13" y="25"/>
                    <a:pt x="13" y="25"/>
                    <a:pt x="13" y="25"/>
                  </a:cubicBezTo>
                  <a:cubicBezTo>
                    <a:pt x="14" y="33"/>
                    <a:pt x="14" y="33"/>
                    <a:pt x="14" y="33"/>
                  </a:cubicBezTo>
                  <a:cubicBezTo>
                    <a:pt x="14" y="35"/>
                    <a:pt x="14" y="35"/>
                    <a:pt x="14" y="35"/>
                  </a:cubicBezTo>
                  <a:cubicBezTo>
                    <a:pt x="9" y="35"/>
                    <a:pt x="9" y="35"/>
                    <a:pt x="9" y="35"/>
                  </a:cubicBezTo>
                  <a:cubicBezTo>
                    <a:pt x="11" y="45"/>
                    <a:pt x="11" y="45"/>
                    <a:pt x="11" y="45"/>
                  </a:cubicBezTo>
                  <a:cubicBezTo>
                    <a:pt x="3" y="48"/>
                    <a:pt x="3" y="48"/>
                    <a:pt x="3" y="48"/>
                  </a:cubicBezTo>
                  <a:cubicBezTo>
                    <a:pt x="0" y="54"/>
                    <a:pt x="0" y="54"/>
                    <a:pt x="0" y="54"/>
                  </a:cubicBezTo>
                  <a:cubicBezTo>
                    <a:pt x="4" y="57"/>
                    <a:pt x="4" y="57"/>
                    <a:pt x="4" y="57"/>
                  </a:cubicBezTo>
                  <a:cubicBezTo>
                    <a:pt x="5" y="57"/>
                    <a:pt x="5" y="57"/>
                    <a:pt x="5" y="57"/>
                  </a:cubicBezTo>
                  <a:cubicBezTo>
                    <a:pt x="5" y="57"/>
                    <a:pt x="5" y="57"/>
                    <a:pt x="5" y="57"/>
                  </a:cubicBezTo>
                  <a:cubicBezTo>
                    <a:pt x="19" y="68"/>
                    <a:pt x="19" y="68"/>
                    <a:pt x="19" y="68"/>
                  </a:cubicBezTo>
                  <a:cubicBezTo>
                    <a:pt x="19" y="69"/>
                    <a:pt x="19" y="69"/>
                    <a:pt x="19" y="69"/>
                  </a:cubicBezTo>
                  <a:cubicBezTo>
                    <a:pt x="20" y="69"/>
                    <a:pt x="20" y="69"/>
                    <a:pt x="20" y="69"/>
                  </a:cubicBezTo>
                  <a:cubicBezTo>
                    <a:pt x="20" y="69"/>
                    <a:pt x="20" y="69"/>
                    <a:pt x="20" y="69"/>
                  </a:cubicBezTo>
                  <a:cubicBezTo>
                    <a:pt x="20" y="70"/>
                    <a:pt x="20" y="70"/>
                    <a:pt x="20" y="70"/>
                  </a:cubicBezTo>
                  <a:cubicBezTo>
                    <a:pt x="22" y="80"/>
                    <a:pt x="22" y="80"/>
                    <a:pt x="22" y="80"/>
                  </a:cubicBezTo>
                  <a:cubicBezTo>
                    <a:pt x="28" y="89"/>
                    <a:pt x="28" y="89"/>
                    <a:pt x="28" y="89"/>
                  </a:cubicBezTo>
                  <a:cubicBezTo>
                    <a:pt x="30" y="91"/>
                    <a:pt x="32" y="94"/>
                    <a:pt x="35" y="97"/>
                  </a:cubicBezTo>
                  <a:cubicBezTo>
                    <a:pt x="36" y="97"/>
                    <a:pt x="36" y="97"/>
                    <a:pt x="36" y="97"/>
                  </a:cubicBezTo>
                  <a:cubicBezTo>
                    <a:pt x="36" y="97"/>
                    <a:pt x="36" y="97"/>
                    <a:pt x="36" y="97"/>
                  </a:cubicBezTo>
                  <a:cubicBezTo>
                    <a:pt x="36" y="98"/>
                    <a:pt x="36" y="98"/>
                    <a:pt x="36" y="98"/>
                  </a:cubicBezTo>
                  <a:cubicBezTo>
                    <a:pt x="36" y="98"/>
                    <a:pt x="36" y="98"/>
                    <a:pt x="36" y="98"/>
                  </a:cubicBezTo>
                  <a:cubicBezTo>
                    <a:pt x="36" y="107"/>
                    <a:pt x="36" y="107"/>
                    <a:pt x="36" y="107"/>
                  </a:cubicBezTo>
                  <a:cubicBezTo>
                    <a:pt x="37" y="110"/>
                    <a:pt x="37" y="115"/>
                    <a:pt x="37" y="122"/>
                  </a:cubicBezTo>
                  <a:cubicBezTo>
                    <a:pt x="41" y="128"/>
                    <a:pt x="43" y="131"/>
                    <a:pt x="43" y="133"/>
                  </a:cubicBezTo>
                  <a:cubicBezTo>
                    <a:pt x="43" y="135"/>
                    <a:pt x="44" y="138"/>
                    <a:pt x="46" y="143"/>
                  </a:cubicBezTo>
                  <a:cubicBezTo>
                    <a:pt x="46" y="143"/>
                    <a:pt x="46" y="143"/>
                    <a:pt x="46" y="143"/>
                  </a:cubicBezTo>
                  <a:cubicBezTo>
                    <a:pt x="46" y="143"/>
                    <a:pt x="46" y="143"/>
                    <a:pt x="46" y="143"/>
                  </a:cubicBezTo>
                  <a:cubicBezTo>
                    <a:pt x="46" y="143"/>
                    <a:pt x="46" y="143"/>
                    <a:pt x="46" y="143"/>
                  </a:cubicBezTo>
                  <a:cubicBezTo>
                    <a:pt x="47" y="149"/>
                    <a:pt x="46" y="153"/>
                    <a:pt x="45" y="157"/>
                  </a:cubicBezTo>
                  <a:cubicBezTo>
                    <a:pt x="44" y="160"/>
                    <a:pt x="45" y="165"/>
                    <a:pt x="50" y="173"/>
                  </a:cubicBezTo>
                  <a:cubicBezTo>
                    <a:pt x="50" y="173"/>
                    <a:pt x="50" y="173"/>
                    <a:pt x="50" y="173"/>
                  </a:cubicBezTo>
                  <a:cubicBezTo>
                    <a:pt x="51" y="174"/>
                    <a:pt x="51" y="174"/>
                    <a:pt x="51" y="174"/>
                  </a:cubicBezTo>
                  <a:cubicBezTo>
                    <a:pt x="50" y="175"/>
                    <a:pt x="50" y="175"/>
                    <a:pt x="50" y="175"/>
                  </a:cubicBezTo>
                  <a:cubicBezTo>
                    <a:pt x="44" y="189"/>
                    <a:pt x="44" y="189"/>
                    <a:pt x="44" y="189"/>
                  </a:cubicBezTo>
                  <a:cubicBezTo>
                    <a:pt x="45" y="192"/>
                    <a:pt x="45" y="194"/>
                    <a:pt x="45" y="196"/>
                  </a:cubicBezTo>
                  <a:cubicBezTo>
                    <a:pt x="44" y="209"/>
                    <a:pt x="44" y="209"/>
                    <a:pt x="44" y="209"/>
                  </a:cubicBezTo>
                  <a:cubicBezTo>
                    <a:pt x="43" y="213"/>
                    <a:pt x="43" y="216"/>
                    <a:pt x="45" y="217"/>
                  </a:cubicBezTo>
                  <a:cubicBezTo>
                    <a:pt x="47" y="218"/>
                    <a:pt x="47" y="218"/>
                    <a:pt x="47" y="218"/>
                  </a:cubicBezTo>
                  <a:cubicBezTo>
                    <a:pt x="51" y="220"/>
                    <a:pt x="52" y="222"/>
                    <a:pt x="52" y="224"/>
                  </a:cubicBezTo>
                  <a:cubicBezTo>
                    <a:pt x="52" y="231"/>
                    <a:pt x="52" y="231"/>
                    <a:pt x="52" y="231"/>
                  </a:cubicBezTo>
                  <a:cubicBezTo>
                    <a:pt x="54" y="231"/>
                    <a:pt x="54" y="231"/>
                    <a:pt x="54" y="231"/>
                  </a:cubicBezTo>
                  <a:cubicBezTo>
                    <a:pt x="54" y="232"/>
                    <a:pt x="54" y="232"/>
                    <a:pt x="54" y="232"/>
                  </a:cubicBezTo>
                  <a:cubicBezTo>
                    <a:pt x="55" y="231"/>
                    <a:pt x="55" y="231"/>
                    <a:pt x="55" y="231"/>
                  </a:cubicBezTo>
                  <a:cubicBezTo>
                    <a:pt x="57" y="229"/>
                    <a:pt x="58" y="228"/>
                    <a:pt x="58" y="226"/>
                  </a:cubicBezTo>
                  <a:cubicBezTo>
                    <a:pt x="59" y="225"/>
                    <a:pt x="59" y="225"/>
                    <a:pt x="59" y="225"/>
                  </a:cubicBezTo>
                  <a:cubicBezTo>
                    <a:pt x="59" y="224"/>
                    <a:pt x="59" y="224"/>
                    <a:pt x="59" y="224"/>
                  </a:cubicBezTo>
                  <a:cubicBezTo>
                    <a:pt x="61" y="223"/>
                    <a:pt x="62" y="222"/>
                    <a:pt x="63" y="220"/>
                  </a:cubicBezTo>
                  <a:cubicBezTo>
                    <a:pt x="63" y="218"/>
                    <a:pt x="63" y="215"/>
                    <a:pt x="63" y="213"/>
                  </a:cubicBezTo>
                  <a:cubicBezTo>
                    <a:pt x="62" y="211"/>
                    <a:pt x="62" y="211"/>
                    <a:pt x="62" y="211"/>
                  </a:cubicBezTo>
                  <a:cubicBezTo>
                    <a:pt x="64" y="210"/>
                    <a:pt x="64" y="210"/>
                    <a:pt x="64" y="210"/>
                  </a:cubicBezTo>
                  <a:cubicBezTo>
                    <a:pt x="70" y="209"/>
                    <a:pt x="74" y="209"/>
                    <a:pt x="75" y="212"/>
                  </a:cubicBezTo>
                  <a:cubicBezTo>
                    <a:pt x="78" y="220"/>
                    <a:pt x="78" y="220"/>
                    <a:pt x="78" y="220"/>
                  </a:cubicBezTo>
                  <a:cubicBezTo>
                    <a:pt x="78" y="220"/>
                    <a:pt x="78" y="220"/>
                    <a:pt x="78" y="220"/>
                  </a:cubicBezTo>
                  <a:cubicBezTo>
                    <a:pt x="78" y="221"/>
                    <a:pt x="78" y="221"/>
                    <a:pt x="78" y="221"/>
                  </a:cubicBezTo>
                  <a:cubicBezTo>
                    <a:pt x="80" y="234"/>
                    <a:pt x="80" y="234"/>
                    <a:pt x="80" y="234"/>
                  </a:cubicBezTo>
                  <a:cubicBezTo>
                    <a:pt x="85" y="237"/>
                    <a:pt x="85" y="237"/>
                    <a:pt x="85" y="237"/>
                  </a:cubicBezTo>
                  <a:cubicBezTo>
                    <a:pt x="85" y="237"/>
                    <a:pt x="85" y="237"/>
                    <a:pt x="85" y="237"/>
                  </a:cubicBezTo>
                  <a:cubicBezTo>
                    <a:pt x="86" y="237"/>
                    <a:pt x="86" y="237"/>
                    <a:pt x="86" y="237"/>
                  </a:cubicBezTo>
                  <a:cubicBezTo>
                    <a:pt x="89" y="239"/>
                    <a:pt x="89" y="239"/>
                    <a:pt x="89" y="239"/>
                  </a:cubicBezTo>
                  <a:cubicBezTo>
                    <a:pt x="92" y="236"/>
                    <a:pt x="92" y="236"/>
                    <a:pt x="92" y="236"/>
                  </a:cubicBezTo>
                  <a:cubicBezTo>
                    <a:pt x="96" y="233"/>
                    <a:pt x="96" y="233"/>
                    <a:pt x="96" y="233"/>
                  </a:cubicBezTo>
                  <a:cubicBezTo>
                    <a:pt x="97" y="233"/>
                    <a:pt x="97" y="233"/>
                    <a:pt x="97" y="233"/>
                  </a:cubicBezTo>
                  <a:cubicBezTo>
                    <a:pt x="100" y="234"/>
                    <a:pt x="101" y="236"/>
                    <a:pt x="102" y="239"/>
                  </a:cubicBezTo>
                  <a:cubicBezTo>
                    <a:pt x="104" y="249"/>
                    <a:pt x="104" y="249"/>
                    <a:pt x="104" y="249"/>
                  </a:cubicBezTo>
                  <a:cubicBezTo>
                    <a:pt x="104" y="251"/>
                    <a:pt x="104" y="251"/>
                    <a:pt x="104" y="251"/>
                  </a:cubicBezTo>
                  <a:cubicBezTo>
                    <a:pt x="115" y="274"/>
                    <a:pt x="115" y="274"/>
                    <a:pt x="115" y="274"/>
                  </a:cubicBezTo>
                  <a:cubicBezTo>
                    <a:pt x="119" y="278"/>
                    <a:pt x="119" y="278"/>
                    <a:pt x="119" y="278"/>
                  </a:cubicBezTo>
                  <a:cubicBezTo>
                    <a:pt x="120" y="279"/>
                    <a:pt x="120" y="279"/>
                    <a:pt x="120" y="279"/>
                  </a:cubicBezTo>
                  <a:cubicBezTo>
                    <a:pt x="120" y="279"/>
                    <a:pt x="120" y="279"/>
                    <a:pt x="120" y="279"/>
                  </a:cubicBezTo>
                  <a:cubicBezTo>
                    <a:pt x="122" y="289"/>
                    <a:pt x="122" y="289"/>
                    <a:pt x="122" y="289"/>
                  </a:cubicBezTo>
                  <a:cubicBezTo>
                    <a:pt x="122" y="289"/>
                    <a:pt x="122" y="289"/>
                    <a:pt x="122" y="289"/>
                  </a:cubicBezTo>
                  <a:cubicBezTo>
                    <a:pt x="123" y="298"/>
                    <a:pt x="123" y="298"/>
                    <a:pt x="123" y="298"/>
                  </a:cubicBezTo>
                  <a:cubicBezTo>
                    <a:pt x="123" y="299"/>
                    <a:pt x="123" y="299"/>
                    <a:pt x="123" y="299"/>
                  </a:cubicBezTo>
                  <a:cubicBezTo>
                    <a:pt x="126" y="295"/>
                    <a:pt x="128" y="293"/>
                    <a:pt x="130" y="293"/>
                  </a:cubicBezTo>
                  <a:cubicBezTo>
                    <a:pt x="131" y="294"/>
                    <a:pt x="132" y="295"/>
                    <a:pt x="132" y="296"/>
                  </a:cubicBezTo>
                  <a:cubicBezTo>
                    <a:pt x="132" y="299"/>
                    <a:pt x="132" y="299"/>
                    <a:pt x="132" y="299"/>
                  </a:cubicBezTo>
                  <a:cubicBezTo>
                    <a:pt x="132" y="306"/>
                    <a:pt x="132" y="306"/>
                    <a:pt x="132" y="306"/>
                  </a:cubicBezTo>
                  <a:cubicBezTo>
                    <a:pt x="132" y="308"/>
                    <a:pt x="132" y="308"/>
                    <a:pt x="132" y="308"/>
                  </a:cubicBezTo>
                  <a:cubicBezTo>
                    <a:pt x="134" y="308"/>
                    <a:pt x="135" y="308"/>
                    <a:pt x="136" y="307"/>
                  </a:cubicBezTo>
                  <a:cubicBezTo>
                    <a:pt x="140" y="301"/>
                    <a:pt x="140" y="301"/>
                    <a:pt x="140" y="301"/>
                  </a:cubicBezTo>
                  <a:cubicBezTo>
                    <a:pt x="144" y="297"/>
                    <a:pt x="144" y="297"/>
                    <a:pt x="144" y="297"/>
                  </a:cubicBezTo>
                  <a:cubicBezTo>
                    <a:pt x="147" y="295"/>
                    <a:pt x="150" y="293"/>
                    <a:pt x="153" y="293"/>
                  </a:cubicBezTo>
                  <a:cubicBezTo>
                    <a:pt x="153" y="293"/>
                    <a:pt x="153" y="293"/>
                    <a:pt x="153" y="293"/>
                  </a:cubicBezTo>
                  <a:cubicBezTo>
                    <a:pt x="162" y="295"/>
                    <a:pt x="162" y="295"/>
                    <a:pt x="162" y="295"/>
                  </a:cubicBezTo>
                  <a:cubicBezTo>
                    <a:pt x="164" y="294"/>
                    <a:pt x="164" y="294"/>
                    <a:pt x="164" y="294"/>
                  </a:cubicBezTo>
                  <a:cubicBezTo>
                    <a:pt x="169" y="288"/>
                    <a:pt x="169" y="288"/>
                    <a:pt x="169" y="288"/>
                  </a:cubicBezTo>
                  <a:cubicBezTo>
                    <a:pt x="168" y="279"/>
                    <a:pt x="168" y="279"/>
                    <a:pt x="168" y="279"/>
                  </a:cubicBezTo>
                  <a:cubicBezTo>
                    <a:pt x="165" y="275"/>
                    <a:pt x="164" y="271"/>
                    <a:pt x="165" y="268"/>
                  </a:cubicBezTo>
                  <a:cubicBezTo>
                    <a:pt x="166" y="261"/>
                    <a:pt x="166" y="261"/>
                    <a:pt x="166" y="261"/>
                  </a:cubicBezTo>
                  <a:cubicBezTo>
                    <a:pt x="166" y="260"/>
                    <a:pt x="166" y="260"/>
                    <a:pt x="166" y="260"/>
                  </a:cubicBezTo>
                  <a:cubicBezTo>
                    <a:pt x="166" y="259"/>
                    <a:pt x="166" y="259"/>
                    <a:pt x="166" y="259"/>
                  </a:cubicBezTo>
                  <a:cubicBezTo>
                    <a:pt x="166" y="259"/>
                    <a:pt x="166" y="259"/>
                    <a:pt x="166" y="259"/>
                  </a:cubicBezTo>
                  <a:cubicBezTo>
                    <a:pt x="174" y="255"/>
                    <a:pt x="174" y="255"/>
                    <a:pt x="174" y="255"/>
                  </a:cubicBezTo>
                  <a:cubicBezTo>
                    <a:pt x="174" y="255"/>
                    <a:pt x="174" y="255"/>
                    <a:pt x="174" y="255"/>
                  </a:cubicBezTo>
                  <a:cubicBezTo>
                    <a:pt x="174" y="255"/>
                    <a:pt x="174" y="255"/>
                    <a:pt x="174" y="255"/>
                  </a:cubicBezTo>
                  <a:cubicBezTo>
                    <a:pt x="180" y="251"/>
                    <a:pt x="180" y="251"/>
                    <a:pt x="180" y="251"/>
                  </a:cubicBezTo>
                  <a:cubicBezTo>
                    <a:pt x="186" y="242"/>
                    <a:pt x="186" y="242"/>
                    <a:pt x="186" y="242"/>
                  </a:cubicBezTo>
                  <a:cubicBezTo>
                    <a:pt x="187" y="235"/>
                    <a:pt x="187" y="235"/>
                    <a:pt x="187" y="235"/>
                  </a:cubicBezTo>
                  <a:cubicBezTo>
                    <a:pt x="180" y="218"/>
                    <a:pt x="180" y="218"/>
                    <a:pt x="180" y="218"/>
                  </a:cubicBezTo>
                  <a:cubicBezTo>
                    <a:pt x="196" y="225"/>
                    <a:pt x="196" y="225"/>
                    <a:pt x="196" y="225"/>
                  </a:cubicBezTo>
                  <a:cubicBezTo>
                    <a:pt x="196" y="219"/>
                    <a:pt x="196" y="219"/>
                    <a:pt x="196" y="219"/>
                  </a:cubicBezTo>
                  <a:cubicBezTo>
                    <a:pt x="196" y="219"/>
                    <a:pt x="196" y="219"/>
                    <a:pt x="196" y="219"/>
                  </a:cubicBezTo>
                  <a:cubicBezTo>
                    <a:pt x="196" y="218"/>
                    <a:pt x="196" y="218"/>
                    <a:pt x="196" y="218"/>
                  </a:cubicBezTo>
                  <a:cubicBezTo>
                    <a:pt x="202" y="213"/>
                    <a:pt x="202" y="213"/>
                    <a:pt x="202" y="213"/>
                  </a:cubicBezTo>
                  <a:cubicBezTo>
                    <a:pt x="213" y="210"/>
                    <a:pt x="213" y="210"/>
                    <a:pt x="213" y="210"/>
                  </a:cubicBezTo>
                  <a:cubicBezTo>
                    <a:pt x="214" y="210"/>
                    <a:pt x="214" y="210"/>
                    <a:pt x="214" y="210"/>
                  </a:cubicBezTo>
                  <a:cubicBezTo>
                    <a:pt x="221" y="225"/>
                    <a:pt x="221" y="225"/>
                    <a:pt x="221" y="225"/>
                  </a:cubicBezTo>
                  <a:cubicBezTo>
                    <a:pt x="221" y="225"/>
                    <a:pt x="221" y="225"/>
                    <a:pt x="221" y="225"/>
                  </a:cubicBezTo>
                  <a:cubicBezTo>
                    <a:pt x="220" y="231"/>
                    <a:pt x="220" y="231"/>
                    <a:pt x="220" y="231"/>
                  </a:cubicBezTo>
                  <a:cubicBezTo>
                    <a:pt x="221" y="236"/>
                    <a:pt x="221" y="236"/>
                    <a:pt x="221" y="236"/>
                  </a:cubicBezTo>
                  <a:cubicBezTo>
                    <a:pt x="222" y="239"/>
                    <a:pt x="223" y="240"/>
                    <a:pt x="225" y="240"/>
                  </a:cubicBezTo>
                  <a:cubicBezTo>
                    <a:pt x="226" y="240"/>
                    <a:pt x="228" y="239"/>
                    <a:pt x="229" y="237"/>
                  </a:cubicBezTo>
                  <a:cubicBezTo>
                    <a:pt x="230" y="236"/>
                    <a:pt x="230" y="236"/>
                    <a:pt x="230" y="236"/>
                  </a:cubicBezTo>
                  <a:cubicBezTo>
                    <a:pt x="230" y="236"/>
                    <a:pt x="230" y="236"/>
                    <a:pt x="230" y="236"/>
                  </a:cubicBezTo>
                  <a:cubicBezTo>
                    <a:pt x="230" y="236"/>
                    <a:pt x="230" y="236"/>
                    <a:pt x="230" y="236"/>
                  </a:cubicBezTo>
                  <a:cubicBezTo>
                    <a:pt x="240" y="233"/>
                    <a:pt x="240" y="233"/>
                    <a:pt x="240" y="233"/>
                  </a:cubicBezTo>
                  <a:cubicBezTo>
                    <a:pt x="240" y="233"/>
                    <a:pt x="240" y="233"/>
                    <a:pt x="240" y="233"/>
                  </a:cubicBezTo>
                  <a:cubicBezTo>
                    <a:pt x="240" y="233"/>
                    <a:pt x="240" y="233"/>
                    <a:pt x="240" y="233"/>
                  </a:cubicBezTo>
                  <a:cubicBezTo>
                    <a:pt x="245" y="233"/>
                    <a:pt x="248" y="234"/>
                    <a:pt x="249" y="236"/>
                  </a:cubicBezTo>
                  <a:cubicBezTo>
                    <a:pt x="250" y="247"/>
                    <a:pt x="250" y="247"/>
                    <a:pt x="250" y="247"/>
                  </a:cubicBezTo>
                  <a:cubicBezTo>
                    <a:pt x="250" y="247"/>
                    <a:pt x="250" y="247"/>
                    <a:pt x="250" y="247"/>
                  </a:cubicBezTo>
                  <a:cubicBezTo>
                    <a:pt x="252" y="248"/>
                    <a:pt x="252" y="248"/>
                    <a:pt x="252" y="248"/>
                  </a:cubicBezTo>
                  <a:cubicBezTo>
                    <a:pt x="256" y="249"/>
                    <a:pt x="256" y="249"/>
                    <a:pt x="256" y="249"/>
                  </a:cubicBezTo>
                  <a:cubicBezTo>
                    <a:pt x="262" y="249"/>
                    <a:pt x="262" y="249"/>
                    <a:pt x="262" y="249"/>
                  </a:cubicBezTo>
                  <a:cubicBezTo>
                    <a:pt x="272" y="246"/>
                    <a:pt x="272" y="246"/>
                    <a:pt x="272" y="246"/>
                  </a:cubicBezTo>
                  <a:cubicBezTo>
                    <a:pt x="278" y="241"/>
                    <a:pt x="278" y="241"/>
                    <a:pt x="278" y="241"/>
                  </a:cubicBezTo>
                  <a:cubicBezTo>
                    <a:pt x="278" y="236"/>
                    <a:pt x="278" y="236"/>
                    <a:pt x="278" y="236"/>
                  </a:cubicBezTo>
                  <a:cubicBezTo>
                    <a:pt x="275" y="233"/>
                    <a:pt x="275" y="233"/>
                    <a:pt x="275" y="233"/>
                  </a:cubicBezTo>
                  <a:cubicBezTo>
                    <a:pt x="265" y="229"/>
                    <a:pt x="265" y="229"/>
                    <a:pt x="265" y="229"/>
                  </a:cubicBezTo>
                  <a:cubicBezTo>
                    <a:pt x="265" y="229"/>
                    <a:pt x="265" y="229"/>
                    <a:pt x="265" y="229"/>
                  </a:cubicBezTo>
                  <a:cubicBezTo>
                    <a:pt x="264" y="229"/>
                    <a:pt x="264" y="229"/>
                    <a:pt x="264" y="229"/>
                  </a:cubicBezTo>
                  <a:cubicBezTo>
                    <a:pt x="264" y="229"/>
                    <a:pt x="264" y="229"/>
                    <a:pt x="264" y="229"/>
                  </a:cubicBezTo>
                  <a:cubicBezTo>
                    <a:pt x="264" y="229"/>
                    <a:pt x="264" y="229"/>
                    <a:pt x="264" y="229"/>
                  </a:cubicBezTo>
                  <a:cubicBezTo>
                    <a:pt x="252" y="217"/>
                    <a:pt x="252" y="217"/>
                    <a:pt x="252" y="217"/>
                  </a:cubicBezTo>
                  <a:cubicBezTo>
                    <a:pt x="253" y="216"/>
                    <a:pt x="253" y="216"/>
                    <a:pt x="253" y="216"/>
                  </a:cubicBezTo>
                  <a:cubicBezTo>
                    <a:pt x="259" y="211"/>
                    <a:pt x="259" y="211"/>
                    <a:pt x="259" y="211"/>
                  </a:cubicBezTo>
                  <a:cubicBezTo>
                    <a:pt x="260" y="210"/>
                    <a:pt x="260" y="210"/>
                    <a:pt x="260" y="210"/>
                  </a:cubicBezTo>
                  <a:cubicBezTo>
                    <a:pt x="260" y="210"/>
                    <a:pt x="260" y="210"/>
                    <a:pt x="260" y="210"/>
                  </a:cubicBezTo>
                  <a:cubicBezTo>
                    <a:pt x="266" y="208"/>
                    <a:pt x="266" y="208"/>
                    <a:pt x="266" y="208"/>
                  </a:cubicBezTo>
                  <a:cubicBezTo>
                    <a:pt x="266" y="208"/>
                    <a:pt x="266" y="208"/>
                    <a:pt x="266" y="208"/>
                  </a:cubicBezTo>
                  <a:cubicBezTo>
                    <a:pt x="267" y="208"/>
                    <a:pt x="267" y="208"/>
                    <a:pt x="267" y="208"/>
                  </a:cubicBezTo>
                  <a:cubicBezTo>
                    <a:pt x="275" y="209"/>
                    <a:pt x="275" y="209"/>
                    <a:pt x="275" y="209"/>
                  </a:cubicBezTo>
                  <a:cubicBezTo>
                    <a:pt x="275" y="209"/>
                    <a:pt x="275" y="209"/>
                    <a:pt x="275" y="209"/>
                  </a:cubicBezTo>
                  <a:cubicBezTo>
                    <a:pt x="276" y="210"/>
                    <a:pt x="276" y="210"/>
                    <a:pt x="276" y="210"/>
                  </a:cubicBezTo>
                  <a:cubicBezTo>
                    <a:pt x="276" y="207"/>
                    <a:pt x="276" y="207"/>
                    <a:pt x="276" y="207"/>
                  </a:cubicBezTo>
                  <a:cubicBezTo>
                    <a:pt x="272" y="201"/>
                    <a:pt x="272" y="201"/>
                    <a:pt x="272" y="201"/>
                  </a:cubicBezTo>
                  <a:cubicBezTo>
                    <a:pt x="267" y="198"/>
                    <a:pt x="267" y="198"/>
                    <a:pt x="267" y="198"/>
                  </a:cubicBezTo>
                  <a:cubicBezTo>
                    <a:pt x="259" y="187"/>
                    <a:pt x="259" y="187"/>
                    <a:pt x="259" y="187"/>
                  </a:cubicBezTo>
                  <a:cubicBezTo>
                    <a:pt x="259" y="187"/>
                    <a:pt x="259" y="187"/>
                    <a:pt x="259" y="187"/>
                  </a:cubicBezTo>
                  <a:cubicBezTo>
                    <a:pt x="259" y="186"/>
                    <a:pt x="259" y="186"/>
                    <a:pt x="259" y="186"/>
                  </a:cubicBezTo>
                  <a:cubicBezTo>
                    <a:pt x="259" y="186"/>
                    <a:pt x="259" y="186"/>
                    <a:pt x="259" y="186"/>
                  </a:cubicBezTo>
                  <a:cubicBezTo>
                    <a:pt x="255" y="173"/>
                    <a:pt x="255" y="173"/>
                    <a:pt x="255" y="173"/>
                  </a:cubicBezTo>
                  <a:cubicBezTo>
                    <a:pt x="255" y="163"/>
                    <a:pt x="255" y="163"/>
                    <a:pt x="255" y="163"/>
                  </a:cubicBezTo>
                  <a:cubicBezTo>
                    <a:pt x="261" y="157"/>
                    <a:pt x="261" y="157"/>
                    <a:pt x="261" y="157"/>
                  </a:cubicBezTo>
                  <a:cubicBezTo>
                    <a:pt x="271" y="157"/>
                    <a:pt x="271" y="157"/>
                    <a:pt x="271" y="157"/>
                  </a:cubicBezTo>
                  <a:cubicBezTo>
                    <a:pt x="293" y="159"/>
                    <a:pt x="293" y="159"/>
                    <a:pt x="293" y="159"/>
                  </a:cubicBezTo>
                  <a:cubicBezTo>
                    <a:pt x="304" y="144"/>
                    <a:pt x="304" y="144"/>
                    <a:pt x="304" y="144"/>
                  </a:cubicBezTo>
                  <a:cubicBezTo>
                    <a:pt x="304" y="143"/>
                    <a:pt x="304" y="143"/>
                    <a:pt x="304" y="143"/>
                  </a:cubicBezTo>
                  <a:cubicBezTo>
                    <a:pt x="305" y="143"/>
                    <a:pt x="305" y="143"/>
                    <a:pt x="305" y="143"/>
                  </a:cubicBezTo>
                  <a:cubicBezTo>
                    <a:pt x="313" y="139"/>
                    <a:pt x="313" y="139"/>
                    <a:pt x="313" y="139"/>
                  </a:cubicBezTo>
                  <a:cubicBezTo>
                    <a:pt x="317" y="130"/>
                    <a:pt x="317" y="130"/>
                    <a:pt x="317" y="130"/>
                  </a:cubicBezTo>
                  <a:cubicBezTo>
                    <a:pt x="318" y="130"/>
                    <a:pt x="318" y="130"/>
                    <a:pt x="318" y="130"/>
                  </a:cubicBezTo>
                  <a:cubicBezTo>
                    <a:pt x="328" y="121"/>
                    <a:pt x="328" y="121"/>
                    <a:pt x="328" y="121"/>
                  </a:cubicBezTo>
                  <a:cubicBezTo>
                    <a:pt x="333" y="112"/>
                    <a:pt x="333" y="112"/>
                    <a:pt x="333" y="112"/>
                  </a:cubicBezTo>
                  <a:cubicBezTo>
                    <a:pt x="333" y="112"/>
                    <a:pt x="333" y="112"/>
                    <a:pt x="333" y="112"/>
                  </a:cubicBezTo>
                  <a:cubicBezTo>
                    <a:pt x="333" y="112"/>
                    <a:pt x="333" y="112"/>
                    <a:pt x="333" y="112"/>
                  </a:cubicBezTo>
                  <a:cubicBezTo>
                    <a:pt x="333" y="112"/>
                    <a:pt x="333" y="112"/>
                    <a:pt x="333" y="112"/>
                  </a:cubicBezTo>
                  <a:cubicBezTo>
                    <a:pt x="333" y="112"/>
                    <a:pt x="333" y="112"/>
                    <a:pt x="333" y="112"/>
                  </a:cubicBezTo>
                  <a:cubicBezTo>
                    <a:pt x="337" y="108"/>
                    <a:pt x="337" y="108"/>
                    <a:pt x="337" y="108"/>
                  </a:cubicBezTo>
                  <a:cubicBezTo>
                    <a:pt x="342" y="100"/>
                    <a:pt x="342" y="100"/>
                    <a:pt x="342" y="100"/>
                  </a:cubicBezTo>
                  <a:cubicBezTo>
                    <a:pt x="343" y="87"/>
                    <a:pt x="343" y="87"/>
                    <a:pt x="343" y="87"/>
                  </a:cubicBezTo>
                  <a:cubicBezTo>
                    <a:pt x="343" y="86"/>
                    <a:pt x="343" y="86"/>
                    <a:pt x="343" y="86"/>
                  </a:cubicBezTo>
                  <a:cubicBezTo>
                    <a:pt x="344" y="86"/>
                    <a:pt x="344" y="86"/>
                    <a:pt x="344" y="86"/>
                  </a:cubicBezTo>
                  <a:cubicBezTo>
                    <a:pt x="350" y="81"/>
                    <a:pt x="350" y="81"/>
                    <a:pt x="350" y="81"/>
                  </a:cubicBezTo>
                  <a:cubicBezTo>
                    <a:pt x="352" y="80"/>
                    <a:pt x="352" y="80"/>
                    <a:pt x="352" y="80"/>
                  </a:cubicBezTo>
                  <a:cubicBezTo>
                    <a:pt x="342" y="78"/>
                    <a:pt x="342" y="78"/>
                    <a:pt x="342" y="78"/>
                  </a:cubicBezTo>
                  <a:cubicBezTo>
                    <a:pt x="326" y="79"/>
                    <a:pt x="326" y="79"/>
                    <a:pt x="326" y="79"/>
                  </a:cubicBezTo>
                  <a:cubicBezTo>
                    <a:pt x="326" y="78"/>
                    <a:pt x="326" y="78"/>
                    <a:pt x="326" y="78"/>
                  </a:cubicBezTo>
                  <a:cubicBezTo>
                    <a:pt x="320" y="74"/>
                    <a:pt x="320" y="74"/>
                    <a:pt x="320" y="74"/>
                  </a:cubicBezTo>
                  <a:cubicBezTo>
                    <a:pt x="319" y="74"/>
                    <a:pt x="319" y="74"/>
                    <a:pt x="319" y="74"/>
                  </a:cubicBezTo>
                  <a:cubicBezTo>
                    <a:pt x="319" y="73"/>
                    <a:pt x="319" y="73"/>
                    <a:pt x="319" y="73"/>
                  </a:cubicBezTo>
                  <a:cubicBezTo>
                    <a:pt x="319" y="73"/>
                    <a:pt x="319" y="73"/>
                    <a:pt x="319" y="73"/>
                  </a:cubicBezTo>
                  <a:cubicBezTo>
                    <a:pt x="316" y="68"/>
                    <a:pt x="316" y="68"/>
                    <a:pt x="316" y="68"/>
                  </a:cubicBezTo>
                  <a:cubicBezTo>
                    <a:pt x="315" y="69"/>
                    <a:pt x="315" y="69"/>
                    <a:pt x="315" y="69"/>
                  </a:cubicBezTo>
                  <a:cubicBezTo>
                    <a:pt x="315" y="70"/>
                    <a:pt x="315" y="70"/>
                    <a:pt x="315" y="70"/>
                  </a:cubicBezTo>
                  <a:cubicBezTo>
                    <a:pt x="314" y="71"/>
                    <a:pt x="312" y="71"/>
                    <a:pt x="309" y="71"/>
                  </a:cubicBezTo>
                  <a:cubicBezTo>
                    <a:pt x="307" y="72"/>
                    <a:pt x="307" y="72"/>
                    <a:pt x="307" y="72"/>
                  </a:cubicBezTo>
                  <a:cubicBezTo>
                    <a:pt x="306" y="73"/>
                    <a:pt x="306" y="73"/>
                    <a:pt x="305" y="73"/>
                  </a:cubicBezTo>
                  <a:cubicBezTo>
                    <a:pt x="304" y="73"/>
                    <a:pt x="303" y="72"/>
                    <a:pt x="303" y="70"/>
                  </a:cubicBezTo>
                  <a:cubicBezTo>
                    <a:pt x="302" y="68"/>
                    <a:pt x="301" y="66"/>
                    <a:pt x="299" y="64"/>
                  </a:cubicBezTo>
                  <a:cubicBezTo>
                    <a:pt x="299" y="63"/>
                    <a:pt x="299" y="63"/>
                    <a:pt x="299" y="63"/>
                  </a:cubicBezTo>
                  <a:cubicBezTo>
                    <a:pt x="299" y="63"/>
                    <a:pt x="299" y="63"/>
                    <a:pt x="299" y="63"/>
                  </a:cubicBezTo>
                  <a:cubicBezTo>
                    <a:pt x="298" y="63"/>
                    <a:pt x="298" y="63"/>
                    <a:pt x="298" y="63"/>
                  </a:cubicBezTo>
                  <a:cubicBezTo>
                    <a:pt x="296" y="58"/>
                    <a:pt x="296" y="58"/>
                    <a:pt x="296" y="58"/>
                  </a:cubicBezTo>
                  <a:cubicBezTo>
                    <a:pt x="295" y="58"/>
                    <a:pt x="295" y="58"/>
                    <a:pt x="295" y="58"/>
                  </a:cubicBezTo>
                  <a:cubicBezTo>
                    <a:pt x="289" y="62"/>
                    <a:pt x="289" y="62"/>
                    <a:pt x="289" y="62"/>
                  </a:cubicBezTo>
                  <a:cubicBezTo>
                    <a:pt x="288" y="62"/>
                    <a:pt x="288" y="62"/>
                    <a:pt x="288" y="62"/>
                  </a:cubicBezTo>
                  <a:cubicBezTo>
                    <a:pt x="288" y="62"/>
                    <a:pt x="288" y="62"/>
                    <a:pt x="288" y="62"/>
                  </a:cubicBezTo>
                  <a:cubicBezTo>
                    <a:pt x="274" y="65"/>
                    <a:pt x="274" y="65"/>
                    <a:pt x="274" y="65"/>
                  </a:cubicBezTo>
                  <a:cubicBezTo>
                    <a:pt x="273" y="65"/>
                    <a:pt x="273" y="65"/>
                    <a:pt x="273" y="65"/>
                  </a:cubicBezTo>
                  <a:cubicBezTo>
                    <a:pt x="272" y="64"/>
                    <a:pt x="272" y="64"/>
                    <a:pt x="272" y="64"/>
                  </a:cubicBezTo>
                  <a:cubicBezTo>
                    <a:pt x="263" y="58"/>
                    <a:pt x="263" y="58"/>
                    <a:pt x="263" y="58"/>
                  </a:cubicBezTo>
                  <a:cubicBezTo>
                    <a:pt x="263" y="58"/>
                    <a:pt x="263" y="58"/>
                    <a:pt x="263" y="58"/>
                  </a:cubicBezTo>
                  <a:cubicBezTo>
                    <a:pt x="263" y="58"/>
                    <a:pt x="263" y="58"/>
                    <a:pt x="263" y="58"/>
                  </a:cubicBezTo>
                  <a:cubicBezTo>
                    <a:pt x="263" y="57"/>
                    <a:pt x="263" y="57"/>
                    <a:pt x="263" y="57"/>
                  </a:cubicBezTo>
                  <a:cubicBezTo>
                    <a:pt x="262" y="57"/>
                    <a:pt x="262" y="57"/>
                    <a:pt x="262" y="57"/>
                  </a:cubicBezTo>
                  <a:cubicBezTo>
                    <a:pt x="260" y="52"/>
                    <a:pt x="260" y="52"/>
                    <a:pt x="260" y="52"/>
                  </a:cubicBezTo>
                  <a:cubicBezTo>
                    <a:pt x="253" y="60"/>
                    <a:pt x="253" y="60"/>
                    <a:pt x="253" y="60"/>
                  </a:cubicBezTo>
                  <a:cubicBezTo>
                    <a:pt x="248" y="65"/>
                    <a:pt x="245" y="67"/>
                    <a:pt x="242" y="65"/>
                  </a:cubicBezTo>
                  <a:cubicBezTo>
                    <a:pt x="233" y="60"/>
                    <a:pt x="233" y="60"/>
                    <a:pt x="233" y="60"/>
                  </a:cubicBezTo>
                  <a:cubicBezTo>
                    <a:pt x="227" y="60"/>
                    <a:pt x="227" y="60"/>
                    <a:pt x="227" y="60"/>
                  </a:cubicBezTo>
                  <a:cubicBezTo>
                    <a:pt x="226" y="60"/>
                    <a:pt x="226" y="60"/>
                    <a:pt x="226" y="60"/>
                  </a:cubicBezTo>
                  <a:cubicBezTo>
                    <a:pt x="220" y="56"/>
                    <a:pt x="220" y="56"/>
                    <a:pt x="220" y="56"/>
                  </a:cubicBezTo>
                  <a:cubicBezTo>
                    <a:pt x="219" y="55"/>
                    <a:pt x="219" y="55"/>
                    <a:pt x="219" y="55"/>
                  </a:cubicBezTo>
                  <a:cubicBezTo>
                    <a:pt x="218" y="55"/>
                    <a:pt x="218" y="55"/>
                    <a:pt x="218" y="55"/>
                  </a:cubicBezTo>
                  <a:cubicBezTo>
                    <a:pt x="221" y="44"/>
                    <a:pt x="221" y="44"/>
                    <a:pt x="221" y="44"/>
                  </a:cubicBezTo>
                  <a:cubicBezTo>
                    <a:pt x="221" y="40"/>
                    <a:pt x="221" y="40"/>
                    <a:pt x="221" y="40"/>
                  </a:cubicBezTo>
                  <a:cubicBezTo>
                    <a:pt x="217" y="39"/>
                    <a:pt x="217" y="39"/>
                    <a:pt x="217" y="39"/>
                  </a:cubicBezTo>
                  <a:cubicBezTo>
                    <a:pt x="217" y="39"/>
                    <a:pt x="217" y="39"/>
                    <a:pt x="217" y="39"/>
                  </a:cubicBezTo>
                  <a:cubicBezTo>
                    <a:pt x="209" y="30"/>
                    <a:pt x="209" y="30"/>
                    <a:pt x="209" y="30"/>
                  </a:cubicBezTo>
                  <a:cubicBezTo>
                    <a:pt x="209" y="23"/>
                    <a:pt x="209" y="23"/>
                    <a:pt x="209" y="23"/>
                  </a:cubicBezTo>
                  <a:cubicBezTo>
                    <a:pt x="188" y="21"/>
                    <a:pt x="188" y="21"/>
                    <a:pt x="188" y="21"/>
                  </a:cubicBezTo>
                  <a:cubicBezTo>
                    <a:pt x="180" y="16"/>
                    <a:pt x="180" y="16"/>
                    <a:pt x="180" y="16"/>
                  </a:cubicBezTo>
                  <a:cubicBezTo>
                    <a:pt x="178" y="15"/>
                    <a:pt x="177" y="13"/>
                    <a:pt x="175" y="9"/>
                  </a:cubicBezTo>
                  <a:cubicBezTo>
                    <a:pt x="174" y="6"/>
                    <a:pt x="174" y="6"/>
                    <a:pt x="174" y="6"/>
                  </a:cubicBezTo>
                  <a:cubicBezTo>
                    <a:pt x="173" y="0"/>
                    <a:pt x="173" y="0"/>
                    <a:pt x="173" y="0"/>
                  </a:cubicBezTo>
                  <a:cubicBezTo>
                    <a:pt x="170" y="0"/>
                    <a:pt x="170" y="0"/>
                    <a:pt x="170" y="0"/>
                  </a:cubicBezTo>
                  <a:cubicBezTo>
                    <a:pt x="163" y="6"/>
                    <a:pt x="163" y="6"/>
                    <a:pt x="163" y="6"/>
                  </a:cubicBezTo>
                  <a:cubicBezTo>
                    <a:pt x="156" y="15"/>
                    <a:pt x="156" y="15"/>
                    <a:pt x="156" y="15"/>
                  </a:cubicBezTo>
                  <a:cubicBezTo>
                    <a:pt x="157" y="22"/>
                    <a:pt x="157" y="22"/>
                    <a:pt x="157" y="22"/>
                  </a:cubicBezTo>
                  <a:cubicBezTo>
                    <a:pt x="160" y="30"/>
                    <a:pt x="160" y="30"/>
                    <a:pt x="160" y="30"/>
                  </a:cubicBezTo>
                  <a:cubicBezTo>
                    <a:pt x="160" y="31"/>
                    <a:pt x="160" y="31"/>
                    <a:pt x="160" y="31"/>
                  </a:cubicBezTo>
                  <a:cubicBezTo>
                    <a:pt x="160" y="31"/>
                    <a:pt x="160" y="31"/>
                    <a:pt x="160" y="31"/>
                  </a:cubicBezTo>
                  <a:cubicBezTo>
                    <a:pt x="160" y="31"/>
                    <a:pt x="160" y="31"/>
                    <a:pt x="160" y="31"/>
                  </a:cubicBezTo>
                  <a:cubicBezTo>
                    <a:pt x="160" y="32"/>
                    <a:pt x="160" y="32"/>
                    <a:pt x="160" y="32"/>
                  </a:cubicBezTo>
                  <a:cubicBezTo>
                    <a:pt x="159" y="34"/>
                    <a:pt x="157" y="35"/>
                    <a:pt x="153" y="35"/>
                  </a:cubicBezTo>
                  <a:cubicBezTo>
                    <a:pt x="145" y="35"/>
                    <a:pt x="145" y="35"/>
                    <a:pt x="145" y="35"/>
                  </a:cubicBezTo>
                  <a:cubicBezTo>
                    <a:pt x="140" y="33"/>
                    <a:pt x="140" y="33"/>
                    <a:pt x="140" y="33"/>
                  </a:cubicBezTo>
                  <a:cubicBezTo>
                    <a:pt x="134" y="35"/>
                    <a:pt x="134" y="35"/>
                    <a:pt x="134" y="35"/>
                  </a:cubicBezTo>
                  <a:cubicBezTo>
                    <a:pt x="133" y="36"/>
                    <a:pt x="133" y="36"/>
                    <a:pt x="133" y="36"/>
                  </a:cubicBezTo>
                  <a:cubicBezTo>
                    <a:pt x="132" y="35"/>
                    <a:pt x="132" y="35"/>
                    <a:pt x="132" y="35"/>
                  </a:cubicBezTo>
                  <a:cubicBezTo>
                    <a:pt x="131" y="41"/>
                    <a:pt x="131" y="41"/>
                    <a:pt x="131" y="41"/>
                  </a:cubicBezTo>
                  <a:cubicBezTo>
                    <a:pt x="131" y="42"/>
                    <a:pt x="131" y="42"/>
                    <a:pt x="131" y="42"/>
                  </a:cubicBezTo>
                  <a:cubicBezTo>
                    <a:pt x="131" y="43"/>
                    <a:pt x="131" y="43"/>
                    <a:pt x="131" y="43"/>
                  </a:cubicBezTo>
                  <a:cubicBezTo>
                    <a:pt x="130" y="43"/>
                    <a:pt x="130" y="43"/>
                    <a:pt x="130" y="43"/>
                  </a:cubicBezTo>
                  <a:cubicBezTo>
                    <a:pt x="120" y="40"/>
                    <a:pt x="120" y="40"/>
                    <a:pt x="120" y="40"/>
                  </a:cubicBezTo>
                  <a:cubicBezTo>
                    <a:pt x="120" y="43"/>
                    <a:pt x="120" y="45"/>
                    <a:pt x="122" y="48"/>
                  </a:cubicBezTo>
                  <a:cubicBezTo>
                    <a:pt x="123" y="51"/>
                    <a:pt x="123" y="53"/>
                    <a:pt x="122" y="55"/>
                  </a:cubicBezTo>
                  <a:cubicBezTo>
                    <a:pt x="121" y="58"/>
                    <a:pt x="121" y="58"/>
                    <a:pt x="121" y="58"/>
                  </a:cubicBezTo>
                  <a:cubicBezTo>
                    <a:pt x="120" y="60"/>
                    <a:pt x="116" y="60"/>
                    <a:pt x="111" y="60"/>
                  </a:cubicBezTo>
                  <a:cubicBezTo>
                    <a:pt x="104" y="60"/>
                    <a:pt x="104" y="60"/>
                    <a:pt x="104" y="60"/>
                  </a:cubicBezTo>
                  <a:cubicBezTo>
                    <a:pt x="104" y="71"/>
                    <a:pt x="104" y="71"/>
                    <a:pt x="104" y="71"/>
                  </a:cubicBezTo>
                  <a:cubicBezTo>
                    <a:pt x="95" y="68"/>
                    <a:pt x="95" y="68"/>
                    <a:pt x="95" y="68"/>
                  </a:cubicBezTo>
                  <a:cubicBezTo>
                    <a:pt x="95" y="68"/>
                    <a:pt x="95" y="68"/>
                    <a:pt x="95" y="68"/>
                  </a:cubicBezTo>
                  <a:cubicBezTo>
                    <a:pt x="94" y="67"/>
                    <a:pt x="94" y="67"/>
                    <a:pt x="94" y="67"/>
                  </a:cubicBezTo>
                  <a:cubicBezTo>
                    <a:pt x="90" y="59"/>
                    <a:pt x="90" y="59"/>
                    <a:pt x="90" y="59"/>
                  </a:cubicBezTo>
                  <a:cubicBezTo>
                    <a:pt x="80" y="56"/>
                    <a:pt x="80" y="56"/>
                    <a:pt x="80" y="56"/>
                  </a:cubicBezTo>
                  <a:cubicBezTo>
                    <a:pt x="78" y="50"/>
                    <a:pt x="78" y="50"/>
                    <a:pt x="78" y="50"/>
                  </a:cubicBezTo>
                  <a:cubicBezTo>
                    <a:pt x="74" y="53"/>
                    <a:pt x="74" y="53"/>
                    <a:pt x="74" y="53"/>
                  </a:cubicBezTo>
                  <a:cubicBezTo>
                    <a:pt x="74" y="53"/>
                    <a:pt x="74" y="53"/>
                    <a:pt x="74" y="53"/>
                  </a:cubicBezTo>
                  <a:cubicBezTo>
                    <a:pt x="68" y="54"/>
                    <a:pt x="68" y="54"/>
                    <a:pt x="68" y="54"/>
                  </a:cubicBezTo>
                  <a:cubicBezTo>
                    <a:pt x="66" y="54"/>
                    <a:pt x="66" y="54"/>
                    <a:pt x="66" y="54"/>
                  </a:cubicBezTo>
                  <a:cubicBezTo>
                    <a:pt x="63" y="47"/>
                    <a:pt x="63" y="47"/>
                    <a:pt x="63" y="47"/>
                  </a:cubicBezTo>
                  <a:cubicBezTo>
                    <a:pt x="60" y="43"/>
                    <a:pt x="60" y="43"/>
                    <a:pt x="60" y="43"/>
                  </a:cubicBezTo>
                  <a:cubicBezTo>
                    <a:pt x="59" y="42"/>
                    <a:pt x="59" y="42"/>
                    <a:pt x="59" y="42"/>
                  </a:cubicBezTo>
                  <a:cubicBezTo>
                    <a:pt x="56" y="38"/>
                    <a:pt x="55" y="35"/>
                    <a:pt x="54" y="33"/>
                  </a:cubicBezTo>
                  <a:cubicBezTo>
                    <a:pt x="54" y="32"/>
                    <a:pt x="53" y="32"/>
                    <a:pt x="51" y="31"/>
                  </a:cubicBezTo>
                  <a:cubicBezTo>
                    <a:pt x="49" y="31"/>
                    <a:pt x="49" y="31"/>
                    <a:pt x="49" y="31"/>
                  </a:cubicBezTo>
                  <a:cubicBezTo>
                    <a:pt x="47" y="30"/>
                    <a:pt x="45" y="27"/>
                    <a:pt x="43" y="24"/>
                  </a:cubicBezTo>
                  <a:cubicBezTo>
                    <a:pt x="42" y="17"/>
                    <a:pt x="42" y="17"/>
                    <a:pt x="42" y="17"/>
                  </a:cubicBezTo>
                  <a:cubicBezTo>
                    <a:pt x="42" y="11"/>
                    <a:pt x="42" y="11"/>
                    <a:pt x="42" y="11"/>
                  </a:cubicBezTo>
                  <a:cubicBezTo>
                    <a:pt x="39" y="6"/>
                    <a:pt x="39" y="6"/>
                    <a:pt x="39" y="6"/>
                  </a:cubicBezTo>
                  <a:cubicBezTo>
                    <a:pt x="34" y="8"/>
                    <a:pt x="34" y="8"/>
                    <a:pt x="34" y="8"/>
                  </a:cubicBezTo>
                  <a:cubicBezTo>
                    <a:pt x="34" y="8"/>
                    <a:pt x="34" y="8"/>
                    <a:pt x="34" y="8"/>
                  </a:cubicBezTo>
                  <a:cubicBezTo>
                    <a:pt x="33" y="8"/>
                    <a:pt x="33" y="8"/>
                    <a:pt x="3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10" name="Freeform 11"/>
            <p:cNvSpPr/>
            <p:nvPr/>
          </p:nvSpPr>
          <p:spPr bwMode="auto">
            <a:xfrm>
              <a:off x="2963863" y="3065463"/>
              <a:ext cx="2366963" cy="1435100"/>
            </a:xfrm>
            <a:custGeom>
              <a:avLst/>
              <a:gdLst>
                <a:gd name="T0" fmla="*/ 67 w 630"/>
                <a:gd name="T1" fmla="*/ 18 h 382"/>
                <a:gd name="T2" fmla="*/ 34 w 630"/>
                <a:gd name="T3" fmla="*/ 29 h 382"/>
                <a:gd name="T4" fmla="*/ 22 w 630"/>
                <a:gd name="T5" fmla="*/ 54 h 382"/>
                <a:gd name="T6" fmla="*/ 10 w 630"/>
                <a:gd name="T7" fmla="*/ 105 h 382"/>
                <a:gd name="T8" fmla="*/ 9 w 630"/>
                <a:gd name="T9" fmla="*/ 119 h 382"/>
                <a:gd name="T10" fmla="*/ 31 w 630"/>
                <a:gd name="T11" fmla="*/ 166 h 382"/>
                <a:gd name="T12" fmla="*/ 65 w 630"/>
                <a:gd name="T13" fmla="*/ 204 h 382"/>
                <a:gd name="T14" fmla="*/ 93 w 630"/>
                <a:gd name="T15" fmla="*/ 196 h 382"/>
                <a:gd name="T16" fmla="*/ 118 w 630"/>
                <a:gd name="T17" fmla="*/ 230 h 382"/>
                <a:gd name="T18" fmla="*/ 146 w 630"/>
                <a:gd name="T19" fmla="*/ 250 h 382"/>
                <a:gd name="T20" fmla="*/ 157 w 630"/>
                <a:gd name="T21" fmla="*/ 271 h 382"/>
                <a:gd name="T22" fmla="*/ 189 w 630"/>
                <a:gd name="T23" fmla="*/ 293 h 382"/>
                <a:gd name="T24" fmla="*/ 204 w 630"/>
                <a:gd name="T25" fmla="*/ 302 h 382"/>
                <a:gd name="T26" fmla="*/ 237 w 630"/>
                <a:gd name="T27" fmla="*/ 314 h 382"/>
                <a:gd name="T28" fmla="*/ 300 w 630"/>
                <a:gd name="T29" fmla="*/ 324 h 382"/>
                <a:gd name="T30" fmla="*/ 297 w 630"/>
                <a:gd name="T31" fmla="*/ 350 h 382"/>
                <a:gd name="T32" fmla="*/ 387 w 630"/>
                <a:gd name="T33" fmla="*/ 339 h 382"/>
                <a:gd name="T34" fmla="*/ 397 w 630"/>
                <a:gd name="T35" fmla="*/ 369 h 382"/>
                <a:gd name="T36" fmla="*/ 479 w 630"/>
                <a:gd name="T37" fmla="*/ 357 h 382"/>
                <a:gd name="T38" fmla="*/ 513 w 630"/>
                <a:gd name="T39" fmla="*/ 340 h 382"/>
                <a:gd name="T40" fmla="*/ 570 w 630"/>
                <a:gd name="T41" fmla="*/ 360 h 382"/>
                <a:gd name="T42" fmla="*/ 570 w 630"/>
                <a:gd name="T43" fmla="*/ 358 h 382"/>
                <a:gd name="T44" fmla="*/ 597 w 630"/>
                <a:gd name="T45" fmla="*/ 348 h 382"/>
                <a:gd name="T46" fmla="*/ 608 w 630"/>
                <a:gd name="T47" fmla="*/ 332 h 382"/>
                <a:gd name="T48" fmla="*/ 625 w 630"/>
                <a:gd name="T49" fmla="*/ 281 h 382"/>
                <a:gd name="T50" fmla="*/ 617 w 630"/>
                <a:gd name="T51" fmla="*/ 248 h 382"/>
                <a:gd name="T52" fmla="*/ 602 w 630"/>
                <a:gd name="T53" fmla="*/ 207 h 382"/>
                <a:gd name="T54" fmla="*/ 594 w 630"/>
                <a:gd name="T55" fmla="*/ 192 h 382"/>
                <a:gd name="T56" fmla="*/ 584 w 630"/>
                <a:gd name="T57" fmla="*/ 197 h 382"/>
                <a:gd name="T58" fmla="*/ 558 w 630"/>
                <a:gd name="T59" fmla="*/ 203 h 382"/>
                <a:gd name="T60" fmla="*/ 533 w 630"/>
                <a:gd name="T61" fmla="*/ 214 h 382"/>
                <a:gd name="T62" fmla="*/ 514 w 630"/>
                <a:gd name="T63" fmla="*/ 191 h 382"/>
                <a:gd name="T64" fmla="*/ 496 w 630"/>
                <a:gd name="T65" fmla="*/ 173 h 382"/>
                <a:gd name="T66" fmla="*/ 443 w 630"/>
                <a:gd name="T67" fmla="*/ 167 h 382"/>
                <a:gd name="T68" fmla="*/ 404 w 630"/>
                <a:gd name="T69" fmla="*/ 150 h 382"/>
                <a:gd name="T70" fmla="*/ 390 w 630"/>
                <a:gd name="T71" fmla="*/ 134 h 382"/>
                <a:gd name="T72" fmla="*/ 369 w 630"/>
                <a:gd name="T73" fmla="*/ 136 h 382"/>
                <a:gd name="T74" fmla="*/ 347 w 630"/>
                <a:gd name="T75" fmla="*/ 98 h 382"/>
                <a:gd name="T76" fmla="*/ 357 w 630"/>
                <a:gd name="T77" fmla="*/ 74 h 382"/>
                <a:gd name="T78" fmla="*/ 357 w 630"/>
                <a:gd name="T79" fmla="*/ 40 h 382"/>
                <a:gd name="T80" fmla="*/ 358 w 630"/>
                <a:gd name="T81" fmla="*/ 22 h 382"/>
                <a:gd name="T82" fmla="*/ 355 w 630"/>
                <a:gd name="T83" fmla="*/ 20 h 382"/>
                <a:gd name="T84" fmla="*/ 347 w 630"/>
                <a:gd name="T85" fmla="*/ 15 h 382"/>
                <a:gd name="T86" fmla="*/ 305 w 630"/>
                <a:gd name="T87" fmla="*/ 2 h 382"/>
                <a:gd name="T88" fmla="*/ 260 w 630"/>
                <a:gd name="T89" fmla="*/ 12 h 382"/>
                <a:gd name="T90" fmla="*/ 221 w 630"/>
                <a:gd name="T91" fmla="*/ 18 h 382"/>
                <a:gd name="T92" fmla="*/ 206 w 630"/>
                <a:gd name="T93" fmla="*/ 20 h 382"/>
                <a:gd name="T94" fmla="*/ 172 w 630"/>
                <a:gd name="T95" fmla="*/ 18 h 382"/>
                <a:gd name="T96" fmla="*/ 153 w 630"/>
                <a:gd name="T97" fmla="*/ 0 h 382"/>
                <a:gd name="T98" fmla="*/ 135 w 630"/>
                <a:gd name="T99" fmla="*/ 10 h 382"/>
                <a:gd name="T100" fmla="*/ 93 w 630"/>
                <a:gd name="T101" fmla="*/ 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0" h="382">
                  <a:moveTo>
                    <a:pt x="78" y="2"/>
                  </a:moveTo>
                  <a:cubicBezTo>
                    <a:pt x="78" y="2"/>
                    <a:pt x="78" y="2"/>
                    <a:pt x="78" y="2"/>
                  </a:cubicBezTo>
                  <a:cubicBezTo>
                    <a:pt x="76" y="6"/>
                    <a:pt x="73" y="8"/>
                    <a:pt x="70" y="11"/>
                  </a:cubicBezTo>
                  <a:cubicBezTo>
                    <a:pt x="68" y="12"/>
                    <a:pt x="67" y="14"/>
                    <a:pt x="67" y="16"/>
                  </a:cubicBezTo>
                  <a:cubicBezTo>
                    <a:pt x="67" y="18"/>
                    <a:pt x="67" y="18"/>
                    <a:pt x="67" y="18"/>
                  </a:cubicBezTo>
                  <a:cubicBezTo>
                    <a:pt x="67" y="20"/>
                    <a:pt x="66" y="23"/>
                    <a:pt x="63" y="28"/>
                  </a:cubicBezTo>
                  <a:cubicBezTo>
                    <a:pt x="62" y="30"/>
                    <a:pt x="62" y="30"/>
                    <a:pt x="62" y="30"/>
                  </a:cubicBezTo>
                  <a:cubicBezTo>
                    <a:pt x="61" y="31"/>
                    <a:pt x="60" y="32"/>
                    <a:pt x="57" y="32"/>
                  </a:cubicBezTo>
                  <a:cubicBezTo>
                    <a:pt x="34" y="29"/>
                    <a:pt x="34" y="29"/>
                    <a:pt x="34" y="29"/>
                  </a:cubicBezTo>
                  <a:cubicBezTo>
                    <a:pt x="34" y="29"/>
                    <a:pt x="34" y="29"/>
                    <a:pt x="34" y="29"/>
                  </a:cubicBezTo>
                  <a:cubicBezTo>
                    <a:pt x="33" y="34"/>
                    <a:pt x="33" y="34"/>
                    <a:pt x="33" y="34"/>
                  </a:cubicBezTo>
                  <a:cubicBezTo>
                    <a:pt x="33" y="35"/>
                    <a:pt x="33" y="35"/>
                    <a:pt x="33" y="35"/>
                  </a:cubicBezTo>
                  <a:cubicBezTo>
                    <a:pt x="32" y="35"/>
                    <a:pt x="32" y="35"/>
                    <a:pt x="32" y="35"/>
                  </a:cubicBezTo>
                  <a:cubicBezTo>
                    <a:pt x="32" y="35"/>
                    <a:pt x="32" y="35"/>
                    <a:pt x="32" y="35"/>
                  </a:cubicBezTo>
                  <a:cubicBezTo>
                    <a:pt x="26" y="44"/>
                    <a:pt x="22" y="50"/>
                    <a:pt x="22" y="54"/>
                  </a:cubicBezTo>
                  <a:cubicBezTo>
                    <a:pt x="21" y="56"/>
                    <a:pt x="24" y="63"/>
                    <a:pt x="29" y="75"/>
                  </a:cubicBezTo>
                  <a:cubicBezTo>
                    <a:pt x="33" y="84"/>
                    <a:pt x="33" y="84"/>
                    <a:pt x="33" y="84"/>
                  </a:cubicBezTo>
                  <a:cubicBezTo>
                    <a:pt x="34" y="88"/>
                    <a:pt x="33" y="92"/>
                    <a:pt x="29" y="98"/>
                  </a:cubicBezTo>
                  <a:cubicBezTo>
                    <a:pt x="22" y="105"/>
                    <a:pt x="22" y="105"/>
                    <a:pt x="22" y="105"/>
                  </a:cubicBezTo>
                  <a:cubicBezTo>
                    <a:pt x="10" y="105"/>
                    <a:pt x="10" y="105"/>
                    <a:pt x="10" y="105"/>
                  </a:cubicBezTo>
                  <a:cubicBezTo>
                    <a:pt x="8" y="92"/>
                    <a:pt x="8" y="92"/>
                    <a:pt x="8" y="92"/>
                  </a:cubicBezTo>
                  <a:cubicBezTo>
                    <a:pt x="5" y="108"/>
                    <a:pt x="5" y="108"/>
                    <a:pt x="5" y="108"/>
                  </a:cubicBezTo>
                  <a:cubicBezTo>
                    <a:pt x="10" y="116"/>
                    <a:pt x="10" y="116"/>
                    <a:pt x="10" y="116"/>
                  </a:cubicBezTo>
                  <a:cubicBezTo>
                    <a:pt x="10" y="117"/>
                    <a:pt x="10" y="118"/>
                    <a:pt x="10" y="118"/>
                  </a:cubicBezTo>
                  <a:cubicBezTo>
                    <a:pt x="9" y="119"/>
                    <a:pt x="9" y="119"/>
                    <a:pt x="9" y="119"/>
                  </a:cubicBezTo>
                  <a:cubicBezTo>
                    <a:pt x="7" y="120"/>
                    <a:pt x="5" y="124"/>
                    <a:pt x="3" y="131"/>
                  </a:cubicBezTo>
                  <a:cubicBezTo>
                    <a:pt x="0" y="137"/>
                    <a:pt x="1" y="143"/>
                    <a:pt x="6" y="150"/>
                  </a:cubicBezTo>
                  <a:cubicBezTo>
                    <a:pt x="16" y="150"/>
                    <a:pt x="16" y="150"/>
                    <a:pt x="16" y="150"/>
                  </a:cubicBezTo>
                  <a:cubicBezTo>
                    <a:pt x="19" y="151"/>
                    <a:pt x="24" y="156"/>
                    <a:pt x="31" y="165"/>
                  </a:cubicBezTo>
                  <a:cubicBezTo>
                    <a:pt x="31" y="166"/>
                    <a:pt x="31" y="166"/>
                    <a:pt x="31" y="166"/>
                  </a:cubicBezTo>
                  <a:cubicBezTo>
                    <a:pt x="31" y="166"/>
                    <a:pt x="31" y="166"/>
                    <a:pt x="31" y="166"/>
                  </a:cubicBezTo>
                  <a:cubicBezTo>
                    <a:pt x="31" y="169"/>
                    <a:pt x="32" y="171"/>
                    <a:pt x="34" y="172"/>
                  </a:cubicBezTo>
                  <a:cubicBezTo>
                    <a:pt x="55" y="192"/>
                    <a:pt x="55" y="192"/>
                    <a:pt x="55" y="192"/>
                  </a:cubicBezTo>
                  <a:cubicBezTo>
                    <a:pt x="55" y="192"/>
                    <a:pt x="55" y="192"/>
                    <a:pt x="55" y="192"/>
                  </a:cubicBezTo>
                  <a:cubicBezTo>
                    <a:pt x="65" y="204"/>
                    <a:pt x="65" y="204"/>
                    <a:pt x="65" y="204"/>
                  </a:cubicBezTo>
                  <a:cubicBezTo>
                    <a:pt x="71" y="204"/>
                    <a:pt x="71" y="204"/>
                    <a:pt x="71" y="204"/>
                  </a:cubicBezTo>
                  <a:cubicBezTo>
                    <a:pt x="77" y="193"/>
                    <a:pt x="77" y="193"/>
                    <a:pt x="77" y="193"/>
                  </a:cubicBezTo>
                  <a:cubicBezTo>
                    <a:pt x="77" y="193"/>
                    <a:pt x="77" y="193"/>
                    <a:pt x="77" y="193"/>
                  </a:cubicBezTo>
                  <a:cubicBezTo>
                    <a:pt x="78" y="192"/>
                    <a:pt x="78" y="192"/>
                    <a:pt x="78" y="192"/>
                  </a:cubicBezTo>
                  <a:cubicBezTo>
                    <a:pt x="93" y="196"/>
                    <a:pt x="93" y="196"/>
                    <a:pt x="93" y="196"/>
                  </a:cubicBezTo>
                  <a:cubicBezTo>
                    <a:pt x="93" y="196"/>
                    <a:pt x="93" y="196"/>
                    <a:pt x="93" y="196"/>
                  </a:cubicBezTo>
                  <a:cubicBezTo>
                    <a:pt x="93" y="197"/>
                    <a:pt x="93" y="197"/>
                    <a:pt x="93" y="197"/>
                  </a:cubicBezTo>
                  <a:cubicBezTo>
                    <a:pt x="95" y="207"/>
                    <a:pt x="95" y="207"/>
                    <a:pt x="95" y="207"/>
                  </a:cubicBezTo>
                  <a:cubicBezTo>
                    <a:pt x="112" y="227"/>
                    <a:pt x="112" y="227"/>
                    <a:pt x="112" y="227"/>
                  </a:cubicBezTo>
                  <a:cubicBezTo>
                    <a:pt x="118" y="230"/>
                    <a:pt x="118" y="230"/>
                    <a:pt x="118" y="230"/>
                  </a:cubicBezTo>
                  <a:cubicBezTo>
                    <a:pt x="119" y="230"/>
                    <a:pt x="119" y="230"/>
                    <a:pt x="119" y="230"/>
                  </a:cubicBezTo>
                  <a:cubicBezTo>
                    <a:pt x="121" y="232"/>
                    <a:pt x="121" y="232"/>
                    <a:pt x="121" y="232"/>
                  </a:cubicBezTo>
                  <a:cubicBezTo>
                    <a:pt x="122" y="232"/>
                    <a:pt x="122" y="232"/>
                    <a:pt x="122" y="232"/>
                  </a:cubicBezTo>
                  <a:cubicBezTo>
                    <a:pt x="135" y="252"/>
                    <a:pt x="135" y="252"/>
                    <a:pt x="135" y="252"/>
                  </a:cubicBezTo>
                  <a:cubicBezTo>
                    <a:pt x="146" y="250"/>
                    <a:pt x="146" y="250"/>
                    <a:pt x="146" y="250"/>
                  </a:cubicBezTo>
                  <a:cubicBezTo>
                    <a:pt x="147" y="250"/>
                    <a:pt x="147" y="250"/>
                    <a:pt x="147" y="250"/>
                  </a:cubicBezTo>
                  <a:cubicBezTo>
                    <a:pt x="147" y="250"/>
                    <a:pt x="147" y="250"/>
                    <a:pt x="147" y="250"/>
                  </a:cubicBezTo>
                  <a:cubicBezTo>
                    <a:pt x="148" y="251"/>
                    <a:pt x="148" y="251"/>
                    <a:pt x="148" y="251"/>
                  </a:cubicBezTo>
                  <a:cubicBezTo>
                    <a:pt x="148" y="252"/>
                    <a:pt x="148" y="252"/>
                    <a:pt x="148" y="252"/>
                  </a:cubicBezTo>
                  <a:cubicBezTo>
                    <a:pt x="157" y="271"/>
                    <a:pt x="157" y="271"/>
                    <a:pt x="157" y="271"/>
                  </a:cubicBezTo>
                  <a:cubicBezTo>
                    <a:pt x="169" y="278"/>
                    <a:pt x="169" y="278"/>
                    <a:pt x="169" y="278"/>
                  </a:cubicBezTo>
                  <a:cubicBezTo>
                    <a:pt x="178" y="280"/>
                    <a:pt x="178" y="280"/>
                    <a:pt x="178" y="280"/>
                  </a:cubicBezTo>
                  <a:cubicBezTo>
                    <a:pt x="182" y="292"/>
                    <a:pt x="182" y="292"/>
                    <a:pt x="182" y="292"/>
                  </a:cubicBezTo>
                  <a:cubicBezTo>
                    <a:pt x="189" y="292"/>
                    <a:pt x="189" y="292"/>
                    <a:pt x="189" y="292"/>
                  </a:cubicBezTo>
                  <a:cubicBezTo>
                    <a:pt x="189" y="293"/>
                    <a:pt x="189" y="293"/>
                    <a:pt x="189" y="293"/>
                  </a:cubicBezTo>
                  <a:cubicBezTo>
                    <a:pt x="189" y="293"/>
                    <a:pt x="189" y="293"/>
                    <a:pt x="189" y="293"/>
                  </a:cubicBezTo>
                  <a:cubicBezTo>
                    <a:pt x="204" y="301"/>
                    <a:pt x="204" y="301"/>
                    <a:pt x="204" y="301"/>
                  </a:cubicBezTo>
                  <a:cubicBezTo>
                    <a:pt x="204" y="301"/>
                    <a:pt x="204" y="301"/>
                    <a:pt x="204" y="301"/>
                  </a:cubicBezTo>
                  <a:cubicBezTo>
                    <a:pt x="204" y="301"/>
                    <a:pt x="204" y="301"/>
                    <a:pt x="204" y="301"/>
                  </a:cubicBezTo>
                  <a:cubicBezTo>
                    <a:pt x="204" y="302"/>
                    <a:pt x="204" y="302"/>
                    <a:pt x="204" y="302"/>
                  </a:cubicBezTo>
                  <a:cubicBezTo>
                    <a:pt x="215" y="314"/>
                    <a:pt x="215" y="314"/>
                    <a:pt x="215" y="314"/>
                  </a:cubicBezTo>
                  <a:cubicBezTo>
                    <a:pt x="230" y="312"/>
                    <a:pt x="230" y="312"/>
                    <a:pt x="230" y="312"/>
                  </a:cubicBezTo>
                  <a:cubicBezTo>
                    <a:pt x="231" y="312"/>
                    <a:pt x="231" y="312"/>
                    <a:pt x="231" y="312"/>
                  </a:cubicBezTo>
                  <a:cubicBezTo>
                    <a:pt x="236" y="314"/>
                    <a:pt x="236" y="314"/>
                    <a:pt x="236" y="314"/>
                  </a:cubicBezTo>
                  <a:cubicBezTo>
                    <a:pt x="237" y="314"/>
                    <a:pt x="237" y="314"/>
                    <a:pt x="237" y="314"/>
                  </a:cubicBezTo>
                  <a:cubicBezTo>
                    <a:pt x="246" y="322"/>
                    <a:pt x="246" y="322"/>
                    <a:pt x="246" y="322"/>
                  </a:cubicBezTo>
                  <a:cubicBezTo>
                    <a:pt x="263" y="324"/>
                    <a:pt x="263" y="324"/>
                    <a:pt x="263" y="324"/>
                  </a:cubicBezTo>
                  <a:cubicBezTo>
                    <a:pt x="274" y="322"/>
                    <a:pt x="274" y="322"/>
                    <a:pt x="274" y="322"/>
                  </a:cubicBezTo>
                  <a:cubicBezTo>
                    <a:pt x="274" y="322"/>
                    <a:pt x="274" y="322"/>
                    <a:pt x="274" y="322"/>
                  </a:cubicBezTo>
                  <a:cubicBezTo>
                    <a:pt x="288" y="320"/>
                    <a:pt x="297" y="321"/>
                    <a:pt x="300" y="324"/>
                  </a:cubicBezTo>
                  <a:cubicBezTo>
                    <a:pt x="302" y="328"/>
                    <a:pt x="301" y="331"/>
                    <a:pt x="296" y="335"/>
                  </a:cubicBezTo>
                  <a:cubicBezTo>
                    <a:pt x="292" y="339"/>
                    <a:pt x="292" y="339"/>
                    <a:pt x="292" y="339"/>
                  </a:cubicBezTo>
                  <a:cubicBezTo>
                    <a:pt x="291" y="341"/>
                    <a:pt x="292" y="344"/>
                    <a:pt x="297" y="349"/>
                  </a:cubicBezTo>
                  <a:cubicBezTo>
                    <a:pt x="298" y="350"/>
                    <a:pt x="298" y="350"/>
                    <a:pt x="298" y="350"/>
                  </a:cubicBezTo>
                  <a:cubicBezTo>
                    <a:pt x="297" y="350"/>
                    <a:pt x="297" y="350"/>
                    <a:pt x="297" y="350"/>
                  </a:cubicBezTo>
                  <a:cubicBezTo>
                    <a:pt x="301" y="352"/>
                    <a:pt x="301" y="352"/>
                    <a:pt x="301" y="352"/>
                  </a:cubicBezTo>
                  <a:cubicBezTo>
                    <a:pt x="302" y="351"/>
                    <a:pt x="302" y="351"/>
                    <a:pt x="302" y="351"/>
                  </a:cubicBezTo>
                  <a:cubicBezTo>
                    <a:pt x="312" y="332"/>
                    <a:pt x="320" y="322"/>
                    <a:pt x="325" y="320"/>
                  </a:cubicBezTo>
                  <a:cubicBezTo>
                    <a:pt x="331" y="318"/>
                    <a:pt x="344" y="323"/>
                    <a:pt x="363" y="335"/>
                  </a:cubicBezTo>
                  <a:cubicBezTo>
                    <a:pt x="387" y="339"/>
                    <a:pt x="387" y="339"/>
                    <a:pt x="387" y="339"/>
                  </a:cubicBezTo>
                  <a:cubicBezTo>
                    <a:pt x="387" y="340"/>
                    <a:pt x="387" y="340"/>
                    <a:pt x="387" y="340"/>
                  </a:cubicBezTo>
                  <a:cubicBezTo>
                    <a:pt x="387" y="341"/>
                    <a:pt x="387" y="341"/>
                    <a:pt x="387" y="341"/>
                  </a:cubicBezTo>
                  <a:cubicBezTo>
                    <a:pt x="386" y="352"/>
                    <a:pt x="386" y="352"/>
                    <a:pt x="386" y="352"/>
                  </a:cubicBezTo>
                  <a:cubicBezTo>
                    <a:pt x="398" y="354"/>
                    <a:pt x="398" y="354"/>
                    <a:pt x="398" y="354"/>
                  </a:cubicBezTo>
                  <a:cubicBezTo>
                    <a:pt x="397" y="369"/>
                    <a:pt x="397" y="369"/>
                    <a:pt x="397" y="369"/>
                  </a:cubicBezTo>
                  <a:cubicBezTo>
                    <a:pt x="401" y="376"/>
                    <a:pt x="404" y="380"/>
                    <a:pt x="405" y="381"/>
                  </a:cubicBezTo>
                  <a:cubicBezTo>
                    <a:pt x="408" y="382"/>
                    <a:pt x="420" y="382"/>
                    <a:pt x="441" y="381"/>
                  </a:cubicBezTo>
                  <a:cubicBezTo>
                    <a:pt x="453" y="374"/>
                    <a:pt x="453" y="374"/>
                    <a:pt x="453" y="374"/>
                  </a:cubicBezTo>
                  <a:cubicBezTo>
                    <a:pt x="465" y="358"/>
                    <a:pt x="465" y="358"/>
                    <a:pt x="465" y="358"/>
                  </a:cubicBezTo>
                  <a:cubicBezTo>
                    <a:pt x="479" y="357"/>
                    <a:pt x="479" y="357"/>
                    <a:pt x="479" y="357"/>
                  </a:cubicBezTo>
                  <a:cubicBezTo>
                    <a:pt x="486" y="355"/>
                    <a:pt x="486" y="355"/>
                    <a:pt x="486" y="355"/>
                  </a:cubicBezTo>
                  <a:cubicBezTo>
                    <a:pt x="513" y="340"/>
                    <a:pt x="513" y="340"/>
                    <a:pt x="513" y="340"/>
                  </a:cubicBezTo>
                  <a:cubicBezTo>
                    <a:pt x="513" y="340"/>
                    <a:pt x="513" y="340"/>
                    <a:pt x="513" y="340"/>
                  </a:cubicBezTo>
                  <a:cubicBezTo>
                    <a:pt x="513" y="340"/>
                    <a:pt x="513" y="340"/>
                    <a:pt x="513" y="340"/>
                  </a:cubicBezTo>
                  <a:cubicBezTo>
                    <a:pt x="513" y="340"/>
                    <a:pt x="513" y="340"/>
                    <a:pt x="513" y="340"/>
                  </a:cubicBezTo>
                  <a:cubicBezTo>
                    <a:pt x="529" y="338"/>
                    <a:pt x="537" y="338"/>
                    <a:pt x="540" y="340"/>
                  </a:cubicBezTo>
                  <a:cubicBezTo>
                    <a:pt x="557" y="354"/>
                    <a:pt x="557" y="354"/>
                    <a:pt x="557" y="354"/>
                  </a:cubicBezTo>
                  <a:cubicBezTo>
                    <a:pt x="562" y="356"/>
                    <a:pt x="562" y="356"/>
                    <a:pt x="562" y="356"/>
                  </a:cubicBezTo>
                  <a:cubicBezTo>
                    <a:pt x="563" y="357"/>
                    <a:pt x="563" y="357"/>
                    <a:pt x="563" y="357"/>
                  </a:cubicBezTo>
                  <a:cubicBezTo>
                    <a:pt x="570" y="360"/>
                    <a:pt x="570" y="360"/>
                    <a:pt x="570" y="360"/>
                  </a:cubicBezTo>
                  <a:cubicBezTo>
                    <a:pt x="570" y="360"/>
                    <a:pt x="570" y="360"/>
                    <a:pt x="570" y="360"/>
                  </a:cubicBezTo>
                  <a:cubicBezTo>
                    <a:pt x="570" y="359"/>
                    <a:pt x="570" y="359"/>
                    <a:pt x="570" y="359"/>
                  </a:cubicBezTo>
                  <a:cubicBezTo>
                    <a:pt x="570" y="358"/>
                    <a:pt x="570" y="358"/>
                    <a:pt x="570" y="358"/>
                  </a:cubicBezTo>
                  <a:cubicBezTo>
                    <a:pt x="570" y="358"/>
                    <a:pt x="570" y="358"/>
                    <a:pt x="570" y="358"/>
                  </a:cubicBezTo>
                  <a:cubicBezTo>
                    <a:pt x="570" y="358"/>
                    <a:pt x="570" y="358"/>
                    <a:pt x="570" y="358"/>
                  </a:cubicBezTo>
                  <a:cubicBezTo>
                    <a:pt x="573" y="346"/>
                    <a:pt x="573" y="346"/>
                    <a:pt x="573" y="346"/>
                  </a:cubicBezTo>
                  <a:cubicBezTo>
                    <a:pt x="572" y="342"/>
                    <a:pt x="572" y="339"/>
                    <a:pt x="573" y="337"/>
                  </a:cubicBezTo>
                  <a:cubicBezTo>
                    <a:pt x="574" y="335"/>
                    <a:pt x="576" y="334"/>
                    <a:pt x="579" y="333"/>
                  </a:cubicBezTo>
                  <a:cubicBezTo>
                    <a:pt x="585" y="332"/>
                    <a:pt x="591" y="337"/>
                    <a:pt x="596" y="348"/>
                  </a:cubicBezTo>
                  <a:cubicBezTo>
                    <a:pt x="597" y="348"/>
                    <a:pt x="597" y="348"/>
                    <a:pt x="597" y="348"/>
                  </a:cubicBezTo>
                  <a:cubicBezTo>
                    <a:pt x="597" y="348"/>
                    <a:pt x="597" y="348"/>
                    <a:pt x="597" y="348"/>
                  </a:cubicBezTo>
                  <a:cubicBezTo>
                    <a:pt x="607" y="344"/>
                    <a:pt x="607" y="344"/>
                    <a:pt x="607" y="344"/>
                  </a:cubicBezTo>
                  <a:cubicBezTo>
                    <a:pt x="609" y="344"/>
                    <a:pt x="610" y="342"/>
                    <a:pt x="610" y="340"/>
                  </a:cubicBezTo>
                  <a:cubicBezTo>
                    <a:pt x="608" y="332"/>
                    <a:pt x="608" y="332"/>
                    <a:pt x="608" y="332"/>
                  </a:cubicBezTo>
                  <a:cubicBezTo>
                    <a:pt x="608" y="332"/>
                    <a:pt x="608" y="332"/>
                    <a:pt x="608" y="332"/>
                  </a:cubicBezTo>
                  <a:cubicBezTo>
                    <a:pt x="607" y="329"/>
                    <a:pt x="608" y="326"/>
                    <a:pt x="611" y="325"/>
                  </a:cubicBezTo>
                  <a:cubicBezTo>
                    <a:pt x="615" y="322"/>
                    <a:pt x="615" y="322"/>
                    <a:pt x="615" y="322"/>
                  </a:cubicBezTo>
                  <a:cubicBezTo>
                    <a:pt x="624" y="312"/>
                    <a:pt x="624" y="312"/>
                    <a:pt x="624" y="312"/>
                  </a:cubicBezTo>
                  <a:cubicBezTo>
                    <a:pt x="630" y="299"/>
                    <a:pt x="630" y="299"/>
                    <a:pt x="630" y="299"/>
                  </a:cubicBezTo>
                  <a:cubicBezTo>
                    <a:pt x="625" y="291"/>
                    <a:pt x="623" y="285"/>
                    <a:pt x="625" y="281"/>
                  </a:cubicBezTo>
                  <a:cubicBezTo>
                    <a:pt x="626" y="270"/>
                    <a:pt x="626" y="270"/>
                    <a:pt x="626" y="270"/>
                  </a:cubicBezTo>
                  <a:cubicBezTo>
                    <a:pt x="623" y="265"/>
                    <a:pt x="622" y="262"/>
                    <a:pt x="622" y="259"/>
                  </a:cubicBezTo>
                  <a:cubicBezTo>
                    <a:pt x="622" y="258"/>
                    <a:pt x="621" y="254"/>
                    <a:pt x="617" y="249"/>
                  </a:cubicBezTo>
                  <a:cubicBezTo>
                    <a:pt x="617" y="249"/>
                    <a:pt x="617" y="249"/>
                    <a:pt x="617" y="249"/>
                  </a:cubicBezTo>
                  <a:cubicBezTo>
                    <a:pt x="617" y="248"/>
                    <a:pt x="617" y="248"/>
                    <a:pt x="617" y="248"/>
                  </a:cubicBezTo>
                  <a:cubicBezTo>
                    <a:pt x="616" y="234"/>
                    <a:pt x="616" y="234"/>
                    <a:pt x="616" y="234"/>
                  </a:cubicBezTo>
                  <a:cubicBezTo>
                    <a:pt x="615" y="231"/>
                    <a:pt x="615" y="228"/>
                    <a:pt x="616" y="224"/>
                  </a:cubicBezTo>
                  <a:cubicBezTo>
                    <a:pt x="612" y="221"/>
                    <a:pt x="610" y="219"/>
                    <a:pt x="608" y="216"/>
                  </a:cubicBezTo>
                  <a:cubicBezTo>
                    <a:pt x="602" y="208"/>
                    <a:pt x="602" y="208"/>
                    <a:pt x="602" y="208"/>
                  </a:cubicBezTo>
                  <a:cubicBezTo>
                    <a:pt x="602" y="207"/>
                    <a:pt x="602" y="207"/>
                    <a:pt x="602" y="207"/>
                  </a:cubicBezTo>
                  <a:cubicBezTo>
                    <a:pt x="602" y="207"/>
                    <a:pt x="602" y="207"/>
                    <a:pt x="602" y="207"/>
                  </a:cubicBezTo>
                  <a:cubicBezTo>
                    <a:pt x="602" y="206"/>
                    <a:pt x="602" y="206"/>
                    <a:pt x="602" y="206"/>
                  </a:cubicBezTo>
                  <a:cubicBezTo>
                    <a:pt x="600" y="196"/>
                    <a:pt x="600" y="196"/>
                    <a:pt x="600" y="196"/>
                  </a:cubicBezTo>
                  <a:cubicBezTo>
                    <a:pt x="594" y="191"/>
                    <a:pt x="594" y="191"/>
                    <a:pt x="594" y="191"/>
                  </a:cubicBezTo>
                  <a:cubicBezTo>
                    <a:pt x="594" y="192"/>
                    <a:pt x="594" y="192"/>
                    <a:pt x="594" y="192"/>
                  </a:cubicBezTo>
                  <a:cubicBezTo>
                    <a:pt x="582" y="183"/>
                    <a:pt x="582" y="183"/>
                    <a:pt x="582" y="183"/>
                  </a:cubicBezTo>
                  <a:cubicBezTo>
                    <a:pt x="582" y="183"/>
                    <a:pt x="582" y="183"/>
                    <a:pt x="582" y="183"/>
                  </a:cubicBezTo>
                  <a:cubicBezTo>
                    <a:pt x="584" y="196"/>
                    <a:pt x="584" y="196"/>
                    <a:pt x="584" y="196"/>
                  </a:cubicBezTo>
                  <a:cubicBezTo>
                    <a:pt x="584" y="196"/>
                    <a:pt x="584" y="196"/>
                    <a:pt x="584" y="196"/>
                  </a:cubicBezTo>
                  <a:cubicBezTo>
                    <a:pt x="584" y="197"/>
                    <a:pt x="584" y="197"/>
                    <a:pt x="584" y="197"/>
                  </a:cubicBezTo>
                  <a:cubicBezTo>
                    <a:pt x="578" y="200"/>
                    <a:pt x="578" y="200"/>
                    <a:pt x="578" y="200"/>
                  </a:cubicBezTo>
                  <a:cubicBezTo>
                    <a:pt x="577" y="208"/>
                    <a:pt x="577" y="208"/>
                    <a:pt x="577" y="208"/>
                  </a:cubicBezTo>
                  <a:cubicBezTo>
                    <a:pt x="577" y="209"/>
                    <a:pt x="577" y="209"/>
                    <a:pt x="577" y="209"/>
                  </a:cubicBezTo>
                  <a:cubicBezTo>
                    <a:pt x="563" y="215"/>
                    <a:pt x="563" y="215"/>
                    <a:pt x="563" y="215"/>
                  </a:cubicBezTo>
                  <a:cubicBezTo>
                    <a:pt x="558" y="203"/>
                    <a:pt x="558" y="203"/>
                    <a:pt x="558" y="203"/>
                  </a:cubicBezTo>
                  <a:cubicBezTo>
                    <a:pt x="555" y="203"/>
                    <a:pt x="555" y="203"/>
                    <a:pt x="555" y="203"/>
                  </a:cubicBezTo>
                  <a:cubicBezTo>
                    <a:pt x="551" y="207"/>
                    <a:pt x="551" y="207"/>
                    <a:pt x="551" y="207"/>
                  </a:cubicBezTo>
                  <a:cubicBezTo>
                    <a:pt x="548" y="215"/>
                    <a:pt x="548" y="215"/>
                    <a:pt x="548" y="215"/>
                  </a:cubicBezTo>
                  <a:cubicBezTo>
                    <a:pt x="538" y="218"/>
                    <a:pt x="538" y="218"/>
                    <a:pt x="538" y="218"/>
                  </a:cubicBezTo>
                  <a:cubicBezTo>
                    <a:pt x="533" y="214"/>
                    <a:pt x="533" y="214"/>
                    <a:pt x="533" y="214"/>
                  </a:cubicBezTo>
                  <a:cubicBezTo>
                    <a:pt x="525" y="211"/>
                    <a:pt x="525" y="211"/>
                    <a:pt x="525" y="211"/>
                  </a:cubicBezTo>
                  <a:cubicBezTo>
                    <a:pt x="522" y="200"/>
                    <a:pt x="522" y="200"/>
                    <a:pt x="522" y="200"/>
                  </a:cubicBezTo>
                  <a:cubicBezTo>
                    <a:pt x="519" y="193"/>
                    <a:pt x="519" y="193"/>
                    <a:pt x="519" y="193"/>
                  </a:cubicBezTo>
                  <a:cubicBezTo>
                    <a:pt x="514" y="191"/>
                    <a:pt x="514" y="191"/>
                    <a:pt x="514" y="191"/>
                  </a:cubicBezTo>
                  <a:cubicBezTo>
                    <a:pt x="514" y="191"/>
                    <a:pt x="514" y="191"/>
                    <a:pt x="514" y="191"/>
                  </a:cubicBezTo>
                  <a:cubicBezTo>
                    <a:pt x="510" y="186"/>
                    <a:pt x="510" y="186"/>
                    <a:pt x="510" y="186"/>
                  </a:cubicBezTo>
                  <a:cubicBezTo>
                    <a:pt x="510" y="186"/>
                    <a:pt x="510" y="186"/>
                    <a:pt x="510" y="186"/>
                  </a:cubicBezTo>
                  <a:cubicBezTo>
                    <a:pt x="507" y="180"/>
                    <a:pt x="507" y="180"/>
                    <a:pt x="507" y="180"/>
                  </a:cubicBezTo>
                  <a:cubicBezTo>
                    <a:pt x="501" y="173"/>
                    <a:pt x="501" y="173"/>
                    <a:pt x="501" y="173"/>
                  </a:cubicBezTo>
                  <a:cubicBezTo>
                    <a:pt x="496" y="173"/>
                    <a:pt x="496" y="173"/>
                    <a:pt x="496" y="173"/>
                  </a:cubicBezTo>
                  <a:cubicBezTo>
                    <a:pt x="488" y="175"/>
                    <a:pt x="488" y="175"/>
                    <a:pt x="488" y="175"/>
                  </a:cubicBezTo>
                  <a:cubicBezTo>
                    <a:pt x="488" y="176"/>
                    <a:pt x="488" y="176"/>
                    <a:pt x="488" y="176"/>
                  </a:cubicBezTo>
                  <a:cubicBezTo>
                    <a:pt x="467" y="175"/>
                    <a:pt x="467" y="175"/>
                    <a:pt x="467" y="175"/>
                  </a:cubicBezTo>
                  <a:cubicBezTo>
                    <a:pt x="452" y="171"/>
                    <a:pt x="452" y="171"/>
                    <a:pt x="452" y="171"/>
                  </a:cubicBezTo>
                  <a:cubicBezTo>
                    <a:pt x="451" y="171"/>
                    <a:pt x="448" y="169"/>
                    <a:pt x="443" y="167"/>
                  </a:cubicBezTo>
                  <a:cubicBezTo>
                    <a:pt x="431" y="163"/>
                    <a:pt x="431" y="163"/>
                    <a:pt x="431" y="163"/>
                  </a:cubicBezTo>
                  <a:cubicBezTo>
                    <a:pt x="422" y="160"/>
                    <a:pt x="417" y="158"/>
                    <a:pt x="416" y="156"/>
                  </a:cubicBezTo>
                  <a:cubicBezTo>
                    <a:pt x="414" y="155"/>
                    <a:pt x="414" y="155"/>
                    <a:pt x="414" y="155"/>
                  </a:cubicBezTo>
                  <a:cubicBezTo>
                    <a:pt x="411" y="154"/>
                    <a:pt x="411" y="154"/>
                    <a:pt x="411" y="154"/>
                  </a:cubicBezTo>
                  <a:cubicBezTo>
                    <a:pt x="404" y="150"/>
                    <a:pt x="404" y="150"/>
                    <a:pt x="404" y="150"/>
                  </a:cubicBezTo>
                  <a:cubicBezTo>
                    <a:pt x="403" y="149"/>
                    <a:pt x="403" y="149"/>
                    <a:pt x="403" y="149"/>
                  </a:cubicBezTo>
                  <a:cubicBezTo>
                    <a:pt x="402" y="148"/>
                    <a:pt x="401" y="147"/>
                    <a:pt x="400" y="145"/>
                  </a:cubicBezTo>
                  <a:cubicBezTo>
                    <a:pt x="398" y="141"/>
                    <a:pt x="398" y="141"/>
                    <a:pt x="398" y="141"/>
                  </a:cubicBezTo>
                  <a:cubicBezTo>
                    <a:pt x="395" y="137"/>
                    <a:pt x="395" y="137"/>
                    <a:pt x="395" y="137"/>
                  </a:cubicBezTo>
                  <a:cubicBezTo>
                    <a:pt x="390" y="134"/>
                    <a:pt x="390" y="134"/>
                    <a:pt x="390" y="134"/>
                  </a:cubicBezTo>
                  <a:cubicBezTo>
                    <a:pt x="388" y="135"/>
                    <a:pt x="388" y="135"/>
                    <a:pt x="388" y="135"/>
                  </a:cubicBezTo>
                  <a:cubicBezTo>
                    <a:pt x="386" y="137"/>
                    <a:pt x="386" y="137"/>
                    <a:pt x="386" y="137"/>
                  </a:cubicBezTo>
                  <a:cubicBezTo>
                    <a:pt x="385" y="138"/>
                    <a:pt x="385" y="138"/>
                    <a:pt x="385" y="138"/>
                  </a:cubicBezTo>
                  <a:cubicBezTo>
                    <a:pt x="383" y="139"/>
                    <a:pt x="381" y="140"/>
                    <a:pt x="379" y="141"/>
                  </a:cubicBezTo>
                  <a:cubicBezTo>
                    <a:pt x="376" y="141"/>
                    <a:pt x="373" y="140"/>
                    <a:pt x="369" y="136"/>
                  </a:cubicBezTo>
                  <a:cubicBezTo>
                    <a:pt x="361" y="128"/>
                    <a:pt x="361" y="128"/>
                    <a:pt x="361" y="128"/>
                  </a:cubicBezTo>
                  <a:cubicBezTo>
                    <a:pt x="359" y="124"/>
                    <a:pt x="357" y="121"/>
                    <a:pt x="356" y="119"/>
                  </a:cubicBezTo>
                  <a:cubicBezTo>
                    <a:pt x="354" y="116"/>
                    <a:pt x="354" y="116"/>
                    <a:pt x="354" y="116"/>
                  </a:cubicBezTo>
                  <a:cubicBezTo>
                    <a:pt x="351" y="113"/>
                    <a:pt x="349" y="110"/>
                    <a:pt x="348" y="108"/>
                  </a:cubicBezTo>
                  <a:cubicBezTo>
                    <a:pt x="347" y="104"/>
                    <a:pt x="346" y="101"/>
                    <a:pt x="347" y="98"/>
                  </a:cubicBezTo>
                  <a:cubicBezTo>
                    <a:pt x="347" y="98"/>
                    <a:pt x="347" y="98"/>
                    <a:pt x="347" y="98"/>
                  </a:cubicBezTo>
                  <a:cubicBezTo>
                    <a:pt x="347" y="98"/>
                    <a:pt x="347" y="98"/>
                    <a:pt x="347" y="98"/>
                  </a:cubicBezTo>
                  <a:cubicBezTo>
                    <a:pt x="353" y="89"/>
                    <a:pt x="353" y="89"/>
                    <a:pt x="353" y="89"/>
                  </a:cubicBezTo>
                  <a:cubicBezTo>
                    <a:pt x="355" y="80"/>
                    <a:pt x="355" y="80"/>
                    <a:pt x="355" y="80"/>
                  </a:cubicBezTo>
                  <a:cubicBezTo>
                    <a:pt x="357" y="74"/>
                    <a:pt x="357" y="74"/>
                    <a:pt x="357" y="74"/>
                  </a:cubicBezTo>
                  <a:cubicBezTo>
                    <a:pt x="355" y="64"/>
                    <a:pt x="355" y="64"/>
                    <a:pt x="355" y="64"/>
                  </a:cubicBezTo>
                  <a:cubicBezTo>
                    <a:pt x="349" y="59"/>
                    <a:pt x="349" y="59"/>
                    <a:pt x="349" y="59"/>
                  </a:cubicBezTo>
                  <a:cubicBezTo>
                    <a:pt x="350" y="52"/>
                    <a:pt x="350" y="52"/>
                    <a:pt x="350" y="52"/>
                  </a:cubicBezTo>
                  <a:cubicBezTo>
                    <a:pt x="350" y="46"/>
                    <a:pt x="352" y="43"/>
                    <a:pt x="356" y="42"/>
                  </a:cubicBezTo>
                  <a:cubicBezTo>
                    <a:pt x="357" y="42"/>
                    <a:pt x="358" y="41"/>
                    <a:pt x="357" y="40"/>
                  </a:cubicBezTo>
                  <a:cubicBezTo>
                    <a:pt x="357" y="39"/>
                    <a:pt x="357" y="39"/>
                    <a:pt x="357" y="39"/>
                  </a:cubicBezTo>
                  <a:cubicBezTo>
                    <a:pt x="358" y="31"/>
                    <a:pt x="358" y="31"/>
                    <a:pt x="358" y="31"/>
                  </a:cubicBezTo>
                  <a:cubicBezTo>
                    <a:pt x="358" y="31"/>
                    <a:pt x="358" y="31"/>
                    <a:pt x="358" y="31"/>
                  </a:cubicBezTo>
                  <a:cubicBezTo>
                    <a:pt x="358" y="31"/>
                    <a:pt x="358" y="31"/>
                    <a:pt x="358" y="31"/>
                  </a:cubicBezTo>
                  <a:cubicBezTo>
                    <a:pt x="358" y="22"/>
                    <a:pt x="358" y="22"/>
                    <a:pt x="358" y="22"/>
                  </a:cubicBezTo>
                  <a:cubicBezTo>
                    <a:pt x="357" y="22"/>
                    <a:pt x="357" y="22"/>
                    <a:pt x="357" y="22"/>
                  </a:cubicBezTo>
                  <a:cubicBezTo>
                    <a:pt x="357" y="21"/>
                    <a:pt x="357" y="21"/>
                    <a:pt x="357" y="21"/>
                  </a:cubicBezTo>
                  <a:cubicBezTo>
                    <a:pt x="357" y="21"/>
                    <a:pt x="357" y="21"/>
                    <a:pt x="357" y="21"/>
                  </a:cubicBezTo>
                  <a:cubicBezTo>
                    <a:pt x="357" y="21"/>
                    <a:pt x="357" y="21"/>
                    <a:pt x="357" y="21"/>
                  </a:cubicBezTo>
                  <a:cubicBezTo>
                    <a:pt x="355" y="20"/>
                    <a:pt x="355" y="20"/>
                    <a:pt x="355" y="20"/>
                  </a:cubicBezTo>
                  <a:cubicBezTo>
                    <a:pt x="355" y="20"/>
                    <a:pt x="355" y="20"/>
                    <a:pt x="355" y="20"/>
                  </a:cubicBezTo>
                  <a:cubicBezTo>
                    <a:pt x="355" y="20"/>
                    <a:pt x="355" y="20"/>
                    <a:pt x="355" y="20"/>
                  </a:cubicBezTo>
                  <a:cubicBezTo>
                    <a:pt x="347" y="15"/>
                    <a:pt x="347" y="15"/>
                    <a:pt x="347" y="15"/>
                  </a:cubicBezTo>
                  <a:cubicBezTo>
                    <a:pt x="347" y="15"/>
                    <a:pt x="347" y="15"/>
                    <a:pt x="347" y="15"/>
                  </a:cubicBezTo>
                  <a:cubicBezTo>
                    <a:pt x="347" y="15"/>
                    <a:pt x="347" y="15"/>
                    <a:pt x="347" y="15"/>
                  </a:cubicBezTo>
                  <a:cubicBezTo>
                    <a:pt x="341" y="10"/>
                    <a:pt x="341" y="10"/>
                    <a:pt x="341" y="10"/>
                  </a:cubicBezTo>
                  <a:cubicBezTo>
                    <a:pt x="323" y="7"/>
                    <a:pt x="323" y="7"/>
                    <a:pt x="323" y="7"/>
                  </a:cubicBezTo>
                  <a:cubicBezTo>
                    <a:pt x="323" y="7"/>
                    <a:pt x="323" y="7"/>
                    <a:pt x="323" y="7"/>
                  </a:cubicBezTo>
                  <a:cubicBezTo>
                    <a:pt x="317" y="2"/>
                    <a:pt x="317" y="2"/>
                    <a:pt x="317" y="2"/>
                  </a:cubicBezTo>
                  <a:cubicBezTo>
                    <a:pt x="305" y="2"/>
                    <a:pt x="305" y="2"/>
                    <a:pt x="305" y="2"/>
                  </a:cubicBezTo>
                  <a:cubicBezTo>
                    <a:pt x="304" y="2"/>
                    <a:pt x="302" y="4"/>
                    <a:pt x="299" y="5"/>
                  </a:cubicBezTo>
                  <a:cubicBezTo>
                    <a:pt x="299" y="5"/>
                    <a:pt x="299" y="5"/>
                    <a:pt x="299" y="5"/>
                  </a:cubicBezTo>
                  <a:cubicBezTo>
                    <a:pt x="290" y="8"/>
                    <a:pt x="290" y="8"/>
                    <a:pt x="290" y="8"/>
                  </a:cubicBezTo>
                  <a:cubicBezTo>
                    <a:pt x="268" y="8"/>
                    <a:pt x="268" y="8"/>
                    <a:pt x="268" y="8"/>
                  </a:cubicBezTo>
                  <a:cubicBezTo>
                    <a:pt x="265" y="9"/>
                    <a:pt x="262" y="10"/>
                    <a:pt x="260" y="12"/>
                  </a:cubicBezTo>
                  <a:cubicBezTo>
                    <a:pt x="258" y="14"/>
                    <a:pt x="253" y="15"/>
                    <a:pt x="247" y="17"/>
                  </a:cubicBezTo>
                  <a:cubicBezTo>
                    <a:pt x="237" y="20"/>
                    <a:pt x="237" y="20"/>
                    <a:pt x="237" y="20"/>
                  </a:cubicBezTo>
                  <a:cubicBezTo>
                    <a:pt x="237" y="20"/>
                    <a:pt x="237" y="20"/>
                    <a:pt x="237" y="20"/>
                  </a:cubicBezTo>
                  <a:cubicBezTo>
                    <a:pt x="236" y="20"/>
                    <a:pt x="236" y="20"/>
                    <a:pt x="236" y="20"/>
                  </a:cubicBezTo>
                  <a:cubicBezTo>
                    <a:pt x="221" y="18"/>
                    <a:pt x="221" y="18"/>
                    <a:pt x="221" y="18"/>
                  </a:cubicBezTo>
                  <a:cubicBezTo>
                    <a:pt x="220" y="18"/>
                    <a:pt x="220" y="18"/>
                    <a:pt x="220" y="18"/>
                  </a:cubicBezTo>
                  <a:cubicBezTo>
                    <a:pt x="221" y="18"/>
                    <a:pt x="221" y="18"/>
                    <a:pt x="221" y="18"/>
                  </a:cubicBezTo>
                  <a:cubicBezTo>
                    <a:pt x="220" y="18"/>
                    <a:pt x="220" y="18"/>
                    <a:pt x="220" y="18"/>
                  </a:cubicBezTo>
                  <a:cubicBezTo>
                    <a:pt x="215" y="18"/>
                    <a:pt x="215" y="18"/>
                    <a:pt x="215" y="18"/>
                  </a:cubicBezTo>
                  <a:cubicBezTo>
                    <a:pt x="206" y="20"/>
                    <a:pt x="206" y="20"/>
                    <a:pt x="206" y="20"/>
                  </a:cubicBezTo>
                  <a:cubicBezTo>
                    <a:pt x="189" y="22"/>
                    <a:pt x="189" y="22"/>
                    <a:pt x="189" y="22"/>
                  </a:cubicBezTo>
                  <a:cubicBezTo>
                    <a:pt x="188" y="22"/>
                    <a:pt x="188" y="22"/>
                    <a:pt x="188" y="22"/>
                  </a:cubicBezTo>
                  <a:cubicBezTo>
                    <a:pt x="188" y="22"/>
                    <a:pt x="188" y="22"/>
                    <a:pt x="188" y="22"/>
                  </a:cubicBezTo>
                  <a:cubicBezTo>
                    <a:pt x="179" y="18"/>
                    <a:pt x="179" y="18"/>
                    <a:pt x="179" y="18"/>
                  </a:cubicBezTo>
                  <a:cubicBezTo>
                    <a:pt x="172" y="18"/>
                    <a:pt x="172" y="18"/>
                    <a:pt x="172" y="18"/>
                  </a:cubicBezTo>
                  <a:cubicBezTo>
                    <a:pt x="169" y="18"/>
                    <a:pt x="165" y="15"/>
                    <a:pt x="161" y="10"/>
                  </a:cubicBezTo>
                  <a:cubicBezTo>
                    <a:pt x="161" y="10"/>
                    <a:pt x="161" y="10"/>
                    <a:pt x="161" y="10"/>
                  </a:cubicBezTo>
                  <a:cubicBezTo>
                    <a:pt x="160" y="6"/>
                    <a:pt x="159" y="4"/>
                    <a:pt x="158" y="4"/>
                  </a:cubicBezTo>
                  <a:cubicBezTo>
                    <a:pt x="156" y="2"/>
                    <a:pt x="156" y="2"/>
                    <a:pt x="156" y="2"/>
                  </a:cubicBezTo>
                  <a:cubicBezTo>
                    <a:pt x="153" y="0"/>
                    <a:pt x="153" y="0"/>
                    <a:pt x="153" y="0"/>
                  </a:cubicBezTo>
                  <a:cubicBezTo>
                    <a:pt x="149" y="4"/>
                    <a:pt x="149" y="4"/>
                    <a:pt x="149" y="4"/>
                  </a:cubicBezTo>
                  <a:cubicBezTo>
                    <a:pt x="149" y="4"/>
                    <a:pt x="149" y="4"/>
                    <a:pt x="149" y="4"/>
                  </a:cubicBezTo>
                  <a:cubicBezTo>
                    <a:pt x="136" y="10"/>
                    <a:pt x="136" y="10"/>
                    <a:pt x="136" y="10"/>
                  </a:cubicBezTo>
                  <a:cubicBezTo>
                    <a:pt x="136" y="10"/>
                    <a:pt x="136" y="10"/>
                    <a:pt x="136" y="10"/>
                  </a:cubicBezTo>
                  <a:cubicBezTo>
                    <a:pt x="135" y="10"/>
                    <a:pt x="135" y="10"/>
                    <a:pt x="135" y="10"/>
                  </a:cubicBezTo>
                  <a:cubicBezTo>
                    <a:pt x="119" y="11"/>
                    <a:pt x="119" y="11"/>
                    <a:pt x="119" y="11"/>
                  </a:cubicBezTo>
                  <a:cubicBezTo>
                    <a:pt x="117" y="11"/>
                    <a:pt x="113" y="10"/>
                    <a:pt x="107" y="8"/>
                  </a:cubicBezTo>
                  <a:cubicBezTo>
                    <a:pt x="93" y="6"/>
                    <a:pt x="93" y="6"/>
                    <a:pt x="93" y="6"/>
                  </a:cubicBezTo>
                  <a:cubicBezTo>
                    <a:pt x="93" y="6"/>
                    <a:pt x="93" y="6"/>
                    <a:pt x="93" y="6"/>
                  </a:cubicBezTo>
                  <a:cubicBezTo>
                    <a:pt x="93" y="6"/>
                    <a:pt x="93" y="6"/>
                    <a:pt x="93" y="6"/>
                  </a:cubicBezTo>
                  <a:cubicBezTo>
                    <a:pt x="85" y="2"/>
                    <a:pt x="85" y="2"/>
                    <a:pt x="85" y="2"/>
                  </a:cubicBezTo>
                  <a:lnTo>
                    <a:pt x="78"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11" name="Freeform 12"/>
            <p:cNvSpPr/>
            <p:nvPr/>
          </p:nvSpPr>
          <p:spPr bwMode="auto">
            <a:xfrm>
              <a:off x="5119688" y="4260851"/>
              <a:ext cx="1068388" cy="1111250"/>
            </a:xfrm>
            <a:custGeom>
              <a:avLst/>
              <a:gdLst>
                <a:gd name="T0" fmla="*/ 9 w 284"/>
                <a:gd name="T1" fmla="*/ 182 h 296"/>
                <a:gd name="T2" fmla="*/ 40 w 284"/>
                <a:gd name="T3" fmla="*/ 181 h 296"/>
                <a:gd name="T4" fmla="*/ 42 w 284"/>
                <a:gd name="T5" fmla="*/ 195 h 296"/>
                <a:gd name="T6" fmla="*/ 67 w 284"/>
                <a:gd name="T7" fmla="*/ 221 h 296"/>
                <a:gd name="T8" fmla="*/ 71 w 284"/>
                <a:gd name="T9" fmla="*/ 260 h 296"/>
                <a:gd name="T10" fmla="*/ 110 w 284"/>
                <a:gd name="T11" fmla="*/ 270 h 296"/>
                <a:gd name="T12" fmla="*/ 117 w 284"/>
                <a:gd name="T13" fmla="*/ 282 h 296"/>
                <a:gd name="T14" fmla="*/ 135 w 284"/>
                <a:gd name="T15" fmla="*/ 296 h 296"/>
                <a:gd name="T16" fmla="*/ 135 w 284"/>
                <a:gd name="T17" fmla="*/ 284 h 296"/>
                <a:gd name="T18" fmla="*/ 134 w 284"/>
                <a:gd name="T19" fmla="*/ 244 h 296"/>
                <a:gd name="T20" fmla="*/ 161 w 284"/>
                <a:gd name="T21" fmla="*/ 236 h 296"/>
                <a:gd name="T22" fmla="*/ 189 w 284"/>
                <a:gd name="T23" fmla="*/ 236 h 296"/>
                <a:gd name="T24" fmla="*/ 219 w 284"/>
                <a:gd name="T25" fmla="*/ 233 h 296"/>
                <a:gd name="T26" fmla="*/ 255 w 284"/>
                <a:gd name="T27" fmla="*/ 211 h 296"/>
                <a:gd name="T28" fmla="*/ 265 w 284"/>
                <a:gd name="T29" fmla="*/ 214 h 296"/>
                <a:gd name="T30" fmla="*/ 269 w 284"/>
                <a:gd name="T31" fmla="*/ 216 h 296"/>
                <a:gd name="T32" fmla="*/ 284 w 284"/>
                <a:gd name="T33" fmla="*/ 205 h 296"/>
                <a:gd name="T34" fmla="*/ 273 w 284"/>
                <a:gd name="T35" fmla="*/ 194 h 296"/>
                <a:gd name="T36" fmla="*/ 251 w 284"/>
                <a:gd name="T37" fmla="*/ 180 h 296"/>
                <a:gd name="T38" fmla="*/ 235 w 284"/>
                <a:gd name="T39" fmla="*/ 182 h 296"/>
                <a:gd name="T40" fmla="*/ 230 w 284"/>
                <a:gd name="T41" fmla="*/ 170 h 296"/>
                <a:gd name="T42" fmla="*/ 233 w 284"/>
                <a:gd name="T43" fmla="*/ 155 h 296"/>
                <a:gd name="T44" fmla="*/ 225 w 284"/>
                <a:gd name="T45" fmla="*/ 136 h 296"/>
                <a:gd name="T46" fmla="*/ 232 w 284"/>
                <a:gd name="T47" fmla="*/ 106 h 296"/>
                <a:gd name="T48" fmla="*/ 215 w 284"/>
                <a:gd name="T49" fmla="*/ 102 h 296"/>
                <a:gd name="T50" fmla="*/ 200 w 284"/>
                <a:gd name="T51" fmla="*/ 84 h 296"/>
                <a:gd name="T52" fmla="*/ 198 w 284"/>
                <a:gd name="T53" fmla="*/ 74 h 296"/>
                <a:gd name="T54" fmla="*/ 205 w 284"/>
                <a:gd name="T55" fmla="*/ 66 h 296"/>
                <a:gd name="T56" fmla="*/ 235 w 284"/>
                <a:gd name="T57" fmla="*/ 63 h 296"/>
                <a:gd name="T58" fmla="*/ 242 w 284"/>
                <a:gd name="T59" fmla="*/ 66 h 296"/>
                <a:gd name="T60" fmla="*/ 255 w 284"/>
                <a:gd name="T61" fmla="*/ 54 h 296"/>
                <a:gd name="T62" fmla="*/ 234 w 284"/>
                <a:gd name="T63" fmla="*/ 52 h 296"/>
                <a:gd name="T64" fmla="*/ 226 w 284"/>
                <a:gd name="T65" fmla="*/ 44 h 296"/>
                <a:gd name="T66" fmla="*/ 222 w 284"/>
                <a:gd name="T67" fmla="*/ 22 h 296"/>
                <a:gd name="T68" fmla="*/ 198 w 284"/>
                <a:gd name="T69" fmla="*/ 34 h 296"/>
                <a:gd name="T70" fmla="*/ 200 w 284"/>
                <a:gd name="T71" fmla="*/ 50 h 296"/>
                <a:gd name="T72" fmla="*/ 192 w 284"/>
                <a:gd name="T73" fmla="*/ 62 h 296"/>
                <a:gd name="T74" fmla="*/ 182 w 284"/>
                <a:gd name="T75" fmla="*/ 85 h 296"/>
                <a:gd name="T76" fmla="*/ 183 w 284"/>
                <a:gd name="T77" fmla="*/ 98 h 296"/>
                <a:gd name="T78" fmla="*/ 177 w 284"/>
                <a:gd name="T79" fmla="*/ 104 h 296"/>
                <a:gd name="T80" fmla="*/ 172 w 284"/>
                <a:gd name="T81" fmla="*/ 107 h 296"/>
                <a:gd name="T82" fmla="*/ 153 w 284"/>
                <a:gd name="T83" fmla="*/ 112 h 296"/>
                <a:gd name="T84" fmla="*/ 138 w 284"/>
                <a:gd name="T85" fmla="*/ 110 h 296"/>
                <a:gd name="T86" fmla="*/ 128 w 284"/>
                <a:gd name="T87" fmla="*/ 106 h 296"/>
                <a:gd name="T88" fmla="*/ 121 w 284"/>
                <a:gd name="T89" fmla="*/ 84 h 296"/>
                <a:gd name="T90" fmla="*/ 112 w 284"/>
                <a:gd name="T91" fmla="*/ 64 h 296"/>
                <a:gd name="T92" fmla="*/ 109 w 284"/>
                <a:gd name="T93" fmla="*/ 57 h 296"/>
                <a:gd name="T94" fmla="*/ 99 w 284"/>
                <a:gd name="T95" fmla="*/ 52 h 296"/>
                <a:gd name="T96" fmla="*/ 86 w 284"/>
                <a:gd name="T97" fmla="*/ 44 h 296"/>
                <a:gd name="T98" fmla="*/ 85 w 284"/>
                <a:gd name="T99" fmla="*/ 35 h 296"/>
                <a:gd name="T100" fmla="*/ 77 w 284"/>
                <a:gd name="T101" fmla="*/ 29 h 296"/>
                <a:gd name="T102" fmla="*/ 60 w 284"/>
                <a:gd name="T103" fmla="*/ 42 h 296"/>
                <a:gd name="T104" fmla="*/ 49 w 284"/>
                <a:gd name="T105" fmla="*/ 21 h 296"/>
                <a:gd name="T106" fmla="*/ 39 w 284"/>
                <a:gd name="T107" fmla="*/ 10 h 296"/>
                <a:gd name="T108" fmla="*/ 28 w 284"/>
                <a:gd name="T109" fmla="*/ 33 h 296"/>
                <a:gd name="T110" fmla="*/ 27 w 284"/>
                <a:gd name="T111" fmla="*/ 54 h 296"/>
                <a:gd name="T112" fmla="*/ 45 w 284"/>
                <a:gd name="T113" fmla="*/ 70 h 296"/>
                <a:gd name="T114" fmla="*/ 31 w 284"/>
                <a:gd name="T115" fmla="*/ 128 h 296"/>
                <a:gd name="T116" fmla="*/ 1 w 284"/>
                <a:gd name="T117" fmla="*/ 174 h 296"/>
                <a:gd name="T118" fmla="*/ 1 w 284"/>
                <a:gd name="T119" fmla="*/ 18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4" h="296">
                  <a:moveTo>
                    <a:pt x="1" y="182"/>
                  </a:moveTo>
                  <a:cubicBezTo>
                    <a:pt x="0" y="187"/>
                    <a:pt x="0" y="187"/>
                    <a:pt x="0" y="187"/>
                  </a:cubicBezTo>
                  <a:cubicBezTo>
                    <a:pt x="2" y="187"/>
                    <a:pt x="5" y="185"/>
                    <a:pt x="9" y="183"/>
                  </a:cubicBezTo>
                  <a:cubicBezTo>
                    <a:pt x="9" y="182"/>
                    <a:pt x="9" y="182"/>
                    <a:pt x="9" y="182"/>
                  </a:cubicBezTo>
                  <a:cubicBezTo>
                    <a:pt x="10" y="182"/>
                    <a:pt x="10" y="182"/>
                    <a:pt x="10" y="182"/>
                  </a:cubicBezTo>
                  <a:cubicBezTo>
                    <a:pt x="26" y="180"/>
                    <a:pt x="26" y="180"/>
                    <a:pt x="26" y="180"/>
                  </a:cubicBezTo>
                  <a:cubicBezTo>
                    <a:pt x="36" y="175"/>
                    <a:pt x="36" y="175"/>
                    <a:pt x="36" y="175"/>
                  </a:cubicBezTo>
                  <a:cubicBezTo>
                    <a:pt x="40" y="181"/>
                    <a:pt x="40" y="181"/>
                    <a:pt x="40" y="181"/>
                  </a:cubicBezTo>
                  <a:cubicBezTo>
                    <a:pt x="41" y="181"/>
                    <a:pt x="41" y="181"/>
                    <a:pt x="41" y="181"/>
                  </a:cubicBezTo>
                  <a:cubicBezTo>
                    <a:pt x="36" y="189"/>
                    <a:pt x="36" y="189"/>
                    <a:pt x="36" y="189"/>
                  </a:cubicBezTo>
                  <a:cubicBezTo>
                    <a:pt x="42" y="194"/>
                    <a:pt x="42" y="194"/>
                    <a:pt x="42" y="194"/>
                  </a:cubicBezTo>
                  <a:cubicBezTo>
                    <a:pt x="42" y="195"/>
                    <a:pt x="42" y="195"/>
                    <a:pt x="42" y="195"/>
                  </a:cubicBezTo>
                  <a:cubicBezTo>
                    <a:pt x="42" y="196"/>
                    <a:pt x="42" y="196"/>
                    <a:pt x="42" y="196"/>
                  </a:cubicBezTo>
                  <a:cubicBezTo>
                    <a:pt x="38" y="213"/>
                    <a:pt x="38" y="213"/>
                    <a:pt x="38" y="213"/>
                  </a:cubicBezTo>
                  <a:cubicBezTo>
                    <a:pt x="48" y="220"/>
                    <a:pt x="48" y="220"/>
                    <a:pt x="48" y="220"/>
                  </a:cubicBezTo>
                  <a:cubicBezTo>
                    <a:pt x="67" y="221"/>
                    <a:pt x="67" y="221"/>
                    <a:pt x="67" y="221"/>
                  </a:cubicBezTo>
                  <a:cubicBezTo>
                    <a:pt x="64" y="225"/>
                    <a:pt x="64" y="225"/>
                    <a:pt x="64" y="225"/>
                  </a:cubicBezTo>
                  <a:cubicBezTo>
                    <a:pt x="52" y="240"/>
                    <a:pt x="47" y="248"/>
                    <a:pt x="47" y="251"/>
                  </a:cubicBezTo>
                  <a:cubicBezTo>
                    <a:pt x="54" y="253"/>
                    <a:pt x="54" y="253"/>
                    <a:pt x="54" y="253"/>
                  </a:cubicBezTo>
                  <a:cubicBezTo>
                    <a:pt x="64" y="254"/>
                    <a:pt x="69" y="256"/>
                    <a:pt x="71" y="260"/>
                  </a:cubicBezTo>
                  <a:cubicBezTo>
                    <a:pt x="74" y="265"/>
                    <a:pt x="76" y="270"/>
                    <a:pt x="78" y="275"/>
                  </a:cubicBezTo>
                  <a:cubicBezTo>
                    <a:pt x="89" y="281"/>
                    <a:pt x="89" y="281"/>
                    <a:pt x="89" y="281"/>
                  </a:cubicBezTo>
                  <a:cubicBezTo>
                    <a:pt x="96" y="282"/>
                    <a:pt x="96" y="282"/>
                    <a:pt x="96" y="282"/>
                  </a:cubicBezTo>
                  <a:cubicBezTo>
                    <a:pt x="110" y="270"/>
                    <a:pt x="110" y="270"/>
                    <a:pt x="110" y="270"/>
                  </a:cubicBezTo>
                  <a:cubicBezTo>
                    <a:pt x="117" y="281"/>
                    <a:pt x="117" y="281"/>
                    <a:pt x="117" y="281"/>
                  </a:cubicBezTo>
                  <a:cubicBezTo>
                    <a:pt x="117" y="282"/>
                    <a:pt x="117" y="282"/>
                    <a:pt x="117" y="282"/>
                  </a:cubicBezTo>
                  <a:cubicBezTo>
                    <a:pt x="117" y="282"/>
                    <a:pt x="117" y="282"/>
                    <a:pt x="117" y="282"/>
                  </a:cubicBezTo>
                  <a:cubicBezTo>
                    <a:pt x="117" y="282"/>
                    <a:pt x="117" y="282"/>
                    <a:pt x="117" y="282"/>
                  </a:cubicBezTo>
                  <a:cubicBezTo>
                    <a:pt x="120" y="292"/>
                    <a:pt x="120" y="292"/>
                    <a:pt x="120" y="292"/>
                  </a:cubicBezTo>
                  <a:cubicBezTo>
                    <a:pt x="126" y="293"/>
                    <a:pt x="126" y="293"/>
                    <a:pt x="126" y="293"/>
                  </a:cubicBezTo>
                  <a:cubicBezTo>
                    <a:pt x="126" y="293"/>
                    <a:pt x="126" y="293"/>
                    <a:pt x="126" y="293"/>
                  </a:cubicBezTo>
                  <a:cubicBezTo>
                    <a:pt x="135" y="296"/>
                    <a:pt x="135" y="296"/>
                    <a:pt x="135" y="296"/>
                  </a:cubicBezTo>
                  <a:cubicBezTo>
                    <a:pt x="137" y="296"/>
                    <a:pt x="137" y="296"/>
                    <a:pt x="137" y="296"/>
                  </a:cubicBezTo>
                  <a:cubicBezTo>
                    <a:pt x="137" y="295"/>
                    <a:pt x="137" y="295"/>
                    <a:pt x="137" y="295"/>
                  </a:cubicBezTo>
                  <a:cubicBezTo>
                    <a:pt x="136" y="285"/>
                    <a:pt x="136" y="285"/>
                    <a:pt x="136" y="285"/>
                  </a:cubicBezTo>
                  <a:cubicBezTo>
                    <a:pt x="135" y="284"/>
                    <a:pt x="135" y="284"/>
                    <a:pt x="135" y="284"/>
                  </a:cubicBezTo>
                  <a:cubicBezTo>
                    <a:pt x="130" y="261"/>
                    <a:pt x="130" y="261"/>
                    <a:pt x="130" y="261"/>
                  </a:cubicBezTo>
                  <a:cubicBezTo>
                    <a:pt x="130" y="260"/>
                    <a:pt x="130" y="260"/>
                    <a:pt x="130" y="260"/>
                  </a:cubicBezTo>
                  <a:cubicBezTo>
                    <a:pt x="133" y="244"/>
                    <a:pt x="133" y="244"/>
                    <a:pt x="133" y="244"/>
                  </a:cubicBezTo>
                  <a:cubicBezTo>
                    <a:pt x="134" y="244"/>
                    <a:pt x="134" y="244"/>
                    <a:pt x="134" y="244"/>
                  </a:cubicBezTo>
                  <a:cubicBezTo>
                    <a:pt x="135" y="244"/>
                    <a:pt x="135" y="244"/>
                    <a:pt x="135" y="244"/>
                  </a:cubicBezTo>
                  <a:cubicBezTo>
                    <a:pt x="146" y="245"/>
                    <a:pt x="146" y="245"/>
                    <a:pt x="146" y="245"/>
                  </a:cubicBezTo>
                  <a:cubicBezTo>
                    <a:pt x="160" y="235"/>
                    <a:pt x="160" y="235"/>
                    <a:pt x="160" y="235"/>
                  </a:cubicBezTo>
                  <a:cubicBezTo>
                    <a:pt x="161" y="236"/>
                    <a:pt x="161" y="236"/>
                    <a:pt x="161" y="236"/>
                  </a:cubicBezTo>
                  <a:cubicBezTo>
                    <a:pt x="168" y="241"/>
                    <a:pt x="173" y="246"/>
                    <a:pt x="175" y="249"/>
                  </a:cubicBezTo>
                  <a:cubicBezTo>
                    <a:pt x="178" y="248"/>
                    <a:pt x="182" y="244"/>
                    <a:pt x="188" y="237"/>
                  </a:cubicBezTo>
                  <a:cubicBezTo>
                    <a:pt x="189" y="236"/>
                    <a:pt x="189" y="236"/>
                    <a:pt x="189" y="236"/>
                  </a:cubicBezTo>
                  <a:cubicBezTo>
                    <a:pt x="189" y="236"/>
                    <a:pt x="189" y="236"/>
                    <a:pt x="189" y="236"/>
                  </a:cubicBezTo>
                  <a:cubicBezTo>
                    <a:pt x="209" y="241"/>
                    <a:pt x="209" y="241"/>
                    <a:pt x="209" y="241"/>
                  </a:cubicBezTo>
                  <a:cubicBezTo>
                    <a:pt x="218" y="234"/>
                    <a:pt x="218" y="234"/>
                    <a:pt x="218" y="234"/>
                  </a:cubicBezTo>
                  <a:cubicBezTo>
                    <a:pt x="219" y="233"/>
                    <a:pt x="219" y="233"/>
                    <a:pt x="219" y="233"/>
                  </a:cubicBezTo>
                  <a:cubicBezTo>
                    <a:pt x="219" y="233"/>
                    <a:pt x="219" y="233"/>
                    <a:pt x="219" y="233"/>
                  </a:cubicBezTo>
                  <a:cubicBezTo>
                    <a:pt x="219" y="233"/>
                    <a:pt x="219" y="233"/>
                    <a:pt x="219" y="233"/>
                  </a:cubicBezTo>
                  <a:cubicBezTo>
                    <a:pt x="220" y="233"/>
                    <a:pt x="220" y="233"/>
                    <a:pt x="220" y="233"/>
                  </a:cubicBezTo>
                  <a:cubicBezTo>
                    <a:pt x="228" y="235"/>
                    <a:pt x="228" y="235"/>
                    <a:pt x="228" y="235"/>
                  </a:cubicBezTo>
                  <a:cubicBezTo>
                    <a:pt x="255" y="211"/>
                    <a:pt x="255" y="211"/>
                    <a:pt x="255" y="211"/>
                  </a:cubicBezTo>
                  <a:cubicBezTo>
                    <a:pt x="264" y="213"/>
                    <a:pt x="264" y="213"/>
                    <a:pt x="264" y="213"/>
                  </a:cubicBezTo>
                  <a:cubicBezTo>
                    <a:pt x="264" y="213"/>
                    <a:pt x="264" y="213"/>
                    <a:pt x="264" y="213"/>
                  </a:cubicBezTo>
                  <a:cubicBezTo>
                    <a:pt x="264" y="214"/>
                    <a:pt x="264" y="214"/>
                    <a:pt x="264" y="214"/>
                  </a:cubicBezTo>
                  <a:cubicBezTo>
                    <a:pt x="265" y="214"/>
                    <a:pt x="265" y="214"/>
                    <a:pt x="265" y="214"/>
                  </a:cubicBezTo>
                  <a:cubicBezTo>
                    <a:pt x="265" y="214"/>
                    <a:pt x="265" y="214"/>
                    <a:pt x="265" y="214"/>
                  </a:cubicBezTo>
                  <a:cubicBezTo>
                    <a:pt x="267" y="218"/>
                    <a:pt x="267" y="218"/>
                    <a:pt x="267" y="218"/>
                  </a:cubicBezTo>
                  <a:cubicBezTo>
                    <a:pt x="269" y="216"/>
                    <a:pt x="269" y="216"/>
                    <a:pt x="269" y="216"/>
                  </a:cubicBezTo>
                  <a:cubicBezTo>
                    <a:pt x="269" y="216"/>
                    <a:pt x="269" y="216"/>
                    <a:pt x="269" y="216"/>
                  </a:cubicBezTo>
                  <a:cubicBezTo>
                    <a:pt x="269" y="215"/>
                    <a:pt x="269" y="215"/>
                    <a:pt x="269" y="215"/>
                  </a:cubicBezTo>
                  <a:cubicBezTo>
                    <a:pt x="270" y="215"/>
                    <a:pt x="270" y="215"/>
                    <a:pt x="270" y="215"/>
                  </a:cubicBezTo>
                  <a:cubicBezTo>
                    <a:pt x="278" y="211"/>
                    <a:pt x="278" y="211"/>
                    <a:pt x="278" y="211"/>
                  </a:cubicBezTo>
                  <a:cubicBezTo>
                    <a:pt x="284" y="205"/>
                    <a:pt x="284" y="205"/>
                    <a:pt x="284" y="205"/>
                  </a:cubicBezTo>
                  <a:cubicBezTo>
                    <a:pt x="282" y="193"/>
                    <a:pt x="282" y="193"/>
                    <a:pt x="282" y="193"/>
                  </a:cubicBezTo>
                  <a:cubicBezTo>
                    <a:pt x="281" y="191"/>
                    <a:pt x="281" y="191"/>
                    <a:pt x="281" y="191"/>
                  </a:cubicBezTo>
                  <a:cubicBezTo>
                    <a:pt x="273" y="194"/>
                    <a:pt x="273" y="194"/>
                    <a:pt x="273" y="194"/>
                  </a:cubicBezTo>
                  <a:cubicBezTo>
                    <a:pt x="273" y="194"/>
                    <a:pt x="273" y="194"/>
                    <a:pt x="273" y="194"/>
                  </a:cubicBezTo>
                  <a:cubicBezTo>
                    <a:pt x="271" y="195"/>
                    <a:pt x="269" y="196"/>
                    <a:pt x="266" y="196"/>
                  </a:cubicBezTo>
                  <a:cubicBezTo>
                    <a:pt x="257" y="196"/>
                    <a:pt x="257" y="196"/>
                    <a:pt x="257" y="196"/>
                  </a:cubicBezTo>
                  <a:cubicBezTo>
                    <a:pt x="255" y="196"/>
                    <a:pt x="253" y="195"/>
                    <a:pt x="252" y="193"/>
                  </a:cubicBezTo>
                  <a:cubicBezTo>
                    <a:pt x="251" y="180"/>
                    <a:pt x="251" y="180"/>
                    <a:pt x="251" y="180"/>
                  </a:cubicBezTo>
                  <a:cubicBezTo>
                    <a:pt x="248" y="179"/>
                    <a:pt x="247" y="178"/>
                    <a:pt x="246" y="178"/>
                  </a:cubicBezTo>
                  <a:cubicBezTo>
                    <a:pt x="244" y="179"/>
                    <a:pt x="244" y="179"/>
                    <a:pt x="244" y="179"/>
                  </a:cubicBezTo>
                  <a:cubicBezTo>
                    <a:pt x="241" y="180"/>
                    <a:pt x="241" y="180"/>
                    <a:pt x="241" y="180"/>
                  </a:cubicBezTo>
                  <a:cubicBezTo>
                    <a:pt x="235" y="182"/>
                    <a:pt x="235" y="182"/>
                    <a:pt x="235" y="182"/>
                  </a:cubicBezTo>
                  <a:cubicBezTo>
                    <a:pt x="234" y="182"/>
                    <a:pt x="234" y="182"/>
                    <a:pt x="234" y="182"/>
                  </a:cubicBezTo>
                  <a:cubicBezTo>
                    <a:pt x="233" y="181"/>
                    <a:pt x="233" y="181"/>
                    <a:pt x="233" y="181"/>
                  </a:cubicBezTo>
                  <a:cubicBezTo>
                    <a:pt x="230" y="175"/>
                    <a:pt x="230" y="175"/>
                    <a:pt x="230" y="175"/>
                  </a:cubicBezTo>
                  <a:cubicBezTo>
                    <a:pt x="230" y="170"/>
                    <a:pt x="230" y="170"/>
                    <a:pt x="230" y="170"/>
                  </a:cubicBezTo>
                  <a:cubicBezTo>
                    <a:pt x="230" y="170"/>
                    <a:pt x="230" y="170"/>
                    <a:pt x="230" y="170"/>
                  </a:cubicBezTo>
                  <a:cubicBezTo>
                    <a:pt x="233" y="155"/>
                    <a:pt x="233" y="155"/>
                    <a:pt x="233" y="155"/>
                  </a:cubicBezTo>
                  <a:cubicBezTo>
                    <a:pt x="233" y="155"/>
                    <a:pt x="233" y="155"/>
                    <a:pt x="233" y="155"/>
                  </a:cubicBezTo>
                  <a:cubicBezTo>
                    <a:pt x="233" y="155"/>
                    <a:pt x="233" y="155"/>
                    <a:pt x="233" y="155"/>
                  </a:cubicBezTo>
                  <a:cubicBezTo>
                    <a:pt x="233" y="154"/>
                    <a:pt x="233" y="154"/>
                    <a:pt x="233" y="154"/>
                  </a:cubicBezTo>
                  <a:cubicBezTo>
                    <a:pt x="237" y="147"/>
                    <a:pt x="237" y="147"/>
                    <a:pt x="237" y="147"/>
                  </a:cubicBezTo>
                  <a:cubicBezTo>
                    <a:pt x="226" y="137"/>
                    <a:pt x="226" y="137"/>
                    <a:pt x="226" y="137"/>
                  </a:cubicBezTo>
                  <a:cubicBezTo>
                    <a:pt x="225" y="136"/>
                    <a:pt x="225" y="136"/>
                    <a:pt x="225" y="136"/>
                  </a:cubicBezTo>
                  <a:cubicBezTo>
                    <a:pt x="225" y="136"/>
                    <a:pt x="225" y="136"/>
                    <a:pt x="225" y="136"/>
                  </a:cubicBezTo>
                  <a:cubicBezTo>
                    <a:pt x="225" y="124"/>
                    <a:pt x="225" y="124"/>
                    <a:pt x="225" y="124"/>
                  </a:cubicBezTo>
                  <a:cubicBezTo>
                    <a:pt x="225" y="124"/>
                    <a:pt x="225" y="124"/>
                    <a:pt x="225" y="124"/>
                  </a:cubicBezTo>
                  <a:cubicBezTo>
                    <a:pt x="232" y="106"/>
                    <a:pt x="232" y="106"/>
                    <a:pt x="232" y="106"/>
                  </a:cubicBezTo>
                  <a:cubicBezTo>
                    <a:pt x="228" y="96"/>
                    <a:pt x="228" y="96"/>
                    <a:pt x="228" y="96"/>
                  </a:cubicBezTo>
                  <a:cubicBezTo>
                    <a:pt x="224" y="95"/>
                    <a:pt x="224" y="95"/>
                    <a:pt x="224" y="95"/>
                  </a:cubicBezTo>
                  <a:cubicBezTo>
                    <a:pt x="220" y="95"/>
                    <a:pt x="220" y="95"/>
                    <a:pt x="220" y="95"/>
                  </a:cubicBezTo>
                  <a:cubicBezTo>
                    <a:pt x="215" y="102"/>
                    <a:pt x="215" y="102"/>
                    <a:pt x="215" y="102"/>
                  </a:cubicBezTo>
                  <a:cubicBezTo>
                    <a:pt x="210" y="98"/>
                    <a:pt x="210" y="98"/>
                    <a:pt x="210" y="98"/>
                  </a:cubicBezTo>
                  <a:cubicBezTo>
                    <a:pt x="204" y="95"/>
                    <a:pt x="204" y="95"/>
                    <a:pt x="204" y="95"/>
                  </a:cubicBezTo>
                  <a:cubicBezTo>
                    <a:pt x="200" y="84"/>
                    <a:pt x="200" y="84"/>
                    <a:pt x="200" y="84"/>
                  </a:cubicBezTo>
                  <a:cubicBezTo>
                    <a:pt x="200" y="84"/>
                    <a:pt x="200" y="84"/>
                    <a:pt x="200" y="84"/>
                  </a:cubicBezTo>
                  <a:cubicBezTo>
                    <a:pt x="200" y="84"/>
                    <a:pt x="200" y="84"/>
                    <a:pt x="200" y="84"/>
                  </a:cubicBezTo>
                  <a:cubicBezTo>
                    <a:pt x="198" y="76"/>
                    <a:pt x="198" y="76"/>
                    <a:pt x="198" y="76"/>
                  </a:cubicBezTo>
                  <a:cubicBezTo>
                    <a:pt x="198" y="75"/>
                    <a:pt x="198" y="75"/>
                    <a:pt x="198" y="75"/>
                  </a:cubicBezTo>
                  <a:cubicBezTo>
                    <a:pt x="198" y="74"/>
                    <a:pt x="198" y="74"/>
                    <a:pt x="198" y="74"/>
                  </a:cubicBezTo>
                  <a:cubicBezTo>
                    <a:pt x="199" y="74"/>
                    <a:pt x="199" y="74"/>
                    <a:pt x="199" y="74"/>
                  </a:cubicBezTo>
                  <a:cubicBezTo>
                    <a:pt x="204" y="66"/>
                    <a:pt x="204" y="66"/>
                    <a:pt x="204" y="66"/>
                  </a:cubicBezTo>
                  <a:cubicBezTo>
                    <a:pt x="205" y="66"/>
                    <a:pt x="205" y="66"/>
                    <a:pt x="205" y="66"/>
                  </a:cubicBezTo>
                  <a:cubicBezTo>
                    <a:pt x="205" y="66"/>
                    <a:pt x="205" y="66"/>
                    <a:pt x="205" y="66"/>
                  </a:cubicBezTo>
                  <a:cubicBezTo>
                    <a:pt x="206" y="66"/>
                    <a:pt x="206" y="66"/>
                    <a:pt x="206" y="66"/>
                  </a:cubicBezTo>
                  <a:cubicBezTo>
                    <a:pt x="210" y="65"/>
                    <a:pt x="210" y="65"/>
                    <a:pt x="210" y="65"/>
                  </a:cubicBezTo>
                  <a:cubicBezTo>
                    <a:pt x="214" y="64"/>
                    <a:pt x="214" y="64"/>
                    <a:pt x="214" y="64"/>
                  </a:cubicBezTo>
                  <a:cubicBezTo>
                    <a:pt x="235" y="63"/>
                    <a:pt x="235" y="63"/>
                    <a:pt x="235" y="63"/>
                  </a:cubicBezTo>
                  <a:cubicBezTo>
                    <a:pt x="235" y="63"/>
                    <a:pt x="235" y="63"/>
                    <a:pt x="235" y="63"/>
                  </a:cubicBezTo>
                  <a:cubicBezTo>
                    <a:pt x="238" y="64"/>
                    <a:pt x="238" y="64"/>
                    <a:pt x="238" y="64"/>
                  </a:cubicBezTo>
                  <a:cubicBezTo>
                    <a:pt x="239" y="64"/>
                    <a:pt x="239" y="64"/>
                    <a:pt x="239" y="64"/>
                  </a:cubicBezTo>
                  <a:cubicBezTo>
                    <a:pt x="242" y="66"/>
                    <a:pt x="242" y="66"/>
                    <a:pt x="242" y="66"/>
                  </a:cubicBezTo>
                  <a:cubicBezTo>
                    <a:pt x="248" y="63"/>
                    <a:pt x="248" y="63"/>
                    <a:pt x="248" y="63"/>
                  </a:cubicBezTo>
                  <a:cubicBezTo>
                    <a:pt x="253" y="60"/>
                    <a:pt x="253" y="60"/>
                    <a:pt x="253" y="60"/>
                  </a:cubicBezTo>
                  <a:cubicBezTo>
                    <a:pt x="255" y="56"/>
                    <a:pt x="255" y="56"/>
                    <a:pt x="255" y="56"/>
                  </a:cubicBezTo>
                  <a:cubicBezTo>
                    <a:pt x="255" y="54"/>
                    <a:pt x="255" y="54"/>
                    <a:pt x="255" y="54"/>
                  </a:cubicBezTo>
                  <a:cubicBezTo>
                    <a:pt x="255" y="45"/>
                    <a:pt x="255" y="45"/>
                    <a:pt x="255" y="45"/>
                  </a:cubicBezTo>
                  <a:cubicBezTo>
                    <a:pt x="251" y="44"/>
                    <a:pt x="251" y="44"/>
                    <a:pt x="251" y="44"/>
                  </a:cubicBezTo>
                  <a:cubicBezTo>
                    <a:pt x="242" y="47"/>
                    <a:pt x="242" y="47"/>
                    <a:pt x="242" y="47"/>
                  </a:cubicBezTo>
                  <a:cubicBezTo>
                    <a:pt x="240" y="50"/>
                    <a:pt x="237" y="52"/>
                    <a:pt x="234" y="52"/>
                  </a:cubicBezTo>
                  <a:cubicBezTo>
                    <a:pt x="231" y="52"/>
                    <a:pt x="229" y="49"/>
                    <a:pt x="227" y="45"/>
                  </a:cubicBezTo>
                  <a:cubicBezTo>
                    <a:pt x="227" y="45"/>
                    <a:pt x="227" y="45"/>
                    <a:pt x="227" y="45"/>
                  </a:cubicBezTo>
                  <a:cubicBezTo>
                    <a:pt x="226" y="45"/>
                    <a:pt x="226" y="45"/>
                    <a:pt x="226" y="45"/>
                  </a:cubicBezTo>
                  <a:cubicBezTo>
                    <a:pt x="226" y="44"/>
                    <a:pt x="226" y="44"/>
                    <a:pt x="226" y="44"/>
                  </a:cubicBezTo>
                  <a:cubicBezTo>
                    <a:pt x="226" y="39"/>
                    <a:pt x="226" y="39"/>
                    <a:pt x="226" y="39"/>
                  </a:cubicBezTo>
                  <a:cubicBezTo>
                    <a:pt x="226" y="38"/>
                    <a:pt x="226" y="38"/>
                    <a:pt x="226" y="38"/>
                  </a:cubicBezTo>
                  <a:cubicBezTo>
                    <a:pt x="226" y="33"/>
                    <a:pt x="226" y="33"/>
                    <a:pt x="226" y="33"/>
                  </a:cubicBezTo>
                  <a:cubicBezTo>
                    <a:pt x="222" y="22"/>
                    <a:pt x="222" y="22"/>
                    <a:pt x="222" y="22"/>
                  </a:cubicBezTo>
                  <a:cubicBezTo>
                    <a:pt x="213" y="24"/>
                    <a:pt x="213" y="24"/>
                    <a:pt x="213" y="24"/>
                  </a:cubicBezTo>
                  <a:cubicBezTo>
                    <a:pt x="210" y="28"/>
                    <a:pt x="210" y="28"/>
                    <a:pt x="210" y="28"/>
                  </a:cubicBezTo>
                  <a:cubicBezTo>
                    <a:pt x="211" y="40"/>
                    <a:pt x="211" y="40"/>
                    <a:pt x="211" y="40"/>
                  </a:cubicBezTo>
                  <a:cubicBezTo>
                    <a:pt x="198" y="34"/>
                    <a:pt x="198" y="34"/>
                    <a:pt x="198" y="34"/>
                  </a:cubicBezTo>
                  <a:cubicBezTo>
                    <a:pt x="201" y="41"/>
                    <a:pt x="201" y="41"/>
                    <a:pt x="201" y="41"/>
                  </a:cubicBezTo>
                  <a:cubicBezTo>
                    <a:pt x="201" y="41"/>
                    <a:pt x="201" y="41"/>
                    <a:pt x="201" y="41"/>
                  </a:cubicBezTo>
                  <a:cubicBezTo>
                    <a:pt x="201" y="42"/>
                    <a:pt x="201" y="42"/>
                    <a:pt x="201" y="42"/>
                  </a:cubicBezTo>
                  <a:cubicBezTo>
                    <a:pt x="200" y="50"/>
                    <a:pt x="200" y="50"/>
                    <a:pt x="200" y="50"/>
                  </a:cubicBezTo>
                  <a:cubicBezTo>
                    <a:pt x="200" y="51"/>
                    <a:pt x="200" y="51"/>
                    <a:pt x="200" y="51"/>
                  </a:cubicBezTo>
                  <a:cubicBezTo>
                    <a:pt x="200" y="51"/>
                    <a:pt x="200" y="51"/>
                    <a:pt x="200" y="51"/>
                  </a:cubicBezTo>
                  <a:cubicBezTo>
                    <a:pt x="192" y="62"/>
                    <a:pt x="192" y="62"/>
                    <a:pt x="192" y="62"/>
                  </a:cubicBezTo>
                  <a:cubicBezTo>
                    <a:pt x="192" y="62"/>
                    <a:pt x="192" y="62"/>
                    <a:pt x="192" y="62"/>
                  </a:cubicBezTo>
                  <a:cubicBezTo>
                    <a:pt x="180" y="69"/>
                    <a:pt x="180" y="69"/>
                    <a:pt x="180" y="69"/>
                  </a:cubicBezTo>
                  <a:cubicBezTo>
                    <a:pt x="179" y="76"/>
                    <a:pt x="179" y="76"/>
                    <a:pt x="179" y="76"/>
                  </a:cubicBezTo>
                  <a:cubicBezTo>
                    <a:pt x="178" y="78"/>
                    <a:pt x="180" y="81"/>
                    <a:pt x="182" y="85"/>
                  </a:cubicBezTo>
                  <a:cubicBezTo>
                    <a:pt x="182" y="85"/>
                    <a:pt x="182" y="85"/>
                    <a:pt x="182" y="85"/>
                  </a:cubicBezTo>
                  <a:cubicBezTo>
                    <a:pt x="182" y="86"/>
                    <a:pt x="182" y="86"/>
                    <a:pt x="182" y="86"/>
                  </a:cubicBezTo>
                  <a:cubicBezTo>
                    <a:pt x="183" y="96"/>
                    <a:pt x="183" y="96"/>
                    <a:pt x="183" y="96"/>
                  </a:cubicBezTo>
                  <a:cubicBezTo>
                    <a:pt x="183" y="97"/>
                    <a:pt x="183" y="97"/>
                    <a:pt x="183" y="97"/>
                  </a:cubicBezTo>
                  <a:cubicBezTo>
                    <a:pt x="183" y="98"/>
                    <a:pt x="183" y="98"/>
                    <a:pt x="183" y="98"/>
                  </a:cubicBezTo>
                  <a:cubicBezTo>
                    <a:pt x="178" y="104"/>
                    <a:pt x="178" y="104"/>
                    <a:pt x="178" y="104"/>
                  </a:cubicBezTo>
                  <a:cubicBezTo>
                    <a:pt x="178" y="104"/>
                    <a:pt x="178" y="104"/>
                    <a:pt x="178" y="104"/>
                  </a:cubicBezTo>
                  <a:cubicBezTo>
                    <a:pt x="177" y="104"/>
                    <a:pt x="177" y="104"/>
                    <a:pt x="177" y="104"/>
                  </a:cubicBezTo>
                  <a:cubicBezTo>
                    <a:pt x="177" y="104"/>
                    <a:pt x="177" y="104"/>
                    <a:pt x="177" y="104"/>
                  </a:cubicBezTo>
                  <a:cubicBezTo>
                    <a:pt x="173" y="107"/>
                    <a:pt x="173" y="107"/>
                    <a:pt x="173" y="107"/>
                  </a:cubicBezTo>
                  <a:cubicBezTo>
                    <a:pt x="173" y="107"/>
                    <a:pt x="173" y="107"/>
                    <a:pt x="173" y="107"/>
                  </a:cubicBezTo>
                  <a:cubicBezTo>
                    <a:pt x="173" y="107"/>
                    <a:pt x="173" y="107"/>
                    <a:pt x="173" y="107"/>
                  </a:cubicBezTo>
                  <a:cubicBezTo>
                    <a:pt x="172" y="107"/>
                    <a:pt x="172" y="107"/>
                    <a:pt x="172" y="107"/>
                  </a:cubicBezTo>
                  <a:cubicBezTo>
                    <a:pt x="172" y="107"/>
                    <a:pt x="172" y="107"/>
                    <a:pt x="172" y="107"/>
                  </a:cubicBezTo>
                  <a:cubicBezTo>
                    <a:pt x="163" y="105"/>
                    <a:pt x="163" y="105"/>
                    <a:pt x="163" y="105"/>
                  </a:cubicBezTo>
                  <a:cubicBezTo>
                    <a:pt x="161" y="105"/>
                    <a:pt x="159" y="106"/>
                    <a:pt x="157" y="107"/>
                  </a:cubicBezTo>
                  <a:cubicBezTo>
                    <a:pt x="153" y="112"/>
                    <a:pt x="153" y="112"/>
                    <a:pt x="153" y="112"/>
                  </a:cubicBezTo>
                  <a:cubicBezTo>
                    <a:pt x="150" y="116"/>
                    <a:pt x="150" y="116"/>
                    <a:pt x="150" y="116"/>
                  </a:cubicBezTo>
                  <a:cubicBezTo>
                    <a:pt x="148" y="119"/>
                    <a:pt x="145" y="120"/>
                    <a:pt x="141" y="119"/>
                  </a:cubicBezTo>
                  <a:cubicBezTo>
                    <a:pt x="138" y="119"/>
                    <a:pt x="137" y="116"/>
                    <a:pt x="138" y="112"/>
                  </a:cubicBezTo>
                  <a:cubicBezTo>
                    <a:pt x="138" y="110"/>
                    <a:pt x="138" y="110"/>
                    <a:pt x="138" y="110"/>
                  </a:cubicBezTo>
                  <a:cubicBezTo>
                    <a:pt x="137" y="107"/>
                    <a:pt x="137" y="107"/>
                    <a:pt x="137" y="107"/>
                  </a:cubicBezTo>
                  <a:cubicBezTo>
                    <a:pt x="136" y="109"/>
                    <a:pt x="136" y="109"/>
                    <a:pt x="136" y="109"/>
                  </a:cubicBezTo>
                  <a:cubicBezTo>
                    <a:pt x="135" y="110"/>
                    <a:pt x="133" y="111"/>
                    <a:pt x="132" y="111"/>
                  </a:cubicBezTo>
                  <a:cubicBezTo>
                    <a:pt x="130" y="110"/>
                    <a:pt x="129" y="109"/>
                    <a:pt x="128" y="106"/>
                  </a:cubicBezTo>
                  <a:cubicBezTo>
                    <a:pt x="128" y="106"/>
                    <a:pt x="128" y="106"/>
                    <a:pt x="128" y="106"/>
                  </a:cubicBezTo>
                  <a:cubicBezTo>
                    <a:pt x="127" y="96"/>
                    <a:pt x="127" y="96"/>
                    <a:pt x="127" y="96"/>
                  </a:cubicBezTo>
                  <a:cubicBezTo>
                    <a:pt x="125" y="88"/>
                    <a:pt x="125" y="88"/>
                    <a:pt x="125" y="88"/>
                  </a:cubicBezTo>
                  <a:cubicBezTo>
                    <a:pt x="121" y="84"/>
                    <a:pt x="121" y="84"/>
                    <a:pt x="121" y="84"/>
                  </a:cubicBezTo>
                  <a:cubicBezTo>
                    <a:pt x="121" y="84"/>
                    <a:pt x="121" y="84"/>
                    <a:pt x="121" y="84"/>
                  </a:cubicBezTo>
                  <a:cubicBezTo>
                    <a:pt x="121" y="83"/>
                    <a:pt x="121" y="83"/>
                    <a:pt x="121" y="83"/>
                  </a:cubicBezTo>
                  <a:cubicBezTo>
                    <a:pt x="113" y="64"/>
                    <a:pt x="113" y="64"/>
                    <a:pt x="113" y="64"/>
                  </a:cubicBezTo>
                  <a:cubicBezTo>
                    <a:pt x="112" y="64"/>
                    <a:pt x="112" y="64"/>
                    <a:pt x="112" y="64"/>
                  </a:cubicBezTo>
                  <a:cubicBezTo>
                    <a:pt x="110" y="58"/>
                    <a:pt x="110" y="58"/>
                    <a:pt x="110" y="58"/>
                  </a:cubicBezTo>
                  <a:cubicBezTo>
                    <a:pt x="110" y="58"/>
                    <a:pt x="110" y="58"/>
                    <a:pt x="110" y="58"/>
                  </a:cubicBezTo>
                  <a:cubicBezTo>
                    <a:pt x="109" y="58"/>
                    <a:pt x="109" y="58"/>
                    <a:pt x="109" y="58"/>
                  </a:cubicBezTo>
                  <a:cubicBezTo>
                    <a:pt x="109" y="57"/>
                    <a:pt x="109" y="57"/>
                    <a:pt x="109" y="57"/>
                  </a:cubicBezTo>
                  <a:cubicBezTo>
                    <a:pt x="108" y="47"/>
                    <a:pt x="108" y="47"/>
                    <a:pt x="108" y="47"/>
                  </a:cubicBezTo>
                  <a:cubicBezTo>
                    <a:pt x="107" y="45"/>
                    <a:pt x="107" y="45"/>
                    <a:pt x="107" y="45"/>
                  </a:cubicBezTo>
                  <a:cubicBezTo>
                    <a:pt x="105" y="46"/>
                    <a:pt x="105" y="46"/>
                    <a:pt x="105" y="46"/>
                  </a:cubicBezTo>
                  <a:cubicBezTo>
                    <a:pt x="102" y="50"/>
                    <a:pt x="100" y="52"/>
                    <a:pt x="99" y="52"/>
                  </a:cubicBezTo>
                  <a:cubicBezTo>
                    <a:pt x="98" y="52"/>
                    <a:pt x="96" y="50"/>
                    <a:pt x="93" y="48"/>
                  </a:cubicBezTo>
                  <a:cubicBezTo>
                    <a:pt x="87" y="45"/>
                    <a:pt x="87" y="45"/>
                    <a:pt x="87" y="45"/>
                  </a:cubicBezTo>
                  <a:cubicBezTo>
                    <a:pt x="86" y="44"/>
                    <a:pt x="86" y="44"/>
                    <a:pt x="86" y="44"/>
                  </a:cubicBezTo>
                  <a:cubicBezTo>
                    <a:pt x="86" y="44"/>
                    <a:pt x="86" y="44"/>
                    <a:pt x="86" y="44"/>
                  </a:cubicBezTo>
                  <a:cubicBezTo>
                    <a:pt x="86" y="44"/>
                    <a:pt x="86" y="44"/>
                    <a:pt x="86" y="44"/>
                  </a:cubicBezTo>
                  <a:cubicBezTo>
                    <a:pt x="85" y="43"/>
                    <a:pt x="85" y="43"/>
                    <a:pt x="85" y="43"/>
                  </a:cubicBezTo>
                  <a:cubicBezTo>
                    <a:pt x="85" y="35"/>
                    <a:pt x="85" y="35"/>
                    <a:pt x="85" y="35"/>
                  </a:cubicBezTo>
                  <a:cubicBezTo>
                    <a:pt x="85" y="35"/>
                    <a:pt x="85" y="35"/>
                    <a:pt x="85" y="35"/>
                  </a:cubicBezTo>
                  <a:cubicBezTo>
                    <a:pt x="84" y="29"/>
                    <a:pt x="84" y="29"/>
                    <a:pt x="84" y="29"/>
                  </a:cubicBezTo>
                  <a:cubicBezTo>
                    <a:pt x="81" y="21"/>
                    <a:pt x="81" y="21"/>
                    <a:pt x="81" y="21"/>
                  </a:cubicBezTo>
                  <a:cubicBezTo>
                    <a:pt x="77" y="21"/>
                    <a:pt x="77" y="21"/>
                    <a:pt x="77" y="21"/>
                  </a:cubicBezTo>
                  <a:cubicBezTo>
                    <a:pt x="78" y="24"/>
                    <a:pt x="77" y="27"/>
                    <a:pt x="77" y="29"/>
                  </a:cubicBezTo>
                  <a:cubicBezTo>
                    <a:pt x="76" y="31"/>
                    <a:pt x="74" y="33"/>
                    <a:pt x="72" y="35"/>
                  </a:cubicBezTo>
                  <a:cubicBezTo>
                    <a:pt x="71" y="38"/>
                    <a:pt x="70" y="40"/>
                    <a:pt x="68" y="41"/>
                  </a:cubicBezTo>
                  <a:cubicBezTo>
                    <a:pt x="66" y="44"/>
                    <a:pt x="64" y="44"/>
                    <a:pt x="61" y="42"/>
                  </a:cubicBezTo>
                  <a:cubicBezTo>
                    <a:pt x="60" y="42"/>
                    <a:pt x="60" y="42"/>
                    <a:pt x="60" y="42"/>
                  </a:cubicBezTo>
                  <a:cubicBezTo>
                    <a:pt x="58" y="41"/>
                    <a:pt x="57" y="38"/>
                    <a:pt x="58" y="33"/>
                  </a:cubicBezTo>
                  <a:cubicBezTo>
                    <a:pt x="58" y="31"/>
                    <a:pt x="58" y="31"/>
                    <a:pt x="58" y="31"/>
                  </a:cubicBezTo>
                  <a:cubicBezTo>
                    <a:pt x="53" y="28"/>
                    <a:pt x="53" y="28"/>
                    <a:pt x="53" y="28"/>
                  </a:cubicBezTo>
                  <a:cubicBezTo>
                    <a:pt x="51" y="27"/>
                    <a:pt x="49" y="24"/>
                    <a:pt x="49" y="21"/>
                  </a:cubicBezTo>
                  <a:cubicBezTo>
                    <a:pt x="51" y="3"/>
                    <a:pt x="51" y="3"/>
                    <a:pt x="51" y="3"/>
                  </a:cubicBezTo>
                  <a:cubicBezTo>
                    <a:pt x="50" y="0"/>
                    <a:pt x="50" y="0"/>
                    <a:pt x="50" y="0"/>
                  </a:cubicBezTo>
                  <a:cubicBezTo>
                    <a:pt x="44" y="7"/>
                    <a:pt x="44" y="7"/>
                    <a:pt x="44" y="7"/>
                  </a:cubicBezTo>
                  <a:cubicBezTo>
                    <a:pt x="39" y="10"/>
                    <a:pt x="39" y="10"/>
                    <a:pt x="39" y="10"/>
                  </a:cubicBezTo>
                  <a:cubicBezTo>
                    <a:pt x="38" y="13"/>
                    <a:pt x="38" y="13"/>
                    <a:pt x="38" y="13"/>
                  </a:cubicBezTo>
                  <a:cubicBezTo>
                    <a:pt x="40" y="17"/>
                    <a:pt x="41" y="20"/>
                    <a:pt x="41" y="22"/>
                  </a:cubicBezTo>
                  <a:cubicBezTo>
                    <a:pt x="41" y="26"/>
                    <a:pt x="39" y="29"/>
                    <a:pt x="35" y="30"/>
                  </a:cubicBezTo>
                  <a:cubicBezTo>
                    <a:pt x="28" y="33"/>
                    <a:pt x="28" y="33"/>
                    <a:pt x="28" y="33"/>
                  </a:cubicBezTo>
                  <a:cubicBezTo>
                    <a:pt x="26" y="34"/>
                    <a:pt x="26" y="34"/>
                    <a:pt x="26" y="34"/>
                  </a:cubicBezTo>
                  <a:cubicBezTo>
                    <a:pt x="25" y="37"/>
                    <a:pt x="25" y="37"/>
                    <a:pt x="25" y="37"/>
                  </a:cubicBezTo>
                  <a:cubicBezTo>
                    <a:pt x="25" y="48"/>
                    <a:pt x="25" y="48"/>
                    <a:pt x="25" y="48"/>
                  </a:cubicBezTo>
                  <a:cubicBezTo>
                    <a:pt x="26" y="52"/>
                    <a:pt x="26" y="54"/>
                    <a:pt x="27" y="54"/>
                  </a:cubicBezTo>
                  <a:cubicBezTo>
                    <a:pt x="30" y="55"/>
                    <a:pt x="33" y="55"/>
                    <a:pt x="35" y="53"/>
                  </a:cubicBezTo>
                  <a:cubicBezTo>
                    <a:pt x="37" y="52"/>
                    <a:pt x="37" y="52"/>
                    <a:pt x="37" y="52"/>
                  </a:cubicBezTo>
                  <a:cubicBezTo>
                    <a:pt x="45" y="69"/>
                    <a:pt x="45" y="69"/>
                    <a:pt x="45" y="69"/>
                  </a:cubicBezTo>
                  <a:cubicBezTo>
                    <a:pt x="45" y="70"/>
                    <a:pt x="45" y="70"/>
                    <a:pt x="45" y="70"/>
                  </a:cubicBezTo>
                  <a:cubicBezTo>
                    <a:pt x="45" y="70"/>
                    <a:pt x="45" y="70"/>
                    <a:pt x="45" y="70"/>
                  </a:cubicBezTo>
                  <a:cubicBezTo>
                    <a:pt x="45" y="70"/>
                    <a:pt x="45" y="70"/>
                    <a:pt x="45" y="70"/>
                  </a:cubicBezTo>
                  <a:cubicBezTo>
                    <a:pt x="42" y="102"/>
                    <a:pt x="39" y="120"/>
                    <a:pt x="36" y="125"/>
                  </a:cubicBezTo>
                  <a:cubicBezTo>
                    <a:pt x="34" y="126"/>
                    <a:pt x="33" y="127"/>
                    <a:pt x="31" y="128"/>
                  </a:cubicBezTo>
                  <a:cubicBezTo>
                    <a:pt x="28" y="128"/>
                    <a:pt x="26" y="127"/>
                    <a:pt x="23" y="126"/>
                  </a:cubicBezTo>
                  <a:cubicBezTo>
                    <a:pt x="13" y="146"/>
                    <a:pt x="6" y="157"/>
                    <a:pt x="3" y="159"/>
                  </a:cubicBezTo>
                  <a:cubicBezTo>
                    <a:pt x="3" y="159"/>
                    <a:pt x="3" y="159"/>
                    <a:pt x="3" y="159"/>
                  </a:cubicBezTo>
                  <a:cubicBezTo>
                    <a:pt x="1" y="159"/>
                    <a:pt x="1" y="164"/>
                    <a:pt x="1" y="174"/>
                  </a:cubicBezTo>
                  <a:cubicBezTo>
                    <a:pt x="3" y="176"/>
                    <a:pt x="3" y="176"/>
                    <a:pt x="3" y="176"/>
                  </a:cubicBezTo>
                  <a:cubicBezTo>
                    <a:pt x="4" y="176"/>
                    <a:pt x="4" y="176"/>
                    <a:pt x="4" y="176"/>
                  </a:cubicBezTo>
                  <a:cubicBezTo>
                    <a:pt x="5" y="177"/>
                    <a:pt x="5" y="177"/>
                    <a:pt x="5" y="177"/>
                  </a:cubicBezTo>
                  <a:lnTo>
                    <a:pt x="1" y="1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12" name="Freeform 13"/>
            <p:cNvSpPr/>
            <p:nvPr/>
          </p:nvSpPr>
          <p:spPr bwMode="auto">
            <a:xfrm>
              <a:off x="5883276" y="4244976"/>
              <a:ext cx="720725" cy="623888"/>
            </a:xfrm>
            <a:custGeom>
              <a:avLst/>
              <a:gdLst>
                <a:gd name="T0" fmla="*/ 143 w 192"/>
                <a:gd name="T1" fmla="*/ 7 h 166"/>
                <a:gd name="T2" fmla="*/ 131 w 192"/>
                <a:gd name="T3" fmla="*/ 10 h 166"/>
                <a:gd name="T4" fmla="*/ 130 w 192"/>
                <a:gd name="T5" fmla="*/ 0 h 166"/>
                <a:gd name="T6" fmla="*/ 126 w 192"/>
                <a:gd name="T7" fmla="*/ 10 h 166"/>
                <a:gd name="T8" fmla="*/ 119 w 192"/>
                <a:gd name="T9" fmla="*/ 18 h 166"/>
                <a:gd name="T10" fmla="*/ 108 w 192"/>
                <a:gd name="T11" fmla="*/ 17 h 166"/>
                <a:gd name="T12" fmla="*/ 106 w 192"/>
                <a:gd name="T13" fmla="*/ 25 h 166"/>
                <a:gd name="T14" fmla="*/ 95 w 192"/>
                <a:gd name="T15" fmla="*/ 28 h 166"/>
                <a:gd name="T16" fmla="*/ 91 w 192"/>
                <a:gd name="T17" fmla="*/ 30 h 166"/>
                <a:gd name="T18" fmla="*/ 80 w 192"/>
                <a:gd name="T19" fmla="*/ 26 h 166"/>
                <a:gd name="T20" fmla="*/ 74 w 192"/>
                <a:gd name="T21" fmla="*/ 24 h 166"/>
                <a:gd name="T22" fmla="*/ 84 w 192"/>
                <a:gd name="T23" fmla="*/ 40 h 166"/>
                <a:gd name="T24" fmla="*/ 90 w 192"/>
                <a:gd name="T25" fmla="*/ 46 h 166"/>
                <a:gd name="T26" fmla="*/ 88 w 192"/>
                <a:gd name="T27" fmla="*/ 55 h 166"/>
                <a:gd name="T28" fmla="*/ 70 w 192"/>
                <a:gd name="T29" fmla="*/ 64 h 166"/>
                <a:gd name="T30" fmla="*/ 62 w 192"/>
                <a:gd name="T31" fmla="*/ 65 h 166"/>
                <a:gd name="T32" fmla="*/ 55 w 192"/>
                <a:gd name="T33" fmla="*/ 63 h 166"/>
                <a:gd name="T34" fmla="*/ 47 w 192"/>
                <a:gd name="T35" fmla="*/ 71 h 166"/>
                <a:gd name="T36" fmla="*/ 39 w 192"/>
                <a:gd name="T37" fmla="*/ 74 h 166"/>
                <a:gd name="T38" fmla="*/ 8 w 192"/>
                <a:gd name="T39" fmla="*/ 74 h 166"/>
                <a:gd name="T40" fmla="*/ 5 w 192"/>
                <a:gd name="T41" fmla="*/ 96 h 166"/>
                <a:gd name="T42" fmla="*/ 11 w 192"/>
                <a:gd name="T43" fmla="*/ 100 h 166"/>
                <a:gd name="T44" fmla="*/ 15 w 192"/>
                <a:gd name="T45" fmla="*/ 95 h 166"/>
                <a:gd name="T46" fmla="*/ 28 w 192"/>
                <a:gd name="T47" fmla="*/ 96 h 166"/>
                <a:gd name="T48" fmla="*/ 31 w 192"/>
                <a:gd name="T49" fmla="*/ 118 h 166"/>
                <a:gd name="T50" fmla="*/ 26 w 192"/>
                <a:gd name="T51" fmla="*/ 130 h 166"/>
                <a:gd name="T52" fmla="*/ 38 w 192"/>
                <a:gd name="T53" fmla="*/ 148 h 166"/>
                <a:gd name="T54" fmla="*/ 33 w 192"/>
                <a:gd name="T55" fmla="*/ 166 h 166"/>
                <a:gd name="T56" fmla="*/ 46 w 192"/>
                <a:gd name="T57" fmla="*/ 159 h 166"/>
                <a:gd name="T58" fmla="*/ 55 w 192"/>
                <a:gd name="T59" fmla="*/ 160 h 166"/>
                <a:gd name="T60" fmla="*/ 84 w 192"/>
                <a:gd name="T61" fmla="*/ 160 h 166"/>
                <a:gd name="T62" fmla="*/ 99 w 192"/>
                <a:gd name="T63" fmla="*/ 150 h 166"/>
                <a:gd name="T64" fmla="*/ 115 w 192"/>
                <a:gd name="T65" fmla="*/ 137 h 166"/>
                <a:gd name="T66" fmla="*/ 125 w 192"/>
                <a:gd name="T67" fmla="*/ 141 h 166"/>
                <a:gd name="T68" fmla="*/ 138 w 192"/>
                <a:gd name="T69" fmla="*/ 146 h 166"/>
                <a:gd name="T70" fmla="*/ 147 w 192"/>
                <a:gd name="T71" fmla="*/ 149 h 166"/>
                <a:gd name="T72" fmla="*/ 148 w 192"/>
                <a:gd name="T73" fmla="*/ 144 h 166"/>
                <a:gd name="T74" fmla="*/ 152 w 192"/>
                <a:gd name="T75" fmla="*/ 142 h 166"/>
                <a:gd name="T76" fmla="*/ 158 w 192"/>
                <a:gd name="T77" fmla="*/ 138 h 166"/>
                <a:gd name="T78" fmla="*/ 174 w 192"/>
                <a:gd name="T79" fmla="*/ 126 h 166"/>
                <a:gd name="T80" fmla="*/ 176 w 192"/>
                <a:gd name="T81" fmla="*/ 124 h 166"/>
                <a:gd name="T82" fmla="*/ 184 w 192"/>
                <a:gd name="T83" fmla="*/ 122 h 166"/>
                <a:gd name="T84" fmla="*/ 190 w 192"/>
                <a:gd name="T85" fmla="*/ 118 h 166"/>
                <a:gd name="T86" fmla="*/ 186 w 192"/>
                <a:gd name="T87" fmla="*/ 103 h 166"/>
                <a:gd name="T88" fmla="*/ 188 w 192"/>
                <a:gd name="T89" fmla="*/ 94 h 166"/>
                <a:gd name="T90" fmla="*/ 174 w 192"/>
                <a:gd name="T91" fmla="*/ 83 h 166"/>
                <a:gd name="T92" fmla="*/ 187 w 192"/>
                <a:gd name="T93" fmla="*/ 34 h 166"/>
                <a:gd name="T94" fmla="*/ 179 w 192"/>
                <a:gd name="T95" fmla="*/ 38 h 166"/>
                <a:gd name="T96" fmla="*/ 169 w 192"/>
                <a:gd name="T97" fmla="*/ 38 h 166"/>
                <a:gd name="T98" fmla="*/ 167 w 192"/>
                <a:gd name="T99" fmla="*/ 34 h 166"/>
                <a:gd name="T100" fmla="*/ 166 w 192"/>
                <a:gd name="T101" fmla="*/ 32 h 166"/>
                <a:gd name="T102" fmla="*/ 157 w 192"/>
                <a:gd name="T103" fmla="*/ 2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2" h="166">
                  <a:moveTo>
                    <a:pt x="151" y="3"/>
                  </a:moveTo>
                  <a:cubicBezTo>
                    <a:pt x="148" y="2"/>
                    <a:pt x="148" y="2"/>
                    <a:pt x="148" y="2"/>
                  </a:cubicBezTo>
                  <a:cubicBezTo>
                    <a:pt x="145" y="4"/>
                    <a:pt x="145" y="4"/>
                    <a:pt x="145" y="4"/>
                  </a:cubicBezTo>
                  <a:cubicBezTo>
                    <a:pt x="143" y="7"/>
                    <a:pt x="143" y="7"/>
                    <a:pt x="143" y="7"/>
                  </a:cubicBezTo>
                  <a:cubicBezTo>
                    <a:pt x="141" y="11"/>
                    <a:pt x="140" y="13"/>
                    <a:pt x="137" y="13"/>
                  </a:cubicBezTo>
                  <a:cubicBezTo>
                    <a:pt x="135" y="13"/>
                    <a:pt x="133" y="12"/>
                    <a:pt x="132" y="10"/>
                  </a:cubicBezTo>
                  <a:cubicBezTo>
                    <a:pt x="132" y="10"/>
                    <a:pt x="132" y="10"/>
                    <a:pt x="132" y="10"/>
                  </a:cubicBezTo>
                  <a:cubicBezTo>
                    <a:pt x="131" y="10"/>
                    <a:pt x="131" y="10"/>
                    <a:pt x="131" y="10"/>
                  </a:cubicBezTo>
                  <a:cubicBezTo>
                    <a:pt x="131" y="10"/>
                    <a:pt x="131" y="10"/>
                    <a:pt x="131" y="10"/>
                  </a:cubicBezTo>
                  <a:cubicBezTo>
                    <a:pt x="130" y="6"/>
                    <a:pt x="130" y="6"/>
                    <a:pt x="130" y="6"/>
                  </a:cubicBezTo>
                  <a:cubicBezTo>
                    <a:pt x="130" y="5"/>
                    <a:pt x="130" y="5"/>
                    <a:pt x="130" y="5"/>
                  </a:cubicBezTo>
                  <a:cubicBezTo>
                    <a:pt x="130" y="0"/>
                    <a:pt x="130" y="0"/>
                    <a:pt x="130" y="0"/>
                  </a:cubicBezTo>
                  <a:cubicBezTo>
                    <a:pt x="127" y="0"/>
                    <a:pt x="127" y="0"/>
                    <a:pt x="127" y="0"/>
                  </a:cubicBezTo>
                  <a:cubicBezTo>
                    <a:pt x="127" y="0"/>
                    <a:pt x="127" y="0"/>
                    <a:pt x="127" y="0"/>
                  </a:cubicBezTo>
                  <a:cubicBezTo>
                    <a:pt x="126" y="4"/>
                    <a:pt x="126" y="4"/>
                    <a:pt x="126" y="4"/>
                  </a:cubicBezTo>
                  <a:cubicBezTo>
                    <a:pt x="126" y="10"/>
                    <a:pt x="126" y="10"/>
                    <a:pt x="126" y="10"/>
                  </a:cubicBezTo>
                  <a:cubicBezTo>
                    <a:pt x="125" y="10"/>
                    <a:pt x="125" y="10"/>
                    <a:pt x="125" y="10"/>
                  </a:cubicBezTo>
                  <a:cubicBezTo>
                    <a:pt x="125" y="10"/>
                    <a:pt x="125" y="10"/>
                    <a:pt x="125" y="10"/>
                  </a:cubicBezTo>
                  <a:cubicBezTo>
                    <a:pt x="120" y="17"/>
                    <a:pt x="120" y="17"/>
                    <a:pt x="120" y="17"/>
                  </a:cubicBezTo>
                  <a:cubicBezTo>
                    <a:pt x="119" y="18"/>
                    <a:pt x="119" y="18"/>
                    <a:pt x="119" y="18"/>
                  </a:cubicBezTo>
                  <a:cubicBezTo>
                    <a:pt x="118" y="18"/>
                    <a:pt x="118" y="18"/>
                    <a:pt x="118" y="18"/>
                  </a:cubicBezTo>
                  <a:cubicBezTo>
                    <a:pt x="109" y="17"/>
                    <a:pt x="109" y="17"/>
                    <a:pt x="109" y="17"/>
                  </a:cubicBezTo>
                  <a:cubicBezTo>
                    <a:pt x="108" y="17"/>
                    <a:pt x="108" y="17"/>
                    <a:pt x="108" y="17"/>
                  </a:cubicBezTo>
                  <a:cubicBezTo>
                    <a:pt x="108" y="17"/>
                    <a:pt x="108" y="17"/>
                    <a:pt x="108" y="17"/>
                  </a:cubicBezTo>
                  <a:cubicBezTo>
                    <a:pt x="108" y="17"/>
                    <a:pt x="108" y="17"/>
                    <a:pt x="108" y="17"/>
                  </a:cubicBezTo>
                  <a:cubicBezTo>
                    <a:pt x="108" y="18"/>
                    <a:pt x="108" y="18"/>
                    <a:pt x="108" y="18"/>
                  </a:cubicBezTo>
                  <a:cubicBezTo>
                    <a:pt x="105" y="22"/>
                    <a:pt x="105" y="22"/>
                    <a:pt x="105" y="22"/>
                  </a:cubicBezTo>
                  <a:cubicBezTo>
                    <a:pt x="106" y="25"/>
                    <a:pt x="106" y="25"/>
                    <a:pt x="106" y="25"/>
                  </a:cubicBezTo>
                  <a:cubicBezTo>
                    <a:pt x="106" y="25"/>
                    <a:pt x="106" y="25"/>
                    <a:pt x="106" y="25"/>
                  </a:cubicBezTo>
                  <a:cubicBezTo>
                    <a:pt x="104" y="29"/>
                    <a:pt x="104" y="29"/>
                    <a:pt x="104" y="29"/>
                  </a:cubicBezTo>
                  <a:cubicBezTo>
                    <a:pt x="95" y="29"/>
                    <a:pt x="95" y="29"/>
                    <a:pt x="95" y="29"/>
                  </a:cubicBezTo>
                  <a:cubicBezTo>
                    <a:pt x="95" y="28"/>
                    <a:pt x="95" y="28"/>
                    <a:pt x="95" y="28"/>
                  </a:cubicBezTo>
                  <a:cubicBezTo>
                    <a:pt x="94" y="27"/>
                    <a:pt x="94" y="27"/>
                    <a:pt x="94" y="27"/>
                  </a:cubicBezTo>
                  <a:cubicBezTo>
                    <a:pt x="93" y="26"/>
                    <a:pt x="93" y="26"/>
                    <a:pt x="93" y="26"/>
                  </a:cubicBezTo>
                  <a:cubicBezTo>
                    <a:pt x="91" y="29"/>
                    <a:pt x="91" y="29"/>
                    <a:pt x="91" y="29"/>
                  </a:cubicBezTo>
                  <a:cubicBezTo>
                    <a:pt x="91" y="30"/>
                    <a:pt x="91" y="30"/>
                    <a:pt x="91" y="30"/>
                  </a:cubicBezTo>
                  <a:cubicBezTo>
                    <a:pt x="85" y="30"/>
                    <a:pt x="85" y="30"/>
                    <a:pt x="85" y="30"/>
                  </a:cubicBezTo>
                  <a:cubicBezTo>
                    <a:pt x="84" y="30"/>
                    <a:pt x="84" y="30"/>
                    <a:pt x="84" y="30"/>
                  </a:cubicBezTo>
                  <a:cubicBezTo>
                    <a:pt x="81" y="27"/>
                    <a:pt x="81" y="27"/>
                    <a:pt x="81" y="27"/>
                  </a:cubicBezTo>
                  <a:cubicBezTo>
                    <a:pt x="80" y="26"/>
                    <a:pt x="80" y="26"/>
                    <a:pt x="80" y="26"/>
                  </a:cubicBezTo>
                  <a:cubicBezTo>
                    <a:pt x="80" y="26"/>
                    <a:pt x="80" y="26"/>
                    <a:pt x="80" y="26"/>
                  </a:cubicBezTo>
                  <a:cubicBezTo>
                    <a:pt x="80" y="26"/>
                    <a:pt x="80" y="26"/>
                    <a:pt x="80" y="26"/>
                  </a:cubicBezTo>
                  <a:cubicBezTo>
                    <a:pt x="80" y="25"/>
                    <a:pt x="80" y="25"/>
                    <a:pt x="80" y="25"/>
                  </a:cubicBezTo>
                  <a:cubicBezTo>
                    <a:pt x="74" y="24"/>
                    <a:pt x="74" y="24"/>
                    <a:pt x="74" y="24"/>
                  </a:cubicBezTo>
                  <a:cubicBezTo>
                    <a:pt x="69" y="26"/>
                    <a:pt x="69" y="26"/>
                    <a:pt x="69" y="26"/>
                  </a:cubicBezTo>
                  <a:cubicBezTo>
                    <a:pt x="66" y="28"/>
                    <a:pt x="66" y="28"/>
                    <a:pt x="66" y="28"/>
                  </a:cubicBezTo>
                  <a:cubicBezTo>
                    <a:pt x="74" y="37"/>
                    <a:pt x="74" y="37"/>
                    <a:pt x="74" y="37"/>
                  </a:cubicBezTo>
                  <a:cubicBezTo>
                    <a:pt x="84" y="40"/>
                    <a:pt x="84" y="40"/>
                    <a:pt x="84" y="40"/>
                  </a:cubicBezTo>
                  <a:cubicBezTo>
                    <a:pt x="85" y="40"/>
                    <a:pt x="85" y="40"/>
                    <a:pt x="85" y="40"/>
                  </a:cubicBezTo>
                  <a:cubicBezTo>
                    <a:pt x="85" y="40"/>
                    <a:pt x="85" y="40"/>
                    <a:pt x="85" y="40"/>
                  </a:cubicBezTo>
                  <a:cubicBezTo>
                    <a:pt x="85" y="41"/>
                    <a:pt x="85" y="41"/>
                    <a:pt x="85" y="41"/>
                  </a:cubicBezTo>
                  <a:cubicBezTo>
                    <a:pt x="90" y="46"/>
                    <a:pt x="90" y="46"/>
                    <a:pt x="90" y="46"/>
                  </a:cubicBezTo>
                  <a:cubicBezTo>
                    <a:pt x="88" y="54"/>
                    <a:pt x="88" y="54"/>
                    <a:pt x="88" y="54"/>
                  </a:cubicBezTo>
                  <a:cubicBezTo>
                    <a:pt x="88" y="54"/>
                    <a:pt x="88" y="54"/>
                    <a:pt x="88" y="54"/>
                  </a:cubicBezTo>
                  <a:cubicBezTo>
                    <a:pt x="88" y="55"/>
                    <a:pt x="88" y="55"/>
                    <a:pt x="88" y="55"/>
                  </a:cubicBezTo>
                  <a:cubicBezTo>
                    <a:pt x="88" y="55"/>
                    <a:pt x="88" y="55"/>
                    <a:pt x="88" y="55"/>
                  </a:cubicBezTo>
                  <a:cubicBezTo>
                    <a:pt x="81" y="60"/>
                    <a:pt x="81" y="60"/>
                    <a:pt x="81" y="60"/>
                  </a:cubicBezTo>
                  <a:cubicBezTo>
                    <a:pt x="81" y="61"/>
                    <a:pt x="81" y="61"/>
                    <a:pt x="81" y="61"/>
                  </a:cubicBezTo>
                  <a:cubicBezTo>
                    <a:pt x="81" y="61"/>
                    <a:pt x="81" y="61"/>
                    <a:pt x="81" y="61"/>
                  </a:cubicBezTo>
                  <a:cubicBezTo>
                    <a:pt x="70" y="64"/>
                    <a:pt x="70" y="64"/>
                    <a:pt x="70" y="64"/>
                  </a:cubicBezTo>
                  <a:cubicBezTo>
                    <a:pt x="69" y="64"/>
                    <a:pt x="69" y="64"/>
                    <a:pt x="69" y="64"/>
                  </a:cubicBezTo>
                  <a:cubicBezTo>
                    <a:pt x="63" y="65"/>
                    <a:pt x="63" y="65"/>
                    <a:pt x="63" y="65"/>
                  </a:cubicBezTo>
                  <a:cubicBezTo>
                    <a:pt x="63" y="65"/>
                    <a:pt x="63" y="65"/>
                    <a:pt x="63" y="65"/>
                  </a:cubicBezTo>
                  <a:cubicBezTo>
                    <a:pt x="62" y="65"/>
                    <a:pt x="62" y="65"/>
                    <a:pt x="62" y="65"/>
                  </a:cubicBezTo>
                  <a:cubicBezTo>
                    <a:pt x="62" y="65"/>
                    <a:pt x="62" y="65"/>
                    <a:pt x="62" y="65"/>
                  </a:cubicBezTo>
                  <a:cubicBezTo>
                    <a:pt x="62" y="65"/>
                    <a:pt x="62" y="65"/>
                    <a:pt x="62" y="65"/>
                  </a:cubicBezTo>
                  <a:cubicBezTo>
                    <a:pt x="58" y="63"/>
                    <a:pt x="58" y="63"/>
                    <a:pt x="58" y="63"/>
                  </a:cubicBezTo>
                  <a:cubicBezTo>
                    <a:pt x="55" y="63"/>
                    <a:pt x="55" y="63"/>
                    <a:pt x="55" y="63"/>
                  </a:cubicBezTo>
                  <a:cubicBezTo>
                    <a:pt x="53" y="67"/>
                    <a:pt x="53" y="67"/>
                    <a:pt x="53" y="67"/>
                  </a:cubicBezTo>
                  <a:cubicBezTo>
                    <a:pt x="52" y="67"/>
                    <a:pt x="52" y="67"/>
                    <a:pt x="52" y="67"/>
                  </a:cubicBezTo>
                  <a:cubicBezTo>
                    <a:pt x="52" y="67"/>
                    <a:pt x="52" y="67"/>
                    <a:pt x="52" y="67"/>
                  </a:cubicBezTo>
                  <a:cubicBezTo>
                    <a:pt x="47" y="71"/>
                    <a:pt x="47" y="71"/>
                    <a:pt x="47" y="71"/>
                  </a:cubicBezTo>
                  <a:cubicBezTo>
                    <a:pt x="47" y="71"/>
                    <a:pt x="47" y="71"/>
                    <a:pt x="47" y="71"/>
                  </a:cubicBezTo>
                  <a:cubicBezTo>
                    <a:pt x="47" y="71"/>
                    <a:pt x="47" y="71"/>
                    <a:pt x="47" y="71"/>
                  </a:cubicBezTo>
                  <a:cubicBezTo>
                    <a:pt x="40" y="74"/>
                    <a:pt x="40" y="74"/>
                    <a:pt x="40" y="74"/>
                  </a:cubicBezTo>
                  <a:cubicBezTo>
                    <a:pt x="39" y="74"/>
                    <a:pt x="39" y="74"/>
                    <a:pt x="39" y="74"/>
                  </a:cubicBezTo>
                  <a:cubicBezTo>
                    <a:pt x="31" y="71"/>
                    <a:pt x="31" y="71"/>
                    <a:pt x="31" y="71"/>
                  </a:cubicBezTo>
                  <a:cubicBezTo>
                    <a:pt x="12" y="72"/>
                    <a:pt x="12" y="72"/>
                    <a:pt x="12" y="72"/>
                  </a:cubicBezTo>
                  <a:cubicBezTo>
                    <a:pt x="8" y="73"/>
                    <a:pt x="8" y="73"/>
                    <a:pt x="8" y="73"/>
                  </a:cubicBezTo>
                  <a:cubicBezTo>
                    <a:pt x="8" y="74"/>
                    <a:pt x="8" y="74"/>
                    <a:pt x="8" y="74"/>
                  </a:cubicBezTo>
                  <a:cubicBezTo>
                    <a:pt x="4" y="74"/>
                    <a:pt x="4" y="74"/>
                    <a:pt x="4" y="74"/>
                  </a:cubicBezTo>
                  <a:cubicBezTo>
                    <a:pt x="0" y="80"/>
                    <a:pt x="0" y="80"/>
                    <a:pt x="0" y="80"/>
                  </a:cubicBezTo>
                  <a:cubicBezTo>
                    <a:pt x="1" y="86"/>
                    <a:pt x="1" y="86"/>
                    <a:pt x="1" y="86"/>
                  </a:cubicBezTo>
                  <a:cubicBezTo>
                    <a:pt x="5" y="96"/>
                    <a:pt x="5" y="96"/>
                    <a:pt x="5" y="96"/>
                  </a:cubicBezTo>
                  <a:cubicBezTo>
                    <a:pt x="9" y="98"/>
                    <a:pt x="9" y="98"/>
                    <a:pt x="9" y="98"/>
                  </a:cubicBezTo>
                  <a:cubicBezTo>
                    <a:pt x="10" y="98"/>
                    <a:pt x="10" y="98"/>
                    <a:pt x="10" y="98"/>
                  </a:cubicBezTo>
                  <a:cubicBezTo>
                    <a:pt x="10" y="98"/>
                    <a:pt x="10" y="98"/>
                    <a:pt x="10" y="98"/>
                  </a:cubicBezTo>
                  <a:cubicBezTo>
                    <a:pt x="11" y="100"/>
                    <a:pt x="11" y="100"/>
                    <a:pt x="11" y="100"/>
                  </a:cubicBezTo>
                  <a:cubicBezTo>
                    <a:pt x="14" y="96"/>
                    <a:pt x="14" y="96"/>
                    <a:pt x="14" y="96"/>
                  </a:cubicBezTo>
                  <a:cubicBezTo>
                    <a:pt x="14" y="95"/>
                    <a:pt x="14" y="95"/>
                    <a:pt x="14" y="95"/>
                  </a:cubicBezTo>
                  <a:cubicBezTo>
                    <a:pt x="15" y="95"/>
                    <a:pt x="15" y="95"/>
                    <a:pt x="15" y="95"/>
                  </a:cubicBezTo>
                  <a:cubicBezTo>
                    <a:pt x="15" y="95"/>
                    <a:pt x="15" y="95"/>
                    <a:pt x="15" y="95"/>
                  </a:cubicBezTo>
                  <a:cubicBezTo>
                    <a:pt x="21" y="94"/>
                    <a:pt x="21" y="94"/>
                    <a:pt x="21" y="94"/>
                  </a:cubicBezTo>
                  <a:cubicBezTo>
                    <a:pt x="22" y="94"/>
                    <a:pt x="22" y="94"/>
                    <a:pt x="22" y="94"/>
                  </a:cubicBezTo>
                  <a:cubicBezTo>
                    <a:pt x="22" y="94"/>
                    <a:pt x="22" y="94"/>
                    <a:pt x="22" y="94"/>
                  </a:cubicBezTo>
                  <a:cubicBezTo>
                    <a:pt x="28" y="96"/>
                    <a:pt x="28" y="96"/>
                    <a:pt x="28" y="96"/>
                  </a:cubicBezTo>
                  <a:cubicBezTo>
                    <a:pt x="34" y="110"/>
                    <a:pt x="34" y="110"/>
                    <a:pt x="34" y="110"/>
                  </a:cubicBezTo>
                  <a:cubicBezTo>
                    <a:pt x="34" y="110"/>
                    <a:pt x="34" y="110"/>
                    <a:pt x="34" y="110"/>
                  </a:cubicBezTo>
                  <a:cubicBezTo>
                    <a:pt x="34" y="110"/>
                    <a:pt x="34" y="110"/>
                    <a:pt x="34" y="110"/>
                  </a:cubicBezTo>
                  <a:cubicBezTo>
                    <a:pt x="31" y="118"/>
                    <a:pt x="31" y="118"/>
                    <a:pt x="31" y="118"/>
                  </a:cubicBezTo>
                  <a:cubicBezTo>
                    <a:pt x="31" y="118"/>
                    <a:pt x="31" y="118"/>
                    <a:pt x="31" y="118"/>
                  </a:cubicBezTo>
                  <a:cubicBezTo>
                    <a:pt x="29" y="122"/>
                    <a:pt x="29" y="122"/>
                    <a:pt x="29" y="122"/>
                  </a:cubicBezTo>
                  <a:cubicBezTo>
                    <a:pt x="29" y="123"/>
                    <a:pt x="29" y="123"/>
                    <a:pt x="29" y="123"/>
                  </a:cubicBezTo>
                  <a:cubicBezTo>
                    <a:pt x="26" y="130"/>
                    <a:pt x="26" y="130"/>
                    <a:pt x="26" y="130"/>
                  </a:cubicBezTo>
                  <a:cubicBezTo>
                    <a:pt x="26" y="138"/>
                    <a:pt x="26" y="138"/>
                    <a:pt x="26" y="138"/>
                  </a:cubicBezTo>
                  <a:cubicBezTo>
                    <a:pt x="31" y="143"/>
                    <a:pt x="31" y="143"/>
                    <a:pt x="31" y="143"/>
                  </a:cubicBezTo>
                  <a:cubicBezTo>
                    <a:pt x="32" y="143"/>
                    <a:pt x="32" y="143"/>
                    <a:pt x="32" y="143"/>
                  </a:cubicBezTo>
                  <a:cubicBezTo>
                    <a:pt x="38" y="148"/>
                    <a:pt x="38" y="148"/>
                    <a:pt x="38" y="148"/>
                  </a:cubicBezTo>
                  <a:cubicBezTo>
                    <a:pt x="39" y="149"/>
                    <a:pt x="39" y="149"/>
                    <a:pt x="39" y="149"/>
                  </a:cubicBezTo>
                  <a:cubicBezTo>
                    <a:pt x="39" y="149"/>
                    <a:pt x="39" y="149"/>
                    <a:pt x="39" y="149"/>
                  </a:cubicBezTo>
                  <a:cubicBezTo>
                    <a:pt x="34" y="160"/>
                    <a:pt x="34" y="160"/>
                    <a:pt x="34" y="160"/>
                  </a:cubicBezTo>
                  <a:cubicBezTo>
                    <a:pt x="33" y="166"/>
                    <a:pt x="33" y="166"/>
                    <a:pt x="33" y="166"/>
                  </a:cubicBezTo>
                  <a:cubicBezTo>
                    <a:pt x="35" y="165"/>
                    <a:pt x="35" y="165"/>
                    <a:pt x="35" y="165"/>
                  </a:cubicBezTo>
                  <a:cubicBezTo>
                    <a:pt x="35" y="165"/>
                    <a:pt x="35" y="165"/>
                    <a:pt x="35" y="165"/>
                  </a:cubicBezTo>
                  <a:cubicBezTo>
                    <a:pt x="39" y="163"/>
                    <a:pt x="39" y="163"/>
                    <a:pt x="39" y="163"/>
                  </a:cubicBezTo>
                  <a:cubicBezTo>
                    <a:pt x="46" y="159"/>
                    <a:pt x="46" y="159"/>
                    <a:pt x="46" y="159"/>
                  </a:cubicBezTo>
                  <a:cubicBezTo>
                    <a:pt x="47" y="159"/>
                    <a:pt x="47" y="159"/>
                    <a:pt x="47" y="159"/>
                  </a:cubicBezTo>
                  <a:cubicBezTo>
                    <a:pt x="55" y="160"/>
                    <a:pt x="55" y="160"/>
                    <a:pt x="55" y="160"/>
                  </a:cubicBezTo>
                  <a:cubicBezTo>
                    <a:pt x="55" y="160"/>
                    <a:pt x="55" y="160"/>
                    <a:pt x="55" y="160"/>
                  </a:cubicBezTo>
                  <a:cubicBezTo>
                    <a:pt x="55" y="160"/>
                    <a:pt x="55" y="160"/>
                    <a:pt x="55" y="160"/>
                  </a:cubicBezTo>
                  <a:cubicBezTo>
                    <a:pt x="67" y="165"/>
                    <a:pt x="67" y="165"/>
                    <a:pt x="67" y="165"/>
                  </a:cubicBezTo>
                  <a:cubicBezTo>
                    <a:pt x="80" y="165"/>
                    <a:pt x="80" y="165"/>
                    <a:pt x="80" y="165"/>
                  </a:cubicBezTo>
                  <a:cubicBezTo>
                    <a:pt x="84" y="160"/>
                    <a:pt x="84" y="160"/>
                    <a:pt x="84" y="160"/>
                  </a:cubicBezTo>
                  <a:cubicBezTo>
                    <a:pt x="84" y="160"/>
                    <a:pt x="84" y="160"/>
                    <a:pt x="84" y="160"/>
                  </a:cubicBezTo>
                  <a:cubicBezTo>
                    <a:pt x="85" y="160"/>
                    <a:pt x="85" y="160"/>
                    <a:pt x="85" y="160"/>
                  </a:cubicBezTo>
                  <a:cubicBezTo>
                    <a:pt x="92" y="156"/>
                    <a:pt x="92" y="156"/>
                    <a:pt x="92" y="156"/>
                  </a:cubicBezTo>
                  <a:cubicBezTo>
                    <a:pt x="98" y="151"/>
                    <a:pt x="98" y="151"/>
                    <a:pt x="98" y="151"/>
                  </a:cubicBezTo>
                  <a:cubicBezTo>
                    <a:pt x="99" y="150"/>
                    <a:pt x="99" y="150"/>
                    <a:pt x="99" y="150"/>
                  </a:cubicBezTo>
                  <a:cubicBezTo>
                    <a:pt x="99" y="150"/>
                    <a:pt x="99" y="150"/>
                    <a:pt x="99" y="150"/>
                  </a:cubicBezTo>
                  <a:cubicBezTo>
                    <a:pt x="104" y="149"/>
                    <a:pt x="104" y="149"/>
                    <a:pt x="104" y="149"/>
                  </a:cubicBezTo>
                  <a:cubicBezTo>
                    <a:pt x="109" y="145"/>
                    <a:pt x="109" y="145"/>
                    <a:pt x="109" y="145"/>
                  </a:cubicBezTo>
                  <a:cubicBezTo>
                    <a:pt x="115" y="137"/>
                    <a:pt x="115" y="137"/>
                    <a:pt x="115" y="137"/>
                  </a:cubicBezTo>
                  <a:cubicBezTo>
                    <a:pt x="123" y="140"/>
                    <a:pt x="123" y="140"/>
                    <a:pt x="123" y="140"/>
                  </a:cubicBezTo>
                  <a:cubicBezTo>
                    <a:pt x="124" y="140"/>
                    <a:pt x="124" y="140"/>
                    <a:pt x="124" y="140"/>
                  </a:cubicBezTo>
                  <a:cubicBezTo>
                    <a:pt x="124" y="141"/>
                    <a:pt x="124" y="141"/>
                    <a:pt x="124" y="141"/>
                  </a:cubicBezTo>
                  <a:cubicBezTo>
                    <a:pt x="125" y="141"/>
                    <a:pt x="125" y="141"/>
                    <a:pt x="125" y="141"/>
                  </a:cubicBezTo>
                  <a:cubicBezTo>
                    <a:pt x="126" y="144"/>
                    <a:pt x="127" y="146"/>
                    <a:pt x="128" y="146"/>
                  </a:cubicBezTo>
                  <a:cubicBezTo>
                    <a:pt x="134" y="146"/>
                    <a:pt x="134" y="146"/>
                    <a:pt x="134" y="146"/>
                  </a:cubicBezTo>
                  <a:cubicBezTo>
                    <a:pt x="135" y="146"/>
                    <a:pt x="135" y="146"/>
                    <a:pt x="135" y="146"/>
                  </a:cubicBezTo>
                  <a:cubicBezTo>
                    <a:pt x="138" y="146"/>
                    <a:pt x="138" y="146"/>
                    <a:pt x="138" y="146"/>
                  </a:cubicBezTo>
                  <a:cubicBezTo>
                    <a:pt x="138" y="146"/>
                    <a:pt x="138" y="146"/>
                    <a:pt x="138" y="146"/>
                  </a:cubicBezTo>
                  <a:cubicBezTo>
                    <a:pt x="138" y="147"/>
                    <a:pt x="138" y="147"/>
                    <a:pt x="138" y="147"/>
                  </a:cubicBezTo>
                  <a:cubicBezTo>
                    <a:pt x="145" y="149"/>
                    <a:pt x="145" y="149"/>
                    <a:pt x="145" y="149"/>
                  </a:cubicBezTo>
                  <a:cubicBezTo>
                    <a:pt x="147" y="149"/>
                    <a:pt x="147" y="149"/>
                    <a:pt x="147" y="149"/>
                  </a:cubicBezTo>
                  <a:cubicBezTo>
                    <a:pt x="147" y="148"/>
                    <a:pt x="147" y="148"/>
                    <a:pt x="147" y="148"/>
                  </a:cubicBezTo>
                  <a:cubicBezTo>
                    <a:pt x="148" y="145"/>
                    <a:pt x="148" y="145"/>
                    <a:pt x="148" y="145"/>
                  </a:cubicBezTo>
                  <a:cubicBezTo>
                    <a:pt x="148" y="145"/>
                    <a:pt x="148" y="145"/>
                    <a:pt x="148" y="145"/>
                  </a:cubicBezTo>
                  <a:cubicBezTo>
                    <a:pt x="148" y="144"/>
                    <a:pt x="148" y="144"/>
                    <a:pt x="148" y="144"/>
                  </a:cubicBezTo>
                  <a:cubicBezTo>
                    <a:pt x="149" y="144"/>
                    <a:pt x="149" y="144"/>
                    <a:pt x="149" y="144"/>
                  </a:cubicBezTo>
                  <a:cubicBezTo>
                    <a:pt x="149" y="144"/>
                    <a:pt x="149" y="144"/>
                    <a:pt x="149" y="144"/>
                  </a:cubicBezTo>
                  <a:cubicBezTo>
                    <a:pt x="151" y="142"/>
                    <a:pt x="151" y="142"/>
                    <a:pt x="151" y="142"/>
                  </a:cubicBezTo>
                  <a:cubicBezTo>
                    <a:pt x="152" y="142"/>
                    <a:pt x="152" y="142"/>
                    <a:pt x="152" y="142"/>
                  </a:cubicBezTo>
                  <a:cubicBezTo>
                    <a:pt x="156" y="138"/>
                    <a:pt x="156" y="138"/>
                    <a:pt x="156" y="138"/>
                  </a:cubicBezTo>
                  <a:cubicBezTo>
                    <a:pt x="156" y="138"/>
                    <a:pt x="156" y="138"/>
                    <a:pt x="156" y="138"/>
                  </a:cubicBezTo>
                  <a:cubicBezTo>
                    <a:pt x="157" y="138"/>
                    <a:pt x="157" y="138"/>
                    <a:pt x="157" y="138"/>
                  </a:cubicBezTo>
                  <a:cubicBezTo>
                    <a:pt x="158" y="138"/>
                    <a:pt x="158" y="138"/>
                    <a:pt x="158" y="138"/>
                  </a:cubicBezTo>
                  <a:cubicBezTo>
                    <a:pt x="162" y="138"/>
                    <a:pt x="162" y="138"/>
                    <a:pt x="162" y="138"/>
                  </a:cubicBezTo>
                  <a:cubicBezTo>
                    <a:pt x="162" y="136"/>
                    <a:pt x="163" y="133"/>
                    <a:pt x="165" y="131"/>
                  </a:cubicBezTo>
                  <a:cubicBezTo>
                    <a:pt x="168" y="129"/>
                    <a:pt x="170" y="128"/>
                    <a:pt x="171" y="128"/>
                  </a:cubicBezTo>
                  <a:cubicBezTo>
                    <a:pt x="174" y="126"/>
                    <a:pt x="174" y="126"/>
                    <a:pt x="174" y="126"/>
                  </a:cubicBezTo>
                  <a:cubicBezTo>
                    <a:pt x="174" y="126"/>
                    <a:pt x="174" y="126"/>
                    <a:pt x="174" y="126"/>
                  </a:cubicBezTo>
                  <a:cubicBezTo>
                    <a:pt x="174" y="126"/>
                    <a:pt x="174" y="126"/>
                    <a:pt x="174" y="126"/>
                  </a:cubicBezTo>
                  <a:cubicBezTo>
                    <a:pt x="176" y="124"/>
                    <a:pt x="176" y="124"/>
                    <a:pt x="176" y="124"/>
                  </a:cubicBezTo>
                  <a:cubicBezTo>
                    <a:pt x="176" y="124"/>
                    <a:pt x="176" y="124"/>
                    <a:pt x="176" y="124"/>
                  </a:cubicBezTo>
                  <a:cubicBezTo>
                    <a:pt x="176" y="124"/>
                    <a:pt x="176" y="124"/>
                    <a:pt x="176" y="124"/>
                  </a:cubicBezTo>
                  <a:cubicBezTo>
                    <a:pt x="177" y="123"/>
                    <a:pt x="177" y="123"/>
                    <a:pt x="177" y="123"/>
                  </a:cubicBezTo>
                  <a:cubicBezTo>
                    <a:pt x="177" y="123"/>
                    <a:pt x="177" y="123"/>
                    <a:pt x="177" y="123"/>
                  </a:cubicBezTo>
                  <a:cubicBezTo>
                    <a:pt x="184" y="122"/>
                    <a:pt x="184" y="122"/>
                    <a:pt x="184" y="122"/>
                  </a:cubicBezTo>
                  <a:cubicBezTo>
                    <a:pt x="187" y="122"/>
                    <a:pt x="187" y="122"/>
                    <a:pt x="187" y="122"/>
                  </a:cubicBezTo>
                  <a:cubicBezTo>
                    <a:pt x="189" y="120"/>
                    <a:pt x="189" y="120"/>
                    <a:pt x="189" y="120"/>
                  </a:cubicBezTo>
                  <a:cubicBezTo>
                    <a:pt x="190" y="118"/>
                    <a:pt x="190" y="118"/>
                    <a:pt x="190" y="118"/>
                  </a:cubicBezTo>
                  <a:cubicBezTo>
                    <a:pt x="190" y="118"/>
                    <a:pt x="190" y="118"/>
                    <a:pt x="190" y="118"/>
                  </a:cubicBezTo>
                  <a:cubicBezTo>
                    <a:pt x="192" y="114"/>
                    <a:pt x="192" y="114"/>
                    <a:pt x="192" y="114"/>
                  </a:cubicBezTo>
                  <a:cubicBezTo>
                    <a:pt x="191" y="114"/>
                    <a:pt x="191" y="114"/>
                    <a:pt x="191" y="114"/>
                  </a:cubicBezTo>
                  <a:cubicBezTo>
                    <a:pt x="189" y="111"/>
                    <a:pt x="187" y="108"/>
                    <a:pt x="186" y="103"/>
                  </a:cubicBezTo>
                  <a:cubicBezTo>
                    <a:pt x="186" y="103"/>
                    <a:pt x="186" y="103"/>
                    <a:pt x="186" y="103"/>
                  </a:cubicBezTo>
                  <a:cubicBezTo>
                    <a:pt x="186" y="103"/>
                    <a:pt x="186" y="103"/>
                    <a:pt x="186" y="103"/>
                  </a:cubicBezTo>
                  <a:cubicBezTo>
                    <a:pt x="186" y="103"/>
                    <a:pt x="186" y="103"/>
                    <a:pt x="186" y="103"/>
                  </a:cubicBezTo>
                  <a:cubicBezTo>
                    <a:pt x="186" y="102"/>
                    <a:pt x="186" y="102"/>
                    <a:pt x="186" y="102"/>
                  </a:cubicBezTo>
                  <a:cubicBezTo>
                    <a:pt x="188" y="94"/>
                    <a:pt x="188" y="94"/>
                    <a:pt x="188" y="94"/>
                  </a:cubicBezTo>
                  <a:cubicBezTo>
                    <a:pt x="188" y="91"/>
                    <a:pt x="189" y="89"/>
                    <a:pt x="191" y="87"/>
                  </a:cubicBezTo>
                  <a:cubicBezTo>
                    <a:pt x="190" y="80"/>
                    <a:pt x="190" y="80"/>
                    <a:pt x="190" y="80"/>
                  </a:cubicBezTo>
                  <a:cubicBezTo>
                    <a:pt x="190" y="79"/>
                    <a:pt x="189" y="78"/>
                    <a:pt x="187" y="78"/>
                  </a:cubicBezTo>
                  <a:cubicBezTo>
                    <a:pt x="174" y="83"/>
                    <a:pt x="174" y="83"/>
                    <a:pt x="174" y="83"/>
                  </a:cubicBezTo>
                  <a:cubicBezTo>
                    <a:pt x="175" y="70"/>
                    <a:pt x="175" y="70"/>
                    <a:pt x="175" y="70"/>
                  </a:cubicBezTo>
                  <a:cubicBezTo>
                    <a:pt x="175" y="68"/>
                    <a:pt x="179" y="64"/>
                    <a:pt x="187" y="60"/>
                  </a:cubicBezTo>
                  <a:cubicBezTo>
                    <a:pt x="183" y="46"/>
                    <a:pt x="183" y="46"/>
                    <a:pt x="183" y="46"/>
                  </a:cubicBezTo>
                  <a:cubicBezTo>
                    <a:pt x="182" y="41"/>
                    <a:pt x="184" y="37"/>
                    <a:pt x="187" y="34"/>
                  </a:cubicBezTo>
                  <a:cubicBezTo>
                    <a:pt x="186" y="32"/>
                    <a:pt x="186" y="32"/>
                    <a:pt x="186" y="32"/>
                  </a:cubicBezTo>
                  <a:cubicBezTo>
                    <a:pt x="182" y="32"/>
                    <a:pt x="182" y="32"/>
                    <a:pt x="182" y="32"/>
                  </a:cubicBezTo>
                  <a:cubicBezTo>
                    <a:pt x="181" y="32"/>
                    <a:pt x="181" y="32"/>
                    <a:pt x="181" y="32"/>
                  </a:cubicBezTo>
                  <a:cubicBezTo>
                    <a:pt x="179" y="38"/>
                    <a:pt x="179" y="38"/>
                    <a:pt x="179" y="38"/>
                  </a:cubicBezTo>
                  <a:cubicBezTo>
                    <a:pt x="177" y="40"/>
                    <a:pt x="176" y="41"/>
                    <a:pt x="174" y="41"/>
                  </a:cubicBezTo>
                  <a:cubicBezTo>
                    <a:pt x="173" y="41"/>
                    <a:pt x="173" y="41"/>
                    <a:pt x="173" y="41"/>
                  </a:cubicBezTo>
                  <a:cubicBezTo>
                    <a:pt x="169" y="38"/>
                    <a:pt x="169" y="38"/>
                    <a:pt x="169" y="38"/>
                  </a:cubicBezTo>
                  <a:cubicBezTo>
                    <a:pt x="169" y="38"/>
                    <a:pt x="169" y="38"/>
                    <a:pt x="169" y="38"/>
                  </a:cubicBezTo>
                  <a:cubicBezTo>
                    <a:pt x="168" y="38"/>
                    <a:pt x="168" y="38"/>
                    <a:pt x="168" y="38"/>
                  </a:cubicBezTo>
                  <a:cubicBezTo>
                    <a:pt x="168" y="38"/>
                    <a:pt x="168" y="38"/>
                    <a:pt x="168" y="38"/>
                  </a:cubicBezTo>
                  <a:cubicBezTo>
                    <a:pt x="168" y="37"/>
                    <a:pt x="168" y="37"/>
                    <a:pt x="168" y="37"/>
                  </a:cubicBezTo>
                  <a:cubicBezTo>
                    <a:pt x="167" y="34"/>
                    <a:pt x="167" y="34"/>
                    <a:pt x="167" y="34"/>
                  </a:cubicBezTo>
                  <a:cubicBezTo>
                    <a:pt x="167" y="30"/>
                    <a:pt x="167" y="30"/>
                    <a:pt x="167" y="30"/>
                  </a:cubicBezTo>
                  <a:cubicBezTo>
                    <a:pt x="167" y="30"/>
                    <a:pt x="167" y="30"/>
                    <a:pt x="167" y="30"/>
                  </a:cubicBezTo>
                  <a:cubicBezTo>
                    <a:pt x="166" y="30"/>
                    <a:pt x="166" y="30"/>
                    <a:pt x="166" y="30"/>
                  </a:cubicBezTo>
                  <a:cubicBezTo>
                    <a:pt x="166" y="32"/>
                    <a:pt x="166" y="32"/>
                    <a:pt x="166" y="32"/>
                  </a:cubicBezTo>
                  <a:cubicBezTo>
                    <a:pt x="159" y="32"/>
                    <a:pt x="159" y="32"/>
                    <a:pt x="159" y="32"/>
                  </a:cubicBezTo>
                  <a:cubicBezTo>
                    <a:pt x="158" y="30"/>
                    <a:pt x="158" y="30"/>
                    <a:pt x="158" y="30"/>
                  </a:cubicBezTo>
                  <a:cubicBezTo>
                    <a:pt x="157" y="26"/>
                    <a:pt x="157" y="26"/>
                    <a:pt x="157" y="26"/>
                  </a:cubicBezTo>
                  <a:cubicBezTo>
                    <a:pt x="157" y="20"/>
                    <a:pt x="157" y="20"/>
                    <a:pt x="157" y="20"/>
                  </a:cubicBezTo>
                  <a:cubicBezTo>
                    <a:pt x="152" y="12"/>
                    <a:pt x="152" y="12"/>
                    <a:pt x="152" y="12"/>
                  </a:cubicBezTo>
                  <a:cubicBezTo>
                    <a:pt x="152" y="6"/>
                    <a:pt x="152" y="6"/>
                    <a:pt x="152" y="6"/>
                  </a:cubicBezTo>
                  <a:lnTo>
                    <a:pt x="15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13" name="Freeform 14"/>
            <p:cNvSpPr/>
            <p:nvPr/>
          </p:nvSpPr>
          <p:spPr bwMode="auto">
            <a:xfrm>
              <a:off x="5999163" y="4629151"/>
              <a:ext cx="942975" cy="717550"/>
            </a:xfrm>
            <a:custGeom>
              <a:avLst/>
              <a:gdLst>
                <a:gd name="T0" fmla="*/ 202 w 251"/>
                <a:gd name="T1" fmla="*/ 6 h 191"/>
                <a:gd name="T2" fmla="*/ 188 w 251"/>
                <a:gd name="T3" fmla="*/ 18 h 191"/>
                <a:gd name="T4" fmla="*/ 172 w 251"/>
                <a:gd name="T5" fmla="*/ 22 h 191"/>
                <a:gd name="T6" fmla="*/ 161 w 251"/>
                <a:gd name="T7" fmla="*/ 21 h 191"/>
                <a:gd name="T8" fmla="*/ 161 w 251"/>
                <a:gd name="T9" fmla="*/ 21 h 191"/>
                <a:gd name="T10" fmla="*/ 148 w 251"/>
                <a:gd name="T11" fmla="*/ 26 h 191"/>
                <a:gd name="T12" fmla="*/ 137 w 251"/>
                <a:gd name="T13" fmla="*/ 32 h 191"/>
                <a:gd name="T14" fmla="*/ 127 w 251"/>
                <a:gd name="T15" fmla="*/ 40 h 191"/>
                <a:gd name="T16" fmla="*/ 120 w 251"/>
                <a:gd name="T17" fmla="*/ 47 h 191"/>
                <a:gd name="T18" fmla="*/ 118 w 251"/>
                <a:gd name="T19" fmla="*/ 51 h 191"/>
                <a:gd name="T20" fmla="*/ 103 w 251"/>
                <a:gd name="T21" fmla="*/ 48 h 191"/>
                <a:gd name="T22" fmla="*/ 85 w 251"/>
                <a:gd name="T23" fmla="*/ 40 h 191"/>
                <a:gd name="T24" fmla="*/ 81 w 251"/>
                <a:gd name="T25" fmla="*/ 46 h 191"/>
                <a:gd name="T26" fmla="*/ 75 w 251"/>
                <a:gd name="T27" fmla="*/ 51 h 191"/>
                <a:gd name="T28" fmla="*/ 63 w 251"/>
                <a:gd name="T29" fmla="*/ 58 h 191"/>
                <a:gd name="T30" fmla="*/ 51 w 251"/>
                <a:gd name="T31" fmla="*/ 67 h 191"/>
                <a:gd name="T32" fmla="*/ 23 w 251"/>
                <a:gd name="T33" fmla="*/ 62 h 191"/>
                <a:gd name="T34" fmla="*/ 10 w 251"/>
                <a:gd name="T35" fmla="*/ 65 h 191"/>
                <a:gd name="T36" fmla="*/ 1 w 251"/>
                <a:gd name="T37" fmla="*/ 69 h 191"/>
                <a:gd name="T38" fmla="*/ 2 w 251"/>
                <a:gd name="T39" fmla="*/ 79 h 191"/>
                <a:gd name="T40" fmla="*/ 21 w 251"/>
                <a:gd name="T41" fmla="*/ 79 h 191"/>
                <a:gd name="T42" fmla="*/ 24 w 251"/>
                <a:gd name="T43" fmla="*/ 94 h 191"/>
                <a:gd name="T44" fmla="*/ 38 w 251"/>
                <a:gd name="T45" fmla="*/ 92 h 191"/>
                <a:gd name="T46" fmla="*/ 50 w 251"/>
                <a:gd name="T47" fmla="*/ 89 h 191"/>
                <a:gd name="T48" fmla="*/ 54 w 251"/>
                <a:gd name="T49" fmla="*/ 108 h 191"/>
                <a:gd name="T50" fmla="*/ 46 w 251"/>
                <a:gd name="T51" fmla="*/ 116 h 191"/>
                <a:gd name="T52" fmla="*/ 35 w 251"/>
                <a:gd name="T53" fmla="*/ 124 h 191"/>
                <a:gd name="T54" fmla="*/ 54 w 251"/>
                <a:gd name="T55" fmla="*/ 128 h 191"/>
                <a:gd name="T56" fmla="*/ 61 w 251"/>
                <a:gd name="T57" fmla="*/ 133 h 191"/>
                <a:gd name="T58" fmla="*/ 77 w 251"/>
                <a:gd name="T59" fmla="*/ 142 h 191"/>
                <a:gd name="T60" fmla="*/ 71 w 251"/>
                <a:gd name="T61" fmla="*/ 150 h 191"/>
                <a:gd name="T62" fmla="*/ 98 w 251"/>
                <a:gd name="T63" fmla="*/ 178 h 191"/>
                <a:gd name="T64" fmla="*/ 108 w 251"/>
                <a:gd name="T65" fmla="*/ 174 h 191"/>
                <a:gd name="T66" fmla="*/ 123 w 251"/>
                <a:gd name="T67" fmla="*/ 184 h 191"/>
                <a:gd name="T68" fmla="*/ 127 w 251"/>
                <a:gd name="T69" fmla="*/ 179 h 191"/>
                <a:gd name="T70" fmla="*/ 136 w 251"/>
                <a:gd name="T71" fmla="*/ 180 h 191"/>
                <a:gd name="T72" fmla="*/ 155 w 251"/>
                <a:gd name="T73" fmla="*/ 185 h 191"/>
                <a:gd name="T74" fmla="*/ 157 w 251"/>
                <a:gd name="T75" fmla="*/ 186 h 191"/>
                <a:gd name="T76" fmla="*/ 173 w 251"/>
                <a:gd name="T77" fmla="*/ 173 h 191"/>
                <a:gd name="T78" fmla="*/ 179 w 251"/>
                <a:gd name="T79" fmla="*/ 178 h 191"/>
                <a:gd name="T80" fmla="*/ 183 w 251"/>
                <a:gd name="T81" fmla="*/ 170 h 191"/>
                <a:gd name="T82" fmla="*/ 198 w 251"/>
                <a:gd name="T83" fmla="*/ 152 h 191"/>
                <a:gd name="T84" fmla="*/ 208 w 251"/>
                <a:gd name="T85" fmla="*/ 154 h 191"/>
                <a:gd name="T86" fmla="*/ 206 w 251"/>
                <a:gd name="T87" fmla="*/ 143 h 191"/>
                <a:gd name="T88" fmla="*/ 208 w 251"/>
                <a:gd name="T89" fmla="*/ 137 h 191"/>
                <a:gd name="T90" fmla="*/ 229 w 251"/>
                <a:gd name="T91" fmla="*/ 126 h 191"/>
                <a:gd name="T92" fmla="*/ 228 w 251"/>
                <a:gd name="T93" fmla="*/ 114 h 191"/>
                <a:gd name="T94" fmla="*/ 233 w 251"/>
                <a:gd name="T95" fmla="*/ 105 h 191"/>
                <a:gd name="T96" fmla="*/ 240 w 251"/>
                <a:gd name="T97" fmla="*/ 90 h 191"/>
                <a:gd name="T98" fmla="*/ 248 w 251"/>
                <a:gd name="T99" fmla="*/ 78 h 191"/>
                <a:gd name="T100" fmla="*/ 249 w 251"/>
                <a:gd name="T101" fmla="*/ 67 h 191"/>
                <a:gd name="T102" fmla="*/ 248 w 251"/>
                <a:gd name="T103" fmla="*/ 60 h 191"/>
                <a:gd name="T104" fmla="*/ 227 w 251"/>
                <a:gd name="T105" fmla="*/ 61 h 191"/>
                <a:gd name="T106" fmla="*/ 221 w 251"/>
                <a:gd name="T107" fmla="*/ 51 h 191"/>
                <a:gd name="T108" fmla="*/ 211 w 251"/>
                <a:gd name="T109" fmla="*/ 50 h 191"/>
                <a:gd name="T110" fmla="*/ 222 w 251"/>
                <a:gd name="T111" fmla="*/ 29 h 191"/>
                <a:gd name="T112" fmla="*/ 221 w 251"/>
                <a:gd name="T113" fmla="*/ 14 h 191"/>
                <a:gd name="T114" fmla="*/ 218 w 251"/>
                <a:gd name="T115" fmla="*/ 0 h 191"/>
                <a:gd name="T116" fmla="*/ 208 w 251"/>
                <a:gd name="T117" fmla="*/ 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1" h="191">
                  <a:moveTo>
                    <a:pt x="201" y="4"/>
                  </a:moveTo>
                  <a:cubicBezTo>
                    <a:pt x="201" y="5"/>
                    <a:pt x="201" y="5"/>
                    <a:pt x="201" y="5"/>
                  </a:cubicBezTo>
                  <a:cubicBezTo>
                    <a:pt x="202" y="6"/>
                    <a:pt x="202" y="6"/>
                    <a:pt x="202" y="6"/>
                  </a:cubicBezTo>
                  <a:cubicBezTo>
                    <a:pt x="197" y="14"/>
                    <a:pt x="197" y="14"/>
                    <a:pt x="197" y="14"/>
                  </a:cubicBezTo>
                  <a:cubicBezTo>
                    <a:pt x="195" y="16"/>
                    <a:pt x="192" y="18"/>
                    <a:pt x="189" y="18"/>
                  </a:cubicBezTo>
                  <a:cubicBezTo>
                    <a:pt x="188" y="18"/>
                    <a:pt x="188" y="18"/>
                    <a:pt x="188" y="18"/>
                  </a:cubicBezTo>
                  <a:cubicBezTo>
                    <a:pt x="184" y="15"/>
                    <a:pt x="184" y="15"/>
                    <a:pt x="184" y="15"/>
                  </a:cubicBezTo>
                  <a:cubicBezTo>
                    <a:pt x="180" y="16"/>
                    <a:pt x="180" y="16"/>
                    <a:pt x="180" y="16"/>
                  </a:cubicBezTo>
                  <a:cubicBezTo>
                    <a:pt x="172" y="22"/>
                    <a:pt x="172" y="22"/>
                    <a:pt x="172" y="22"/>
                  </a:cubicBezTo>
                  <a:cubicBezTo>
                    <a:pt x="170" y="22"/>
                    <a:pt x="168" y="20"/>
                    <a:pt x="164" y="16"/>
                  </a:cubicBezTo>
                  <a:cubicBezTo>
                    <a:pt x="162" y="21"/>
                    <a:pt x="162" y="21"/>
                    <a:pt x="162" y="21"/>
                  </a:cubicBezTo>
                  <a:cubicBezTo>
                    <a:pt x="161" y="21"/>
                    <a:pt x="161" y="21"/>
                    <a:pt x="161" y="21"/>
                  </a:cubicBezTo>
                  <a:cubicBezTo>
                    <a:pt x="161" y="21"/>
                    <a:pt x="161" y="21"/>
                    <a:pt x="161" y="21"/>
                  </a:cubicBezTo>
                  <a:cubicBezTo>
                    <a:pt x="161" y="21"/>
                    <a:pt x="161" y="21"/>
                    <a:pt x="161" y="21"/>
                  </a:cubicBezTo>
                  <a:cubicBezTo>
                    <a:pt x="161" y="21"/>
                    <a:pt x="161" y="21"/>
                    <a:pt x="161" y="21"/>
                  </a:cubicBezTo>
                  <a:cubicBezTo>
                    <a:pt x="158" y="24"/>
                    <a:pt x="158" y="24"/>
                    <a:pt x="158" y="24"/>
                  </a:cubicBezTo>
                  <a:cubicBezTo>
                    <a:pt x="153" y="24"/>
                    <a:pt x="153" y="24"/>
                    <a:pt x="153" y="24"/>
                  </a:cubicBezTo>
                  <a:cubicBezTo>
                    <a:pt x="148" y="26"/>
                    <a:pt x="148" y="26"/>
                    <a:pt x="148" y="26"/>
                  </a:cubicBezTo>
                  <a:cubicBezTo>
                    <a:pt x="141" y="30"/>
                    <a:pt x="141" y="30"/>
                    <a:pt x="141" y="30"/>
                  </a:cubicBezTo>
                  <a:cubicBezTo>
                    <a:pt x="139" y="30"/>
                    <a:pt x="139" y="30"/>
                    <a:pt x="139" y="30"/>
                  </a:cubicBezTo>
                  <a:cubicBezTo>
                    <a:pt x="137" y="32"/>
                    <a:pt x="137" y="32"/>
                    <a:pt x="137" y="32"/>
                  </a:cubicBezTo>
                  <a:cubicBezTo>
                    <a:pt x="135" y="34"/>
                    <a:pt x="134" y="36"/>
                    <a:pt x="135" y="37"/>
                  </a:cubicBezTo>
                  <a:cubicBezTo>
                    <a:pt x="138" y="41"/>
                    <a:pt x="138" y="41"/>
                    <a:pt x="138" y="41"/>
                  </a:cubicBezTo>
                  <a:cubicBezTo>
                    <a:pt x="127" y="40"/>
                    <a:pt x="127" y="40"/>
                    <a:pt x="127" y="40"/>
                  </a:cubicBezTo>
                  <a:cubicBezTo>
                    <a:pt x="121" y="45"/>
                    <a:pt x="121" y="45"/>
                    <a:pt x="121" y="45"/>
                  </a:cubicBezTo>
                  <a:cubicBezTo>
                    <a:pt x="120" y="47"/>
                    <a:pt x="120" y="47"/>
                    <a:pt x="120" y="47"/>
                  </a:cubicBezTo>
                  <a:cubicBezTo>
                    <a:pt x="120" y="47"/>
                    <a:pt x="120" y="47"/>
                    <a:pt x="120" y="47"/>
                  </a:cubicBezTo>
                  <a:cubicBezTo>
                    <a:pt x="119" y="50"/>
                    <a:pt x="119" y="50"/>
                    <a:pt x="119" y="50"/>
                  </a:cubicBezTo>
                  <a:cubicBezTo>
                    <a:pt x="119" y="51"/>
                    <a:pt x="119" y="51"/>
                    <a:pt x="119" y="51"/>
                  </a:cubicBezTo>
                  <a:cubicBezTo>
                    <a:pt x="118" y="51"/>
                    <a:pt x="118" y="51"/>
                    <a:pt x="118" y="51"/>
                  </a:cubicBezTo>
                  <a:cubicBezTo>
                    <a:pt x="113" y="51"/>
                    <a:pt x="113" y="51"/>
                    <a:pt x="113" y="51"/>
                  </a:cubicBezTo>
                  <a:cubicBezTo>
                    <a:pt x="105" y="48"/>
                    <a:pt x="105" y="48"/>
                    <a:pt x="105" y="48"/>
                  </a:cubicBezTo>
                  <a:cubicBezTo>
                    <a:pt x="103" y="48"/>
                    <a:pt x="103" y="48"/>
                    <a:pt x="103" y="48"/>
                  </a:cubicBezTo>
                  <a:cubicBezTo>
                    <a:pt x="97" y="49"/>
                    <a:pt x="97" y="49"/>
                    <a:pt x="97" y="49"/>
                  </a:cubicBezTo>
                  <a:cubicBezTo>
                    <a:pt x="95" y="49"/>
                    <a:pt x="92" y="46"/>
                    <a:pt x="90" y="42"/>
                  </a:cubicBezTo>
                  <a:cubicBezTo>
                    <a:pt x="85" y="40"/>
                    <a:pt x="85" y="40"/>
                    <a:pt x="85" y="40"/>
                  </a:cubicBezTo>
                  <a:cubicBezTo>
                    <a:pt x="81" y="46"/>
                    <a:pt x="81" y="46"/>
                    <a:pt x="81" y="46"/>
                  </a:cubicBezTo>
                  <a:cubicBezTo>
                    <a:pt x="81" y="46"/>
                    <a:pt x="81" y="46"/>
                    <a:pt x="81" y="46"/>
                  </a:cubicBezTo>
                  <a:cubicBezTo>
                    <a:pt x="81" y="46"/>
                    <a:pt x="81" y="46"/>
                    <a:pt x="81" y="46"/>
                  </a:cubicBezTo>
                  <a:cubicBezTo>
                    <a:pt x="75" y="50"/>
                    <a:pt x="75" y="50"/>
                    <a:pt x="75" y="50"/>
                  </a:cubicBezTo>
                  <a:cubicBezTo>
                    <a:pt x="75" y="50"/>
                    <a:pt x="75" y="50"/>
                    <a:pt x="75" y="50"/>
                  </a:cubicBezTo>
                  <a:cubicBezTo>
                    <a:pt x="75" y="51"/>
                    <a:pt x="75" y="51"/>
                    <a:pt x="75" y="51"/>
                  </a:cubicBezTo>
                  <a:cubicBezTo>
                    <a:pt x="74" y="51"/>
                    <a:pt x="74" y="51"/>
                    <a:pt x="74" y="51"/>
                  </a:cubicBezTo>
                  <a:cubicBezTo>
                    <a:pt x="69" y="52"/>
                    <a:pt x="69" y="52"/>
                    <a:pt x="69" y="52"/>
                  </a:cubicBezTo>
                  <a:cubicBezTo>
                    <a:pt x="63" y="58"/>
                    <a:pt x="63" y="58"/>
                    <a:pt x="63" y="58"/>
                  </a:cubicBezTo>
                  <a:cubicBezTo>
                    <a:pt x="63" y="58"/>
                    <a:pt x="63" y="58"/>
                    <a:pt x="63" y="58"/>
                  </a:cubicBezTo>
                  <a:cubicBezTo>
                    <a:pt x="56" y="61"/>
                    <a:pt x="56" y="61"/>
                    <a:pt x="56" y="61"/>
                  </a:cubicBezTo>
                  <a:cubicBezTo>
                    <a:pt x="51" y="67"/>
                    <a:pt x="51" y="67"/>
                    <a:pt x="51" y="67"/>
                  </a:cubicBezTo>
                  <a:cubicBezTo>
                    <a:pt x="35" y="67"/>
                    <a:pt x="35" y="67"/>
                    <a:pt x="35" y="67"/>
                  </a:cubicBezTo>
                  <a:cubicBezTo>
                    <a:pt x="35" y="67"/>
                    <a:pt x="35" y="67"/>
                    <a:pt x="35" y="67"/>
                  </a:cubicBezTo>
                  <a:cubicBezTo>
                    <a:pt x="23" y="62"/>
                    <a:pt x="23" y="62"/>
                    <a:pt x="23" y="62"/>
                  </a:cubicBezTo>
                  <a:cubicBezTo>
                    <a:pt x="16" y="62"/>
                    <a:pt x="16" y="62"/>
                    <a:pt x="16" y="62"/>
                  </a:cubicBezTo>
                  <a:cubicBezTo>
                    <a:pt x="10" y="65"/>
                    <a:pt x="10" y="65"/>
                    <a:pt x="10" y="65"/>
                  </a:cubicBezTo>
                  <a:cubicBezTo>
                    <a:pt x="10" y="65"/>
                    <a:pt x="10" y="65"/>
                    <a:pt x="10" y="65"/>
                  </a:cubicBezTo>
                  <a:cubicBezTo>
                    <a:pt x="10" y="65"/>
                    <a:pt x="10" y="65"/>
                    <a:pt x="10" y="65"/>
                  </a:cubicBezTo>
                  <a:cubicBezTo>
                    <a:pt x="6" y="66"/>
                    <a:pt x="6" y="66"/>
                    <a:pt x="6" y="66"/>
                  </a:cubicBezTo>
                  <a:cubicBezTo>
                    <a:pt x="4" y="67"/>
                    <a:pt x="2" y="68"/>
                    <a:pt x="1" y="69"/>
                  </a:cubicBezTo>
                  <a:cubicBezTo>
                    <a:pt x="0" y="71"/>
                    <a:pt x="0" y="71"/>
                    <a:pt x="0" y="71"/>
                  </a:cubicBezTo>
                  <a:cubicBezTo>
                    <a:pt x="0" y="76"/>
                    <a:pt x="0" y="76"/>
                    <a:pt x="0" y="76"/>
                  </a:cubicBezTo>
                  <a:cubicBezTo>
                    <a:pt x="2" y="79"/>
                    <a:pt x="2" y="79"/>
                    <a:pt x="2" y="79"/>
                  </a:cubicBezTo>
                  <a:cubicBezTo>
                    <a:pt x="12" y="76"/>
                    <a:pt x="12" y="76"/>
                    <a:pt x="12" y="76"/>
                  </a:cubicBezTo>
                  <a:cubicBezTo>
                    <a:pt x="14" y="76"/>
                    <a:pt x="17" y="77"/>
                    <a:pt x="20" y="79"/>
                  </a:cubicBezTo>
                  <a:cubicBezTo>
                    <a:pt x="21" y="79"/>
                    <a:pt x="21" y="79"/>
                    <a:pt x="21" y="79"/>
                  </a:cubicBezTo>
                  <a:cubicBezTo>
                    <a:pt x="21" y="80"/>
                    <a:pt x="21" y="80"/>
                    <a:pt x="21" y="80"/>
                  </a:cubicBezTo>
                  <a:cubicBezTo>
                    <a:pt x="22" y="93"/>
                    <a:pt x="22" y="93"/>
                    <a:pt x="22" y="93"/>
                  </a:cubicBezTo>
                  <a:cubicBezTo>
                    <a:pt x="24" y="94"/>
                    <a:pt x="24" y="94"/>
                    <a:pt x="24" y="94"/>
                  </a:cubicBezTo>
                  <a:cubicBezTo>
                    <a:pt x="32" y="94"/>
                    <a:pt x="32" y="94"/>
                    <a:pt x="32" y="94"/>
                  </a:cubicBezTo>
                  <a:cubicBezTo>
                    <a:pt x="37" y="92"/>
                    <a:pt x="37" y="92"/>
                    <a:pt x="37" y="92"/>
                  </a:cubicBezTo>
                  <a:cubicBezTo>
                    <a:pt x="38" y="92"/>
                    <a:pt x="38" y="92"/>
                    <a:pt x="38" y="92"/>
                  </a:cubicBezTo>
                  <a:cubicBezTo>
                    <a:pt x="41" y="90"/>
                    <a:pt x="44" y="89"/>
                    <a:pt x="48" y="88"/>
                  </a:cubicBezTo>
                  <a:cubicBezTo>
                    <a:pt x="49" y="88"/>
                    <a:pt x="49" y="88"/>
                    <a:pt x="49" y="88"/>
                  </a:cubicBezTo>
                  <a:cubicBezTo>
                    <a:pt x="50" y="89"/>
                    <a:pt x="50" y="89"/>
                    <a:pt x="50" y="89"/>
                  </a:cubicBezTo>
                  <a:cubicBezTo>
                    <a:pt x="53" y="94"/>
                    <a:pt x="53" y="94"/>
                    <a:pt x="53" y="94"/>
                  </a:cubicBezTo>
                  <a:cubicBezTo>
                    <a:pt x="53" y="94"/>
                    <a:pt x="53" y="94"/>
                    <a:pt x="53" y="94"/>
                  </a:cubicBezTo>
                  <a:cubicBezTo>
                    <a:pt x="54" y="108"/>
                    <a:pt x="54" y="108"/>
                    <a:pt x="54" y="108"/>
                  </a:cubicBezTo>
                  <a:cubicBezTo>
                    <a:pt x="54" y="109"/>
                    <a:pt x="54" y="109"/>
                    <a:pt x="54" y="109"/>
                  </a:cubicBezTo>
                  <a:cubicBezTo>
                    <a:pt x="47" y="116"/>
                    <a:pt x="47" y="116"/>
                    <a:pt x="47" y="116"/>
                  </a:cubicBezTo>
                  <a:cubicBezTo>
                    <a:pt x="46" y="116"/>
                    <a:pt x="46" y="116"/>
                    <a:pt x="46" y="116"/>
                  </a:cubicBezTo>
                  <a:cubicBezTo>
                    <a:pt x="46" y="117"/>
                    <a:pt x="46" y="117"/>
                    <a:pt x="46" y="117"/>
                  </a:cubicBezTo>
                  <a:cubicBezTo>
                    <a:pt x="38" y="121"/>
                    <a:pt x="38" y="121"/>
                    <a:pt x="38" y="121"/>
                  </a:cubicBezTo>
                  <a:cubicBezTo>
                    <a:pt x="35" y="124"/>
                    <a:pt x="35" y="124"/>
                    <a:pt x="35" y="124"/>
                  </a:cubicBezTo>
                  <a:cubicBezTo>
                    <a:pt x="36" y="126"/>
                    <a:pt x="36" y="126"/>
                    <a:pt x="36" y="126"/>
                  </a:cubicBezTo>
                  <a:cubicBezTo>
                    <a:pt x="53" y="128"/>
                    <a:pt x="53" y="128"/>
                    <a:pt x="53" y="128"/>
                  </a:cubicBezTo>
                  <a:cubicBezTo>
                    <a:pt x="54" y="128"/>
                    <a:pt x="54" y="128"/>
                    <a:pt x="54" y="128"/>
                  </a:cubicBezTo>
                  <a:cubicBezTo>
                    <a:pt x="54" y="128"/>
                    <a:pt x="54" y="128"/>
                    <a:pt x="54" y="128"/>
                  </a:cubicBezTo>
                  <a:cubicBezTo>
                    <a:pt x="54" y="129"/>
                    <a:pt x="54" y="129"/>
                    <a:pt x="54" y="129"/>
                  </a:cubicBezTo>
                  <a:cubicBezTo>
                    <a:pt x="61" y="133"/>
                    <a:pt x="61" y="133"/>
                    <a:pt x="61" y="133"/>
                  </a:cubicBezTo>
                  <a:cubicBezTo>
                    <a:pt x="76" y="132"/>
                    <a:pt x="76" y="132"/>
                    <a:pt x="76" y="132"/>
                  </a:cubicBezTo>
                  <a:cubicBezTo>
                    <a:pt x="76" y="134"/>
                    <a:pt x="76" y="134"/>
                    <a:pt x="76" y="134"/>
                  </a:cubicBezTo>
                  <a:cubicBezTo>
                    <a:pt x="77" y="142"/>
                    <a:pt x="77" y="142"/>
                    <a:pt x="77" y="142"/>
                  </a:cubicBezTo>
                  <a:cubicBezTo>
                    <a:pt x="77" y="143"/>
                    <a:pt x="77" y="143"/>
                    <a:pt x="77" y="143"/>
                  </a:cubicBezTo>
                  <a:cubicBezTo>
                    <a:pt x="77" y="143"/>
                    <a:pt x="77" y="143"/>
                    <a:pt x="77" y="143"/>
                  </a:cubicBezTo>
                  <a:cubicBezTo>
                    <a:pt x="71" y="150"/>
                    <a:pt x="71" y="150"/>
                    <a:pt x="71" y="150"/>
                  </a:cubicBezTo>
                  <a:cubicBezTo>
                    <a:pt x="70" y="158"/>
                    <a:pt x="71" y="164"/>
                    <a:pt x="75" y="165"/>
                  </a:cubicBezTo>
                  <a:cubicBezTo>
                    <a:pt x="88" y="172"/>
                    <a:pt x="88" y="172"/>
                    <a:pt x="88" y="172"/>
                  </a:cubicBezTo>
                  <a:cubicBezTo>
                    <a:pt x="98" y="178"/>
                    <a:pt x="98" y="178"/>
                    <a:pt x="98" y="178"/>
                  </a:cubicBezTo>
                  <a:cubicBezTo>
                    <a:pt x="106" y="174"/>
                    <a:pt x="106" y="174"/>
                    <a:pt x="106" y="174"/>
                  </a:cubicBezTo>
                  <a:cubicBezTo>
                    <a:pt x="107" y="174"/>
                    <a:pt x="107" y="174"/>
                    <a:pt x="107" y="174"/>
                  </a:cubicBezTo>
                  <a:cubicBezTo>
                    <a:pt x="108" y="174"/>
                    <a:pt x="108" y="174"/>
                    <a:pt x="108" y="174"/>
                  </a:cubicBezTo>
                  <a:cubicBezTo>
                    <a:pt x="108" y="174"/>
                    <a:pt x="108" y="174"/>
                    <a:pt x="108" y="174"/>
                  </a:cubicBezTo>
                  <a:cubicBezTo>
                    <a:pt x="121" y="184"/>
                    <a:pt x="121" y="184"/>
                    <a:pt x="121" y="184"/>
                  </a:cubicBezTo>
                  <a:cubicBezTo>
                    <a:pt x="123" y="184"/>
                    <a:pt x="123" y="184"/>
                    <a:pt x="123" y="184"/>
                  </a:cubicBezTo>
                  <a:cubicBezTo>
                    <a:pt x="126" y="180"/>
                    <a:pt x="126" y="180"/>
                    <a:pt x="126" y="180"/>
                  </a:cubicBezTo>
                  <a:cubicBezTo>
                    <a:pt x="127" y="180"/>
                    <a:pt x="127" y="180"/>
                    <a:pt x="127" y="180"/>
                  </a:cubicBezTo>
                  <a:cubicBezTo>
                    <a:pt x="127" y="179"/>
                    <a:pt x="127" y="179"/>
                    <a:pt x="127" y="179"/>
                  </a:cubicBezTo>
                  <a:cubicBezTo>
                    <a:pt x="128" y="179"/>
                    <a:pt x="128" y="179"/>
                    <a:pt x="128" y="179"/>
                  </a:cubicBezTo>
                  <a:cubicBezTo>
                    <a:pt x="128" y="179"/>
                    <a:pt x="128" y="179"/>
                    <a:pt x="128" y="179"/>
                  </a:cubicBezTo>
                  <a:cubicBezTo>
                    <a:pt x="136" y="180"/>
                    <a:pt x="136" y="180"/>
                    <a:pt x="136" y="180"/>
                  </a:cubicBezTo>
                  <a:cubicBezTo>
                    <a:pt x="137" y="167"/>
                    <a:pt x="137" y="167"/>
                    <a:pt x="137" y="167"/>
                  </a:cubicBezTo>
                  <a:cubicBezTo>
                    <a:pt x="147" y="184"/>
                    <a:pt x="147" y="184"/>
                    <a:pt x="147" y="184"/>
                  </a:cubicBezTo>
                  <a:cubicBezTo>
                    <a:pt x="155" y="185"/>
                    <a:pt x="155" y="185"/>
                    <a:pt x="155" y="185"/>
                  </a:cubicBezTo>
                  <a:cubicBezTo>
                    <a:pt x="156" y="185"/>
                    <a:pt x="156" y="185"/>
                    <a:pt x="156" y="185"/>
                  </a:cubicBezTo>
                  <a:cubicBezTo>
                    <a:pt x="157" y="185"/>
                    <a:pt x="157" y="185"/>
                    <a:pt x="157" y="185"/>
                  </a:cubicBezTo>
                  <a:cubicBezTo>
                    <a:pt x="157" y="186"/>
                    <a:pt x="157" y="186"/>
                    <a:pt x="157" y="186"/>
                  </a:cubicBezTo>
                  <a:cubicBezTo>
                    <a:pt x="157" y="191"/>
                    <a:pt x="157" y="191"/>
                    <a:pt x="157" y="191"/>
                  </a:cubicBezTo>
                  <a:cubicBezTo>
                    <a:pt x="160" y="190"/>
                    <a:pt x="160" y="190"/>
                    <a:pt x="160" y="190"/>
                  </a:cubicBezTo>
                  <a:cubicBezTo>
                    <a:pt x="173" y="173"/>
                    <a:pt x="173" y="173"/>
                    <a:pt x="173" y="173"/>
                  </a:cubicBezTo>
                  <a:cubicBezTo>
                    <a:pt x="179" y="181"/>
                    <a:pt x="179" y="181"/>
                    <a:pt x="179" y="181"/>
                  </a:cubicBezTo>
                  <a:cubicBezTo>
                    <a:pt x="179" y="178"/>
                    <a:pt x="179" y="178"/>
                    <a:pt x="179" y="178"/>
                  </a:cubicBezTo>
                  <a:cubicBezTo>
                    <a:pt x="179" y="178"/>
                    <a:pt x="179" y="178"/>
                    <a:pt x="179" y="178"/>
                  </a:cubicBezTo>
                  <a:cubicBezTo>
                    <a:pt x="179" y="178"/>
                    <a:pt x="179" y="178"/>
                    <a:pt x="179" y="178"/>
                  </a:cubicBezTo>
                  <a:cubicBezTo>
                    <a:pt x="179" y="178"/>
                    <a:pt x="179" y="178"/>
                    <a:pt x="179" y="178"/>
                  </a:cubicBezTo>
                  <a:cubicBezTo>
                    <a:pt x="183" y="170"/>
                    <a:pt x="183" y="170"/>
                    <a:pt x="183" y="170"/>
                  </a:cubicBezTo>
                  <a:cubicBezTo>
                    <a:pt x="187" y="164"/>
                    <a:pt x="187" y="164"/>
                    <a:pt x="187" y="164"/>
                  </a:cubicBezTo>
                  <a:cubicBezTo>
                    <a:pt x="197" y="164"/>
                    <a:pt x="197" y="164"/>
                    <a:pt x="197" y="164"/>
                  </a:cubicBezTo>
                  <a:cubicBezTo>
                    <a:pt x="198" y="152"/>
                    <a:pt x="198" y="152"/>
                    <a:pt x="198" y="152"/>
                  </a:cubicBezTo>
                  <a:cubicBezTo>
                    <a:pt x="199" y="152"/>
                    <a:pt x="199" y="152"/>
                    <a:pt x="199" y="152"/>
                  </a:cubicBezTo>
                  <a:cubicBezTo>
                    <a:pt x="200" y="153"/>
                    <a:pt x="200" y="153"/>
                    <a:pt x="200" y="153"/>
                  </a:cubicBezTo>
                  <a:cubicBezTo>
                    <a:pt x="208" y="154"/>
                    <a:pt x="208" y="154"/>
                    <a:pt x="208" y="154"/>
                  </a:cubicBezTo>
                  <a:cubicBezTo>
                    <a:pt x="209" y="150"/>
                    <a:pt x="209" y="150"/>
                    <a:pt x="209" y="150"/>
                  </a:cubicBezTo>
                  <a:cubicBezTo>
                    <a:pt x="206" y="144"/>
                    <a:pt x="206" y="144"/>
                    <a:pt x="206" y="144"/>
                  </a:cubicBezTo>
                  <a:cubicBezTo>
                    <a:pt x="206" y="143"/>
                    <a:pt x="206" y="143"/>
                    <a:pt x="206" y="143"/>
                  </a:cubicBezTo>
                  <a:cubicBezTo>
                    <a:pt x="207" y="138"/>
                    <a:pt x="207" y="138"/>
                    <a:pt x="207" y="138"/>
                  </a:cubicBezTo>
                  <a:cubicBezTo>
                    <a:pt x="207" y="138"/>
                    <a:pt x="207" y="138"/>
                    <a:pt x="207" y="138"/>
                  </a:cubicBezTo>
                  <a:cubicBezTo>
                    <a:pt x="208" y="137"/>
                    <a:pt x="208" y="137"/>
                    <a:pt x="208" y="137"/>
                  </a:cubicBezTo>
                  <a:cubicBezTo>
                    <a:pt x="208" y="137"/>
                    <a:pt x="208" y="137"/>
                    <a:pt x="208" y="137"/>
                  </a:cubicBezTo>
                  <a:cubicBezTo>
                    <a:pt x="208" y="137"/>
                    <a:pt x="208" y="137"/>
                    <a:pt x="208" y="137"/>
                  </a:cubicBezTo>
                  <a:cubicBezTo>
                    <a:pt x="229" y="126"/>
                    <a:pt x="229" y="126"/>
                    <a:pt x="229" y="126"/>
                  </a:cubicBezTo>
                  <a:cubicBezTo>
                    <a:pt x="228" y="115"/>
                    <a:pt x="228" y="115"/>
                    <a:pt x="228" y="115"/>
                  </a:cubicBezTo>
                  <a:cubicBezTo>
                    <a:pt x="228" y="115"/>
                    <a:pt x="228" y="115"/>
                    <a:pt x="228" y="115"/>
                  </a:cubicBezTo>
                  <a:cubicBezTo>
                    <a:pt x="228" y="114"/>
                    <a:pt x="228" y="114"/>
                    <a:pt x="228" y="114"/>
                  </a:cubicBezTo>
                  <a:cubicBezTo>
                    <a:pt x="232" y="106"/>
                    <a:pt x="232" y="106"/>
                    <a:pt x="232" y="106"/>
                  </a:cubicBezTo>
                  <a:cubicBezTo>
                    <a:pt x="233" y="105"/>
                    <a:pt x="233" y="105"/>
                    <a:pt x="233" y="105"/>
                  </a:cubicBezTo>
                  <a:cubicBezTo>
                    <a:pt x="233" y="105"/>
                    <a:pt x="233" y="105"/>
                    <a:pt x="233" y="105"/>
                  </a:cubicBezTo>
                  <a:cubicBezTo>
                    <a:pt x="239" y="90"/>
                    <a:pt x="239" y="90"/>
                    <a:pt x="239" y="90"/>
                  </a:cubicBezTo>
                  <a:cubicBezTo>
                    <a:pt x="240" y="90"/>
                    <a:pt x="240" y="90"/>
                    <a:pt x="240" y="90"/>
                  </a:cubicBezTo>
                  <a:cubicBezTo>
                    <a:pt x="240" y="90"/>
                    <a:pt x="240" y="90"/>
                    <a:pt x="240" y="90"/>
                  </a:cubicBezTo>
                  <a:cubicBezTo>
                    <a:pt x="245" y="84"/>
                    <a:pt x="245" y="84"/>
                    <a:pt x="245" y="84"/>
                  </a:cubicBezTo>
                  <a:cubicBezTo>
                    <a:pt x="248" y="78"/>
                    <a:pt x="248" y="78"/>
                    <a:pt x="248" y="78"/>
                  </a:cubicBezTo>
                  <a:cubicBezTo>
                    <a:pt x="248" y="78"/>
                    <a:pt x="248" y="78"/>
                    <a:pt x="248" y="78"/>
                  </a:cubicBezTo>
                  <a:cubicBezTo>
                    <a:pt x="248" y="78"/>
                    <a:pt x="248" y="78"/>
                    <a:pt x="248" y="78"/>
                  </a:cubicBezTo>
                  <a:cubicBezTo>
                    <a:pt x="251" y="73"/>
                    <a:pt x="251" y="73"/>
                    <a:pt x="251" y="73"/>
                  </a:cubicBezTo>
                  <a:cubicBezTo>
                    <a:pt x="249" y="67"/>
                    <a:pt x="249" y="67"/>
                    <a:pt x="249" y="67"/>
                  </a:cubicBezTo>
                  <a:cubicBezTo>
                    <a:pt x="249" y="66"/>
                    <a:pt x="249" y="66"/>
                    <a:pt x="249" y="66"/>
                  </a:cubicBezTo>
                  <a:cubicBezTo>
                    <a:pt x="248" y="66"/>
                    <a:pt x="248" y="66"/>
                    <a:pt x="248" y="66"/>
                  </a:cubicBezTo>
                  <a:cubicBezTo>
                    <a:pt x="248" y="60"/>
                    <a:pt x="248" y="60"/>
                    <a:pt x="248" y="60"/>
                  </a:cubicBezTo>
                  <a:cubicBezTo>
                    <a:pt x="245" y="60"/>
                    <a:pt x="245" y="60"/>
                    <a:pt x="245" y="60"/>
                  </a:cubicBezTo>
                  <a:cubicBezTo>
                    <a:pt x="239" y="63"/>
                    <a:pt x="239" y="63"/>
                    <a:pt x="239" y="63"/>
                  </a:cubicBezTo>
                  <a:cubicBezTo>
                    <a:pt x="236" y="65"/>
                    <a:pt x="232" y="64"/>
                    <a:pt x="227" y="61"/>
                  </a:cubicBezTo>
                  <a:cubicBezTo>
                    <a:pt x="225" y="59"/>
                    <a:pt x="225" y="55"/>
                    <a:pt x="226" y="49"/>
                  </a:cubicBezTo>
                  <a:cubicBezTo>
                    <a:pt x="223" y="49"/>
                    <a:pt x="223" y="49"/>
                    <a:pt x="223" y="49"/>
                  </a:cubicBezTo>
                  <a:cubicBezTo>
                    <a:pt x="221" y="51"/>
                    <a:pt x="221" y="51"/>
                    <a:pt x="221" y="51"/>
                  </a:cubicBezTo>
                  <a:cubicBezTo>
                    <a:pt x="218" y="55"/>
                    <a:pt x="215" y="57"/>
                    <a:pt x="214" y="57"/>
                  </a:cubicBezTo>
                  <a:cubicBezTo>
                    <a:pt x="213" y="57"/>
                    <a:pt x="213" y="57"/>
                    <a:pt x="212" y="57"/>
                  </a:cubicBezTo>
                  <a:cubicBezTo>
                    <a:pt x="212" y="56"/>
                    <a:pt x="211" y="54"/>
                    <a:pt x="211" y="50"/>
                  </a:cubicBezTo>
                  <a:cubicBezTo>
                    <a:pt x="211" y="47"/>
                    <a:pt x="211" y="44"/>
                    <a:pt x="212" y="44"/>
                  </a:cubicBezTo>
                  <a:cubicBezTo>
                    <a:pt x="213" y="42"/>
                    <a:pt x="214" y="42"/>
                    <a:pt x="215" y="43"/>
                  </a:cubicBezTo>
                  <a:cubicBezTo>
                    <a:pt x="222" y="29"/>
                    <a:pt x="222" y="29"/>
                    <a:pt x="222" y="29"/>
                  </a:cubicBezTo>
                  <a:cubicBezTo>
                    <a:pt x="224" y="24"/>
                    <a:pt x="224" y="24"/>
                    <a:pt x="224" y="24"/>
                  </a:cubicBezTo>
                  <a:cubicBezTo>
                    <a:pt x="225" y="18"/>
                    <a:pt x="225" y="18"/>
                    <a:pt x="225" y="18"/>
                  </a:cubicBezTo>
                  <a:cubicBezTo>
                    <a:pt x="221" y="14"/>
                    <a:pt x="221" y="14"/>
                    <a:pt x="221" y="14"/>
                  </a:cubicBezTo>
                  <a:cubicBezTo>
                    <a:pt x="220" y="13"/>
                    <a:pt x="219" y="10"/>
                    <a:pt x="220" y="6"/>
                  </a:cubicBezTo>
                  <a:cubicBezTo>
                    <a:pt x="220" y="4"/>
                    <a:pt x="220" y="4"/>
                    <a:pt x="220" y="4"/>
                  </a:cubicBezTo>
                  <a:cubicBezTo>
                    <a:pt x="220" y="2"/>
                    <a:pt x="219" y="1"/>
                    <a:pt x="218" y="0"/>
                  </a:cubicBezTo>
                  <a:cubicBezTo>
                    <a:pt x="217" y="0"/>
                    <a:pt x="217" y="0"/>
                    <a:pt x="217" y="0"/>
                  </a:cubicBezTo>
                  <a:cubicBezTo>
                    <a:pt x="217" y="1"/>
                    <a:pt x="217" y="1"/>
                    <a:pt x="217" y="1"/>
                  </a:cubicBezTo>
                  <a:cubicBezTo>
                    <a:pt x="215" y="4"/>
                    <a:pt x="213" y="6"/>
                    <a:pt x="208" y="4"/>
                  </a:cubicBezTo>
                  <a:cubicBezTo>
                    <a:pt x="206" y="4"/>
                    <a:pt x="204" y="4"/>
                    <a:pt x="20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14" name="Freeform 15"/>
            <p:cNvSpPr/>
            <p:nvPr/>
          </p:nvSpPr>
          <p:spPr bwMode="auto">
            <a:xfrm>
              <a:off x="6130926" y="3840163"/>
              <a:ext cx="533400" cy="539750"/>
            </a:xfrm>
            <a:custGeom>
              <a:avLst/>
              <a:gdLst>
                <a:gd name="T0" fmla="*/ 135 w 142"/>
                <a:gd name="T1" fmla="*/ 16 h 144"/>
                <a:gd name="T2" fmla="*/ 130 w 142"/>
                <a:gd name="T3" fmla="*/ 15 h 144"/>
                <a:gd name="T4" fmla="*/ 125 w 142"/>
                <a:gd name="T5" fmla="*/ 13 h 144"/>
                <a:gd name="T6" fmla="*/ 118 w 142"/>
                <a:gd name="T7" fmla="*/ 14 h 144"/>
                <a:gd name="T8" fmla="*/ 111 w 142"/>
                <a:gd name="T9" fmla="*/ 11 h 144"/>
                <a:gd name="T10" fmla="*/ 111 w 142"/>
                <a:gd name="T11" fmla="*/ 11 h 144"/>
                <a:gd name="T12" fmla="*/ 102 w 142"/>
                <a:gd name="T13" fmla="*/ 2 h 144"/>
                <a:gd name="T14" fmla="*/ 88 w 142"/>
                <a:gd name="T15" fmla="*/ 8 h 144"/>
                <a:gd name="T16" fmla="*/ 87 w 142"/>
                <a:gd name="T17" fmla="*/ 20 h 144"/>
                <a:gd name="T18" fmla="*/ 81 w 142"/>
                <a:gd name="T19" fmla="*/ 30 h 144"/>
                <a:gd name="T20" fmla="*/ 72 w 142"/>
                <a:gd name="T21" fmla="*/ 43 h 144"/>
                <a:gd name="T22" fmla="*/ 58 w 142"/>
                <a:gd name="T23" fmla="*/ 59 h 144"/>
                <a:gd name="T24" fmla="*/ 44 w 142"/>
                <a:gd name="T25" fmla="*/ 72 h 144"/>
                <a:gd name="T26" fmla="*/ 37 w 142"/>
                <a:gd name="T27" fmla="*/ 82 h 144"/>
                <a:gd name="T28" fmla="*/ 0 w 142"/>
                <a:gd name="T29" fmla="*/ 84 h 144"/>
                <a:gd name="T30" fmla="*/ 10 w 142"/>
                <a:gd name="T31" fmla="*/ 113 h 144"/>
                <a:gd name="T32" fmla="*/ 16 w 142"/>
                <a:gd name="T33" fmla="*/ 117 h 144"/>
                <a:gd name="T34" fmla="*/ 21 w 142"/>
                <a:gd name="T35" fmla="*/ 131 h 144"/>
                <a:gd name="T36" fmla="*/ 22 w 142"/>
                <a:gd name="T37" fmla="*/ 134 h 144"/>
                <a:gd name="T38" fmla="*/ 32 w 142"/>
                <a:gd name="T39" fmla="*/ 131 h 144"/>
                <a:gd name="T40" fmla="*/ 35 w 142"/>
                <a:gd name="T41" fmla="*/ 133 h 144"/>
                <a:gd name="T42" fmla="*/ 38 w 142"/>
                <a:gd name="T43" fmla="*/ 123 h 144"/>
                <a:gd name="T44" fmla="*/ 55 w 142"/>
                <a:gd name="T45" fmla="*/ 116 h 144"/>
                <a:gd name="T46" fmla="*/ 57 w 142"/>
                <a:gd name="T47" fmla="*/ 106 h 144"/>
                <a:gd name="T48" fmla="*/ 60 w 142"/>
                <a:gd name="T49" fmla="*/ 103 h 144"/>
                <a:gd name="T50" fmla="*/ 61 w 142"/>
                <a:gd name="T51" fmla="*/ 103 h 144"/>
                <a:gd name="T52" fmla="*/ 68 w 142"/>
                <a:gd name="T53" fmla="*/ 110 h 144"/>
                <a:gd name="T54" fmla="*/ 71 w 142"/>
                <a:gd name="T55" fmla="*/ 116 h 144"/>
                <a:gd name="T56" fmla="*/ 76 w 142"/>
                <a:gd name="T57" fmla="*/ 108 h 144"/>
                <a:gd name="T58" fmla="*/ 81 w 142"/>
                <a:gd name="T59" fmla="*/ 106 h 144"/>
                <a:gd name="T60" fmla="*/ 87 w 142"/>
                <a:gd name="T61" fmla="*/ 107 h 144"/>
                <a:gd name="T62" fmla="*/ 91 w 142"/>
                <a:gd name="T63" fmla="*/ 118 h 144"/>
                <a:gd name="T64" fmla="*/ 95 w 142"/>
                <a:gd name="T65" fmla="*/ 127 h 144"/>
                <a:gd name="T66" fmla="*/ 97 w 142"/>
                <a:gd name="T67" fmla="*/ 135 h 144"/>
                <a:gd name="T68" fmla="*/ 104 w 142"/>
                <a:gd name="T69" fmla="*/ 135 h 144"/>
                <a:gd name="T70" fmla="*/ 105 w 142"/>
                <a:gd name="T71" fmla="*/ 136 h 144"/>
                <a:gd name="T72" fmla="*/ 108 w 142"/>
                <a:gd name="T73" fmla="*/ 144 h 144"/>
                <a:gd name="T74" fmla="*/ 111 w 142"/>
                <a:gd name="T75" fmla="*/ 138 h 144"/>
                <a:gd name="T76" fmla="*/ 112 w 142"/>
                <a:gd name="T77" fmla="*/ 137 h 144"/>
                <a:gd name="T78" fmla="*/ 115 w 142"/>
                <a:gd name="T79" fmla="*/ 135 h 144"/>
                <a:gd name="T80" fmla="*/ 118 w 142"/>
                <a:gd name="T81" fmla="*/ 132 h 144"/>
                <a:gd name="T82" fmla="*/ 94 w 142"/>
                <a:gd name="T83" fmla="*/ 84 h 144"/>
                <a:gd name="T84" fmla="*/ 88 w 142"/>
                <a:gd name="T85" fmla="*/ 64 h 144"/>
                <a:gd name="T86" fmla="*/ 88 w 142"/>
                <a:gd name="T87" fmla="*/ 64 h 144"/>
                <a:gd name="T88" fmla="*/ 91 w 142"/>
                <a:gd name="T89" fmla="*/ 52 h 144"/>
                <a:gd name="T90" fmla="*/ 131 w 142"/>
                <a:gd name="T91" fmla="*/ 44 h 144"/>
                <a:gd name="T92" fmla="*/ 140 w 142"/>
                <a:gd name="T93" fmla="*/ 3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2" h="144">
                  <a:moveTo>
                    <a:pt x="142" y="29"/>
                  </a:moveTo>
                  <a:cubicBezTo>
                    <a:pt x="139" y="23"/>
                    <a:pt x="139" y="23"/>
                    <a:pt x="139" y="23"/>
                  </a:cubicBezTo>
                  <a:cubicBezTo>
                    <a:pt x="135" y="16"/>
                    <a:pt x="135" y="16"/>
                    <a:pt x="135" y="16"/>
                  </a:cubicBezTo>
                  <a:cubicBezTo>
                    <a:pt x="130" y="15"/>
                    <a:pt x="130" y="15"/>
                    <a:pt x="130" y="15"/>
                  </a:cubicBezTo>
                  <a:cubicBezTo>
                    <a:pt x="130" y="15"/>
                    <a:pt x="130" y="15"/>
                    <a:pt x="130" y="15"/>
                  </a:cubicBezTo>
                  <a:cubicBezTo>
                    <a:pt x="130" y="15"/>
                    <a:pt x="130" y="15"/>
                    <a:pt x="130" y="15"/>
                  </a:cubicBezTo>
                  <a:cubicBezTo>
                    <a:pt x="129" y="15"/>
                    <a:pt x="129" y="15"/>
                    <a:pt x="129" y="15"/>
                  </a:cubicBezTo>
                  <a:cubicBezTo>
                    <a:pt x="125" y="13"/>
                    <a:pt x="125" y="13"/>
                    <a:pt x="125" y="13"/>
                  </a:cubicBezTo>
                  <a:cubicBezTo>
                    <a:pt x="125" y="13"/>
                    <a:pt x="125" y="13"/>
                    <a:pt x="125" y="13"/>
                  </a:cubicBezTo>
                  <a:cubicBezTo>
                    <a:pt x="124" y="13"/>
                    <a:pt x="124" y="13"/>
                    <a:pt x="124" y="13"/>
                  </a:cubicBezTo>
                  <a:cubicBezTo>
                    <a:pt x="123" y="13"/>
                    <a:pt x="123" y="13"/>
                    <a:pt x="123" y="13"/>
                  </a:cubicBezTo>
                  <a:cubicBezTo>
                    <a:pt x="118" y="14"/>
                    <a:pt x="118" y="14"/>
                    <a:pt x="118" y="14"/>
                  </a:cubicBezTo>
                  <a:cubicBezTo>
                    <a:pt x="117" y="14"/>
                    <a:pt x="117" y="14"/>
                    <a:pt x="117" y="14"/>
                  </a:cubicBezTo>
                  <a:cubicBezTo>
                    <a:pt x="116" y="13"/>
                    <a:pt x="116" y="13"/>
                    <a:pt x="116" y="13"/>
                  </a:cubicBezTo>
                  <a:cubicBezTo>
                    <a:pt x="111" y="11"/>
                    <a:pt x="111" y="11"/>
                    <a:pt x="111" y="11"/>
                  </a:cubicBezTo>
                  <a:cubicBezTo>
                    <a:pt x="111" y="11"/>
                    <a:pt x="111" y="11"/>
                    <a:pt x="111" y="11"/>
                  </a:cubicBezTo>
                  <a:cubicBezTo>
                    <a:pt x="111" y="11"/>
                    <a:pt x="111" y="11"/>
                    <a:pt x="111" y="11"/>
                  </a:cubicBezTo>
                  <a:cubicBezTo>
                    <a:pt x="111" y="11"/>
                    <a:pt x="111" y="11"/>
                    <a:pt x="111" y="11"/>
                  </a:cubicBezTo>
                  <a:cubicBezTo>
                    <a:pt x="111" y="11"/>
                    <a:pt x="111" y="11"/>
                    <a:pt x="111" y="11"/>
                  </a:cubicBezTo>
                  <a:cubicBezTo>
                    <a:pt x="107" y="7"/>
                    <a:pt x="107" y="7"/>
                    <a:pt x="107" y="7"/>
                  </a:cubicBezTo>
                  <a:cubicBezTo>
                    <a:pt x="102" y="2"/>
                    <a:pt x="102" y="2"/>
                    <a:pt x="102" y="2"/>
                  </a:cubicBezTo>
                  <a:cubicBezTo>
                    <a:pt x="98" y="0"/>
                    <a:pt x="98" y="0"/>
                    <a:pt x="98" y="0"/>
                  </a:cubicBezTo>
                  <a:cubicBezTo>
                    <a:pt x="94" y="4"/>
                    <a:pt x="94" y="4"/>
                    <a:pt x="94" y="4"/>
                  </a:cubicBezTo>
                  <a:cubicBezTo>
                    <a:pt x="88" y="8"/>
                    <a:pt x="88" y="8"/>
                    <a:pt x="88" y="8"/>
                  </a:cubicBezTo>
                  <a:cubicBezTo>
                    <a:pt x="87" y="20"/>
                    <a:pt x="87" y="20"/>
                    <a:pt x="87" y="20"/>
                  </a:cubicBezTo>
                  <a:cubicBezTo>
                    <a:pt x="87" y="20"/>
                    <a:pt x="87" y="20"/>
                    <a:pt x="87" y="20"/>
                  </a:cubicBezTo>
                  <a:cubicBezTo>
                    <a:pt x="87" y="20"/>
                    <a:pt x="87" y="20"/>
                    <a:pt x="87" y="20"/>
                  </a:cubicBezTo>
                  <a:cubicBezTo>
                    <a:pt x="82" y="29"/>
                    <a:pt x="82" y="29"/>
                    <a:pt x="82" y="29"/>
                  </a:cubicBezTo>
                  <a:cubicBezTo>
                    <a:pt x="82" y="30"/>
                    <a:pt x="82" y="30"/>
                    <a:pt x="82" y="30"/>
                  </a:cubicBezTo>
                  <a:cubicBezTo>
                    <a:pt x="81" y="30"/>
                    <a:pt x="81" y="30"/>
                    <a:pt x="81" y="30"/>
                  </a:cubicBezTo>
                  <a:cubicBezTo>
                    <a:pt x="77" y="34"/>
                    <a:pt x="77" y="34"/>
                    <a:pt x="77" y="34"/>
                  </a:cubicBezTo>
                  <a:cubicBezTo>
                    <a:pt x="72" y="43"/>
                    <a:pt x="72" y="43"/>
                    <a:pt x="72" y="43"/>
                  </a:cubicBezTo>
                  <a:cubicBezTo>
                    <a:pt x="72" y="43"/>
                    <a:pt x="72" y="43"/>
                    <a:pt x="72" y="43"/>
                  </a:cubicBezTo>
                  <a:cubicBezTo>
                    <a:pt x="72" y="44"/>
                    <a:pt x="72" y="44"/>
                    <a:pt x="72" y="44"/>
                  </a:cubicBezTo>
                  <a:cubicBezTo>
                    <a:pt x="68" y="47"/>
                    <a:pt x="65" y="49"/>
                    <a:pt x="62" y="52"/>
                  </a:cubicBezTo>
                  <a:cubicBezTo>
                    <a:pt x="58" y="59"/>
                    <a:pt x="58" y="59"/>
                    <a:pt x="58" y="59"/>
                  </a:cubicBezTo>
                  <a:cubicBezTo>
                    <a:pt x="57" y="61"/>
                    <a:pt x="54" y="63"/>
                    <a:pt x="48" y="66"/>
                  </a:cubicBezTo>
                  <a:cubicBezTo>
                    <a:pt x="44" y="72"/>
                    <a:pt x="44" y="72"/>
                    <a:pt x="44" y="72"/>
                  </a:cubicBezTo>
                  <a:cubicBezTo>
                    <a:pt x="44" y="72"/>
                    <a:pt x="44" y="72"/>
                    <a:pt x="44" y="72"/>
                  </a:cubicBezTo>
                  <a:cubicBezTo>
                    <a:pt x="37" y="82"/>
                    <a:pt x="37" y="82"/>
                    <a:pt x="37" y="82"/>
                  </a:cubicBezTo>
                  <a:cubicBezTo>
                    <a:pt x="37" y="82"/>
                    <a:pt x="37" y="82"/>
                    <a:pt x="37" y="82"/>
                  </a:cubicBezTo>
                  <a:cubicBezTo>
                    <a:pt x="37" y="82"/>
                    <a:pt x="37" y="82"/>
                    <a:pt x="37" y="82"/>
                  </a:cubicBezTo>
                  <a:cubicBezTo>
                    <a:pt x="36" y="82"/>
                    <a:pt x="36" y="82"/>
                    <a:pt x="36" y="82"/>
                  </a:cubicBezTo>
                  <a:cubicBezTo>
                    <a:pt x="4" y="80"/>
                    <a:pt x="4" y="80"/>
                    <a:pt x="4" y="80"/>
                  </a:cubicBezTo>
                  <a:cubicBezTo>
                    <a:pt x="0" y="84"/>
                    <a:pt x="0" y="84"/>
                    <a:pt x="0" y="84"/>
                  </a:cubicBezTo>
                  <a:cubicBezTo>
                    <a:pt x="0" y="90"/>
                    <a:pt x="0" y="90"/>
                    <a:pt x="0" y="90"/>
                  </a:cubicBezTo>
                  <a:cubicBezTo>
                    <a:pt x="4" y="104"/>
                    <a:pt x="4" y="104"/>
                    <a:pt x="4" y="104"/>
                  </a:cubicBezTo>
                  <a:cubicBezTo>
                    <a:pt x="10" y="113"/>
                    <a:pt x="10" y="113"/>
                    <a:pt x="10" y="113"/>
                  </a:cubicBezTo>
                  <a:cubicBezTo>
                    <a:pt x="16" y="116"/>
                    <a:pt x="16" y="116"/>
                    <a:pt x="16" y="116"/>
                  </a:cubicBezTo>
                  <a:cubicBezTo>
                    <a:pt x="16" y="117"/>
                    <a:pt x="16" y="117"/>
                    <a:pt x="16" y="117"/>
                  </a:cubicBezTo>
                  <a:cubicBezTo>
                    <a:pt x="16" y="117"/>
                    <a:pt x="16" y="117"/>
                    <a:pt x="16" y="117"/>
                  </a:cubicBezTo>
                  <a:cubicBezTo>
                    <a:pt x="16" y="117"/>
                    <a:pt x="16" y="117"/>
                    <a:pt x="16" y="117"/>
                  </a:cubicBezTo>
                  <a:cubicBezTo>
                    <a:pt x="20" y="121"/>
                    <a:pt x="21" y="124"/>
                    <a:pt x="21" y="126"/>
                  </a:cubicBezTo>
                  <a:cubicBezTo>
                    <a:pt x="21" y="131"/>
                    <a:pt x="21" y="131"/>
                    <a:pt x="21" y="131"/>
                  </a:cubicBezTo>
                  <a:cubicBezTo>
                    <a:pt x="19" y="133"/>
                    <a:pt x="19" y="133"/>
                    <a:pt x="19" y="133"/>
                  </a:cubicBezTo>
                  <a:cubicBezTo>
                    <a:pt x="20" y="134"/>
                    <a:pt x="20" y="134"/>
                    <a:pt x="20" y="134"/>
                  </a:cubicBezTo>
                  <a:cubicBezTo>
                    <a:pt x="22" y="134"/>
                    <a:pt x="22" y="134"/>
                    <a:pt x="22" y="134"/>
                  </a:cubicBezTo>
                  <a:cubicBezTo>
                    <a:pt x="24" y="129"/>
                    <a:pt x="24" y="129"/>
                    <a:pt x="24" y="129"/>
                  </a:cubicBezTo>
                  <a:cubicBezTo>
                    <a:pt x="25" y="129"/>
                    <a:pt x="25" y="129"/>
                    <a:pt x="25" y="129"/>
                  </a:cubicBezTo>
                  <a:cubicBezTo>
                    <a:pt x="32" y="131"/>
                    <a:pt x="32" y="131"/>
                    <a:pt x="32" y="131"/>
                  </a:cubicBezTo>
                  <a:cubicBezTo>
                    <a:pt x="32" y="133"/>
                    <a:pt x="32" y="133"/>
                    <a:pt x="32" y="133"/>
                  </a:cubicBezTo>
                  <a:cubicBezTo>
                    <a:pt x="35" y="133"/>
                    <a:pt x="35" y="133"/>
                    <a:pt x="35" y="133"/>
                  </a:cubicBezTo>
                  <a:cubicBezTo>
                    <a:pt x="35" y="133"/>
                    <a:pt x="35" y="133"/>
                    <a:pt x="35" y="133"/>
                  </a:cubicBezTo>
                  <a:cubicBezTo>
                    <a:pt x="34" y="130"/>
                    <a:pt x="34" y="130"/>
                    <a:pt x="34" y="130"/>
                  </a:cubicBezTo>
                  <a:cubicBezTo>
                    <a:pt x="34" y="130"/>
                    <a:pt x="34" y="130"/>
                    <a:pt x="34" y="130"/>
                  </a:cubicBezTo>
                  <a:cubicBezTo>
                    <a:pt x="38" y="123"/>
                    <a:pt x="38" y="123"/>
                    <a:pt x="38" y="123"/>
                  </a:cubicBezTo>
                  <a:cubicBezTo>
                    <a:pt x="39" y="121"/>
                    <a:pt x="41" y="120"/>
                    <a:pt x="44" y="121"/>
                  </a:cubicBezTo>
                  <a:cubicBezTo>
                    <a:pt x="51" y="121"/>
                    <a:pt x="51" y="121"/>
                    <a:pt x="51" y="121"/>
                  </a:cubicBezTo>
                  <a:cubicBezTo>
                    <a:pt x="55" y="116"/>
                    <a:pt x="55" y="116"/>
                    <a:pt x="55" y="116"/>
                  </a:cubicBezTo>
                  <a:cubicBezTo>
                    <a:pt x="55" y="111"/>
                    <a:pt x="55" y="111"/>
                    <a:pt x="55" y="111"/>
                  </a:cubicBezTo>
                  <a:cubicBezTo>
                    <a:pt x="57" y="106"/>
                    <a:pt x="57" y="106"/>
                    <a:pt x="57" y="106"/>
                  </a:cubicBezTo>
                  <a:cubicBezTo>
                    <a:pt x="57" y="106"/>
                    <a:pt x="57" y="106"/>
                    <a:pt x="57" y="106"/>
                  </a:cubicBezTo>
                  <a:cubicBezTo>
                    <a:pt x="57" y="105"/>
                    <a:pt x="57" y="105"/>
                    <a:pt x="57" y="105"/>
                  </a:cubicBezTo>
                  <a:cubicBezTo>
                    <a:pt x="58" y="105"/>
                    <a:pt x="58" y="105"/>
                    <a:pt x="58" y="105"/>
                  </a:cubicBezTo>
                  <a:cubicBezTo>
                    <a:pt x="60" y="103"/>
                    <a:pt x="60" y="103"/>
                    <a:pt x="60" y="103"/>
                  </a:cubicBezTo>
                  <a:cubicBezTo>
                    <a:pt x="60" y="103"/>
                    <a:pt x="60" y="103"/>
                    <a:pt x="60" y="103"/>
                  </a:cubicBezTo>
                  <a:cubicBezTo>
                    <a:pt x="61" y="103"/>
                    <a:pt x="61" y="103"/>
                    <a:pt x="61" y="103"/>
                  </a:cubicBezTo>
                  <a:cubicBezTo>
                    <a:pt x="61" y="103"/>
                    <a:pt x="61" y="103"/>
                    <a:pt x="61" y="103"/>
                  </a:cubicBezTo>
                  <a:cubicBezTo>
                    <a:pt x="67" y="104"/>
                    <a:pt x="67" y="104"/>
                    <a:pt x="67" y="104"/>
                  </a:cubicBezTo>
                  <a:cubicBezTo>
                    <a:pt x="67" y="105"/>
                    <a:pt x="67" y="105"/>
                    <a:pt x="67" y="105"/>
                  </a:cubicBezTo>
                  <a:cubicBezTo>
                    <a:pt x="68" y="110"/>
                    <a:pt x="68" y="110"/>
                    <a:pt x="68" y="110"/>
                  </a:cubicBezTo>
                  <a:cubicBezTo>
                    <a:pt x="68" y="112"/>
                    <a:pt x="68" y="112"/>
                    <a:pt x="68" y="112"/>
                  </a:cubicBezTo>
                  <a:cubicBezTo>
                    <a:pt x="69" y="116"/>
                    <a:pt x="69" y="116"/>
                    <a:pt x="69" y="116"/>
                  </a:cubicBezTo>
                  <a:cubicBezTo>
                    <a:pt x="71" y="116"/>
                    <a:pt x="71" y="116"/>
                    <a:pt x="71" y="116"/>
                  </a:cubicBezTo>
                  <a:cubicBezTo>
                    <a:pt x="73" y="113"/>
                    <a:pt x="73" y="113"/>
                    <a:pt x="73" y="113"/>
                  </a:cubicBezTo>
                  <a:cubicBezTo>
                    <a:pt x="73" y="113"/>
                    <a:pt x="73" y="113"/>
                    <a:pt x="73" y="113"/>
                  </a:cubicBezTo>
                  <a:cubicBezTo>
                    <a:pt x="76" y="108"/>
                    <a:pt x="76" y="108"/>
                    <a:pt x="76" y="108"/>
                  </a:cubicBezTo>
                  <a:cubicBezTo>
                    <a:pt x="76" y="108"/>
                    <a:pt x="76" y="108"/>
                    <a:pt x="76" y="108"/>
                  </a:cubicBezTo>
                  <a:cubicBezTo>
                    <a:pt x="81" y="106"/>
                    <a:pt x="81" y="106"/>
                    <a:pt x="81" y="106"/>
                  </a:cubicBezTo>
                  <a:cubicBezTo>
                    <a:pt x="81" y="106"/>
                    <a:pt x="81" y="106"/>
                    <a:pt x="81" y="106"/>
                  </a:cubicBezTo>
                  <a:cubicBezTo>
                    <a:pt x="82" y="105"/>
                    <a:pt x="82" y="105"/>
                    <a:pt x="82" y="105"/>
                  </a:cubicBezTo>
                  <a:cubicBezTo>
                    <a:pt x="87" y="107"/>
                    <a:pt x="87" y="107"/>
                    <a:pt x="87" y="107"/>
                  </a:cubicBezTo>
                  <a:cubicBezTo>
                    <a:pt x="87" y="107"/>
                    <a:pt x="87" y="107"/>
                    <a:pt x="87" y="107"/>
                  </a:cubicBezTo>
                  <a:cubicBezTo>
                    <a:pt x="88" y="107"/>
                    <a:pt x="88" y="107"/>
                    <a:pt x="88" y="107"/>
                  </a:cubicBezTo>
                  <a:cubicBezTo>
                    <a:pt x="91" y="113"/>
                    <a:pt x="91" y="113"/>
                    <a:pt x="91" y="113"/>
                  </a:cubicBezTo>
                  <a:cubicBezTo>
                    <a:pt x="91" y="118"/>
                    <a:pt x="91" y="118"/>
                    <a:pt x="91" y="118"/>
                  </a:cubicBezTo>
                  <a:cubicBezTo>
                    <a:pt x="95" y="126"/>
                    <a:pt x="95" y="126"/>
                    <a:pt x="95" y="126"/>
                  </a:cubicBezTo>
                  <a:cubicBezTo>
                    <a:pt x="95" y="126"/>
                    <a:pt x="95" y="126"/>
                    <a:pt x="95" y="126"/>
                  </a:cubicBezTo>
                  <a:cubicBezTo>
                    <a:pt x="95" y="127"/>
                    <a:pt x="95" y="127"/>
                    <a:pt x="95" y="127"/>
                  </a:cubicBezTo>
                  <a:cubicBezTo>
                    <a:pt x="95" y="132"/>
                    <a:pt x="95" y="132"/>
                    <a:pt x="95" y="132"/>
                  </a:cubicBezTo>
                  <a:cubicBezTo>
                    <a:pt x="96" y="135"/>
                    <a:pt x="96" y="135"/>
                    <a:pt x="96" y="135"/>
                  </a:cubicBezTo>
                  <a:cubicBezTo>
                    <a:pt x="97" y="135"/>
                    <a:pt x="97" y="135"/>
                    <a:pt x="97" y="135"/>
                  </a:cubicBezTo>
                  <a:cubicBezTo>
                    <a:pt x="99" y="133"/>
                    <a:pt x="99" y="133"/>
                    <a:pt x="99" y="133"/>
                  </a:cubicBezTo>
                  <a:cubicBezTo>
                    <a:pt x="99" y="132"/>
                    <a:pt x="99" y="132"/>
                    <a:pt x="99" y="132"/>
                  </a:cubicBezTo>
                  <a:cubicBezTo>
                    <a:pt x="104" y="135"/>
                    <a:pt x="104" y="135"/>
                    <a:pt x="104" y="135"/>
                  </a:cubicBezTo>
                  <a:cubicBezTo>
                    <a:pt x="104" y="135"/>
                    <a:pt x="104" y="135"/>
                    <a:pt x="104" y="135"/>
                  </a:cubicBezTo>
                  <a:cubicBezTo>
                    <a:pt x="105" y="135"/>
                    <a:pt x="105" y="135"/>
                    <a:pt x="105" y="135"/>
                  </a:cubicBezTo>
                  <a:cubicBezTo>
                    <a:pt x="105" y="136"/>
                    <a:pt x="105" y="136"/>
                    <a:pt x="105" y="136"/>
                  </a:cubicBezTo>
                  <a:cubicBezTo>
                    <a:pt x="105" y="136"/>
                    <a:pt x="105" y="136"/>
                    <a:pt x="105" y="136"/>
                  </a:cubicBezTo>
                  <a:cubicBezTo>
                    <a:pt x="106" y="143"/>
                    <a:pt x="106" y="143"/>
                    <a:pt x="106" y="143"/>
                  </a:cubicBezTo>
                  <a:cubicBezTo>
                    <a:pt x="108" y="144"/>
                    <a:pt x="108" y="144"/>
                    <a:pt x="108" y="144"/>
                  </a:cubicBezTo>
                  <a:cubicBezTo>
                    <a:pt x="109" y="143"/>
                    <a:pt x="109" y="143"/>
                    <a:pt x="109" y="143"/>
                  </a:cubicBezTo>
                  <a:cubicBezTo>
                    <a:pt x="111" y="138"/>
                    <a:pt x="111" y="138"/>
                    <a:pt x="111" y="138"/>
                  </a:cubicBezTo>
                  <a:cubicBezTo>
                    <a:pt x="111" y="138"/>
                    <a:pt x="111" y="138"/>
                    <a:pt x="111" y="138"/>
                  </a:cubicBezTo>
                  <a:cubicBezTo>
                    <a:pt x="111" y="137"/>
                    <a:pt x="111" y="137"/>
                    <a:pt x="111" y="137"/>
                  </a:cubicBezTo>
                  <a:cubicBezTo>
                    <a:pt x="112" y="137"/>
                    <a:pt x="112" y="137"/>
                    <a:pt x="112" y="137"/>
                  </a:cubicBezTo>
                  <a:cubicBezTo>
                    <a:pt x="112" y="137"/>
                    <a:pt x="112" y="137"/>
                    <a:pt x="112" y="137"/>
                  </a:cubicBezTo>
                  <a:cubicBezTo>
                    <a:pt x="115" y="135"/>
                    <a:pt x="115" y="135"/>
                    <a:pt x="115" y="135"/>
                  </a:cubicBezTo>
                  <a:cubicBezTo>
                    <a:pt x="115" y="135"/>
                    <a:pt x="115" y="135"/>
                    <a:pt x="115" y="135"/>
                  </a:cubicBezTo>
                  <a:cubicBezTo>
                    <a:pt x="115" y="135"/>
                    <a:pt x="115" y="135"/>
                    <a:pt x="115" y="135"/>
                  </a:cubicBezTo>
                  <a:cubicBezTo>
                    <a:pt x="119" y="135"/>
                    <a:pt x="119" y="135"/>
                    <a:pt x="119" y="135"/>
                  </a:cubicBezTo>
                  <a:cubicBezTo>
                    <a:pt x="118" y="133"/>
                    <a:pt x="118" y="133"/>
                    <a:pt x="118" y="133"/>
                  </a:cubicBezTo>
                  <a:cubicBezTo>
                    <a:pt x="118" y="132"/>
                    <a:pt x="118" y="132"/>
                    <a:pt x="118" y="132"/>
                  </a:cubicBezTo>
                  <a:cubicBezTo>
                    <a:pt x="116" y="113"/>
                    <a:pt x="116" y="113"/>
                    <a:pt x="116" y="113"/>
                  </a:cubicBezTo>
                  <a:cubicBezTo>
                    <a:pt x="108" y="101"/>
                    <a:pt x="108" y="101"/>
                    <a:pt x="108" y="101"/>
                  </a:cubicBezTo>
                  <a:cubicBezTo>
                    <a:pt x="94" y="84"/>
                    <a:pt x="94" y="84"/>
                    <a:pt x="94" y="84"/>
                  </a:cubicBezTo>
                  <a:cubicBezTo>
                    <a:pt x="94" y="84"/>
                    <a:pt x="94" y="84"/>
                    <a:pt x="94" y="84"/>
                  </a:cubicBezTo>
                  <a:cubicBezTo>
                    <a:pt x="93" y="73"/>
                    <a:pt x="93" y="73"/>
                    <a:pt x="93" y="73"/>
                  </a:cubicBezTo>
                  <a:cubicBezTo>
                    <a:pt x="88" y="64"/>
                    <a:pt x="88" y="64"/>
                    <a:pt x="88" y="64"/>
                  </a:cubicBezTo>
                  <a:cubicBezTo>
                    <a:pt x="88" y="64"/>
                    <a:pt x="88" y="64"/>
                    <a:pt x="88" y="64"/>
                  </a:cubicBezTo>
                  <a:cubicBezTo>
                    <a:pt x="88" y="64"/>
                    <a:pt x="88" y="64"/>
                    <a:pt x="88" y="64"/>
                  </a:cubicBezTo>
                  <a:cubicBezTo>
                    <a:pt x="88" y="64"/>
                    <a:pt x="88" y="64"/>
                    <a:pt x="88" y="64"/>
                  </a:cubicBezTo>
                  <a:cubicBezTo>
                    <a:pt x="88" y="63"/>
                    <a:pt x="88" y="63"/>
                    <a:pt x="88" y="63"/>
                  </a:cubicBezTo>
                  <a:cubicBezTo>
                    <a:pt x="90" y="52"/>
                    <a:pt x="90" y="52"/>
                    <a:pt x="90" y="52"/>
                  </a:cubicBezTo>
                  <a:cubicBezTo>
                    <a:pt x="91" y="52"/>
                    <a:pt x="91" y="52"/>
                    <a:pt x="91" y="52"/>
                  </a:cubicBezTo>
                  <a:cubicBezTo>
                    <a:pt x="92" y="52"/>
                    <a:pt x="92" y="52"/>
                    <a:pt x="92" y="52"/>
                  </a:cubicBezTo>
                  <a:cubicBezTo>
                    <a:pt x="117" y="51"/>
                    <a:pt x="117" y="51"/>
                    <a:pt x="117" y="51"/>
                  </a:cubicBezTo>
                  <a:cubicBezTo>
                    <a:pt x="131" y="44"/>
                    <a:pt x="131" y="44"/>
                    <a:pt x="131" y="44"/>
                  </a:cubicBezTo>
                  <a:cubicBezTo>
                    <a:pt x="131" y="44"/>
                    <a:pt x="131" y="44"/>
                    <a:pt x="131" y="44"/>
                  </a:cubicBezTo>
                  <a:cubicBezTo>
                    <a:pt x="131" y="43"/>
                    <a:pt x="131" y="43"/>
                    <a:pt x="131" y="43"/>
                  </a:cubicBezTo>
                  <a:cubicBezTo>
                    <a:pt x="136" y="42"/>
                    <a:pt x="139" y="40"/>
                    <a:pt x="140" y="38"/>
                  </a:cubicBezTo>
                  <a:cubicBezTo>
                    <a:pt x="141" y="36"/>
                    <a:pt x="142" y="33"/>
                    <a:pt x="142"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15" name="Freeform 16"/>
            <p:cNvSpPr/>
            <p:nvPr/>
          </p:nvSpPr>
          <p:spPr bwMode="auto">
            <a:xfrm>
              <a:off x="6134101" y="2787651"/>
              <a:ext cx="606425" cy="1085850"/>
            </a:xfrm>
            <a:custGeom>
              <a:avLst/>
              <a:gdLst>
                <a:gd name="T0" fmla="*/ 47 w 161"/>
                <a:gd name="T1" fmla="*/ 90 h 289"/>
                <a:gd name="T2" fmla="*/ 60 w 161"/>
                <a:gd name="T3" fmla="*/ 100 h 289"/>
                <a:gd name="T4" fmla="*/ 69 w 161"/>
                <a:gd name="T5" fmla="*/ 108 h 289"/>
                <a:gd name="T6" fmla="*/ 87 w 161"/>
                <a:gd name="T7" fmla="*/ 114 h 289"/>
                <a:gd name="T8" fmla="*/ 88 w 161"/>
                <a:gd name="T9" fmla="*/ 115 h 289"/>
                <a:gd name="T10" fmla="*/ 93 w 161"/>
                <a:gd name="T11" fmla="*/ 123 h 289"/>
                <a:gd name="T12" fmla="*/ 88 w 161"/>
                <a:gd name="T13" fmla="*/ 136 h 289"/>
                <a:gd name="T14" fmla="*/ 88 w 161"/>
                <a:gd name="T15" fmla="*/ 144 h 289"/>
                <a:gd name="T16" fmla="*/ 83 w 161"/>
                <a:gd name="T17" fmla="*/ 158 h 289"/>
                <a:gd name="T18" fmla="*/ 70 w 161"/>
                <a:gd name="T19" fmla="*/ 156 h 289"/>
                <a:gd name="T20" fmla="*/ 55 w 161"/>
                <a:gd name="T21" fmla="*/ 166 h 289"/>
                <a:gd name="T22" fmla="*/ 58 w 161"/>
                <a:gd name="T23" fmla="*/ 177 h 289"/>
                <a:gd name="T24" fmla="*/ 43 w 161"/>
                <a:gd name="T25" fmla="*/ 174 h 289"/>
                <a:gd name="T26" fmla="*/ 31 w 161"/>
                <a:gd name="T27" fmla="*/ 169 h 289"/>
                <a:gd name="T28" fmla="*/ 19 w 161"/>
                <a:gd name="T29" fmla="*/ 196 h 289"/>
                <a:gd name="T30" fmla="*/ 23 w 161"/>
                <a:gd name="T31" fmla="*/ 204 h 289"/>
                <a:gd name="T32" fmla="*/ 25 w 161"/>
                <a:gd name="T33" fmla="*/ 211 h 289"/>
                <a:gd name="T34" fmla="*/ 26 w 161"/>
                <a:gd name="T35" fmla="*/ 222 h 289"/>
                <a:gd name="T36" fmla="*/ 2 w 161"/>
                <a:gd name="T37" fmla="*/ 227 h 289"/>
                <a:gd name="T38" fmla="*/ 3 w 161"/>
                <a:gd name="T39" fmla="*/ 243 h 289"/>
                <a:gd name="T40" fmla="*/ 6 w 161"/>
                <a:gd name="T41" fmla="*/ 254 h 289"/>
                <a:gd name="T42" fmla="*/ 33 w 161"/>
                <a:gd name="T43" fmla="*/ 253 h 289"/>
                <a:gd name="T44" fmla="*/ 42 w 161"/>
                <a:gd name="T45" fmla="*/ 260 h 289"/>
                <a:gd name="T46" fmla="*/ 50 w 161"/>
                <a:gd name="T47" fmla="*/ 266 h 289"/>
                <a:gd name="T48" fmla="*/ 57 w 161"/>
                <a:gd name="T49" fmla="*/ 261 h 289"/>
                <a:gd name="T50" fmla="*/ 76 w 161"/>
                <a:gd name="T51" fmla="*/ 273 h 289"/>
                <a:gd name="T52" fmla="*/ 97 w 161"/>
                <a:gd name="T53" fmla="*/ 275 h 289"/>
                <a:gd name="T54" fmla="*/ 104 w 161"/>
                <a:gd name="T55" fmla="*/ 279 h 289"/>
                <a:gd name="T56" fmla="*/ 104 w 161"/>
                <a:gd name="T57" fmla="*/ 279 h 289"/>
                <a:gd name="T58" fmla="*/ 113 w 161"/>
                <a:gd name="T59" fmla="*/ 287 h 289"/>
                <a:gd name="T60" fmla="*/ 123 w 161"/>
                <a:gd name="T61" fmla="*/ 280 h 289"/>
                <a:gd name="T62" fmla="*/ 119 w 161"/>
                <a:gd name="T63" fmla="*/ 274 h 289"/>
                <a:gd name="T64" fmla="*/ 123 w 161"/>
                <a:gd name="T65" fmla="*/ 257 h 289"/>
                <a:gd name="T66" fmla="*/ 133 w 161"/>
                <a:gd name="T67" fmla="*/ 257 h 289"/>
                <a:gd name="T68" fmla="*/ 120 w 161"/>
                <a:gd name="T69" fmla="*/ 243 h 289"/>
                <a:gd name="T70" fmla="*/ 117 w 161"/>
                <a:gd name="T71" fmla="*/ 237 h 289"/>
                <a:gd name="T72" fmla="*/ 121 w 161"/>
                <a:gd name="T73" fmla="*/ 231 h 289"/>
                <a:gd name="T74" fmla="*/ 151 w 161"/>
                <a:gd name="T75" fmla="*/ 233 h 289"/>
                <a:gd name="T76" fmla="*/ 161 w 161"/>
                <a:gd name="T77" fmla="*/ 231 h 289"/>
                <a:gd name="T78" fmla="*/ 144 w 161"/>
                <a:gd name="T79" fmla="*/ 187 h 289"/>
                <a:gd name="T80" fmla="*/ 136 w 161"/>
                <a:gd name="T81" fmla="*/ 184 h 289"/>
                <a:gd name="T82" fmla="*/ 135 w 161"/>
                <a:gd name="T83" fmla="*/ 172 h 289"/>
                <a:gd name="T84" fmla="*/ 137 w 161"/>
                <a:gd name="T85" fmla="*/ 95 h 289"/>
                <a:gd name="T86" fmla="*/ 139 w 161"/>
                <a:gd name="T87" fmla="*/ 80 h 289"/>
                <a:gd name="T88" fmla="*/ 147 w 161"/>
                <a:gd name="T89" fmla="*/ 68 h 289"/>
                <a:gd name="T90" fmla="*/ 138 w 161"/>
                <a:gd name="T91" fmla="*/ 55 h 289"/>
                <a:gd name="T92" fmla="*/ 137 w 161"/>
                <a:gd name="T93" fmla="*/ 44 h 289"/>
                <a:gd name="T94" fmla="*/ 138 w 161"/>
                <a:gd name="T95" fmla="*/ 43 h 289"/>
                <a:gd name="T96" fmla="*/ 145 w 161"/>
                <a:gd name="T97" fmla="*/ 18 h 289"/>
                <a:gd name="T98" fmla="*/ 150 w 161"/>
                <a:gd name="T99" fmla="*/ 10 h 289"/>
                <a:gd name="T100" fmla="*/ 156 w 161"/>
                <a:gd name="T101" fmla="*/ 6 h 289"/>
                <a:gd name="T102" fmla="*/ 148 w 161"/>
                <a:gd name="T103" fmla="*/ 0 h 289"/>
                <a:gd name="T104" fmla="*/ 134 w 161"/>
                <a:gd name="T105" fmla="*/ 5 h 289"/>
                <a:gd name="T106" fmla="*/ 121 w 161"/>
                <a:gd name="T107" fmla="*/ 16 h 289"/>
                <a:gd name="T108" fmla="*/ 104 w 161"/>
                <a:gd name="T109" fmla="*/ 28 h 289"/>
                <a:gd name="T110" fmla="*/ 97 w 161"/>
                <a:gd name="T111" fmla="*/ 35 h 289"/>
                <a:gd name="T112" fmla="*/ 92 w 161"/>
                <a:gd name="T113" fmla="*/ 59 h 289"/>
                <a:gd name="T114" fmla="*/ 91 w 161"/>
                <a:gd name="T115" fmla="*/ 66 h 289"/>
                <a:gd name="T116" fmla="*/ 86 w 161"/>
                <a:gd name="T117" fmla="*/ 72 h 289"/>
                <a:gd name="T118" fmla="*/ 85 w 161"/>
                <a:gd name="T119" fmla="*/ 73 h 289"/>
                <a:gd name="T120" fmla="*/ 75 w 161"/>
                <a:gd name="T121" fmla="*/ 74 h 289"/>
                <a:gd name="T122" fmla="*/ 75 w 161"/>
                <a:gd name="T123" fmla="*/ 74 h 289"/>
                <a:gd name="T124" fmla="*/ 53 w 161"/>
                <a:gd name="T125" fmla="*/ 6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1" h="289">
                  <a:moveTo>
                    <a:pt x="53" y="66"/>
                  </a:moveTo>
                  <a:cubicBezTo>
                    <a:pt x="51" y="65"/>
                    <a:pt x="51" y="65"/>
                    <a:pt x="51" y="65"/>
                  </a:cubicBezTo>
                  <a:cubicBezTo>
                    <a:pt x="47" y="90"/>
                    <a:pt x="47" y="90"/>
                    <a:pt x="47" y="90"/>
                  </a:cubicBezTo>
                  <a:cubicBezTo>
                    <a:pt x="54" y="98"/>
                    <a:pt x="54" y="98"/>
                    <a:pt x="54" y="98"/>
                  </a:cubicBezTo>
                  <a:cubicBezTo>
                    <a:pt x="60" y="100"/>
                    <a:pt x="60" y="100"/>
                    <a:pt x="60" y="100"/>
                  </a:cubicBezTo>
                  <a:cubicBezTo>
                    <a:pt x="60" y="100"/>
                    <a:pt x="60" y="100"/>
                    <a:pt x="60" y="100"/>
                  </a:cubicBezTo>
                  <a:cubicBezTo>
                    <a:pt x="61" y="100"/>
                    <a:pt x="61" y="100"/>
                    <a:pt x="61" y="100"/>
                  </a:cubicBezTo>
                  <a:cubicBezTo>
                    <a:pt x="61" y="101"/>
                    <a:pt x="61" y="101"/>
                    <a:pt x="61" y="101"/>
                  </a:cubicBezTo>
                  <a:cubicBezTo>
                    <a:pt x="69" y="108"/>
                    <a:pt x="69" y="108"/>
                    <a:pt x="69" y="108"/>
                  </a:cubicBezTo>
                  <a:cubicBezTo>
                    <a:pt x="81" y="110"/>
                    <a:pt x="81" y="110"/>
                    <a:pt x="81" y="110"/>
                  </a:cubicBezTo>
                  <a:cubicBezTo>
                    <a:pt x="81" y="110"/>
                    <a:pt x="81" y="110"/>
                    <a:pt x="81" y="110"/>
                  </a:cubicBezTo>
                  <a:cubicBezTo>
                    <a:pt x="87" y="114"/>
                    <a:pt x="87" y="114"/>
                    <a:pt x="87" y="114"/>
                  </a:cubicBezTo>
                  <a:cubicBezTo>
                    <a:pt x="88" y="114"/>
                    <a:pt x="88" y="114"/>
                    <a:pt x="88" y="114"/>
                  </a:cubicBezTo>
                  <a:cubicBezTo>
                    <a:pt x="88" y="114"/>
                    <a:pt x="88" y="114"/>
                    <a:pt x="88" y="114"/>
                  </a:cubicBezTo>
                  <a:cubicBezTo>
                    <a:pt x="88" y="115"/>
                    <a:pt x="88" y="115"/>
                    <a:pt x="88" y="115"/>
                  </a:cubicBezTo>
                  <a:cubicBezTo>
                    <a:pt x="92" y="122"/>
                    <a:pt x="92" y="122"/>
                    <a:pt x="92" y="122"/>
                  </a:cubicBezTo>
                  <a:cubicBezTo>
                    <a:pt x="93" y="122"/>
                    <a:pt x="93" y="122"/>
                    <a:pt x="93" y="122"/>
                  </a:cubicBezTo>
                  <a:cubicBezTo>
                    <a:pt x="93" y="123"/>
                    <a:pt x="93" y="123"/>
                    <a:pt x="93" y="123"/>
                  </a:cubicBezTo>
                  <a:cubicBezTo>
                    <a:pt x="89" y="130"/>
                    <a:pt x="89" y="130"/>
                    <a:pt x="89" y="130"/>
                  </a:cubicBezTo>
                  <a:cubicBezTo>
                    <a:pt x="88" y="130"/>
                    <a:pt x="88" y="132"/>
                    <a:pt x="88" y="136"/>
                  </a:cubicBezTo>
                  <a:cubicBezTo>
                    <a:pt x="88" y="136"/>
                    <a:pt x="88" y="136"/>
                    <a:pt x="88" y="136"/>
                  </a:cubicBezTo>
                  <a:cubicBezTo>
                    <a:pt x="88" y="143"/>
                    <a:pt x="88" y="143"/>
                    <a:pt x="88" y="143"/>
                  </a:cubicBezTo>
                  <a:cubicBezTo>
                    <a:pt x="88" y="144"/>
                    <a:pt x="88" y="144"/>
                    <a:pt x="88" y="144"/>
                  </a:cubicBezTo>
                  <a:cubicBezTo>
                    <a:pt x="88" y="144"/>
                    <a:pt x="88" y="144"/>
                    <a:pt x="88" y="144"/>
                  </a:cubicBezTo>
                  <a:cubicBezTo>
                    <a:pt x="84" y="156"/>
                    <a:pt x="84" y="156"/>
                    <a:pt x="84" y="156"/>
                  </a:cubicBezTo>
                  <a:cubicBezTo>
                    <a:pt x="84" y="158"/>
                    <a:pt x="84" y="158"/>
                    <a:pt x="84" y="158"/>
                  </a:cubicBezTo>
                  <a:cubicBezTo>
                    <a:pt x="83" y="158"/>
                    <a:pt x="83" y="158"/>
                    <a:pt x="83" y="158"/>
                  </a:cubicBezTo>
                  <a:cubicBezTo>
                    <a:pt x="82" y="157"/>
                    <a:pt x="82" y="157"/>
                    <a:pt x="82" y="157"/>
                  </a:cubicBezTo>
                  <a:cubicBezTo>
                    <a:pt x="77" y="156"/>
                    <a:pt x="77" y="156"/>
                    <a:pt x="77" y="156"/>
                  </a:cubicBezTo>
                  <a:cubicBezTo>
                    <a:pt x="70" y="156"/>
                    <a:pt x="70" y="156"/>
                    <a:pt x="70" y="156"/>
                  </a:cubicBezTo>
                  <a:cubicBezTo>
                    <a:pt x="64" y="158"/>
                    <a:pt x="64" y="158"/>
                    <a:pt x="64" y="158"/>
                  </a:cubicBezTo>
                  <a:cubicBezTo>
                    <a:pt x="57" y="164"/>
                    <a:pt x="57" y="164"/>
                    <a:pt x="57" y="164"/>
                  </a:cubicBezTo>
                  <a:cubicBezTo>
                    <a:pt x="55" y="166"/>
                    <a:pt x="55" y="166"/>
                    <a:pt x="55" y="166"/>
                  </a:cubicBezTo>
                  <a:cubicBezTo>
                    <a:pt x="64" y="170"/>
                    <a:pt x="64" y="170"/>
                    <a:pt x="64" y="170"/>
                  </a:cubicBezTo>
                  <a:cubicBezTo>
                    <a:pt x="63" y="172"/>
                    <a:pt x="63" y="172"/>
                    <a:pt x="63" y="172"/>
                  </a:cubicBezTo>
                  <a:cubicBezTo>
                    <a:pt x="63" y="174"/>
                    <a:pt x="61" y="176"/>
                    <a:pt x="58" y="177"/>
                  </a:cubicBezTo>
                  <a:cubicBezTo>
                    <a:pt x="52" y="177"/>
                    <a:pt x="52" y="177"/>
                    <a:pt x="52" y="177"/>
                  </a:cubicBezTo>
                  <a:cubicBezTo>
                    <a:pt x="43" y="174"/>
                    <a:pt x="43" y="174"/>
                    <a:pt x="43" y="174"/>
                  </a:cubicBezTo>
                  <a:cubicBezTo>
                    <a:pt x="43" y="174"/>
                    <a:pt x="43" y="174"/>
                    <a:pt x="43" y="174"/>
                  </a:cubicBezTo>
                  <a:cubicBezTo>
                    <a:pt x="43" y="174"/>
                    <a:pt x="43" y="174"/>
                    <a:pt x="43" y="174"/>
                  </a:cubicBezTo>
                  <a:cubicBezTo>
                    <a:pt x="35" y="169"/>
                    <a:pt x="35" y="169"/>
                    <a:pt x="35" y="169"/>
                  </a:cubicBezTo>
                  <a:cubicBezTo>
                    <a:pt x="31" y="169"/>
                    <a:pt x="31" y="169"/>
                    <a:pt x="31" y="169"/>
                  </a:cubicBezTo>
                  <a:cubicBezTo>
                    <a:pt x="21" y="183"/>
                    <a:pt x="21" y="183"/>
                    <a:pt x="21" y="183"/>
                  </a:cubicBezTo>
                  <a:cubicBezTo>
                    <a:pt x="19" y="188"/>
                    <a:pt x="19" y="188"/>
                    <a:pt x="19" y="188"/>
                  </a:cubicBezTo>
                  <a:cubicBezTo>
                    <a:pt x="19" y="196"/>
                    <a:pt x="19" y="196"/>
                    <a:pt x="19" y="196"/>
                  </a:cubicBezTo>
                  <a:cubicBezTo>
                    <a:pt x="23" y="203"/>
                    <a:pt x="23" y="203"/>
                    <a:pt x="23" y="203"/>
                  </a:cubicBezTo>
                  <a:cubicBezTo>
                    <a:pt x="23" y="204"/>
                    <a:pt x="23" y="204"/>
                    <a:pt x="23" y="204"/>
                  </a:cubicBezTo>
                  <a:cubicBezTo>
                    <a:pt x="23" y="204"/>
                    <a:pt x="23" y="204"/>
                    <a:pt x="23" y="204"/>
                  </a:cubicBezTo>
                  <a:cubicBezTo>
                    <a:pt x="23" y="204"/>
                    <a:pt x="23" y="204"/>
                    <a:pt x="23" y="204"/>
                  </a:cubicBezTo>
                  <a:cubicBezTo>
                    <a:pt x="25" y="210"/>
                    <a:pt x="25" y="210"/>
                    <a:pt x="25" y="210"/>
                  </a:cubicBezTo>
                  <a:cubicBezTo>
                    <a:pt x="25" y="211"/>
                    <a:pt x="25" y="211"/>
                    <a:pt x="25" y="211"/>
                  </a:cubicBezTo>
                  <a:cubicBezTo>
                    <a:pt x="26" y="220"/>
                    <a:pt x="26" y="220"/>
                    <a:pt x="26" y="220"/>
                  </a:cubicBezTo>
                  <a:cubicBezTo>
                    <a:pt x="26" y="221"/>
                    <a:pt x="26" y="221"/>
                    <a:pt x="26" y="221"/>
                  </a:cubicBezTo>
                  <a:cubicBezTo>
                    <a:pt x="26" y="222"/>
                    <a:pt x="26" y="222"/>
                    <a:pt x="26" y="222"/>
                  </a:cubicBezTo>
                  <a:cubicBezTo>
                    <a:pt x="20" y="223"/>
                    <a:pt x="20" y="223"/>
                    <a:pt x="20" y="223"/>
                  </a:cubicBezTo>
                  <a:cubicBezTo>
                    <a:pt x="8" y="223"/>
                    <a:pt x="8" y="223"/>
                    <a:pt x="8" y="223"/>
                  </a:cubicBezTo>
                  <a:cubicBezTo>
                    <a:pt x="2" y="227"/>
                    <a:pt x="2" y="227"/>
                    <a:pt x="2" y="227"/>
                  </a:cubicBezTo>
                  <a:cubicBezTo>
                    <a:pt x="0" y="231"/>
                    <a:pt x="0" y="231"/>
                    <a:pt x="0" y="231"/>
                  </a:cubicBezTo>
                  <a:cubicBezTo>
                    <a:pt x="0" y="231"/>
                    <a:pt x="0" y="231"/>
                    <a:pt x="0" y="231"/>
                  </a:cubicBezTo>
                  <a:cubicBezTo>
                    <a:pt x="3" y="243"/>
                    <a:pt x="3" y="243"/>
                    <a:pt x="3" y="243"/>
                  </a:cubicBezTo>
                  <a:cubicBezTo>
                    <a:pt x="3" y="243"/>
                    <a:pt x="3" y="243"/>
                    <a:pt x="3" y="243"/>
                  </a:cubicBezTo>
                  <a:cubicBezTo>
                    <a:pt x="3" y="248"/>
                    <a:pt x="3" y="248"/>
                    <a:pt x="3" y="248"/>
                  </a:cubicBezTo>
                  <a:cubicBezTo>
                    <a:pt x="6" y="254"/>
                    <a:pt x="6" y="254"/>
                    <a:pt x="6" y="254"/>
                  </a:cubicBezTo>
                  <a:cubicBezTo>
                    <a:pt x="14" y="259"/>
                    <a:pt x="14" y="259"/>
                    <a:pt x="14" y="259"/>
                  </a:cubicBezTo>
                  <a:cubicBezTo>
                    <a:pt x="27" y="257"/>
                    <a:pt x="27" y="257"/>
                    <a:pt x="27" y="257"/>
                  </a:cubicBezTo>
                  <a:cubicBezTo>
                    <a:pt x="33" y="253"/>
                    <a:pt x="33" y="253"/>
                    <a:pt x="33" y="253"/>
                  </a:cubicBezTo>
                  <a:cubicBezTo>
                    <a:pt x="33" y="252"/>
                    <a:pt x="33" y="252"/>
                    <a:pt x="33" y="252"/>
                  </a:cubicBezTo>
                  <a:cubicBezTo>
                    <a:pt x="39" y="252"/>
                    <a:pt x="39" y="252"/>
                    <a:pt x="39" y="252"/>
                  </a:cubicBezTo>
                  <a:cubicBezTo>
                    <a:pt x="42" y="260"/>
                    <a:pt x="42" y="260"/>
                    <a:pt x="42" y="260"/>
                  </a:cubicBezTo>
                  <a:cubicBezTo>
                    <a:pt x="44" y="262"/>
                    <a:pt x="46" y="264"/>
                    <a:pt x="47" y="266"/>
                  </a:cubicBezTo>
                  <a:cubicBezTo>
                    <a:pt x="49" y="266"/>
                    <a:pt x="49" y="266"/>
                    <a:pt x="49" y="266"/>
                  </a:cubicBezTo>
                  <a:cubicBezTo>
                    <a:pt x="50" y="266"/>
                    <a:pt x="50" y="266"/>
                    <a:pt x="50" y="266"/>
                  </a:cubicBezTo>
                  <a:cubicBezTo>
                    <a:pt x="51" y="266"/>
                    <a:pt x="51" y="266"/>
                    <a:pt x="51" y="266"/>
                  </a:cubicBezTo>
                  <a:cubicBezTo>
                    <a:pt x="51" y="265"/>
                    <a:pt x="51" y="265"/>
                    <a:pt x="51" y="265"/>
                  </a:cubicBezTo>
                  <a:cubicBezTo>
                    <a:pt x="57" y="261"/>
                    <a:pt x="57" y="261"/>
                    <a:pt x="57" y="261"/>
                  </a:cubicBezTo>
                  <a:cubicBezTo>
                    <a:pt x="62" y="270"/>
                    <a:pt x="62" y="270"/>
                    <a:pt x="62" y="270"/>
                  </a:cubicBezTo>
                  <a:cubicBezTo>
                    <a:pt x="68" y="273"/>
                    <a:pt x="68" y="273"/>
                    <a:pt x="68" y="273"/>
                  </a:cubicBezTo>
                  <a:cubicBezTo>
                    <a:pt x="76" y="273"/>
                    <a:pt x="76" y="273"/>
                    <a:pt x="76" y="273"/>
                  </a:cubicBezTo>
                  <a:cubicBezTo>
                    <a:pt x="82" y="273"/>
                    <a:pt x="82" y="273"/>
                    <a:pt x="82" y="273"/>
                  </a:cubicBezTo>
                  <a:cubicBezTo>
                    <a:pt x="83" y="273"/>
                    <a:pt x="83" y="273"/>
                    <a:pt x="83" y="273"/>
                  </a:cubicBezTo>
                  <a:cubicBezTo>
                    <a:pt x="97" y="275"/>
                    <a:pt x="97" y="275"/>
                    <a:pt x="97" y="275"/>
                  </a:cubicBezTo>
                  <a:cubicBezTo>
                    <a:pt x="98" y="275"/>
                    <a:pt x="98" y="275"/>
                    <a:pt x="98" y="275"/>
                  </a:cubicBezTo>
                  <a:cubicBezTo>
                    <a:pt x="98" y="275"/>
                    <a:pt x="98" y="275"/>
                    <a:pt x="98" y="275"/>
                  </a:cubicBezTo>
                  <a:cubicBezTo>
                    <a:pt x="104" y="279"/>
                    <a:pt x="104" y="279"/>
                    <a:pt x="104" y="279"/>
                  </a:cubicBezTo>
                  <a:cubicBezTo>
                    <a:pt x="104" y="279"/>
                    <a:pt x="104" y="279"/>
                    <a:pt x="104" y="279"/>
                  </a:cubicBezTo>
                  <a:cubicBezTo>
                    <a:pt x="104" y="279"/>
                    <a:pt x="104" y="279"/>
                    <a:pt x="104" y="279"/>
                  </a:cubicBezTo>
                  <a:cubicBezTo>
                    <a:pt x="104" y="279"/>
                    <a:pt x="104" y="279"/>
                    <a:pt x="104" y="279"/>
                  </a:cubicBezTo>
                  <a:cubicBezTo>
                    <a:pt x="109" y="283"/>
                    <a:pt x="109" y="283"/>
                    <a:pt x="109" y="283"/>
                  </a:cubicBezTo>
                  <a:cubicBezTo>
                    <a:pt x="109" y="283"/>
                    <a:pt x="109" y="283"/>
                    <a:pt x="109" y="283"/>
                  </a:cubicBezTo>
                  <a:cubicBezTo>
                    <a:pt x="113" y="287"/>
                    <a:pt x="113" y="287"/>
                    <a:pt x="113" y="287"/>
                  </a:cubicBezTo>
                  <a:cubicBezTo>
                    <a:pt x="117" y="289"/>
                    <a:pt x="117" y="289"/>
                    <a:pt x="117" y="289"/>
                  </a:cubicBezTo>
                  <a:cubicBezTo>
                    <a:pt x="123" y="288"/>
                    <a:pt x="123" y="288"/>
                    <a:pt x="123" y="288"/>
                  </a:cubicBezTo>
                  <a:cubicBezTo>
                    <a:pt x="123" y="280"/>
                    <a:pt x="123" y="280"/>
                    <a:pt x="123" y="280"/>
                  </a:cubicBezTo>
                  <a:cubicBezTo>
                    <a:pt x="120" y="274"/>
                    <a:pt x="120" y="274"/>
                    <a:pt x="120" y="274"/>
                  </a:cubicBezTo>
                  <a:cubicBezTo>
                    <a:pt x="119" y="274"/>
                    <a:pt x="119" y="274"/>
                    <a:pt x="119" y="274"/>
                  </a:cubicBezTo>
                  <a:cubicBezTo>
                    <a:pt x="119" y="274"/>
                    <a:pt x="119" y="274"/>
                    <a:pt x="119" y="274"/>
                  </a:cubicBezTo>
                  <a:cubicBezTo>
                    <a:pt x="117" y="263"/>
                    <a:pt x="117" y="263"/>
                    <a:pt x="117" y="263"/>
                  </a:cubicBezTo>
                  <a:cubicBezTo>
                    <a:pt x="123" y="258"/>
                    <a:pt x="123" y="258"/>
                    <a:pt x="123" y="258"/>
                  </a:cubicBezTo>
                  <a:cubicBezTo>
                    <a:pt x="123" y="257"/>
                    <a:pt x="123" y="257"/>
                    <a:pt x="123" y="257"/>
                  </a:cubicBezTo>
                  <a:cubicBezTo>
                    <a:pt x="123" y="257"/>
                    <a:pt x="123" y="257"/>
                    <a:pt x="123" y="257"/>
                  </a:cubicBezTo>
                  <a:cubicBezTo>
                    <a:pt x="128" y="257"/>
                    <a:pt x="128" y="257"/>
                    <a:pt x="128" y="257"/>
                  </a:cubicBezTo>
                  <a:cubicBezTo>
                    <a:pt x="133" y="257"/>
                    <a:pt x="133" y="257"/>
                    <a:pt x="133" y="257"/>
                  </a:cubicBezTo>
                  <a:cubicBezTo>
                    <a:pt x="135" y="255"/>
                    <a:pt x="135" y="255"/>
                    <a:pt x="135" y="255"/>
                  </a:cubicBezTo>
                  <a:cubicBezTo>
                    <a:pt x="132" y="250"/>
                    <a:pt x="132" y="250"/>
                    <a:pt x="132" y="250"/>
                  </a:cubicBezTo>
                  <a:cubicBezTo>
                    <a:pt x="120" y="243"/>
                    <a:pt x="120" y="243"/>
                    <a:pt x="120" y="243"/>
                  </a:cubicBezTo>
                  <a:cubicBezTo>
                    <a:pt x="117" y="238"/>
                    <a:pt x="117" y="238"/>
                    <a:pt x="117" y="238"/>
                  </a:cubicBezTo>
                  <a:cubicBezTo>
                    <a:pt x="117" y="238"/>
                    <a:pt x="117" y="238"/>
                    <a:pt x="117" y="238"/>
                  </a:cubicBezTo>
                  <a:cubicBezTo>
                    <a:pt x="117" y="237"/>
                    <a:pt x="117" y="237"/>
                    <a:pt x="117" y="237"/>
                  </a:cubicBezTo>
                  <a:cubicBezTo>
                    <a:pt x="117" y="237"/>
                    <a:pt x="117" y="237"/>
                    <a:pt x="117" y="237"/>
                  </a:cubicBezTo>
                  <a:cubicBezTo>
                    <a:pt x="120" y="231"/>
                    <a:pt x="120" y="231"/>
                    <a:pt x="120" y="231"/>
                  </a:cubicBezTo>
                  <a:cubicBezTo>
                    <a:pt x="121" y="231"/>
                    <a:pt x="121" y="231"/>
                    <a:pt x="121" y="231"/>
                  </a:cubicBezTo>
                  <a:cubicBezTo>
                    <a:pt x="129" y="233"/>
                    <a:pt x="129" y="233"/>
                    <a:pt x="129" y="233"/>
                  </a:cubicBezTo>
                  <a:cubicBezTo>
                    <a:pt x="150" y="233"/>
                    <a:pt x="150" y="233"/>
                    <a:pt x="150" y="233"/>
                  </a:cubicBezTo>
                  <a:cubicBezTo>
                    <a:pt x="151" y="233"/>
                    <a:pt x="151" y="233"/>
                    <a:pt x="151" y="233"/>
                  </a:cubicBezTo>
                  <a:cubicBezTo>
                    <a:pt x="151" y="233"/>
                    <a:pt x="151" y="233"/>
                    <a:pt x="151" y="233"/>
                  </a:cubicBezTo>
                  <a:cubicBezTo>
                    <a:pt x="157" y="235"/>
                    <a:pt x="157" y="235"/>
                    <a:pt x="157" y="235"/>
                  </a:cubicBezTo>
                  <a:cubicBezTo>
                    <a:pt x="161" y="231"/>
                    <a:pt x="161" y="231"/>
                    <a:pt x="161" y="231"/>
                  </a:cubicBezTo>
                  <a:cubicBezTo>
                    <a:pt x="159" y="219"/>
                    <a:pt x="159" y="219"/>
                    <a:pt x="159" y="219"/>
                  </a:cubicBezTo>
                  <a:cubicBezTo>
                    <a:pt x="151" y="214"/>
                    <a:pt x="151" y="214"/>
                    <a:pt x="151" y="214"/>
                  </a:cubicBezTo>
                  <a:cubicBezTo>
                    <a:pt x="145" y="211"/>
                    <a:pt x="143" y="202"/>
                    <a:pt x="144" y="187"/>
                  </a:cubicBezTo>
                  <a:cubicBezTo>
                    <a:pt x="138" y="184"/>
                    <a:pt x="138" y="184"/>
                    <a:pt x="138" y="184"/>
                  </a:cubicBezTo>
                  <a:cubicBezTo>
                    <a:pt x="137" y="184"/>
                    <a:pt x="137" y="184"/>
                    <a:pt x="137" y="184"/>
                  </a:cubicBezTo>
                  <a:cubicBezTo>
                    <a:pt x="136" y="184"/>
                    <a:pt x="136" y="184"/>
                    <a:pt x="136" y="184"/>
                  </a:cubicBezTo>
                  <a:cubicBezTo>
                    <a:pt x="136" y="183"/>
                    <a:pt x="136" y="183"/>
                    <a:pt x="136" y="183"/>
                  </a:cubicBezTo>
                  <a:cubicBezTo>
                    <a:pt x="136" y="182"/>
                    <a:pt x="136" y="182"/>
                    <a:pt x="136" y="182"/>
                  </a:cubicBezTo>
                  <a:cubicBezTo>
                    <a:pt x="135" y="172"/>
                    <a:pt x="135" y="172"/>
                    <a:pt x="135" y="172"/>
                  </a:cubicBezTo>
                  <a:cubicBezTo>
                    <a:pt x="144" y="131"/>
                    <a:pt x="144" y="131"/>
                    <a:pt x="144" y="131"/>
                  </a:cubicBezTo>
                  <a:cubicBezTo>
                    <a:pt x="140" y="119"/>
                    <a:pt x="138" y="111"/>
                    <a:pt x="138" y="107"/>
                  </a:cubicBezTo>
                  <a:cubicBezTo>
                    <a:pt x="137" y="95"/>
                    <a:pt x="137" y="95"/>
                    <a:pt x="137" y="95"/>
                  </a:cubicBezTo>
                  <a:cubicBezTo>
                    <a:pt x="138" y="82"/>
                    <a:pt x="138" y="82"/>
                    <a:pt x="138" y="82"/>
                  </a:cubicBezTo>
                  <a:cubicBezTo>
                    <a:pt x="138" y="81"/>
                    <a:pt x="138" y="81"/>
                    <a:pt x="138" y="81"/>
                  </a:cubicBezTo>
                  <a:cubicBezTo>
                    <a:pt x="139" y="80"/>
                    <a:pt x="139" y="80"/>
                    <a:pt x="139" y="80"/>
                  </a:cubicBezTo>
                  <a:cubicBezTo>
                    <a:pt x="139" y="80"/>
                    <a:pt x="139" y="80"/>
                    <a:pt x="139" y="80"/>
                  </a:cubicBezTo>
                  <a:cubicBezTo>
                    <a:pt x="147" y="74"/>
                    <a:pt x="147" y="74"/>
                    <a:pt x="147" y="74"/>
                  </a:cubicBezTo>
                  <a:cubicBezTo>
                    <a:pt x="147" y="68"/>
                    <a:pt x="147" y="68"/>
                    <a:pt x="147" y="68"/>
                  </a:cubicBezTo>
                  <a:cubicBezTo>
                    <a:pt x="147" y="66"/>
                    <a:pt x="146" y="64"/>
                    <a:pt x="144" y="61"/>
                  </a:cubicBezTo>
                  <a:cubicBezTo>
                    <a:pt x="139" y="55"/>
                    <a:pt x="139" y="55"/>
                    <a:pt x="139" y="55"/>
                  </a:cubicBezTo>
                  <a:cubicBezTo>
                    <a:pt x="138" y="55"/>
                    <a:pt x="138" y="55"/>
                    <a:pt x="138" y="55"/>
                  </a:cubicBezTo>
                  <a:cubicBezTo>
                    <a:pt x="138" y="54"/>
                    <a:pt x="138" y="54"/>
                    <a:pt x="138" y="54"/>
                  </a:cubicBezTo>
                  <a:cubicBezTo>
                    <a:pt x="137" y="44"/>
                    <a:pt x="137" y="44"/>
                    <a:pt x="137" y="44"/>
                  </a:cubicBezTo>
                  <a:cubicBezTo>
                    <a:pt x="137" y="44"/>
                    <a:pt x="137" y="44"/>
                    <a:pt x="137" y="44"/>
                  </a:cubicBezTo>
                  <a:cubicBezTo>
                    <a:pt x="137" y="44"/>
                    <a:pt x="137" y="44"/>
                    <a:pt x="137" y="44"/>
                  </a:cubicBezTo>
                  <a:cubicBezTo>
                    <a:pt x="138" y="43"/>
                    <a:pt x="138" y="43"/>
                    <a:pt x="138" y="43"/>
                  </a:cubicBezTo>
                  <a:cubicBezTo>
                    <a:pt x="138" y="43"/>
                    <a:pt x="138" y="43"/>
                    <a:pt x="138" y="43"/>
                  </a:cubicBezTo>
                  <a:cubicBezTo>
                    <a:pt x="148" y="30"/>
                    <a:pt x="148" y="30"/>
                    <a:pt x="148" y="30"/>
                  </a:cubicBezTo>
                  <a:cubicBezTo>
                    <a:pt x="148" y="24"/>
                    <a:pt x="148" y="24"/>
                    <a:pt x="148" y="24"/>
                  </a:cubicBezTo>
                  <a:cubicBezTo>
                    <a:pt x="145" y="18"/>
                    <a:pt x="145" y="18"/>
                    <a:pt x="145" y="18"/>
                  </a:cubicBezTo>
                  <a:cubicBezTo>
                    <a:pt x="145" y="18"/>
                    <a:pt x="145" y="18"/>
                    <a:pt x="145" y="18"/>
                  </a:cubicBezTo>
                  <a:cubicBezTo>
                    <a:pt x="145" y="17"/>
                    <a:pt x="145" y="17"/>
                    <a:pt x="145" y="17"/>
                  </a:cubicBezTo>
                  <a:cubicBezTo>
                    <a:pt x="150" y="10"/>
                    <a:pt x="150" y="10"/>
                    <a:pt x="150" y="10"/>
                  </a:cubicBezTo>
                  <a:cubicBezTo>
                    <a:pt x="150" y="10"/>
                    <a:pt x="150" y="10"/>
                    <a:pt x="150" y="10"/>
                  </a:cubicBezTo>
                  <a:cubicBezTo>
                    <a:pt x="150" y="10"/>
                    <a:pt x="150" y="10"/>
                    <a:pt x="150" y="10"/>
                  </a:cubicBezTo>
                  <a:cubicBezTo>
                    <a:pt x="156" y="6"/>
                    <a:pt x="156" y="6"/>
                    <a:pt x="156" y="6"/>
                  </a:cubicBezTo>
                  <a:cubicBezTo>
                    <a:pt x="155" y="0"/>
                    <a:pt x="155" y="0"/>
                    <a:pt x="155" y="0"/>
                  </a:cubicBezTo>
                  <a:cubicBezTo>
                    <a:pt x="152" y="0"/>
                    <a:pt x="152" y="0"/>
                    <a:pt x="152" y="0"/>
                  </a:cubicBezTo>
                  <a:cubicBezTo>
                    <a:pt x="148" y="0"/>
                    <a:pt x="148" y="0"/>
                    <a:pt x="148" y="0"/>
                  </a:cubicBezTo>
                  <a:cubicBezTo>
                    <a:pt x="145" y="9"/>
                    <a:pt x="145" y="9"/>
                    <a:pt x="145" y="9"/>
                  </a:cubicBezTo>
                  <a:cubicBezTo>
                    <a:pt x="144" y="9"/>
                    <a:pt x="144" y="9"/>
                    <a:pt x="144" y="9"/>
                  </a:cubicBezTo>
                  <a:cubicBezTo>
                    <a:pt x="134" y="5"/>
                    <a:pt x="134" y="5"/>
                    <a:pt x="134" y="5"/>
                  </a:cubicBezTo>
                  <a:cubicBezTo>
                    <a:pt x="127" y="4"/>
                    <a:pt x="127" y="4"/>
                    <a:pt x="127" y="4"/>
                  </a:cubicBezTo>
                  <a:cubicBezTo>
                    <a:pt x="130" y="14"/>
                    <a:pt x="130" y="14"/>
                    <a:pt x="130" y="14"/>
                  </a:cubicBezTo>
                  <a:cubicBezTo>
                    <a:pt x="121" y="16"/>
                    <a:pt x="121" y="16"/>
                    <a:pt x="121" y="16"/>
                  </a:cubicBezTo>
                  <a:cubicBezTo>
                    <a:pt x="108" y="23"/>
                    <a:pt x="108" y="23"/>
                    <a:pt x="108" y="23"/>
                  </a:cubicBezTo>
                  <a:cubicBezTo>
                    <a:pt x="104" y="28"/>
                    <a:pt x="104" y="28"/>
                    <a:pt x="104" y="28"/>
                  </a:cubicBezTo>
                  <a:cubicBezTo>
                    <a:pt x="104" y="28"/>
                    <a:pt x="104" y="28"/>
                    <a:pt x="104" y="28"/>
                  </a:cubicBezTo>
                  <a:cubicBezTo>
                    <a:pt x="104" y="29"/>
                    <a:pt x="104" y="29"/>
                    <a:pt x="104" y="29"/>
                  </a:cubicBezTo>
                  <a:cubicBezTo>
                    <a:pt x="104" y="29"/>
                    <a:pt x="104" y="29"/>
                    <a:pt x="104" y="29"/>
                  </a:cubicBezTo>
                  <a:cubicBezTo>
                    <a:pt x="97" y="35"/>
                    <a:pt x="97" y="35"/>
                    <a:pt x="97" y="35"/>
                  </a:cubicBezTo>
                  <a:cubicBezTo>
                    <a:pt x="96" y="44"/>
                    <a:pt x="96" y="44"/>
                    <a:pt x="96" y="44"/>
                  </a:cubicBezTo>
                  <a:cubicBezTo>
                    <a:pt x="96" y="45"/>
                    <a:pt x="96" y="45"/>
                    <a:pt x="96" y="45"/>
                  </a:cubicBezTo>
                  <a:cubicBezTo>
                    <a:pt x="92" y="59"/>
                    <a:pt x="92" y="59"/>
                    <a:pt x="92" y="59"/>
                  </a:cubicBezTo>
                  <a:cubicBezTo>
                    <a:pt x="93" y="59"/>
                    <a:pt x="93" y="59"/>
                    <a:pt x="93" y="59"/>
                  </a:cubicBezTo>
                  <a:cubicBezTo>
                    <a:pt x="91" y="65"/>
                    <a:pt x="91" y="65"/>
                    <a:pt x="91" y="65"/>
                  </a:cubicBezTo>
                  <a:cubicBezTo>
                    <a:pt x="91" y="66"/>
                    <a:pt x="91" y="66"/>
                    <a:pt x="91" y="66"/>
                  </a:cubicBezTo>
                  <a:cubicBezTo>
                    <a:pt x="91" y="66"/>
                    <a:pt x="91" y="66"/>
                    <a:pt x="91" y="66"/>
                  </a:cubicBezTo>
                  <a:cubicBezTo>
                    <a:pt x="91" y="66"/>
                    <a:pt x="91" y="66"/>
                    <a:pt x="91" y="66"/>
                  </a:cubicBezTo>
                  <a:cubicBezTo>
                    <a:pt x="86" y="72"/>
                    <a:pt x="86" y="72"/>
                    <a:pt x="86" y="72"/>
                  </a:cubicBezTo>
                  <a:cubicBezTo>
                    <a:pt x="86" y="72"/>
                    <a:pt x="86" y="72"/>
                    <a:pt x="86" y="72"/>
                  </a:cubicBezTo>
                  <a:cubicBezTo>
                    <a:pt x="86" y="72"/>
                    <a:pt x="86" y="72"/>
                    <a:pt x="86" y="72"/>
                  </a:cubicBezTo>
                  <a:cubicBezTo>
                    <a:pt x="85" y="73"/>
                    <a:pt x="85" y="73"/>
                    <a:pt x="85" y="73"/>
                  </a:cubicBezTo>
                  <a:cubicBezTo>
                    <a:pt x="85" y="73"/>
                    <a:pt x="85" y="73"/>
                    <a:pt x="85" y="73"/>
                  </a:cubicBezTo>
                  <a:cubicBezTo>
                    <a:pt x="75" y="74"/>
                    <a:pt x="75" y="74"/>
                    <a:pt x="75" y="74"/>
                  </a:cubicBezTo>
                  <a:cubicBezTo>
                    <a:pt x="75" y="74"/>
                    <a:pt x="75" y="74"/>
                    <a:pt x="75" y="74"/>
                  </a:cubicBezTo>
                  <a:cubicBezTo>
                    <a:pt x="75" y="74"/>
                    <a:pt x="75" y="74"/>
                    <a:pt x="75" y="74"/>
                  </a:cubicBezTo>
                  <a:cubicBezTo>
                    <a:pt x="75" y="74"/>
                    <a:pt x="75" y="74"/>
                    <a:pt x="75" y="74"/>
                  </a:cubicBezTo>
                  <a:cubicBezTo>
                    <a:pt x="75" y="74"/>
                    <a:pt x="75" y="74"/>
                    <a:pt x="75" y="74"/>
                  </a:cubicBezTo>
                  <a:cubicBezTo>
                    <a:pt x="61" y="69"/>
                    <a:pt x="61" y="69"/>
                    <a:pt x="61" y="69"/>
                  </a:cubicBezTo>
                  <a:cubicBezTo>
                    <a:pt x="60" y="69"/>
                    <a:pt x="60" y="69"/>
                    <a:pt x="60" y="69"/>
                  </a:cubicBezTo>
                  <a:lnTo>
                    <a:pt x="53"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16" name="Freeform 17"/>
            <p:cNvSpPr/>
            <p:nvPr/>
          </p:nvSpPr>
          <p:spPr bwMode="auto">
            <a:xfrm>
              <a:off x="6656388" y="2584451"/>
              <a:ext cx="411163" cy="890588"/>
            </a:xfrm>
            <a:custGeom>
              <a:avLst/>
              <a:gdLst>
                <a:gd name="T0" fmla="*/ 100 w 109"/>
                <a:gd name="T1" fmla="*/ 4 h 237"/>
                <a:gd name="T2" fmla="*/ 94 w 109"/>
                <a:gd name="T3" fmla="*/ 6 h 237"/>
                <a:gd name="T4" fmla="*/ 89 w 109"/>
                <a:gd name="T5" fmla="*/ 12 h 237"/>
                <a:gd name="T6" fmla="*/ 88 w 109"/>
                <a:gd name="T7" fmla="*/ 12 h 237"/>
                <a:gd name="T8" fmla="*/ 68 w 109"/>
                <a:gd name="T9" fmla="*/ 14 h 237"/>
                <a:gd name="T10" fmla="*/ 62 w 109"/>
                <a:gd name="T11" fmla="*/ 20 h 237"/>
                <a:gd name="T12" fmla="*/ 56 w 109"/>
                <a:gd name="T13" fmla="*/ 24 h 237"/>
                <a:gd name="T14" fmla="*/ 47 w 109"/>
                <a:gd name="T15" fmla="*/ 24 h 237"/>
                <a:gd name="T16" fmla="*/ 42 w 109"/>
                <a:gd name="T17" fmla="*/ 38 h 237"/>
                <a:gd name="T18" fmla="*/ 42 w 109"/>
                <a:gd name="T19" fmla="*/ 38 h 237"/>
                <a:gd name="T20" fmla="*/ 33 w 109"/>
                <a:gd name="T21" fmla="*/ 46 h 237"/>
                <a:gd name="T22" fmla="*/ 21 w 109"/>
                <a:gd name="T23" fmla="*/ 60 h 237"/>
                <a:gd name="T24" fmla="*/ 14 w 109"/>
                <a:gd name="T25" fmla="*/ 68 h 237"/>
                <a:gd name="T26" fmla="*/ 13 w 109"/>
                <a:gd name="T27" fmla="*/ 77 h 237"/>
                <a:gd name="T28" fmla="*/ 13 w 109"/>
                <a:gd name="T29" fmla="*/ 85 h 237"/>
                <a:gd name="T30" fmla="*/ 9 w 109"/>
                <a:gd name="T31" fmla="*/ 92 h 237"/>
                <a:gd name="T32" fmla="*/ 9 w 109"/>
                <a:gd name="T33" fmla="*/ 112 h 237"/>
                <a:gd name="T34" fmla="*/ 12 w 109"/>
                <a:gd name="T35" fmla="*/ 122 h 237"/>
                <a:gd name="T36" fmla="*/ 12 w 109"/>
                <a:gd name="T37" fmla="*/ 132 h 237"/>
                <a:gd name="T38" fmla="*/ 4 w 109"/>
                <a:gd name="T39" fmla="*/ 162 h 237"/>
                <a:gd name="T40" fmla="*/ 9 w 109"/>
                <a:gd name="T41" fmla="*/ 186 h 237"/>
                <a:gd name="T42" fmla="*/ 7 w 109"/>
                <a:gd name="T43" fmla="*/ 237 h 237"/>
                <a:gd name="T44" fmla="*/ 17 w 109"/>
                <a:gd name="T45" fmla="*/ 228 h 237"/>
                <a:gd name="T46" fmla="*/ 57 w 109"/>
                <a:gd name="T47" fmla="*/ 208 h 237"/>
                <a:gd name="T48" fmla="*/ 76 w 109"/>
                <a:gd name="T49" fmla="*/ 210 h 237"/>
                <a:gd name="T50" fmla="*/ 91 w 109"/>
                <a:gd name="T51" fmla="*/ 196 h 237"/>
                <a:gd name="T52" fmla="*/ 95 w 109"/>
                <a:gd name="T53" fmla="*/ 186 h 237"/>
                <a:gd name="T54" fmla="*/ 95 w 109"/>
                <a:gd name="T55" fmla="*/ 184 h 237"/>
                <a:gd name="T56" fmla="*/ 97 w 109"/>
                <a:gd name="T57" fmla="*/ 170 h 237"/>
                <a:gd name="T58" fmla="*/ 99 w 109"/>
                <a:gd name="T59" fmla="*/ 162 h 237"/>
                <a:gd name="T60" fmla="*/ 95 w 109"/>
                <a:gd name="T61" fmla="*/ 140 h 237"/>
                <a:gd name="T62" fmla="*/ 97 w 109"/>
                <a:gd name="T63" fmla="*/ 134 h 237"/>
                <a:gd name="T64" fmla="*/ 109 w 109"/>
                <a:gd name="T65" fmla="*/ 108 h 237"/>
                <a:gd name="T66" fmla="*/ 91 w 109"/>
                <a:gd name="T67" fmla="*/ 92 h 237"/>
                <a:gd name="T68" fmla="*/ 89 w 109"/>
                <a:gd name="T69" fmla="*/ 85 h 237"/>
                <a:gd name="T70" fmla="*/ 90 w 109"/>
                <a:gd name="T71" fmla="*/ 73 h 237"/>
                <a:gd name="T72" fmla="*/ 93 w 109"/>
                <a:gd name="T73" fmla="*/ 65 h 237"/>
                <a:gd name="T74" fmla="*/ 105 w 109"/>
                <a:gd name="T75" fmla="*/ 56 h 237"/>
                <a:gd name="T76" fmla="*/ 107 w 109"/>
                <a:gd name="T77" fmla="*/ 33 h 237"/>
                <a:gd name="T78" fmla="*/ 100 w 109"/>
                <a:gd name="T79" fmla="*/ 32 h 237"/>
                <a:gd name="T80" fmla="*/ 92 w 109"/>
                <a:gd name="T81" fmla="*/ 26 h 237"/>
                <a:gd name="T82" fmla="*/ 91 w 109"/>
                <a:gd name="T83" fmla="*/ 1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9" h="237">
                  <a:moveTo>
                    <a:pt x="101" y="12"/>
                  </a:moveTo>
                  <a:cubicBezTo>
                    <a:pt x="103" y="10"/>
                    <a:pt x="103" y="10"/>
                    <a:pt x="103" y="10"/>
                  </a:cubicBezTo>
                  <a:cubicBezTo>
                    <a:pt x="100" y="4"/>
                    <a:pt x="100" y="4"/>
                    <a:pt x="100" y="4"/>
                  </a:cubicBezTo>
                  <a:cubicBezTo>
                    <a:pt x="97" y="0"/>
                    <a:pt x="97" y="0"/>
                    <a:pt x="97" y="0"/>
                  </a:cubicBezTo>
                  <a:cubicBezTo>
                    <a:pt x="94" y="6"/>
                    <a:pt x="94" y="6"/>
                    <a:pt x="94" y="6"/>
                  </a:cubicBezTo>
                  <a:cubicBezTo>
                    <a:pt x="94" y="6"/>
                    <a:pt x="94" y="6"/>
                    <a:pt x="94" y="6"/>
                  </a:cubicBezTo>
                  <a:cubicBezTo>
                    <a:pt x="94" y="6"/>
                    <a:pt x="94" y="6"/>
                    <a:pt x="94" y="6"/>
                  </a:cubicBezTo>
                  <a:cubicBezTo>
                    <a:pt x="94" y="6"/>
                    <a:pt x="94" y="6"/>
                    <a:pt x="94" y="6"/>
                  </a:cubicBezTo>
                  <a:cubicBezTo>
                    <a:pt x="89" y="12"/>
                    <a:pt x="89" y="12"/>
                    <a:pt x="89" y="12"/>
                  </a:cubicBezTo>
                  <a:cubicBezTo>
                    <a:pt x="89" y="12"/>
                    <a:pt x="89" y="12"/>
                    <a:pt x="89" y="12"/>
                  </a:cubicBezTo>
                  <a:cubicBezTo>
                    <a:pt x="88" y="12"/>
                    <a:pt x="88" y="12"/>
                    <a:pt x="88" y="12"/>
                  </a:cubicBezTo>
                  <a:cubicBezTo>
                    <a:pt x="88" y="12"/>
                    <a:pt x="88" y="12"/>
                    <a:pt x="88" y="12"/>
                  </a:cubicBezTo>
                  <a:cubicBezTo>
                    <a:pt x="78" y="15"/>
                    <a:pt x="78" y="15"/>
                    <a:pt x="78" y="15"/>
                  </a:cubicBezTo>
                  <a:cubicBezTo>
                    <a:pt x="77" y="15"/>
                    <a:pt x="77" y="15"/>
                    <a:pt x="77" y="15"/>
                  </a:cubicBezTo>
                  <a:cubicBezTo>
                    <a:pt x="68" y="14"/>
                    <a:pt x="68" y="14"/>
                    <a:pt x="68" y="14"/>
                  </a:cubicBezTo>
                  <a:cubicBezTo>
                    <a:pt x="63" y="15"/>
                    <a:pt x="63" y="15"/>
                    <a:pt x="63" y="15"/>
                  </a:cubicBezTo>
                  <a:cubicBezTo>
                    <a:pt x="62" y="20"/>
                    <a:pt x="62" y="20"/>
                    <a:pt x="62" y="20"/>
                  </a:cubicBezTo>
                  <a:cubicBezTo>
                    <a:pt x="62" y="20"/>
                    <a:pt x="62" y="20"/>
                    <a:pt x="62" y="20"/>
                  </a:cubicBezTo>
                  <a:cubicBezTo>
                    <a:pt x="61" y="20"/>
                    <a:pt x="61" y="20"/>
                    <a:pt x="61" y="20"/>
                  </a:cubicBezTo>
                  <a:cubicBezTo>
                    <a:pt x="57" y="23"/>
                    <a:pt x="57" y="23"/>
                    <a:pt x="57" y="23"/>
                  </a:cubicBezTo>
                  <a:cubicBezTo>
                    <a:pt x="56" y="24"/>
                    <a:pt x="56" y="24"/>
                    <a:pt x="56" y="24"/>
                  </a:cubicBezTo>
                  <a:cubicBezTo>
                    <a:pt x="55" y="24"/>
                    <a:pt x="55" y="24"/>
                    <a:pt x="55" y="24"/>
                  </a:cubicBezTo>
                  <a:cubicBezTo>
                    <a:pt x="47" y="23"/>
                    <a:pt x="47" y="23"/>
                    <a:pt x="47" y="23"/>
                  </a:cubicBezTo>
                  <a:cubicBezTo>
                    <a:pt x="47" y="24"/>
                    <a:pt x="47" y="24"/>
                    <a:pt x="47" y="24"/>
                  </a:cubicBezTo>
                  <a:cubicBezTo>
                    <a:pt x="47" y="32"/>
                    <a:pt x="47" y="32"/>
                    <a:pt x="47" y="32"/>
                  </a:cubicBezTo>
                  <a:cubicBezTo>
                    <a:pt x="46" y="32"/>
                    <a:pt x="46" y="32"/>
                    <a:pt x="46" y="32"/>
                  </a:cubicBezTo>
                  <a:cubicBezTo>
                    <a:pt x="42" y="38"/>
                    <a:pt x="42" y="38"/>
                    <a:pt x="42" y="38"/>
                  </a:cubicBezTo>
                  <a:cubicBezTo>
                    <a:pt x="42" y="38"/>
                    <a:pt x="42" y="38"/>
                    <a:pt x="42" y="38"/>
                  </a:cubicBezTo>
                  <a:cubicBezTo>
                    <a:pt x="42" y="38"/>
                    <a:pt x="42" y="38"/>
                    <a:pt x="42" y="38"/>
                  </a:cubicBezTo>
                  <a:cubicBezTo>
                    <a:pt x="42" y="38"/>
                    <a:pt x="42" y="38"/>
                    <a:pt x="42" y="38"/>
                  </a:cubicBezTo>
                  <a:cubicBezTo>
                    <a:pt x="34" y="46"/>
                    <a:pt x="34" y="46"/>
                    <a:pt x="34" y="46"/>
                  </a:cubicBezTo>
                  <a:cubicBezTo>
                    <a:pt x="34" y="46"/>
                    <a:pt x="34" y="46"/>
                    <a:pt x="34" y="46"/>
                  </a:cubicBezTo>
                  <a:cubicBezTo>
                    <a:pt x="33" y="46"/>
                    <a:pt x="33" y="46"/>
                    <a:pt x="33" y="46"/>
                  </a:cubicBezTo>
                  <a:cubicBezTo>
                    <a:pt x="25" y="48"/>
                    <a:pt x="25" y="48"/>
                    <a:pt x="25" y="48"/>
                  </a:cubicBezTo>
                  <a:cubicBezTo>
                    <a:pt x="20" y="53"/>
                    <a:pt x="20" y="53"/>
                    <a:pt x="20" y="53"/>
                  </a:cubicBezTo>
                  <a:cubicBezTo>
                    <a:pt x="21" y="60"/>
                    <a:pt x="21" y="60"/>
                    <a:pt x="21" y="60"/>
                  </a:cubicBezTo>
                  <a:cubicBezTo>
                    <a:pt x="21" y="62"/>
                    <a:pt x="21" y="62"/>
                    <a:pt x="21" y="62"/>
                  </a:cubicBezTo>
                  <a:cubicBezTo>
                    <a:pt x="20" y="62"/>
                    <a:pt x="20" y="62"/>
                    <a:pt x="20" y="62"/>
                  </a:cubicBezTo>
                  <a:cubicBezTo>
                    <a:pt x="14" y="68"/>
                    <a:pt x="14" y="68"/>
                    <a:pt x="14" y="68"/>
                  </a:cubicBezTo>
                  <a:cubicBezTo>
                    <a:pt x="11" y="72"/>
                    <a:pt x="11" y="72"/>
                    <a:pt x="11" y="72"/>
                  </a:cubicBezTo>
                  <a:cubicBezTo>
                    <a:pt x="13" y="77"/>
                    <a:pt x="13" y="77"/>
                    <a:pt x="13" y="77"/>
                  </a:cubicBezTo>
                  <a:cubicBezTo>
                    <a:pt x="13" y="77"/>
                    <a:pt x="13" y="77"/>
                    <a:pt x="13" y="77"/>
                  </a:cubicBezTo>
                  <a:cubicBezTo>
                    <a:pt x="13" y="78"/>
                    <a:pt x="13" y="78"/>
                    <a:pt x="13" y="78"/>
                  </a:cubicBezTo>
                  <a:cubicBezTo>
                    <a:pt x="13" y="85"/>
                    <a:pt x="13" y="85"/>
                    <a:pt x="13" y="85"/>
                  </a:cubicBezTo>
                  <a:cubicBezTo>
                    <a:pt x="13" y="85"/>
                    <a:pt x="13" y="85"/>
                    <a:pt x="13" y="85"/>
                  </a:cubicBezTo>
                  <a:cubicBezTo>
                    <a:pt x="13" y="86"/>
                    <a:pt x="13" y="86"/>
                    <a:pt x="13" y="86"/>
                  </a:cubicBezTo>
                  <a:cubicBezTo>
                    <a:pt x="9" y="92"/>
                    <a:pt x="9" y="92"/>
                    <a:pt x="9" y="92"/>
                  </a:cubicBezTo>
                  <a:cubicBezTo>
                    <a:pt x="9" y="92"/>
                    <a:pt x="9" y="92"/>
                    <a:pt x="9" y="92"/>
                  </a:cubicBezTo>
                  <a:cubicBezTo>
                    <a:pt x="3" y="99"/>
                    <a:pt x="3" y="99"/>
                    <a:pt x="3" y="99"/>
                  </a:cubicBezTo>
                  <a:cubicBezTo>
                    <a:pt x="4" y="107"/>
                    <a:pt x="4" y="107"/>
                    <a:pt x="4" y="107"/>
                  </a:cubicBezTo>
                  <a:cubicBezTo>
                    <a:pt x="9" y="112"/>
                    <a:pt x="9" y="112"/>
                    <a:pt x="9" y="112"/>
                  </a:cubicBezTo>
                  <a:cubicBezTo>
                    <a:pt x="9" y="112"/>
                    <a:pt x="9" y="112"/>
                    <a:pt x="9" y="112"/>
                  </a:cubicBezTo>
                  <a:cubicBezTo>
                    <a:pt x="9" y="112"/>
                    <a:pt x="9" y="112"/>
                    <a:pt x="9" y="112"/>
                  </a:cubicBezTo>
                  <a:cubicBezTo>
                    <a:pt x="11" y="116"/>
                    <a:pt x="12" y="120"/>
                    <a:pt x="12" y="122"/>
                  </a:cubicBezTo>
                  <a:cubicBezTo>
                    <a:pt x="12" y="131"/>
                    <a:pt x="12" y="131"/>
                    <a:pt x="12" y="131"/>
                  </a:cubicBezTo>
                  <a:cubicBezTo>
                    <a:pt x="12" y="131"/>
                    <a:pt x="12" y="131"/>
                    <a:pt x="12" y="131"/>
                  </a:cubicBezTo>
                  <a:cubicBezTo>
                    <a:pt x="12" y="132"/>
                    <a:pt x="12" y="132"/>
                    <a:pt x="12" y="132"/>
                  </a:cubicBezTo>
                  <a:cubicBezTo>
                    <a:pt x="4" y="138"/>
                    <a:pt x="4" y="138"/>
                    <a:pt x="4" y="138"/>
                  </a:cubicBezTo>
                  <a:cubicBezTo>
                    <a:pt x="3" y="150"/>
                    <a:pt x="3" y="150"/>
                    <a:pt x="3" y="150"/>
                  </a:cubicBezTo>
                  <a:cubicBezTo>
                    <a:pt x="4" y="162"/>
                    <a:pt x="4" y="162"/>
                    <a:pt x="4" y="162"/>
                  </a:cubicBezTo>
                  <a:cubicBezTo>
                    <a:pt x="4" y="166"/>
                    <a:pt x="5" y="173"/>
                    <a:pt x="9" y="184"/>
                  </a:cubicBezTo>
                  <a:cubicBezTo>
                    <a:pt x="9" y="185"/>
                    <a:pt x="9" y="185"/>
                    <a:pt x="9" y="185"/>
                  </a:cubicBezTo>
                  <a:cubicBezTo>
                    <a:pt x="9" y="186"/>
                    <a:pt x="9" y="186"/>
                    <a:pt x="9" y="186"/>
                  </a:cubicBezTo>
                  <a:cubicBezTo>
                    <a:pt x="0" y="226"/>
                    <a:pt x="0" y="226"/>
                    <a:pt x="0" y="226"/>
                  </a:cubicBezTo>
                  <a:cubicBezTo>
                    <a:pt x="1" y="234"/>
                    <a:pt x="1" y="234"/>
                    <a:pt x="1" y="234"/>
                  </a:cubicBezTo>
                  <a:cubicBezTo>
                    <a:pt x="7" y="237"/>
                    <a:pt x="7" y="237"/>
                    <a:pt x="7" y="237"/>
                  </a:cubicBezTo>
                  <a:cubicBezTo>
                    <a:pt x="17" y="228"/>
                    <a:pt x="17" y="228"/>
                    <a:pt x="17" y="228"/>
                  </a:cubicBezTo>
                  <a:cubicBezTo>
                    <a:pt x="17" y="228"/>
                    <a:pt x="17" y="228"/>
                    <a:pt x="17" y="228"/>
                  </a:cubicBezTo>
                  <a:cubicBezTo>
                    <a:pt x="17" y="228"/>
                    <a:pt x="17" y="228"/>
                    <a:pt x="17" y="228"/>
                  </a:cubicBezTo>
                  <a:cubicBezTo>
                    <a:pt x="48" y="216"/>
                    <a:pt x="48" y="216"/>
                    <a:pt x="48" y="216"/>
                  </a:cubicBezTo>
                  <a:cubicBezTo>
                    <a:pt x="56" y="208"/>
                    <a:pt x="56" y="208"/>
                    <a:pt x="56" y="208"/>
                  </a:cubicBezTo>
                  <a:cubicBezTo>
                    <a:pt x="57" y="208"/>
                    <a:pt x="57" y="208"/>
                    <a:pt x="57" y="208"/>
                  </a:cubicBezTo>
                  <a:cubicBezTo>
                    <a:pt x="57" y="208"/>
                    <a:pt x="57" y="208"/>
                    <a:pt x="57" y="208"/>
                  </a:cubicBezTo>
                  <a:cubicBezTo>
                    <a:pt x="58" y="208"/>
                    <a:pt x="58" y="208"/>
                    <a:pt x="58" y="208"/>
                  </a:cubicBezTo>
                  <a:cubicBezTo>
                    <a:pt x="76" y="210"/>
                    <a:pt x="76" y="210"/>
                    <a:pt x="76" y="210"/>
                  </a:cubicBezTo>
                  <a:cubicBezTo>
                    <a:pt x="78" y="210"/>
                    <a:pt x="83" y="208"/>
                    <a:pt x="91" y="204"/>
                  </a:cubicBezTo>
                  <a:cubicBezTo>
                    <a:pt x="91" y="196"/>
                    <a:pt x="91" y="196"/>
                    <a:pt x="91" y="196"/>
                  </a:cubicBezTo>
                  <a:cubicBezTo>
                    <a:pt x="91" y="196"/>
                    <a:pt x="91" y="196"/>
                    <a:pt x="91" y="196"/>
                  </a:cubicBezTo>
                  <a:cubicBezTo>
                    <a:pt x="92" y="196"/>
                    <a:pt x="92" y="196"/>
                    <a:pt x="92" y="196"/>
                  </a:cubicBezTo>
                  <a:cubicBezTo>
                    <a:pt x="96" y="191"/>
                    <a:pt x="96" y="191"/>
                    <a:pt x="96" y="191"/>
                  </a:cubicBezTo>
                  <a:cubicBezTo>
                    <a:pt x="95" y="186"/>
                    <a:pt x="95" y="186"/>
                    <a:pt x="95" y="186"/>
                  </a:cubicBezTo>
                  <a:cubicBezTo>
                    <a:pt x="95" y="186"/>
                    <a:pt x="95" y="186"/>
                    <a:pt x="95" y="186"/>
                  </a:cubicBezTo>
                  <a:cubicBezTo>
                    <a:pt x="95" y="185"/>
                    <a:pt x="95" y="185"/>
                    <a:pt x="95" y="185"/>
                  </a:cubicBezTo>
                  <a:cubicBezTo>
                    <a:pt x="95" y="184"/>
                    <a:pt x="95" y="184"/>
                    <a:pt x="95" y="184"/>
                  </a:cubicBezTo>
                  <a:cubicBezTo>
                    <a:pt x="96" y="184"/>
                    <a:pt x="96" y="184"/>
                    <a:pt x="96" y="184"/>
                  </a:cubicBezTo>
                  <a:cubicBezTo>
                    <a:pt x="97" y="182"/>
                    <a:pt x="97" y="181"/>
                    <a:pt x="96" y="180"/>
                  </a:cubicBezTo>
                  <a:cubicBezTo>
                    <a:pt x="95" y="177"/>
                    <a:pt x="95" y="174"/>
                    <a:pt x="97" y="170"/>
                  </a:cubicBezTo>
                  <a:cubicBezTo>
                    <a:pt x="99" y="168"/>
                    <a:pt x="99" y="168"/>
                    <a:pt x="99" y="168"/>
                  </a:cubicBezTo>
                  <a:cubicBezTo>
                    <a:pt x="99" y="168"/>
                    <a:pt x="99" y="168"/>
                    <a:pt x="99" y="168"/>
                  </a:cubicBezTo>
                  <a:cubicBezTo>
                    <a:pt x="99" y="162"/>
                    <a:pt x="99" y="162"/>
                    <a:pt x="99" y="162"/>
                  </a:cubicBezTo>
                  <a:cubicBezTo>
                    <a:pt x="93" y="155"/>
                    <a:pt x="93" y="155"/>
                    <a:pt x="93" y="155"/>
                  </a:cubicBezTo>
                  <a:cubicBezTo>
                    <a:pt x="90" y="153"/>
                    <a:pt x="90" y="150"/>
                    <a:pt x="91" y="147"/>
                  </a:cubicBezTo>
                  <a:cubicBezTo>
                    <a:pt x="92" y="145"/>
                    <a:pt x="93" y="142"/>
                    <a:pt x="95" y="140"/>
                  </a:cubicBezTo>
                  <a:cubicBezTo>
                    <a:pt x="97" y="134"/>
                    <a:pt x="97" y="134"/>
                    <a:pt x="97" y="134"/>
                  </a:cubicBezTo>
                  <a:cubicBezTo>
                    <a:pt x="97" y="134"/>
                    <a:pt x="97" y="134"/>
                    <a:pt x="97" y="134"/>
                  </a:cubicBezTo>
                  <a:cubicBezTo>
                    <a:pt x="97" y="134"/>
                    <a:pt x="97" y="134"/>
                    <a:pt x="97" y="134"/>
                  </a:cubicBezTo>
                  <a:cubicBezTo>
                    <a:pt x="101" y="124"/>
                    <a:pt x="101" y="124"/>
                    <a:pt x="101" y="124"/>
                  </a:cubicBezTo>
                  <a:cubicBezTo>
                    <a:pt x="102" y="120"/>
                    <a:pt x="102" y="120"/>
                    <a:pt x="102" y="120"/>
                  </a:cubicBezTo>
                  <a:cubicBezTo>
                    <a:pt x="109" y="108"/>
                    <a:pt x="109" y="108"/>
                    <a:pt x="109" y="108"/>
                  </a:cubicBezTo>
                  <a:cubicBezTo>
                    <a:pt x="104" y="100"/>
                    <a:pt x="104" y="100"/>
                    <a:pt x="104" y="100"/>
                  </a:cubicBezTo>
                  <a:cubicBezTo>
                    <a:pt x="92" y="92"/>
                    <a:pt x="92" y="92"/>
                    <a:pt x="92" y="92"/>
                  </a:cubicBezTo>
                  <a:cubicBezTo>
                    <a:pt x="91" y="92"/>
                    <a:pt x="91" y="92"/>
                    <a:pt x="91" y="92"/>
                  </a:cubicBezTo>
                  <a:cubicBezTo>
                    <a:pt x="91" y="92"/>
                    <a:pt x="91" y="92"/>
                    <a:pt x="91" y="92"/>
                  </a:cubicBezTo>
                  <a:cubicBezTo>
                    <a:pt x="91" y="92"/>
                    <a:pt x="91" y="92"/>
                    <a:pt x="91" y="92"/>
                  </a:cubicBezTo>
                  <a:cubicBezTo>
                    <a:pt x="89" y="85"/>
                    <a:pt x="89" y="85"/>
                    <a:pt x="89" y="85"/>
                  </a:cubicBezTo>
                  <a:cubicBezTo>
                    <a:pt x="89" y="85"/>
                    <a:pt x="89" y="85"/>
                    <a:pt x="89" y="85"/>
                  </a:cubicBezTo>
                  <a:cubicBezTo>
                    <a:pt x="89" y="84"/>
                    <a:pt x="89" y="84"/>
                    <a:pt x="89" y="84"/>
                  </a:cubicBezTo>
                  <a:cubicBezTo>
                    <a:pt x="90" y="73"/>
                    <a:pt x="90" y="73"/>
                    <a:pt x="90" y="73"/>
                  </a:cubicBezTo>
                  <a:cubicBezTo>
                    <a:pt x="90" y="73"/>
                    <a:pt x="90" y="73"/>
                    <a:pt x="90" y="73"/>
                  </a:cubicBezTo>
                  <a:cubicBezTo>
                    <a:pt x="90" y="73"/>
                    <a:pt x="90" y="73"/>
                    <a:pt x="90" y="73"/>
                  </a:cubicBezTo>
                  <a:cubicBezTo>
                    <a:pt x="93" y="65"/>
                    <a:pt x="93" y="65"/>
                    <a:pt x="93" y="65"/>
                  </a:cubicBezTo>
                  <a:cubicBezTo>
                    <a:pt x="92" y="62"/>
                    <a:pt x="93" y="60"/>
                    <a:pt x="94" y="58"/>
                  </a:cubicBezTo>
                  <a:cubicBezTo>
                    <a:pt x="95" y="58"/>
                    <a:pt x="96" y="57"/>
                    <a:pt x="97" y="57"/>
                  </a:cubicBezTo>
                  <a:cubicBezTo>
                    <a:pt x="105" y="56"/>
                    <a:pt x="105" y="56"/>
                    <a:pt x="105" y="56"/>
                  </a:cubicBezTo>
                  <a:cubicBezTo>
                    <a:pt x="107" y="51"/>
                    <a:pt x="107" y="51"/>
                    <a:pt x="107" y="51"/>
                  </a:cubicBezTo>
                  <a:cubicBezTo>
                    <a:pt x="109" y="38"/>
                    <a:pt x="109" y="38"/>
                    <a:pt x="109" y="38"/>
                  </a:cubicBezTo>
                  <a:cubicBezTo>
                    <a:pt x="107" y="33"/>
                    <a:pt x="107" y="33"/>
                    <a:pt x="107" y="33"/>
                  </a:cubicBezTo>
                  <a:cubicBezTo>
                    <a:pt x="100" y="32"/>
                    <a:pt x="100" y="32"/>
                    <a:pt x="100" y="32"/>
                  </a:cubicBezTo>
                  <a:cubicBezTo>
                    <a:pt x="100" y="32"/>
                    <a:pt x="100" y="32"/>
                    <a:pt x="100" y="32"/>
                  </a:cubicBezTo>
                  <a:cubicBezTo>
                    <a:pt x="100" y="32"/>
                    <a:pt x="100" y="32"/>
                    <a:pt x="100" y="32"/>
                  </a:cubicBezTo>
                  <a:cubicBezTo>
                    <a:pt x="92" y="28"/>
                    <a:pt x="92" y="28"/>
                    <a:pt x="92" y="28"/>
                  </a:cubicBezTo>
                  <a:cubicBezTo>
                    <a:pt x="92" y="27"/>
                    <a:pt x="92" y="27"/>
                    <a:pt x="92" y="27"/>
                  </a:cubicBezTo>
                  <a:cubicBezTo>
                    <a:pt x="92" y="26"/>
                    <a:pt x="92" y="26"/>
                    <a:pt x="92" y="26"/>
                  </a:cubicBezTo>
                  <a:cubicBezTo>
                    <a:pt x="91" y="26"/>
                    <a:pt x="91" y="26"/>
                    <a:pt x="91" y="26"/>
                  </a:cubicBezTo>
                  <a:cubicBezTo>
                    <a:pt x="91" y="16"/>
                    <a:pt x="91" y="16"/>
                    <a:pt x="91" y="16"/>
                  </a:cubicBezTo>
                  <a:cubicBezTo>
                    <a:pt x="91" y="16"/>
                    <a:pt x="91" y="16"/>
                    <a:pt x="91" y="16"/>
                  </a:cubicBezTo>
                  <a:cubicBezTo>
                    <a:pt x="91" y="14"/>
                    <a:pt x="91" y="14"/>
                    <a:pt x="91" y="14"/>
                  </a:cubicBezTo>
                  <a:lnTo>
                    <a:pt x="10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17" name="Freeform 18"/>
            <p:cNvSpPr/>
            <p:nvPr/>
          </p:nvSpPr>
          <p:spPr bwMode="auto">
            <a:xfrm>
              <a:off x="6551613" y="4102101"/>
              <a:ext cx="654050" cy="752475"/>
            </a:xfrm>
            <a:custGeom>
              <a:avLst/>
              <a:gdLst>
                <a:gd name="T0" fmla="*/ 150 w 174"/>
                <a:gd name="T1" fmla="*/ 34 h 200"/>
                <a:gd name="T2" fmla="*/ 146 w 174"/>
                <a:gd name="T3" fmla="*/ 26 h 200"/>
                <a:gd name="T4" fmla="*/ 144 w 174"/>
                <a:gd name="T5" fmla="*/ 12 h 200"/>
                <a:gd name="T6" fmla="*/ 137 w 174"/>
                <a:gd name="T7" fmla="*/ 17 h 200"/>
                <a:gd name="T8" fmla="*/ 125 w 174"/>
                <a:gd name="T9" fmla="*/ 15 h 200"/>
                <a:gd name="T10" fmla="*/ 125 w 174"/>
                <a:gd name="T11" fmla="*/ 7 h 200"/>
                <a:gd name="T12" fmla="*/ 122 w 174"/>
                <a:gd name="T13" fmla="*/ 10 h 200"/>
                <a:gd name="T14" fmla="*/ 109 w 174"/>
                <a:gd name="T15" fmla="*/ 22 h 200"/>
                <a:gd name="T16" fmla="*/ 107 w 174"/>
                <a:gd name="T17" fmla="*/ 22 h 200"/>
                <a:gd name="T18" fmla="*/ 99 w 174"/>
                <a:gd name="T19" fmla="*/ 16 h 200"/>
                <a:gd name="T20" fmla="*/ 92 w 174"/>
                <a:gd name="T21" fmla="*/ 13 h 200"/>
                <a:gd name="T22" fmla="*/ 75 w 174"/>
                <a:gd name="T23" fmla="*/ 8 h 200"/>
                <a:gd name="T24" fmla="*/ 66 w 174"/>
                <a:gd name="T25" fmla="*/ 4 h 200"/>
                <a:gd name="T26" fmla="*/ 47 w 174"/>
                <a:gd name="T27" fmla="*/ 0 h 200"/>
                <a:gd name="T28" fmla="*/ 40 w 174"/>
                <a:gd name="T29" fmla="*/ 16 h 200"/>
                <a:gd name="T30" fmla="*/ 35 w 174"/>
                <a:gd name="T31" fmla="*/ 16 h 200"/>
                <a:gd name="T32" fmla="*/ 15 w 174"/>
                <a:gd name="T33" fmla="*/ 26 h 200"/>
                <a:gd name="T34" fmla="*/ 13 w 174"/>
                <a:gd name="T35" fmla="*/ 72 h 200"/>
                <a:gd name="T36" fmla="*/ 10 w 174"/>
                <a:gd name="T37" fmla="*/ 83 h 200"/>
                <a:gd name="T38" fmla="*/ 1 w 174"/>
                <a:gd name="T39" fmla="*/ 109 h 200"/>
                <a:gd name="T40" fmla="*/ 8 w 174"/>
                <a:gd name="T41" fmla="*/ 111 h 200"/>
                <a:gd name="T42" fmla="*/ 17 w 174"/>
                <a:gd name="T43" fmla="*/ 126 h 200"/>
                <a:gd name="T44" fmla="*/ 14 w 174"/>
                <a:gd name="T45" fmla="*/ 132 h 200"/>
                <a:gd name="T46" fmla="*/ 24 w 174"/>
                <a:gd name="T47" fmla="*/ 158 h 200"/>
                <a:gd name="T48" fmla="*/ 38 w 174"/>
                <a:gd name="T49" fmla="*/ 151 h 200"/>
                <a:gd name="T50" fmla="*/ 46 w 174"/>
                <a:gd name="T51" fmla="*/ 151 h 200"/>
                <a:gd name="T52" fmla="*/ 53 w 174"/>
                <a:gd name="T53" fmla="*/ 140 h 200"/>
                <a:gd name="T54" fmla="*/ 69 w 174"/>
                <a:gd name="T55" fmla="*/ 135 h 200"/>
                <a:gd name="T56" fmla="*/ 77 w 174"/>
                <a:gd name="T57" fmla="*/ 151 h 200"/>
                <a:gd name="T58" fmla="*/ 81 w 174"/>
                <a:gd name="T59" fmla="*/ 165 h 200"/>
                <a:gd name="T60" fmla="*/ 71 w 174"/>
                <a:gd name="T61" fmla="*/ 185 h 200"/>
                <a:gd name="T62" fmla="*/ 85 w 174"/>
                <a:gd name="T63" fmla="*/ 187 h 200"/>
                <a:gd name="T64" fmla="*/ 89 w 174"/>
                <a:gd name="T65" fmla="*/ 199 h 200"/>
                <a:gd name="T66" fmla="*/ 103 w 174"/>
                <a:gd name="T67" fmla="*/ 196 h 200"/>
                <a:gd name="T68" fmla="*/ 109 w 174"/>
                <a:gd name="T69" fmla="*/ 178 h 200"/>
                <a:gd name="T70" fmla="*/ 135 w 174"/>
                <a:gd name="T71" fmla="*/ 189 h 200"/>
                <a:gd name="T72" fmla="*/ 128 w 174"/>
                <a:gd name="T73" fmla="*/ 172 h 200"/>
                <a:gd name="T74" fmla="*/ 129 w 174"/>
                <a:gd name="T75" fmla="*/ 170 h 200"/>
                <a:gd name="T76" fmla="*/ 167 w 174"/>
                <a:gd name="T77" fmla="*/ 166 h 200"/>
                <a:gd name="T78" fmla="*/ 167 w 174"/>
                <a:gd name="T79" fmla="*/ 165 h 200"/>
                <a:gd name="T80" fmla="*/ 167 w 174"/>
                <a:gd name="T81" fmla="*/ 163 h 200"/>
                <a:gd name="T82" fmla="*/ 166 w 174"/>
                <a:gd name="T83" fmla="*/ 142 h 200"/>
                <a:gd name="T84" fmla="*/ 171 w 174"/>
                <a:gd name="T85" fmla="*/ 134 h 200"/>
                <a:gd name="T86" fmla="*/ 163 w 174"/>
                <a:gd name="T87" fmla="*/ 126 h 200"/>
                <a:gd name="T88" fmla="*/ 159 w 174"/>
                <a:gd name="T89" fmla="*/ 98 h 200"/>
                <a:gd name="T90" fmla="*/ 151 w 174"/>
                <a:gd name="T91" fmla="*/ 102 h 200"/>
                <a:gd name="T92" fmla="*/ 150 w 174"/>
                <a:gd name="T93" fmla="*/ 84 h 200"/>
                <a:gd name="T94" fmla="*/ 163 w 174"/>
                <a:gd name="T95" fmla="*/ 50 h 200"/>
                <a:gd name="T96" fmla="*/ 150 w 174"/>
                <a:gd name="T97" fmla="*/ 3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4" h="200">
                  <a:moveTo>
                    <a:pt x="150" y="34"/>
                  </a:moveTo>
                  <a:cubicBezTo>
                    <a:pt x="151" y="34"/>
                    <a:pt x="151" y="34"/>
                    <a:pt x="151" y="34"/>
                  </a:cubicBezTo>
                  <a:cubicBezTo>
                    <a:pt x="150" y="34"/>
                    <a:pt x="150" y="34"/>
                    <a:pt x="150" y="34"/>
                  </a:cubicBezTo>
                  <a:cubicBezTo>
                    <a:pt x="150" y="33"/>
                    <a:pt x="150" y="33"/>
                    <a:pt x="150" y="33"/>
                  </a:cubicBezTo>
                  <a:cubicBezTo>
                    <a:pt x="147" y="27"/>
                    <a:pt x="147" y="27"/>
                    <a:pt x="147" y="27"/>
                  </a:cubicBezTo>
                  <a:cubicBezTo>
                    <a:pt x="146" y="26"/>
                    <a:pt x="146" y="26"/>
                    <a:pt x="146" y="26"/>
                  </a:cubicBezTo>
                  <a:cubicBezTo>
                    <a:pt x="146" y="26"/>
                    <a:pt x="146" y="26"/>
                    <a:pt x="146" y="26"/>
                  </a:cubicBezTo>
                  <a:cubicBezTo>
                    <a:pt x="147" y="16"/>
                    <a:pt x="147" y="16"/>
                    <a:pt x="147" y="16"/>
                  </a:cubicBezTo>
                  <a:cubicBezTo>
                    <a:pt x="147" y="15"/>
                    <a:pt x="146" y="14"/>
                    <a:pt x="144" y="12"/>
                  </a:cubicBezTo>
                  <a:cubicBezTo>
                    <a:pt x="141" y="12"/>
                    <a:pt x="141" y="12"/>
                    <a:pt x="141" y="12"/>
                  </a:cubicBezTo>
                  <a:cubicBezTo>
                    <a:pt x="137" y="17"/>
                    <a:pt x="137" y="17"/>
                    <a:pt x="137" y="17"/>
                  </a:cubicBezTo>
                  <a:cubicBezTo>
                    <a:pt x="137" y="17"/>
                    <a:pt x="137" y="17"/>
                    <a:pt x="137" y="17"/>
                  </a:cubicBezTo>
                  <a:cubicBezTo>
                    <a:pt x="137" y="17"/>
                    <a:pt x="137" y="17"/>
                    <a:pt x="137" y="17"/>
                  </a:cubicBezTo>
                  <a:cubicBezTo>
                    <a:pt x="127" y="22"/>
                    <a:pt x="127" y="22"/>
                    <a:pt x="127" y="22"/>
                  </a:cubicBezTo>
                  <a:cubicBezTo>
                    <a:pt x="125" y="15"/>
                    <a:pt x="125" y="15"/>
                    <a:pt x="125" y="15"/>
                  </a:cubicBezTo>
                  <a:cubicBezTo>
                    <a:pt x="125" y="14"/>
                    <a:pt x="125" y="14"/>
                    <a:pt x="125" y="14"/>
                  </a:cubicBezTo>
                  <a:cubicBezTo>
                    <a:pt x="126" y="11"/>
                    <a:pt x="126" y="11"/>
                    <a:pt x="126" y="11"/>
                  </a:cubicBezTo>
                  <a:cubicBezTo>
                    <a:pt x="125" y="7"/>
                    <a:pt x="125" y="7"/>
                    <a:pt x="125" y="7"/>
                  </a:cubicBezTo>
                  <a:cubicBezTo>
                    <a:pt x="124" y="6"/>
                    <a:pt x="124" y="6"/>
                    <a:pt x="124" y="6"/>
                  </a:cubicBezTo>
                  <a:cubicBezTo>
                    <a:pt x="122" y="10"/>
                    <a:pt x="122" y="10"/>
                    <a:pt x="122" y="10"/>
                  </a:cubicBezTo>
                  <a:cubicBezTo>
                    <a:pt x="122" y="10"/>
                    <a:pt x="122" y="10"/>
                    <a:pt x="122" y="10"/>
                  </a:cubicBezTo>
                  <a:cubicBezTo>
                    <a:pt x="122" y="10"/>
                    <a:pt x="122" y="10"/>
                    <a:pt x="122" y="10"/>
                  </a:cubicBezTo>
                  <a:cubicBezTo>
                    <a:pt x="110" y="21"/>
                    <a:pt x="110" y="21"/>
                    <a:pt x="110" y="21"/>
                  </a:cubicBezTo>
                  <a:cubicBezTo>
                    <a:pt x="109" y="22"/>
                    <a:pt x="109" y="22"/>
                    <a:pt x="109" y="22"/>
                  </a:cubicBezTo>
                  <a:cubicBezTo>
                    <a:pt x="109" y="22"/>
                    <a:pt x="109" y="22"/>
                    <a:pt x="109" y="22"/>
                  </a:cubicBezTo>
                  <a:cubicBezTo>
                    <a:pt x="108" y="22"/>
                    <a:pt x="108" y="22"/>
                    <a:pt x="108" y="22"/>
                  </a:cubicBezTo>
                  <a:cubicBezTo>
                    <a:pt x="107" y="22"/>
                    <a:pt x="107" y="22"/>
                    <a:pt x="107" y="22"/>
                  </a:cubicBezTo>
                  <a:cubicBezTo>
                    <a:pt x="104" y="20"/>
                    <a:pt x="104" y="20"/>
                    <a:pt x="104" y="20"/>
                  </a:cubicBezTo>
                  <a:cubicBezTo>
                    <a:pt x="103" y="20"/>
                    <a:pt x="103" y="20"/>
                    <a:pt x="103" y="20"/>
                  </a:cubicBezTo>
                  <a:cubicBezTo>
                    <a:pt x="99" y="16"/>
                    <a:pt x="99" y="16"/>
                    <a:pt x="99" y="16"/>
                  </a:cubicBezTo>
                  <a:cubicBezTo>
                    <a:pt x="93" y="14"/>
                    <a:pt x="93" y="14"/>
                    <a:pt x="93" y="14"/>
                  </a:cubicBezTo>
                  <a:cubicBezTo>
                    <a:pt x="93" y="14"/>
                    <a:pt x="93" y="14"/>
                    <a:pt x="93" y="14"/>
                  </a:cubicBezTo>
                  <a:cubicBezTo>
                    <a:pt x="92" y="13"/>
                    <a:pt x="92" y="13"/>
                    <a:pt x="92" y="13"/>
                  </a:cubicBezTo>
                  <a:cubicBezTo>
                    <a:pt x="88" y="10"/>
                    <a:pt x="88" y="10"/>
                    <a:pt x="88" y="10"/>
                  </a:cubicBezTo>
                  <a:cubicBezTo>
                    <a:pt x="75" y="8"/>
                    <a:pt x="75" y="8"/>
                    <a:pt x="75" y="8"/>
                  </a:cubicBezTo>
                  <a:cubicBezTo>
                    <a:pt x="75" y="8"/>
                    <a:pt x="75" y="8"/>
                    <a:pt x="75" y="8"/>
                  </a:cubicBezTo>
                  <a:cubicBezTo>
                    <a:pt x="75" y="8"/>
                    <a:pt x="75" y="8"/>
                    <a:pt x="75" y="8"/>
                  </a:cubicBezTo>
                  <a:cubicBezTo>
                    <a:pt x="66" y="3"/>
                    <a:pt x="66" y="3"/>
                    <a:pt x="66" y="3"/>
                  </a:cubicBezTo>
                  <a:cubicBezTo>
                    <a:pt x="66" y="4"/>
                    <a:pt x="66" y="4"/>
                    <a:pt x="66" y="4"/>
                  </a:cubicBezTo>
                  <a:cubicBezTo>
                    <a:pt x="59" y="0"/>
                    <a:pt x="59" y="0"/>
                    <a:pt x="59" y="0"/>
                  </a:cubicBezTo>
                  <a:cubicBezTo>
                    <a:pt x="50" y="0"/>
                    <a:pt x="50" y="0"/>
                    <a:pt x="50" y="0"/>
                  </a:cubicBezTo>
                  <a:cubicBezTo>
                    <a:pt x="47" y="0"/>
                    <a:pt x="47" y="0"/>
                    <a:pt x="47" y="0"/>
                  </a:cubicBezTo>
                  <a:cubicBezTo>
                    <a:pt x="50" y="15"/>
                    <a:pt x="50" y="15"/>
                    <a:pt x="50" y="15"/>
                  </a:cubicBezTo>
                  <a:cubicBezTo>
                    <a:pt x="49" y="15"/>
                    <a:pt x="49" y="15"/>
                    <a:pt x="49" y="15"/>
                  </a:cubicBezTo>
                  <a:cubicBezTo>
                    <a:pt x="40" y="16"/>
                    <a:pt x="40" y="16"/>
                    <a:pt x="40" y="16"/>
                  </a:cubicBezTo>
                  <a:cubicBezTo>
                    <a:pt x="35" y="16"/>
                    <a:pt x="35" y="16"/>
                    <a:pt x="35" y="16"/>
                  </a:cubicBezTo>
                  <a:cubicBezTo>
                    <a:pt x="35" y="16"/>
                    <a:pt x="35" y="16"/>
                    <a:pt x="35" y="16"/>
                  </a:cubicBezTo>
                  <a:cubicBezTo>
                    <a:pt x="35" y="16"/>
                    <a:pt x="35" y="16"/>
                    <a:pt x="35" y="16"/>
                  </a:cubicBezTo>
                  <a:cubicBezTo>
                    <a:pt x="30" y="12"/>
                    <a:pt x="30" y="12"/>
                    <a:pt x="30" y="12"/>
                  </a:cubicBezTo>
                  <a:cubicBezTo>
                    <a:pt x="22" y="16"/>
                    <a:pt x="22" y="16"/>
                    <a:pt x="22" y="16"/>
                  </a:cubicBezTo>
                  <a:cubicBezTo>
                    <a:pt x="15" y="26"/>
                    <a:pt x="15" y="26"/>
                    <a:pt x="15" y="26"/>
                  </a:cubicBezTo>
                  <a:cubicBezTo>
                    <a:pt x="8" y="43"/>
                    <a:pt x="8" y="43"/>
                    <a:pt x="8" y="43"/>
                  </a:cubicBezTo>
                  <a:cubicBezTo>
                    <a:pt x="10" y="62"/>
                    <a:pt x="10" y="62"/>
                    <a:pt x="10" y="62"/>
                  </a:cubicBezTo>
                  <a:cubicBezTo>
                    <a:pt x="13" y="72"/>
                    <a:pt x="13" y="72"/>
                    <a:pt x="13" y="72"/>
                  </a:cubicBezTo>
                  <a:cubicBezTo>
                    <a:pt x="14" y="74"/>
                    <a:pt x="14" y="74"/>
                    <a:pt x="13" y="74"/>
                  </a:cubicBezTo>
                  <a:cubicBezTo>
                    <a:pt x="12" y="75"/>
                    <a:pt x="12" y="75"/>
                    <a:pt x="12" y="75"/>
                  </a:cubicBezTo>
                  <a:cubicBezTo>
                    <a:pt x="10" y="76"/>
                    <a:pt x="9" y="79"/>
                    <a:pt x="10" y="83"/>
                  </a:cubicBezTo>
                  <a:cubicBezTo>
                    <a:pt x="14" y="99"/>
                    <a:pt x="14" y="99"/>
                    <a:pt x="14" y="99"/>
                  </a:cubicBezTo>
                  <a:cubicBezTo>
                    <a:pt x="12" y="100"/>
                    <a:pt x="12" y="100"/>
                    <a:pt x="12" y="100"/>
                  </a:cubicBezTo>
                  <a:cubicBezTo>
                    <a:pt x="5" y="104"/>
                    <a:pt x="2" y="107"/>
                    <a:pt x="1" y="109"/>
                  </a:cubicBezTo>
                  <a:cubicBezTo>
                    <a:pt x="0" y="114"/>
                    <a:pt x="0" y="114"/>
                    <a:pt x="0" y="114"/>
                  </a:cubicBezTo>
                  <a:cubicBezTo>
                    <a:pt x="7" y="112"/>
                    <a:pt x="7" y="112"/>
                    <a:pt x="7" y="112"/>
                  </a:cubicBezTo>
                  <a:cubicBezTo>
                    <a:pt x="8" y="111"/>
                    <a:pt x="8" y="111"/>
                    <a:pt x="8" y="111"/>
                  </a:cubicBezTo>
                  <a:cubicBezTo>
                    <a:pt x="8" y="111"/>
                    <a:pt x="8" y="111"/>
                    <a:pt x="8" y="111"/>
                  </a:cubicBezTo>
                  <a:cubicBezTo>
                    <a:pt x="13" y="111"/>
                    <a:pt x="16" y="113"/>
                    <a:pt x="16" y="117"/>
                  </a:cubicBezTo>
                  <a:cubicBezTo>
                    <a:pt x="17" y="126"/>
                    <a:pt x="17" y="126"/>
                    <a:pt x="17" y="126"/>
                  </a:cubicBezTo>
                  <a:cubicBezTo>
                    <a:pt x="17" y="127"/>
                    <a:pt x="17" y="127"/>
                    <a:pt x="17" y="127"/>
                  </a:cubicBezTo>
                  <a:cubicBezTo>
                    <a:pt x="16" y="128"/>
                    <a:pt x="16" y="128"/>
                    <a:pt x="16" y="128"/>
                  </a:cubicBezTo>
                  <a:cubicBezTo>
                    <a:pt x="15" y="129"/>
                    <a:pt x="14" y="130"/>
                    <a:pt x="14" y="132"/>
                  </a:cubicBezTo>
                  <a:cubicBezTo>
                    <a:pt x="13" y="141"/>
                    <a:pt x="13" y="141"/>
                    <a:pt x="13" y="141"/>
                  </a:cubicBezTo>
                  <a:cubicBezTo>
                    <a:pt x="13" y="144"/>
                    <a:pt x="14" y="146"/>
                    <a:pt x="16" y="148"/>
                  </a:cubicBezTo>
                  <a:cubicBezTo>
                    <a:pt x="24" y="158"/>
                    <a:pt x="24" y="158"/>
                    <a:pt x="24" y="158"/>
                  </a:cubicBezTo>
                  <a:cubicBezTo>
                    <a:pt x="32" y="152"/>
                    <a:pt x="32" y="152"/>
                    <a:pt x="32" y="152"/>
                  </a:cubicBezTo>
                  <a:cubicBezTo>
                    <a:pt x="38" y="151"/>
                    <a:pt x="38" y="151"/>
                    <a:pt x="38" y="151"/>
                  </a:cubicBezTo>
                  <a:cubicBezTo>
                    <a:pt x="38" y="151"/>
                    <a:pt x="38" y="151"/>
                    <a:pt x="38" y="151"/>
                  </a:cubicBezTo>
                  <a:cubicBezTo>
                    <a:pt x="39" y="152"/>
                    <a:pt x="39" y="152"/>
                    <a:pt x="39" y="152"/>
                  </a:cubicBezTo>
                  <a:cubicBezTo>
                    <a:pt x="43" y="153"/>
                    <a:pt x="43" y="153"/>
                    <a:pt x="43" y="153"/>
                  </a:cubicBezTo>
                  <a:cubicBezTo>
                    <a:pt x="44" y="153"/>
                    <a:pt x="45" y="152"/>
                    <a:pt x="46" y="151"/>
                  </a:cubicBezTo>
                  <a:cubicBezTo>
                    <a:pt x="50" y="146"/>
                    <a:pt x="50" y="146"/>
                    <a:pt x="50" y="146"/>
                  </a:cubicBezTo>
                  <a:cubicBezTo>
                    <a:pt x="49" y="143"/>
                    <a:pt x="49" y="143"/>
                    <a:pt x="49" y="143"/>
                  </a:cubicBezTo>
                  <a:cubicBezTo>
                    <a:pt x="50" y="142"/>
                    <a:pt x="51" y="141"/>
                    <a:pt x="53" y="140"/>
                  </a:cubicBezTo>
                  <a:cubicBezTo>
                    <a:pt x="62" y="140"/>
                    <a:pt x="62" y="140"/>
                    <a:pt x="62" y="140"/>
                  </a:cubicBezTo>
                  <a:cubicBezTo>
                    <a:pt x="64" y="141"/>
                    <a:pt x="65" y="140"/>
                    <a:pt x="65" y="140"/>
                  </a:cubicBezTo>
                  <a:cubicBezTo>
                    <a:pt x="66" y="137"/>
                    <a:pt x="68" y="136"/>
                    <a:pt x="69" y="135"/>
                  </a:cubicBezTo>
                  <a:cubicBezTo>
                    <a:pt x="70" y="135"/>
                    <a:pt x="72" y="135"/>
                    <a:pt x="73" y="136"/>
                  </a:cubicBezTo>
                  <a:cubicBezTo>
                    <a:pt x="76" y="139"/>
                    <a:pt x="78" y="141"/>
                    <a:pt x="78" y="144"/>
                  </a:cubicBezTo>
                  <a:cubicBezTo>
                    <a:pt x="77" y="151"/>
                    <a:pt x="77" y="151"/>
                    <a:pt x="77" y="151"/>
                  </a:cubicBezTo>
                  <a:cubicBezTo>
                    <a:pt x="79" y="152"/>
                    <a:pt x="79" y="152"/>
                    <a:pt x="79" y="152"/>
                  </a:cubicBezTo>
                  <a:cubicBezTo>
                    <a:pt x="81" y="154"/>
                    <a:pt x="83" y="156"/>
                    <a:pt x="83" y="158"/>
                  </a:cubicBezTo>
                  <a:cubicBezTo>
                    <a:pt x="81" y="165"/>
                    <a:pt x="81" y="165"/>
                    <a:pt x="81" y="165"/>
                  </a:cubicBezTo>
                  <a:cubicBezTo>
                    <a:pt x="80" y="169"/>
                    <a:pt x="79" y="172"/>
                    <a:pt x="77" y="172"/>
                  </a:cubicBezTo>
                  <a:cubicBezTo>
                    <a:pt x="77" y="172"/>
                    <a:pt x="77" y="172"/>
                    <a:pt x="77" y="172"/>
                  </a:cubicBezTo>
                  <a:cubicBezTo>
                    <a:pt x="71" y="185"/>
                    <a:pt x="71" y="185"/>
                    <a:pt x="71" y="185"/>
                  </a:cubicBezTo>
                  <a:cubicBezTo>
                    <a:pt x="73" y="186"/>
                    <a:pt x="73" y="186"/>
                    <a:pt x="73" y="186"/>
                  </a:cubicBezTo>
                  <a:cubicBezTo>
                    <a:pt x="83" y="186"/>
                    <a:pt x="83" y="186"/>
                    <a:pt x="83" y="186"/>
                  </a:cubicBezTo>
                  <a:cubicBezTo>
                    <a:pt x="85" y="187"/>
                    <a:pt x="85" y="187"/>
                    <a:pt x="85" y="187"/>
                  </a:cubicBezTo>
                  <a:cubicBezTo>
                    <a:pt x="84" y="188"/>
                    <a:pt x="84" y="188"/>
                    <a:pt x="84" y="188"/>
                  </a:cubicBezTo>
                  <a:cubicBezTo>
                    <a:pt x="83" y="192"/>
                    <a:pt x="82" y="195"/>
                    <a:pt x="83" y="197"/>
                  </a:cubicBezTo>
                  <a:cubicBezTo>
                    <a:pt x="86" y="199"/>
                    <a:pt x="88" y="200"/>
                    <a:pt x="89" y="199"/>
                  </a:cubicBezTo>
                  <a:cubicBezTo>
                    <a:pt x="95" y="197"/>
                    <a:pt x="95" y="197"/>
                    <a:pt x="95" y="197"/>
                  </a:cubicBezTo>
                  <a:cubicBezTo>
                    <a:pt x="98" y="196"/>
                    <a:pt x="98" y="196"/>
                    <a:pt x="98" y="196"/>
                  </a:cubicBezTo>
                  <a:cubicBezTo>
                    <a:pt x="103" y="196"/>
                    <a:pt x="103" y="196"/>
                    <a:pt x="103" y="196"/>
                  </a:cubicBezTo>
                  <a:cubicBezTo>
                    <a:pt x="108" y="190"/>
                    <a:pt x="108" y="190"/>
                    <a:pt x="108" y="190"/>
                  </a:cubicBezTo>
                  <a:cubicBezTo>
                    <a:pt x="108" y="183"/>
                    <a:pt x="108" y="183"/>
                    <a:pt x="108" y="183"/>
                  </a:cubicBezTo>
                  <a:cubicBezTo>
                    <a:pt x="108" y="181"/>
                    <a:pt x="108" y="179"/>
                    <a:pt x="109" y="178"/>
                  </a:cubicBezTo>
                  <a:cubicBezTo>
                    <a:pt x="110" y="177"/>
                    <a:pt x="114" y="177"/>
                    <a:pt x="118" y="180"/>
                  </a:cubicBezTo>
                  <a:cubicBezTo>
                    <a:pt x="128" y="186"/>
                    <a:pt x="128" y="186"/>
                    <a:pt x="128" y="186"/>
                  </a:cubicBezTo>
                  <a:cubicBezTo>
                    <a:pt x="131" y="188"/>
                    <a:pt x="134" y="189"/>
                    <a:pt x="135" y="189"/>
                  </a:cubicBezTo>
                  <a:cubicBezTo>
                    <a:pt x="135" y="188"/>
                    <a:pt x="135" y="188"/>
                    <a:pt x="135" y="188"/>
                  </a:cubicBezTo>
                  <a:cubicBezTo>
                    <a:pt x="136" y="187"/>
                    <a:pt x="135" y="184"/>
                    <a:pt x="133" y="180"/>
                  </a:cubicBezTo>
                  <a:cubicBezTo>
                    <a:pt x="128" y="172"/>
                    <a:pt x="128" y="172"/>
                    <a:pt x="128" y="172"/>
                  </a:cubicBezTo>
                  <a:cubicBezTo>
                    <a:pt x="128" y="171"/>
                    <a:pt x="128" y="171"/>
                    <a:pt x="128" y="171"/>
                  </a:cubicBezTo>
                  <a:cubicBezTo>
                    <a:pt x="128" y="171"/>
                    <a:pt x="128" y="171"/>
                    <a:pt x="128" y="171"/>
                  </a:cubicBezTo>
                  <a:cubicBezTo>
                    <a:pt x="129" y="170"/>
                    <a:pt x="129" y="170"/>
                    <a:pt x="129" y="170"/>
                  </a:cubicBezTo>
                  <a:cubicBezTo>
                    <a:pt x="134" y="163"/>
                    <a:pt x="140" y="160"/>
                    <a:pt x="146" y="163"/>
                  </a:cubicBezTo>
                  <a:cubicBezTo>
                    <a:pt x="161" y="170"/>
                    <a:pt x="161" y="170"/>
                    <a:pt x="161" y="170"/>
                  </a:cubicBezTo>
                  <a:cubicBezTo>
                    <a:pt x="167" y="166"/>
                    <a:pt x="167" y="166"/>
                    <a:pt x="167" y="166"/>
                  </a:cubicBezTo>
                  <a:cubicBezTo>
                    <a:pt x="167" y="166"/>
                    <a:pt x="167" y="166"/>
                    <a:pt x="167" y="166"/>
                  </a:cubicBezTo>
                  <a:cubicBezTo>
                    <a:pt x="167" y="165"/>
                    <a:pt x="167" y="165"/>
                    <a:pt x="167" y="165"/>
                  </a:cubicBezTo>
                  <a:cubicBezTo>
                    <a:pt x="167" y="165"/>
                    <a:pt x="167" y="165"/>
                    <a:pt x="167" y="165"/>
                  </a:cubicBezTo>
                  <a:cubicBezTo>
                    <a:pt x="166" y="164"/>
                    <a:pt x="166" y="164"/>
                    <a:pt x="166" y="164"/>
                  </a:cubicBezTo>
                  <a:cubicBezTo>
                    <a:pt x="167" y="164"/>
                    <a:pt x="167" y="164"/>
                    <a:pt x="167" y="164"/>
                  </a:cubicBezTo>
                  <a:cubicBezTo>
                    <a:pt x="167" y="163"/>
                    <a:pt x="167" y="163"/>
                    <a:pt x="167" y="163"/>
                  </a:cubicBezTo>
                  <a:cubicBezTo>
                    <a:pt x="172" y="155"/>
                    <a:pt x="174" y="149"/>
                    <a:pt x="172" y="146"/>
                  </a:cubicBezTo>
                  <a:cubicBezTo>
                    <a:pt x="171" y="143"/>
                    <a:pt x="169" y="142"/>
                    <a:pt x="167" y="142"/>
                  </a:cubicBezTo>
                  <a:cubicBezTo>
                    <a:pt x="166" y="142"/>
                    <a:pt x="166" y="142"/>
                    <a:pt x="166" y="142"/>
                  </a:cubicBezTo>
                  <a:cubicBezTo>
                    <a:pt x="165" y="138"/>
                    <a:pt x="165" y="138"/>
                    <a:pt x="165" y="138"/>
                  </a:cubicBezTo>
                  <a:cubicBezTo>
                    <a:pt x="166" y="138"/>
                    <a:pt x="166" y="138"/>
                    <a:pt x="166" y="138"/>
                  </a:cubicBezTo>
                  <a:cubicBezTo>
                    <a:pt x="169" y="136"/>
                    <a:pt x="170" y="135"/>
                    <a:pt x="171" y="134"/>
                  </a:cubicBezTo>
                  <a:cubicBezTo>
                    <a:pt x="170" y="132"/>
                    <a:pt x="170" y="132"/>
                    <a:pt x="170" y="132"/>
                  </a:cubicBezTo>
                  <a:cubicBezTo>
                    <a:pt x="163" y="126"/>
                    <a:pt x="163" y="126"/>
                    <a:pt x="163" y="126"/>
                  </a:cubicBezTo>
                  <a:cubicBezTo>
                    <a:pt x="163" y="126"/>
                    <a:pt x="163" y="126"/>
                    <a:pt x="163" y="126"/>
                  </a:cubicBezTo>
                  <a:cubicBezTo>
                    <a:pt x="163" y="125"/>
                    <a:pt x="163" y="125"/>
                    <a:pt x="163" y="125"/>
                  </a:cubicBezTo>
                  <a:cubicBezTo>
                    <a:pt x="160" y="116"/>
                    <a:pt x="160" y="116"/>
                    <a:pt x="160" y="116"/>
                  </a:cubicBezTo>
                  <a:cubicBezTo>
                    <a:pt x="159" y="110"/>
                    <a:pt x="158" y="104"/>
                    <a:pt x="159" y="98"/>
                  </a:cubicBezTo>
                  <a:cubicBezTo>
                    <a:pt x="159" y="94"/>
                    <a:pt x="159" y="94"/>
                    <a:pt x="159" y="94"/>
                  </a:cubicBezTo>
                  <a:cubicBezTo>
                    <a:pt x="155" y="98"/>
                    <a:pt x="155" y="98"/>
                    <a:pt x="155" y="98"/>
                  </a:cubicBezTo>
                  <a:cubicBezTo>
                    <a:pt x="151" y="102"/>
                    <a:pt x="151" y="102"/>
                    <a:pt x="151" y="102"/>
                  </a:cubicBezTo>
                  <a:cubicBezTo>
                    <a:pt x="150" y="85"/>
                    <a:pt x="150" y="85"/>
                    <a:pt x="150" y="85"/>
                  </a:cubicBezTo>
                  <a:cubicBezTo>
                    <a:pt x="150" y="85"/>
                    <a:pt x="150" y="85"/>
                    <a:pt x="150" y="85"/>
                  </a:cubicBezTo>
                  <a:cubicBezTo>
                    <a:pt x="150" y="84"/>
                    <a:pt x="150" y="84"/>
                    <a:pt x="150" y="84"/>
                  </a:cubicBezTo>
                  <a:cubicBezTo>
                    <a:pt x="150" y="84"/>
                    <a:pt x="150" y="84"/>
                    <a:pt x="150" y="84"/>
                  </a:cubicBezTo>
                  <a:cubicBezTo>
                    <a:pt x="159" y="71"/>
                    <a:pt x="165" y="64"/>
                    <a:pt x="167" y="62"/>
                  </a:cubicBezTo>
                  <a:cubicBezTo>
                    <a:pt x="163" y="50"/>
                    <a:pt x="163" y="50"/>
                    <a:pt x="163" y="50"/>
                  </a:cubicBezTo>
                  <a:cubicBezTo>
                    <a:pt x="162" y="44"/>
                    <a:pt x="161" y="40"/>
                    <a:pt x="161" y="38"/>
                  </a:cubicBezTo>
                  <a:cubicBezTo>
                    <a:pt x="154" y="35"/>
                    <a:pt x="154" y="35"/>
                    <a:pt x="154" y="35"/>
                  </a:cubicBezTo>
                  <a:lnTo>
                    <a:pt x="150"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18" name="Freeform 19"/>
            <p:cNvSpPr/>
            <p:nvPr/>
          </p:nvSpPr>
          <p:spPr bwMode="auto">
            <a:xfrm>
              <a:off x="6477001" y="3670301"/>
              <a:ext cx="920750" cy="574675"/>
            </a:xfrm>
            <a:custGeom>
              <a:avLst/>
              <a:gdLst>
                <a:gd name="T0" fmla="*/ 33 w 245"/>
                <a:gd name="T1" fmla="*/ 5 h 153"/>
                <a:gd name="T2" fmla="*/ 43 w 245"/>
                <a:gd name="T3" fmla="*/ 12 h 153"/>
                <a:gd name="T4" fmla="*/ 49 w 245"/>
                <a:gd name="T5" fmla="*/ 20 h 153"/>
                <a:gd name="T6" fmla="*/ 44 w 245"/>
                <a:gd name="T7" fmla="*/ 26 h 153"/>
                <a:gd name="T8" fmla="*/ 31 w 245"/>
                <a:gd name="T9" fmla="*/ 30 h 153"/>
                <a:gd name="T10" fmla="*/ 32 w 245"/>
                <a:gd name="T11" fmla="*/ 38 h 153"/>
                <a:gd name="T12" fmla="*/ 36 w 245"/>
                <a:gd name="T13" fmla="*/ 54 h 153"/>
                <a:gd name="T14" fmla="*/ 45 w 245"/>
                <a:gd name="T15" fmla="*/ 57 h 153"/>
                <a:gd name="T16" fmla="*/ 46 w 245"/>
                <a:gd name="T17" fmla="*/ 58 h 153"/>
                <a:gd name="T18" fmla="*/ 51 w 245"/>
                <a:gd name="T19" fmla="*/ 66 h 153"/>
                <a:gd name="T20" fmla="*/ 54 w 245"/>
                <a:gd name="T21" fmla="*/ 73 h 153"/>
                <a:gd name="T22" fmla="*/ 41 w 245"/>
                <a:gd name="T23" fmla="*/ 92 h 153"/>
                <a:gd name="T24" fmla="*/ 2 w 245"/>
                <a:gd name="T25" fmla="*/ 102 h 153"/>
                <a:gd name="T26" fmla="*/ 5 w 245"/>
                <a:gd name="T27" fmla="*/ 116 h 153"/>
                <a:gd name="T28" fmla="*/ 20 w 245"/>
                <a:gd name="T29" fmla="*/ 143 h 153"/>
                <a:gd name="T30" fmla="*/ 20 w 245"/>
                <a:gd name="T31" fmla="*/ 143 h 153"/>
                <a:gd name="T32" fmla="*/ 26 w 245"/>
                <a:gd name="T33" fmla="*/ 151 h 153"/>
                <a:gd name="T34" fmla="*/ 31 w 245"/>
                <a:gd name="T35" fmla="*/ 138 h 153"/>
                <a:gd name="T36" fmla="*/ 39 w 245"/>
                <a:gd name="T37" fmla="*/ 127 h 153"/>
                <a:gd name="T38" fmla="*/ 56 w 245"/>
                <a:gd name="T39" fmla="*/ 127 h 153"/>
                <a:gd name="T40" fmla="*/ 64 w 245"/>
                <a:gd name="T41" fmla="*/ 111 h 153"/>
                <a:gd name="T42" fmla="*/ 80 w 245"/>
                <a:gd name="T43" fmla="*/ 111 h 153"/>
                <a:gd name="T44" fmla="*/ 110 w 245"/>
                <a:gd name="T45" fmla="*/ 121 h 153"/>
                <a:gd name="T46" fmla="*/ 110 w 245"/>
                <a:gd name="T47" fmla="*/ 121 h 153"/>
                <a:gd name="T48" fmla="*/ 121 w 245"/>
                <a:gd name="T49" fmla="*/ 127 h 153"/>
                <a:gd name="T50" fmla="*/ 121 w 245"/>
                <a:gd name="T51" fmla="*/ 127 h 153"/>
                <a:gd name="T52" fmla="*/ 132 w 245"/>
                <a:gd name="T53" fmla="*/ 128 h 153"/>
                <a:gd name="T54" fmla="*/ 142 w 245"/>
                <a:gd name="T55" fmla="*/ 115 h 153"/>
                <a:gd name="T56" fmla="*/ 149 w 245"/>
                <a:gd name="T57" fmla="*/ 120 h 153"/>
                <a:gd name="T58" fmla="*/ 150 w 245"/>
                <a:gd name="T59" fmla="*/ 129 h 153"/>
                <a:gd name="T60" fmla="*/ 160 w 245"/>
                <a:gd name="T61" fmla="*/ 123 h 153"/>
                <a:gd name="T62" fmla="*/ 165 w 245"/>
                <a:gd name="T63" fmla="*/ 123 h 153"/>
                <a:gd name="T64" fmla="*/ 171 w 245"/>
                <a:gd name="T65" fmla="*/ 141 h 153"/>
                <a:gd name="T66" fmla="*/ 194 w 245"/>
                <a:gd name="T67" fmla="*/ 130 h 153"/>
                <a:gd name="T68" fmla="*/ 216 w 245"/>
                <a:gd name="T69" fmla="*/ 121 h 153"/>
                <a:gd name="T70" fmla="*/ 237 w 245"/>
                <a:gd name="T71" fmla="*/ 114 h 153"/>
                <a:gd name="T72" fmla="*/ 243 w 245"/>
                <a:gd name="T73" fmla="*/ 111 h 153"/>
                <a:gd name="T74" fmla="*/ 230 w 245"/>
                <a:gd name="T75" fmla="*/ 77 h 153"/>
                <a:gd name="T76" fmla="*/ 236 w 245"/>
                <a:gd name="T77" fmla="*/ 67 h 153"/>
                <a:gd name="T78" fmla="*/ 222 w 245"/>
                <a:gd name="T79" fmla="*/ 63 h 153"/>
                <a:gd name="T80" fmla="*/ 215 w 245"/>
                <a:gd name="T81" fmla="*/ 55 h 153"/>
                <a:gd name="T82" fmla="*/ 215 w 245"/>
                <a:gd name="T83" fmla="*/ 54 h 153"/>
                <a:gd name="T84" fmla="*/ 187 w 245"/>
                <a:gd name="T85" fmla="*/ 48 h 153"/>
                <a:gd name="T86" fmla="*/ 163 w 245"/>
                <a:gd name="T87" fmla="*/ 47 h 153"/>
                <a:gd name="T88" fmla="*/ 108 w 245"/>
                <a:gd name="T89" fmla="*/ 25 h 153"/>
                <a:gd name="T90" fmla="*/ 72 w 245"/>
                <a:gd name="T91" fmla="*/ 0 h 153"/>
                <a:gd name="T92" fmla="*/ 37 w 245"/>
                <a:gd name="T93" fmla="*/ 3 h 153"/>
                <a:gd name="T94" fmla="*/ 31 w 245"/>
                <a:gd name="T95" fmla="*/ 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5" h="153">
                  <a:moveTo>
                    <a:pt x="31" y="1"/>
                  </a:moveTo>
                  <a:cubicBezTo>
                    <a:pt x="31" y="2"/>
                    <a:pt x="31" y="2"/>
                    <a:pt x="31" y="2"/>
                  </a:cubicBezTo>
                  <a:cubicBezTo>
                    <a:pt x="33" y="5"/>
                    <a:pt x="33" y="5"/>
                    <a:pt x="33" y="5"/>
                  </a:cubicBezTo>
                  <a:cubicBezTo>
                    <a:pt x="43" y="12"/>
                    <a:pt x="43" y="12"/>
                    <a:pt x="43" y="12"/>
                  </a:cubicBezTo>
                  <a:cubicBezTo>
                    <a:pt x="43" y="12"/>
                    <a:pt x="43" y="12"/>
                    <a:pt x="43" y="12"/>
                  </a:cubicBezTo>
                  <a:cubicBezTo>
                    <a:pt x="43" y="12"/>
                    <a:pt x="43" y="12"/>
                    <a:pt x="43" y="12"/>
                  </a:cubicBezTo>
                  <a:cubicBezTo>
                    <a:pt x="44" y="12"/>
                    <a:pt x="44" y="12"/>
                    <a:pt x="44" y="12"/>
                  </a:cubicBezTo>
                  <a:cubicBezTo>
                    <a:pt x="50" y="20"/>
                    <a:pt x="50" y="20"/>
                    <a:pt x="50" y="20"/>
                  </a:cubicBezTo>
                  <a:cubicBezTo>
                    <a:pt x="49" y="20"/>
                    <a:pt x="49" y="20"/>
                    <a:pt x="49" y="20"/>
                  </a:cubicBezTo>
                  <a:cubicBezTo>
                    <a:pt x="45" y="25"/>
                    <a:pt x="45" y="25"/>
                    <a:pt x="45" y="25"/>
                  </a:cubicBezTo>
                  <a:cubicBezTo>
                    <a:pt x="45" y="26"/>
                    <a:pt x="45" y="26"/>
                    <a:pt x="45" y="26"/>
                  </a:cubicBezTo>
                  <a:cubicBezTo>
                    <a:pt x="44" y="26"/>
                    <a:pt x="44" y="26"/>
                    <a:pt x="44" y="26"/>
                  </a:cubicBezTo>
                  <a:cubicBezTo>
                    <a:pt x="38" y="26"/>
                    <a:pt x="38" y="26"/>
                    <a:pt x="38" y="26"/>
                  </a:cubicBezTo>
                  <a:cubicBezTo>
                    <a:pt x="34" y="27"/>
                    <a:pt x="34" y="27"/>
                    <a:pt x="34" y="27"/>
                  </a:cubicBezTo>
                  <a:cubicBezTo>
                    <a:pt x="31" y="30"/>
                    <a:pt x="31" y="30"/>
                    <a:pt x="31" y="30"/>
                  </a:cubicBezTo>
                  <a:cubicBezTo>
                    <a:pt x="32" y="33"/>
                    <a:pt x="32" y="33"/>
                    <a:pt x="32" y="33"/>
                  </a:cubicBezTo>
                  <a:cubicBezTo>
                    <a:pt x="32" y="34"/>
                    <a:pt x="32" y="34"/>
                    <a:pt x="32" y="34"/>
                  </a:cubicBezTo>
                  <a:cubicBezTo>
                    <a:pt x="32" y="38"/>
                    <a:pt x="32" y="38"/>
                    <a:pt x="32" y="38"/>
                  </a:cubicBezTo>
                  <a:cubicBezTo>
                    <a:pt x="36" y="43"/>
                    <a:pt x="36" y="43"/>
                    <a:pt x="36" y="43"/>
                  </a:cubicBezTo>
                  <a:cubicBezTo>
                    <a:pt x="36" y="43"/>
                    <a:pt x="36" y="43"/>
                    <a:pt x="36" y="43"/>
                  </a:cubicBezTo>
                  <a:cubicBezTo>
                    <a:pt x="36" y="54"/>
                    <a:pt x="36" y="54"/>
                    <a:pt x="36" y="54"/>
                  </a:cubicBezTo>
                  <a:cubicBezTo>
                    <a:pt x="39" y="56"/>
                    <a:pt x="39" y="56"/>
                    <a:pt x="39" y="56"/>
                  </a:cubicBezTo>
                  <a:cubicBezTo>
                    <a:pt x="45" y="57"/>
                    <a:pt x="45" y="57"/>
                    <a:pt x="45" y="57"/>
                  </a:cubicBezTo>
                  <a:cubicBezTo>
                    <a:pt x="45" y="57"/>
                    <a:pt x="45" y="57"/>
                    <a:pt x="45" y="57"/>
                  </a:cubicBezTo>
                  <a:cubicBezTo>
                    <a:pt x="45" y="57"/>
                    <a:pt x="45" y="57"/>
                    <a:pt x="45" y="57"/>
                  </a:cubicBezTo>
                  <a:cubicBezTo>
                    <a:pt x="46" y="58"/>
                    <a:pt x="46" y="58"/>
                    <a:pt x="46" y="58"/>
                  </a:cubicBezTo>
                  <a:cubicBezTo>
                    <a:pt x="46" y="58"/>
                    <a:pt x="46" y="58"/>
                    <a:pt x="46" y="58"/>
                  </a:cubicBezTo>
                  <a:cubicBezTo>
                    <a:pt x="51" y="65"/>
                    <a:pt x="51" y="65"/>
                    <a:pt x="51" y="65"/>
                  </a:cubicBezTo>
                  <a:cubicBezTo>
                    <a:pt x="51" y="66"/>
                    <a:pt x="51" y="66"/>
                    <a:pt x="51" y="66"/>
                  </a:cubicBezTo>
                  <a:cubicBezTo>
                    <a:pt x="51" y="66"/>
                    <a:pt x="51" y="66"/>
                    <a:pt x="51" y="66"/>
                  </a:cubicBezTo>
                  <a:cubicBezTo>
                    <a:pt x="54" y="73"/>
                    <a:pt x="54" y="73"/>
                    <a:pt x="54" y="73"/>
                  </a:cubicBezTo>
                  <a:cubicBezTo>
                    <a:pt x="54" y="73"/>
                    <a:pt x="54" y="73"/>
                    <a:pt x="54" y="73"/>
                  </a:cubicBezTo>
                  <a:cubicBezTo>
                    <a:pt x="54" y="73"/>
                    <a:pt x="54" y="73"/>
                    <a:pt x="54" y="73"/>
                  </a:cubicBezTo>
                  <a:cubicBezTo>
                    <a:pt x="54" y="78"/>
                    <a:pt x="54" y="78"/>
                    <a:pt x="54" y="78"/>
                  </a:cubicBezTo>
                  <a:cubicBezTo>
                    <a:pt x="54" y="81"/>
                    <a:pt x="53" y="83"/>
                    <a:pt x="52" y="85"/>
                  </a:cubicBezTo>
                  <a:cubicBezTo>
                    <a:pt x="50" y="88"/>
                    <a:pt x="46" y="90"/>
                    <a:pt x="41" y="92"/>
                  </a:cubicBezTo>
                  <a:cubicBezTo>
                    <a:pt x="27" y="100"/>
                    <a:pt x="27" y="100"/>
                    <a:pt x="27" y="100"/>
                  </a:cubicBezTo>
                  <a:cubicBezTo>
                    <a:pt x="27" y="100"/>
                    <a:pt x="27" y="100"/>
                    <a:pt x="27" y="100"/>
                  </a:cubicBezTo>
                  <a:cubicBezTo>
                    <a:pt x="2" y="102"/>
                    <a:pt x="2" y="102"/>
                    <a:pt x="2" y="102"/>
                  </a:cubicBezTo>
                  <a:cubicBezTo>
                    <a:pt x="0" y="108"/>
                    <a:pt x="0" y="108"/>
                    <a:pt x="0" y="108"/>
                  </a:cubicBezTo>
                  <a:cubicBezTo>
                    <a:pt x="5" y="116"/>
                    <a:pt x="5" y="116"/>
                    <a:pt x="5" y="116"/>
                  </a:cubicBezTo>
                  <a:cubicBezTo>
                    <a:pt x="5" y="116"/>
                    <a:pt x="5" y="116"/>
                    <a:pt x="5" y="116"/>
                  </a:cubicBezTo>
                  <a:cubicBezTo>
                    <a:pt x="5" y="117"/>
                    <a:pt x="5" y="117"/>
                    <a:pt x="5" y="117"/>
                  </a:cubicBezTo>
                  <a:cubicBezTo>
                    <a:pt x="6" y="127"/>
                    <a:pt x="6" y="127"/>
                    <a:pt x="6" y="127"/>
                  </a:cubicBezTo>
                  <a:cubicBezTo>
                    <a:pt x="20" y="143"/>
                    <a:pt x="20" y="143"/>
                    <a:pt x="20" y="143"/>
                  </a:cubicBezTo>
                  <a:cubicBezTo>
                    <a:pt x="20" y="143"/>
                    <a:pt x="20" y="143"/>
                    <a:pt x="20" y="143"/>
                  </a:cubicBezTo>
                  <a:cubicBezTo>
                    <a:pt x="20" y="143"/>
                    <a:pt x="20" y="143"/>
                    <a:pt x="20" y="143"/>
                  </a:cubicBezTo>
                  <a:cubicBezTo>
                    <a:pt x="20" y="143"/>
                    <a:pt x="20" y="143"/>
                    <a:pt x="20" y="143"/>
                  </a:cubicBezTo>
                  <a:cubicBezTo>
                    <a:pt x="26" y="153"/>
                    <a:pt x="26" y="153"/>
                    <a:pt x="26" y="153"/>
                  </a:cubicBezTo>
                  <a:cubicBezTo>
                    <a:pt x="26" y="151"/>
                    <a:pt x="26" y="151"/>
                    <a:pt x="26" y="151"/>
                  </a:cubicBezTo>
                  <a:cubicBezTo>
                    <a:pt x="26" y="151"/>
                    <a:pt x="26" y="151"/>
                    <a:pt x="26" y="151"/>
                  </a:cubicBezTo>
                  <a:cubicBezTo>
                    <a:pt x="30" y="139"/>
                    <a:pt x="30" y="139"/>
                    <a:pt x="30" y="139"/>
                  </a:cubicBezTo>
                  <a:cubicBezTo>
                    <a:pt x="30" y="139"/>
                    <a:pt x="30" y="139"/>
                    <a:pt x="30" y="139"/>
                  </a:cubicBezTo>
                  <a:cubicBezTo>
                    <a:pt x="31" y="138"/>
                    <a:pt x="31" y="138"/>
                    <a:pt x="31" y="138"/>
                  </a:cubicBezTo>
                  <a:cubicBezTo>
                    <a:pt x="31" y="138"/>
                    <a:pt x="31" y="138"/>
                    <a:pt x="31" y="138"/>
                  </a:cubicBezTo>
                  <a:cubicBezTo>
                    <a:pt x="39" y="128"/>
                    <a:pt x="39" y="128"/>
                    <a:pt x="39" y="128"/>
                  </a:cubicBezTo>
                  <a:cubicBezTo>
                    <a:pt x="39" y="127"/>
                    <a:pt x="39" y="127"/>
                    <a:pt x="39" y="127"/>
                  </a:cubicBezTo>
                  <a:cubicBezTo>
                    <a:pt x="49" y="123"/>
                    <a:pt x="49" y="123"/>
                    <a:pt x="49" y="123"/>
                  </a:cubicBezTo>
                  <a:cubicBezTo>
                    <a:pt x="50" y="123"/>
                    <a:pt x="50" y="123"/>
                    <a:pt x="50" y="123"/>
                  </a:cubicBezTo>
                  <a:cubicBezTo>
                    <a:pt x="56" y="127"/>
                    <a:pt x="56" y="127"/>
                    <a:pt x="56" y="127"/>
                  </a:cubicBezTo>
                  <a:cubicBezTo>
                    <a:pt x="65" y="126"/>
                    <a:pt x="65" y="126"/>
                    <a:pt x="65" y="126"/>
                  </a:cubicBezTo>
                  <a:cubicBezTo>
                    <a:pt x="62" y="112"/>
                    <a:pt x="62" y="112"/>
                    <a:pt x="62" y="112"/>
                  </a:cubicBezTo>
                  <a:cubicBezTo>
                    <a:pt x="64" y="111"/>
                    <a:pt x="64" y="111"/>
                    <a:pt x="64" y="111"/>
                  </a:cubicBezTo>
                  <a:cubicBezTo>
                    <a:pt x="71" y="111"/>
                    <a:pt x="71" y="111"/>
                    <a:pt x="71" y="111"/>
                  </a:cubicBezTo>
                  <a:cubicBezTo>
                    <a:pt x="79" y="111"/>
                    <a:pt x="79" y="111"/>
                    <a:pt x="79" y="111"/>
                  </a:cubicBezTo>
                  <a:cubicBezTo>
                    <a:pt x="80" y="111"/>
                    <a:pt x="80" y="111"/>
                    <a:pt x="80" y="111"/>
                  </a:cubicBezTo>
                  <a:cubicBezTo>
                    <a:pt x="80" y="111"/>
                    <a:pt x="80" y="111"/>
                    <a:pt x="80" y="111"/>
                  </a:cubicBezTo>
                  <a:cubicBezTo>
                    <a:pt x="96" y="119"/>
                    <a:pt x="96" y="119"/>
                    <a:pt x="96" y="119"/>
                  </a:cubicBezTo>
                  <a:cubicBezTo>
                    <a:pt x="110" y="121"/>
                    <a:pt x="110" y="121"/>
                    <a:pt x="110" y="121"/>
                  </a:cubicBezTo>
                  <a:cubicBezTo>
                    <a:pt x="110" y="121"/>
                    <a:pt x="110" y="121"/>
                    <a:pt x="110" y="121"/>
                  </a:cubicBezTo>
                  <a:cubicBezTo>
                    <a:pt x="110" y="121"/>
                    <a:pt x="110" y="121"/>
                    <a:pt x="110" y="121"/>
                  </a:cubicBezTo>
                  <a:cubicBezTo>
                    <a:pt x="110" y="121"/>
                    <a:pt x="110" y="121"/>
                    <a:pt x="110" y="121"/>
                  </a:cubicBezTo>
                  <a:cubicBezTo>
                    <a:pt x="115" y="125"/>
                    <a:pt x="115" y="125"/>
                    <a:pt x="115" y="125"/>
                  </a:cubicBezTo>
                  <a:cubicBezTo>
                    <a:pt x="121" y="127"/>
                    <a:pt x="121" y="127"/>
                    <a:pt x="121" y="127"/>
                  </a:cubicBezTo>
                  <a:cubicBezTo>
                    <a:pt x="121" y="127"/>
                    <a:pt x="121" y="127"/>
                    <a:pt x="121" y="127"/>
                  </a:cubicBezTo>
                  <a:cubicBezTo>
                    <a:pt x="121" y="127"/>
                    <a:pt x="121" y="127"/>
                    <a:pt x="121" y="127"/>
                  </a:cubicBezTo>
                  <a:cubicBezTo>
                    <a:pt x="121" y="127"/>
                    <a:pt x="121" y="127"/>
                    <a:pt x="121" y="127"/>
                  </a:cubicBezTo>
                  <a:cubicBezTo>
                    <a:pt x="121" y="127"/>
                    <a:pt x="121" y="127"/>
                    <a:pt x="121" y="127"/>
                  </a:cubicBezTo>
                  <a:cubicBezTo>
                    <a:pt x="125" y="131"/>
                    <a:pt x="125" y="131"/>
                    <a:pt x="125" y="131"/>
                  </a:cubicBezTo>
                  <a:cubicBezTo>
                    <a:pt x="128" y="132"/>
                    <a:pt x="128" y="132"/>
                    <a:pt x="128" y="132"/>
                  </a:cubicBezTo>
                  <a:cubicBezTo>
                    <a:pt x="132" y="128"/>
                    <a:pt x="132" y="128"/>
                    <a:pt x="132" y="128"/>
                  </a:cubicBezTo>
                  <a:cubicBezTo>
                    <a:pt x="132" y="127"/>
                    <a:pt x="132" y="127"/>
                    <a:pt x="132" y="127"/>
                  </a:cubicBezTo>
                  <a:cubicBezTo>
                    <a:pt x="139" y="122"/>
                    <a:pt x="139" y="122"/>
                    <a:pt x="139" y="122"/>
                  </a:cubicBezTo>
                  <a:cubicBezTo>
                    <a:pt x="142" y="115"/>
                    <a:pt x="142" y="115"/>
                    <a:pt x="142" y="115"/>
                  </a:cubicBezTo>
                  <a:cubicBezTo>
                    <a:pt x="149" y="119"/>
                    <a:pt x="149" y="119"/>
                    <a:pt x="149" y="119"/>
                  </a:cubicBezTo>
                  <a:cubicBezTo>
                    <a:pt x="149" y="119"/>
                    <a:pt x="149" y="119"/>
                    <a:pt x="149" y="119"/>
                  </a:cubicBezTo>
                  <a:cubicBezTo>
                    <a:pt x="149" y="120"/>
                    <a:pt x="149" y="120"/>
                    <a:pt x="149" y="120"/>
                  </a:cubicBezTo>
                  <a:cubicBezTo>
                    <a:pt x="150" y="125"/>
                    <a:pt x="150" y="125"/>
                    <a:pt x="150" y="125"/>
                  </a:cubicBezTo>
                  <a:cubicBezTo>
                    <a:pt x="150" y="126"/>
                    <a:pt x="150" y="126"/>
                    <a:pt x="150" y="126"/>
                  </a:cubicBezTo>
                  <a:cubicBezTo>
                    <a:pt x="150" y="129"/>
                    <a:pt x="150" y="129"/>
                    <a:pt x="150" y="129"/>
                  </a:cubicBezTo>
                  <a:cubicBezTo>
                    <a:pt x="150" y="130"/>
                    <a:pt x="150" y="130"/>
                    <a:pt x="150" y="130"/>
                  </a:cubicBezTo>
                  <a:cubicBezTo>
                    <a:pt x="154" y="128"/>
                    <a:pt x="154" y="128"/>
                    <a:pt x="154" y="128"/>
                  </a:cubicBezTo>
                  <a:cubicBezTo>
                    <a:pt x="160" y="123"/>
                    <a:pt x="160" y="123"/>
                    <a:pt x="160" y="123"/>
                  </a:cubicBezTo>
                  <a:cubicBezTo>
                    <a:pt x="165" y="123"/>
                    <a:pt x="165" y="123"/>
                    <a:pt x="165" y="123"/>
                  </a:cubicBezTo>
                  <a:cubicBezTo>
                    <a:pt x="165" y="123"/>
                    <a:pt x="165" y="123"/>
                    <a:pt x="165" y="123"/>
                  </a:cubicBezTo>
                  <a:cubicBezTo>
                    <a:pt x="165" y="123"/>
                    <a:pt x="165" y="123"/>
                    <a:pt x="165" y="123"/>
                  </a:cubicBezTo>
                  <a:cubicBezTo>
                    <a:pt x="169" y="125"/>
                    <a:pt x="169" y="125"/>
                    <a:pt x="169" y="125"/>
                  </a:cubicBezTo>
                  <a:cubicBezTo>
                    <a:pt x="171" y="128"/>
                    <a:pt x="172" y="130"/>
                    <a:pt x="171" y="132"/>
                  </a:cubicBezTo>
                  <a:cubicBezTo>
                    <a:pt x="171" y="141"/>
                    <a:pt x="171" y="141"/>
                    <a:pt x="171" y="141"/>
                  </a:cubicBezTo>
                  <a:cubicBezTo>
                    <a:pt x="173" y="145"/>
                    <a:pt x="173" y="145"/>
                    <a:pt x="173" y="145"/>
                  </a:cubicBezTo>
                  <a:cubicBezTo>
                    <a:pt x="174" y="145"/>
                    <a:pt x="174" y="145"/>
                    <a:pt x="174" y="145"/>
                  </a:cubicBezTo>
                  <a:cubicBezTo>
                    <a:pt x="184" y="135"/>
                    <a:pt x="190" y="130"/>
                    <a:pt x="194" y="130"/>
                  </a:cubicBezTo>
                  <a:cubicBezTo>
                    <a:pt x="205" y="130"/>
                    <a:pt x="205" y="130"/>
                    <a:pt x="205" y="130"/>
                  </a:cubicBezTo>
                  <a:cubicBezTo>
                    <a:pt x="207" y="125"/>
                    <a:pt x="207" y="125"/>
                    <a:pt x="207" y="125"/>
                  </a:cubicBezTo>
                  <a:cubicBezTo>
                    <a:pt x="216" y="121"/>
                    <a:pt x="216" y="121"/>
                    <a:pt x="216" y="121"/>
                  </a:cubicBezTo>
                  <a:cubicBezTo>
                    <a:pt x="216" y="121"/>
                    <a:pt x="216" y="121"/>
                    <a:pt x="216" y="121"/>
                  </a:cubicBezTo>
                  <a:cubicBezTo>
                    <a:pt x="226" y="120"/>
                    <a:pt x="226" y="120"/>
                    <a:pt x="226" y="120"/>
                  </a:cubicBezTo>
                  <a:cubicBezTo>
                    <a:pt x="237" y="114"/>
                    <a:pt x="237" y="114"/>
                    <a:pt x="237" y="114"/>
                  </a:cubicBezTo>
                  <a:cubicBezTo>
                    <a:pt x="237" y="114"/>
                    <a:pt x="237" y="114"/>
                    <a:pt x="237" y="114"/>
                  </a:cubicBezTo>
                  <a:cubicBezTo>
                    <a:pt x="244" y="114"/>
                    <a:pt x="244" y="114"/>
                    <a:pt x="244" y="114"/>
                  </a:cubicBezTo>
                  <a:cubicBezTo>
                    <a:pt x="243" y="111"/>
                    <a:pt x="243" y="111"/>
                    <a:pt x="243" y="111"/>
                  </a:cubicBezTo>
                  <a:cubicBezTo>
                    <a:pt x="243" y="110"/>
                    <a:pt x="243" y="110"/>
                    <a:pt x="243" y="110"/>
                  </a:cubicBezTo>
                  <a:cubicBezTo>
                    <a:pt x="245" y="108"/>
                    <a:pt x="245" y="108"/>
                    <a:pt x="245" y="108"/>
                  </a:cubicBezTo>
                  <a:cubicBezTo>
                    <a:pt x="230" y="77"/>
                    <a:pt x="230" y="77"/>
                    <a:pt x="230" y="77"/>
                  </a:cubicBezTo>
                  <a:cubicBezTo>
                    <a:pt x="230" y="76"/>
                    <a:pt x="230" y="76"/>
                    <a:pt x="230" y="76"/>
                  </a:cubicBezTo>
                  <a:cubicBezTo>
                    <a:pt x="230" y="76"/>
                    <a:pt x="230" y="76"/>
                    <a:pt x="230" y="76"/>
                  </a:cubicBezTo>
                  <a:cubicBezTo>
                    <a:pt x="236" y="67"/>
                    <a:pt x="236" y="67"/>
                    <a:pt x="236" y="67"/>
                  </a:cubicBezTo>
                  <a:cubicBezTo>
                    <a:pt x="234" y="65"/>
                    <a:pt x="234" y="65"/>
                    <a:pt x="234" y="65"/>
                  </a:cubicBezTo>
                  <a:cubicBezTo>
                    <a:pt x="223" y="63"/>
                    <a:pt x="223" y="63"/>
                    <a:pt x="223" y="63"/>
                  </a:cubicBezTo>
                  <a:cubicBezTo>
                    <a:pt x="222" y="63"/>
                    <a:pt x="222" y="63"/>
                    <a:pt x="222" y="63"/>
                  </a:cubicBezTo>
                  <a:cubicBezTo>
                    <a:pt x="222" y="63"/>
                    <a:pt x="222" y="63"/>
                    <a:pt x="222" y="63"/>
                  </a:cubicBezTo>
                  <a:cubicBezTo>
                    <a:pt x="222" y="62"/>
                    <a:pt x="222" y="62"/>
                    <a:pt x="222" y="62"/>
                  </a:cubicBezTo>
                  <a:cubicBezTo>
                    <a:pt x="215" y="55"/>
                    <a:pt x="215" y="55"/>
                    <a:pt x="215" y="55"/>
                  </a:cubicBezTo>
                  <a:cubicBezTo>
                    <a:pt x="216" y="53"/>
                    <a:pt x="216" y="53"/>
                    <a:pt x="216" y="53"/>
                  </a:cubicBezTo>
                  <a:cubicBezTo>
                    <a:pt x="215" y="54"/>
                    <a:pt x="215" y="54"/>
                    <a:pt x="215" y="54"/>
                  </a:cubicBezTo>
                  <a:cubicBezTo>
                    <a:pt x="215" y="54"/>
                    <a:pt x="215" y="54"/>
                    <a:pt x="215" y="54"/>
                  </a:cubicBezTo>
                  <a:cubicBezTo>
                    <a:pt x="209" y="50"/>
                    <a:pt x="209" y="50"/>
                    <a:pt x="209" y="50"/>
                  </a:cubicBezTo>
                  <a:cubicBezTo>
                    <a:pt x="206" y="54"/>
                    <a:pt x="203" y="56"/>
                    <a:pt x="200" y="57"/>
                  </a:cubicBezTo>
                  <a:cubicBezTo>
                    <a:pt x="197" y="58"/>
                    <a:pt x="193" y="55"/>
                    <a:pt x="187" y="48"/>
                  </a:cubicBezTo>
                  <a:cubicBezTo>
                    <a:pt x="184" y="44"/>
                    <a:pt x="184" y="44"/>
                    <a:pt x="184" y="44"/>
                  </a:cubicBezTo>
                  <a:cubicBezTo>
                    <a:pt x="183" y="43"/>
                    <a:pt x="180" y="44"/>
                    <a:pt x="176" y="45"/>
                  </a:cubicBezTo>
                  <a:cubicBezTo>
                    <a:pt x="169" y="48"/>
                    <a:pt x="165" y="48"/>
                    <a:pt x="163" y="47"/>
                  </a:cubicBezTo>
                  <a:cubicBezTo>
                    <a:pt x="161" y="45"/>
                    <a:pt x="160" y="41"/>
                    <a:pt x="161" y="36"/>
                  </a:cubicBezTo>
                  <a:cubicBezTo>
                    <a:pt x="161" y="31"/>
                    <a:pt x="161" y="29"/>
                    <a:pt x="160" y="28"/>
                  </a:cubicBezTo>
                  <a:cubicBezTo>
                    <a:pt x="108" y="25"/>
                    <a:pt x="108" y="25"/>
                    <a:pt x="108" y="25"/>
                  </a:cubicBezTo>
                  <a:cubicBezTo>
                    <a:pt x="103" y="23"/>
                    <a:pt x="99" y="21"/>
                    <a:pt x="97" y="19"/>
                  </a:cubicBezTo>
                  <a:cubicBezTo>
                    <a:pt x="89" y="17"/>
                    <a:pt x="89" y="17"/>
                    <a:pt x="89" y="17"/>
                  </a:cubicBezTo>
                  <a:cubicBezTo>
                    <a:pt x="86" y="16"/>
                    <a:pt x="80" y="10"/>
                    <a:pt x="72" y="0"/>
                  </a:cubicBezTo>
                  <a:cubicBezTo>
                    <a:pt x="67" y="5"/>
                    <a:pt x="67" y="5"/>
                    <a:pt x="67" y="5"/>
                  </a:cubicBezTo>
                  <a:cubicBezTo>
                    <a:pt x="59" y="2"/>
                    <a:pt x="59" y="2"/>
                    <a:pt x="59" y="2"/>
                  </a:cubicBezTo>
                  <a:cubicBezTo>
                    <a:pt x="37" y="3"/>
                    <a:pt x="37" y="3"/>
                    <a:pt x="37" y="3"/>
                  </a:cubicBezTo>
                  <a:cubicBezTo>
                    <a:pt x="37" y="3"/>
                    <a:pt x="37" y="3"/>
                    <a:pt x="37" y="3"/>
                  </a:cubicBezTo>
                  <a:cubicBezTo>
                    <a:pt x="37" y="3"/>
                    <a:pt x="37" y="3"/>
                    <a:pt x="37" y="3"/>
                  </a:cubicBezTo>
                  <a:lnTo>
                    <a:pt x="3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19" name="Freeform 20"/>
            <p:cNvSpPr/>
            <p:nvPr/>
          </p:nvSpPr>
          <p:spPr bwMode="auto">
            <a:xfrm>
              <a:off x="6680201" y="4725988"/>
              <a:ext cx="954088" cy="755650"/>
            </a:xfrm>
            <a:custGeom>
              <a:avLst/>
              <a:gdLst>
                <a:gd name="T0" fmla="*/ 245 w 254"/>
                <a:gd name="T1" fmla="*/ 64 h 201"/>
                <a:gd name="T2" fmla="*/ 254 w 254"/>
                <a:gd name="T3" fmla="*/ 63 h 201"/>
                <a:gd name="T4" fmla="*/ 236 w 254"/>
                <a:gd name="T5" fmla="*/ 44 h 201"/>
                <a:gd name="T6" fmla="*/ 224 w 254"/>
                <a:gd name="T7" fmla="*/ 22 h 201"/>
                <a:gd name="T8" fmla="*/ 202 w 254"/>
                <a:gd name="T9" fmla="*/ 27 h 201"/>
                <a:gd name="T10" fmla="*/ 201 w 254"/>
                <a:gd name="T11" fmla="*/ 29 h 201"/>
                <a:gd name="T12" fmla="*/ 183 w 254"/>
                <a:gd name="T13" fmla="*/ 25 h 201"/>
                <a:gd name="T14" fmla="*/ 151 w 254"/>
                <a:gd name="T15" fmla="*/ 40 h 201"/>
                <a:gd name="T16" fmla="*/ 151 w 254"/>
                <a:gd name="T17" fmla="*/ 19 h 201"/>
                <a:gd name="T18" fmla="*/ 149 w 254"/>
                <a:gd name="T19" fmla="*/ 10 h 201"/>
                <a:gd name="T20" fmla="*/ 139 w 254"/>
                <a:gd name="T21" fmla="*/ 10 h 201"/>
                <a:gd name="T22" fmla="*/ 127 w 254"/>
                <a:gd name="T23" fmla="*/ 9 h 201"/>
                <a:gd name="T24" fmla="*/ 110 w 254"/>
                <a:gd name="T25" fmla="*/ 1 h 201"/>
                <a:gd name="T26" fmla="*/ 105 w 254"/>
                <a:gd name="T27" fmla="*/ 24 h 201"/>
                <a:gd name="T28" fmla="*/ 83 w 254"/>
                <a:gd name="T29" fmla="*/ 18 h 201"/>
                <a:gd name="T30" fmla="*/ 78 w 254"/>
                <a:gd name="T31" fmla="*/ 16 h 201"/>
                <a:gd name="T32" fmla="*/ 72 w 254"/>
                <a:gd name="T33" fmla="*/ 33 h 201"/>
                <a:gd name="T34" fmla="*/ 75 w 254"/>
                <a:gd name="T35" fmla="*/ 47 h 201"/>
                <a:gd name="T36" fmla="*/ 68 w 254"/>
                <a:gd name="T37" fmla="*/ 61 h 201"/>
                <a:gd name="T38" fmla="*/ 52 w 254"/>
                <a:gd name="T39" fmla="*/ 102 h 201"/>
                <a:gd name="T40" fmla="*/ 29 w 254"/>
                <a:gd name="T41" fmla="*/ 117 h 201"/>
                <a:gd name="T42" fmla="*/ 32 w 254"/>
                <a:gd name="T43" fmla="*/ 124 h 201"/>
                <a:gd name="T44" fmla="*/ 19 w 254"/>
                <a:gd name="T45" fmla="*/ 142 h 201"/>
                <a:gd name="T46" fmla="*/ 6 w 254"/>
                <a:gd name="T47" fmla="*/ 146 h 201"/>
                <a:gd name="T48" fmla="*/ 3 w 254"/>
                <a:gd name="T49" fmla="*/ 184 h 201"/>
                <a:gd name="T50" fmla="*/ 8 w 254"/>
                <a:gd name="T51" fmla="*/ 196 h 201"/>
                <a:gd name="T52" fmla="*/ 21 w 254"/>
                <a:gd name="T53" fmla="*/ 200 h 201"/>
                <a:gd name="T54" fmla="*/ 22 w 254"/>
                <a:gd name="T55" fmla="*/ 199 h 201"/>
                <a:gd name="T56" fmla="*/ 18 w 254"/>
                <a:gd name="T57" fmla="*/ 186 h 201"/>
                <a:gd name="T58" fmla="*/ 12 w 254"/>
                <a:gd name="T59" fmla="*/ 182 h 201"/>
                <a:gd name="T60" fmla="*/ 19 w 254"/>
                <a:gd name="T61" fmla="*/ 173 h 201"/>
                <a:gd name="T62" fmla="*/ 32 w 254"/>
                <a:gd name="T63" fmla="*/ 162 h 201"/>
                <a:gd name="T64" fmla="*/ 64 w 254"/>
                <a:gd name="T65" fmla="*/ 141 h 201"/>
                <a:gd name="T66" fmla="*/ 71 w 254"/>
                <a:gd name="T67" fmla="*/ 145 h 201"/>
                <a:gd name="T68" fmla="*/ 75 w 254"/>
                <a:gd name="T69" fmla="*/ 141 h 201"/>
                <a:gd name="T70" fmla="*/ 97 w 254"/>
                <a:gd name="T71" fmla="*/ 137 h 201"/>
                <a:gd name="T72" fmla="*/ 98 w 254"/>
                <a:gd name="T73" fmla="*/ 136 h 201"/>
                <a:gd name="T74" fmla="*/ 119 w 254"/>
                <a:gd name="T75" fmla="*/ 128 h 201"/>
                <a:gd name="T76" fmla="*/ 124 w 254"/>
                <a:gd name="T77" fmla="*/ 96 h 201"/>
                <a:gd name="T78" fmla="*/ 131 w 254"/>
                <a:gd name="T79" fmla="*/ 94 h 201"/>
                <a:gd name="T80" fmla="*/ 132 w 254"/>
                <a:gd name="T81" fmla="*/ 95 h 201"/>
                <a:gd name="T82" fmla="*/ 159 w 254"/>
                <a:gd name="T83" fmla="*/ 112 h 201"/>
                <a:gd name="T84" fmla="*/ 156 w 254"/>
                <a:gd name="T85" fmla="*/ 103 h 201"/>
                <a:gd name="T86" fmla="*/ 166 w 254"/>
                <a:gd name="T87" fmla="*/ 99 h 201"/>
                <a:gd name="T88" fmla="*/ 173 w 254"/>
                <a:gd name="T89" fmla="*/ 95 h 201"/>
                <a:gd name="T90" fmla="*/ 193 w 254"/>
                <a:gd name="T91" fmla="*/ 101 h 201"/>
                <a:gd name="T92" fmla="*/ 206 w 254"/>
                <a:gd name="T93" fmla="*/ 92 h 201"/>
                <a:gd name="T94" fmla="*/ 208 w 254"/>
                <a:gd name="T95" fmla="*/ 94 h 201"/>
                <a:gd name="T96" fmla="*/ 238 w 254"/>
                <a:gd name="T97" fmla="*/ 6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4" h="201">
                  <a:moveTo>
                    <a:pt x="238" y="69"/>
                  </a:moveTo>
                  <a:cubicBezTo>
                    <a:pt x="242" y="68"/>
                    <a:pt x="244" y="67"/>
                    <a:pt x="245" y="65"/>
                  </a:cubicBezTo>
                  <a:cubicBezTo>
                    <a:pt x="245" y="64"/>
                    <a:pt x="245" y="64"/>
                    <a:pt x="245" y="64"/>
                  </a:cubicBezTo>
                  <a:cubicBezTo>
                    <a:pt x="245" y="63"/>
                    <a:pt x="245" y="63"/>
                    <a:pt x="245" y="63"/>
                  </a:cubicBezTo>
                  <a:cubicBezTo>
                    <a:pt x="247" y="63"/>
                    <a:pt x="247" y="63"/>
                    <a:pt x="247" y="63"/>
                  </a:cubicBezTo>
                  <a:cubicBezTo>
                    <a:pt x="254" y="63"/>
                    <a:pt x="254" y="63"/>
                    <a:pt x="254" y="63"/>
                  </a:cubicBezTo>
                  <a:cubicBezTo>
                    <a:pt x="254" y="58"/>
                    <a:pt x="254" y="58"/>
                    <a:pt x="254" y="58"/>
                  </a:cubicBezTo>
                  <a:cubicBezTo>
                    <a:pt x="252" y="58"/>
                    <a:pt x="250" y="57"/>
                    <a:pt x="248" y="55"/>
                  </a:cubicBezTo>
                  <a:cubicBezTo>
                    <a:pt x="236" y="44"/>
                    <a:pt x="236" y="44"/>
                    <a:pt x="236" y="44"/>
                  </a:cubicBezTo>
                  <a:cubicBezTo>
                    <a:pt x="236" y="44"/>
                    <a:pt x="236" y="44"/>
                    <a:pt x="236" y="44"/>
                  </a:cubicBezTo>
                  <a:cubicBezTo>
                    <a:pt x="231" y="29"/>
                    <a:pt x="231" y="29"/>
                    <a:pt x="231" y="29"/>
                  </a:cubicBezTo>
                  <a:cubicBezTo>
                    <a:pt x="224" y="22"/>
                    <a:pt x="224" y="22"/>
                    <a:pt x="224" y="22"/>
                  </a:cubicBezTo>
                  <a:cubicBezTo>
                    <a:pt x="215" y="21"/>
                    <a:pt x="208" y="21"/>
                    <a:pt x="203" y="22"/>
                  </a:cubicBezTo>
                  <a:cubicBezTo>
                    <a:pt x="202" y="22"/>
                    <a:pt x="202" y="22"/>
                    <a:pt x="202" y="22"/>
                  </a:cubicBezTo>
                  <a:cubicBezTo>
                    <a:pt x="202" y="27"/>
                    <a:pt x="202" y="27"/>
                    <a:pt x="202" y="27"/>
                  </a:cubicBezTo>
                  <a:cubicBezTo>
                    <a:pt x="202" y="28"/>
                    <a:pt x="202" y="28"/>
                    <a:pt x="202" y="28"/>
                  </a:cubicBezTo>
                  <a:cubicBezTo>
                    <a:pt x="202" y="29"/>
                    <a:pt x="202" y="29"/>
                    <a:pt x="202" y="29"/>
                  </a:cubicBezTo>
                  <a:cubicBezTo>
                    <a:pt x="201" y="29"/>
                    <a:pt x="201" y="29"/>
                    <a:pt x="201" y="29"/>
                  </a:cubicBezTo>
                  <a:cubicBezTo>
                    <a:pt x="194" y="32"/>
                    <a:pt x="194" y="32"/>
                    <a:pt x="194" y="32"/>
                  </a:cubicBezTo>
                  <a:cubicBezTo>
                    <a:pt x="193" y="31"/>
                    <a:pt x="193" y="31"/>
                    <a:pt x="193" y="31"/>
                  </a:cubicBezTo>
                  <a:cubicBezTo>
                    <a:pt x="188" y="26"/>
                    <a:pt x="185" y="24"/>
                    <a:pt x="183" y="25"/>
                  </a:cubicBezTo>
                  <a:cubicBezTo>
                    <a:pt x="169" y="32"/>
                    <a:pt x="161" y="35"/>
                    <a:pt x="158" y="33"/>
                  </a:cubicBezTo>
                  <a:cubicBezTo>
                    <a:pt x="157" y="34"/>
                    <a:pt x="155" y="35"/>
                    <a:pt x="152" y="38"/>
                  </a:cubicBezTo>
                  <a:cubicBezTo>
                    <a:pt x="151" y="40"/>
                    <a:pt x="151" y="40"/>
                    <a:pt x="151" y="40"/>
                  </a:cubicBezTo>
                  <a:cubicBezTo>
                    <a:pt x="149" y="38"/>
                    <a:pt x="149" y="38"/>
                    <a:pt x="149" y="38"/>
                  </a:cubicBezTo>
                  <a:cubicBezTo>
                    <a:pt x="145" y="34"/>
                    <a:pt x="143" y="31"/>
                    <a:pt x="143" y="29"/>
                  </a:cubicBezTo>
                  <a:cubicBezTo>
                    <a:pt x="143" y="27"/>
                    <a:pt x="146" y="24"/>
                    <a:pt x="151" y="19"/>
                  </a:cubicBezTo>
                  <a:cubicBezTo>
                    <a:pt x="156" y="12"/>
                    <a:pt x="159" y="9"/>
                    <a:pt x="159" y="8"/>
                  </a:cubicBezTo>
                  <a:cubicBezTo>
                    <a:pt x="158" y="6"/>
                    <a:pt x="158" y="6"/>
                    <a:pt x="158" y="6"/>
                  </a:cubicBezTo>
                  <a:cubicBezTo>
                    <a:pt x="156" y="5"/>
                    <a:pt x="153" y="7"/>
                    <a:pt x="149" y="10"/>
                  </a:cubicBezTo>
                  <a:cubicBezTo>
                    <a:pt x="145" y="13"/>
                    <a:pt x="143" y="14"/>
                    <a:pt x="141" y="14"/>
                  </a:cubicBezTo>
                  <a:cubicBezTo>
                    <a:pt x="140" y="14"/>
                    <a:pt x="140" y="12"/>
                    <a:pt x="139" y="10"/>
                  </a:cubicBezTo>
                  <a:cubicBezTo>
                    <a:pt x="139" y="10"/>
                    <a:pt x="139" y="10"/>
                    <a:pt x="139" y="10"/>
                  </a:cubicBezTo>
                  <a:cubicBezTo>
                    <a:pt x="135" y="3"/>
                    <a:pt x="135" y="3"/>
                    <a:pt x="135" y="3"/>
                  </a:cubicBezTo>
                  <a:cubicBezTo>
                    <a:pt x="128" y="8"/>
                    <a:pt x="128" y="8"/>
                    <a:pt x="128" y="8"/>
                  </a:cubicBezTo>
                  <a:cubicBezTo>
                    <a:pt x="127" y="9"/>
                    <a:pt x="127" y="9"/>
                    <a:pt x="127" y="9"/>
                  </a:cubicBezTo>
                  <a:cubicBezTo>
                    <a:pt x="126" y="8"/>
                    <a:pt x="126" y="8"/>
                    <a:pt x="126" y="8"/>
                  </a:cubicBezTo>
                  <a:cubicBezTo>
                    <a:pt x="126" y="8"/>
                    <a:pt x="126" y="8"/>
                    <a:pt x="126" y="8"/>
                  </a:cubicBezTo>
                  <a:cubicBezTo>
                    <a:pt x="120" y="5"/>
                    <a:pt x="115" y="3"/>
                    <a:pt x="110" y="1"/>
                  </a:cubicBezTo>
                  <a:cubicBezTo>
                    <a:pt x="106" y="0"/>
                    <a:pt x="103" y="1"/>
                    <a:pt x="99" y="6"/>
                  </a:cubicBezTo>
                  <a:cubicBezTo>
                    <a:pt x="103" y="12"/>
                    <a:pt x="103" y="12"/>
                    <a:pt x="103" y="12"/>
                  </a:cubicBezTo>
                  <a:cubicBezTo>
                    <a:pt x="105" y="18"/>
                    <a:pt x="106" y="22"/>
                    <a:pt x="105" y="24"/>
                  </a:cubicBezTo>
                  <a:cubicBezTo>
                    <a:pt x="105" y="26"/>
                    <a:pt x="104" y="27"/>
                    <a:pt x="102" y="27"/>
                  </a:cubicBezTo>
                  <a:cubicBezTo>
                    <a:pt x="100" y="28"/>
                    <a:pt x="96" y="27"/>
                    <a:pt x="92" y="23"/>
                  </a:cubicBezTo>
                  <a:cubicBezTo>
                    <a:pt x="88" y="21"/>
                    <a:pt x="85" y="19"/>
                    <a:pt x="83" y="18"/>
                  </a:cubicBezTo>
                  <a:cubicBezTo>
                    <a:pt x="78" y="16"/>
                    <a:pt x="78" y="16"/>
                    <a:pt x="78" y="16"/>
                  </a:cubicBezTo>
                  <a:cubicBezTo>
                    <a:pt x="78" y="16"/>
                    <a:pt x="78" y="16"/>
                    <a:pt x="78" y="16"/>
                  </a:cubicBezTo>
                  <a:cubicBezTo>
                    <a:pt x="78" y="16"/>
                    <a:pt x="78" y="16"/>
                    <a:pt x="78" y="16"/>
                  </a:cubicBezTo>
                  <a:cubicBezTo>
                    <a:pt x="78" y="17"/>
                    <a:pt x="78" y="17"/>
                    <a:pt x="78" y="17"/>
                  </a:cubicBezTo>
                  <a:cubicBezTo>
                    <a:pt x="78" y="26"/>
                    <a:pt x="78" y="26"/>
                    <a:pt x="78" y="26"/>
                  </a:cubicBezTo>
                  <a:cubicBezTo>
                    <a:pt x="72" y="33"/>
                    <a:pt x="72" y="33"/>
                    <a:pt x="72" y="33"/>
                  </a:cubicBezTo>
                  <a:cubicBezTo>
                    <a:pt x="72" y="40"/>
                    <a:pt x="72" y="40"/>
                    <a:pt x="72" y="40"/>
                  </a:cubicBezTo>
                  <a:cubicBezTo>
                    <a:pt x="75" y="47"/>
                    <a:pt x="75" y="47"/>
                    <a:pt x="75" y="47"/>
                  </a:cubicBezTo>
                  <a:cubicBezTo>
                    <a:pt x="75" y="47"/>
                    <a:pt x="75" y="47"/>
                    <a:pt x="75" y="47"/>
                  </a:cubicBezTo>
                  <a:cubicBezTo>
                    <a:pt x="71" y="54"/>
                    <a:pt x="71" y="54"/>
                    <a:pt x="71" y="54"/>
                  </a:cubicBezTo>
                  <a:cubicBezTo>
                    <a:pt x="68" y="60"/>
                    <a:pt x="68" y="60"/>
                    <a:pt x="68" y="60"/>
                  </a:cubicBezTo>
                  <a:cubicBezTo>
                    <a:pt x="68" y="61"/>
                    <a:pt x="68" y="61"/>
                    <a:pt x="68" y="61"/>
                  </a:cubicBezTo>
                  <a:cubicBezTo>
                    <a:pt x="62" y="67"/>
                    <a:pt x="62" y="67"/>
                    <a:pt x="62" y="67"/>
                  </a:cubicBezTo>
                  <a:cubicBezTo>
                    <a:pt x="52" y="90"/>
                    <a:pt x="52" y="90"/>
                    <a:pt x="52" y="90"/>
                  </a:cubicBezTo>
                  <a:cubicBezTo>
                    <a:pt x="52" y="102"/>
                    <a:pt x="52" y="102"/>
                    <a:pt x="52" y="102"/>
                  </a:cubicBezTo>
                  <a:cubicBezTo>
                    <a:pt x="52" y="102"/>
                    <a:pt x="52" y="102"/>
                    <a:pt x="52" y="102"/>
                  </a:cubicBezTo>
                  <a:cubicBezTo>
                    <a:pt x="30" y="115"/>
                    <a:pt x="30" y="115"/>
                    <a:pt x="30" y="115"/>
                  </a:cubicBezTo>
                  <a:cubicBezTo>
                    <a:pt x="29" y="117"/>
                    <a:pt x="29" y="117"/>
                    <a:pt x="29" y="117"/>
                  </a:cubicBezTo>
                  <a:cubicBezTo>
                    <a:pt x="32" y="124"/>
                    <a:pt x="32" y="124"/>
                    <a:pt x="32" y="124"/>
                  </a:cubicBezTo>
                  <a:cubicBezTo>
                    <a:pt x="32" y="124"/>
                    <a:pt x="32" y="124"/>
                    <a:pt x="32" y="124"/>
                  </a:cubicBezTo>
                  <a:cubicBezTo>
                    <a:pt x="32" y="124"/>
                    <a:pt x="32" y="124"/>
                    <a:pt x="32" y="124"/>
                  </a:cubicBezTo>
                  <a:cubicBezTo>
                    <a:pt x="30" y="133"/>
                    <a:pt x="30" y="133"/>
                    <a:pt x="30" y="133"/>
                  </a:cubicBezTo>
                  <a:cubicBezTo>
                    <a:pt x="21" y="132"/>
                    <a:pt x="21" y="132"/>
                    <a:pt x="21" y="132"/>
                  </a:cubicBezTo>
                  <a:cubicBezTo>
                    <a:pt x="19" y="142"/>
                    <a:pt x="19" y="142"/>
                    <a:pt x="19" y="142"/>
                  </a:cubicBezTo>
                  <a:cubicBezTo>
                    <a:pt x="8" y="142"/>
                    <a:pt x="8" y="142"/>
                    <a:pt x="8" y="142"/>
                  </a:cubicBezTo>
                  <a:cubicBezTo>
                    <a:pt x="6" y="146"/>
                    <a:pt x="6" y="146"/>
                    <a:pt x="6" y="146"/>
                  </a:cubicBezTo>
                  <a:cubicBezTo>
                    <a:pt x="6" y="146"/>
                    <a:pt x="6" y="146"/>
                    <a:pt x="6" y="146"/>
                  </a:cubicBezTo>
                  <a:cubicBezTo>
                    <a:pt x="2" y="153"/>
                    <a:pt x="2" y="153"/>
                    <a:pt x="2" y="153"/>
                  </a:cubicBezTo>
                  <a:cubicBezTo>
                    <a:pt x="0" y="178"/>
                    <a:pt x="0" y="178"/>
                    <a:pt x="0" y="178"/>
                  </a:cubicBezTo>
                  <a:cubicBezTo>
                    <a:pt x="3" y="184"/>
                    <a:pt x="3" y="184"/>
                    <a:pt x="3" y="184"/>
                  </a:cubicBezTo>
                  <a:cubicBezTo>
                    <a:pt x="3" y="184"/>
                    <a:pt x="3" y="184"/>
                    <a:pt x="3" y="184"/>
                  </a:cubicBezTo>
                  <a:cubicBezTo>
                    <a:pt x="3" y="190"/>
                    <a:pt x="3" y="190"/>
                    <a:pt x="3" y="190"/>
                  </a:cubicBezTo>
                  <a:cubicBezTo>
                    <a:pt x="8" y="196"/>
                    <a:pt x="8" y="196"/>
                    <a:pt x="8" y="196"/>
                  </a:cubicBezTo>
                  <a:cubicBezTo>
                    <a:pt x="8" y="196"/>
                    <a:pt x="8" y="196"/>
                    <a:pt x="8" y="196"/>
                  </a:cubicBezTo>
                  <a:cubicBezTo>
                    <a:pt x="8" y="201"/>
                    <a:pt x="8" y="201"/>
                    <a:pt x="8" y="201"/>
                  </a:cubicBezTo>
                  <a:cubicBezTo>
                    <a:pt x="21" y="200"/>
                    <a:pt x="21" y="200"/>
                    <a:pt x="21" y="200"/>
                  </a:cubicBezTo>
                  <a:cubicBezTo>
                    <a:pt x="22" y="199"/>
                    <a:pt x="22" y="199"/>
                    <a:pt x="22" y="199"/>
                  </a:cubicBezTo>
                  <a:cubicBezTo>
                    <a:pt x="22" y="199"/>
                    <a:pt x="22" y="199"/>
                    <a:pt x="22" y="199"/>
                  </a:cubicBezTo>
                  <a:cubicBezTo>
                    <a:pt x="22" y="199"/>
                    <a:pt x="22" y="199"/>
                    <a:pt x="22" y="199"/>
                  </a:cubicBezTo>
                  <a:cubicBezTo>
                    <a:pt x="22" y="198"/>
                    <a:pt x="22" y="198"/>
                    <a:pt x="22" y="198"/>
                  </a:cubicBezTo>
                  <a:cubicBezTo>
                    <a:pt x="26" y="194"/>
                    <a:pt x="26" y="194"/>
                    <a:pt x="26" y="194"/>
                  </a:cubicBezTo>
                  <a:cubicBezTo>
                    <a:pt x="18" y="186"/>
                    <a:pt x="18" y="186"/>
                    <a:pt x="18" y="186"/>
                  </a:cubicBezTo>
                  <a:cubicBezTo>
                    <a:pt x="17" y="186"/>
                    <a:pt x="17" y="186"/>
                    <a:pt x="17" y="186"/>
                  </a:cubicBezTo>
                  <a:cubicBezTo>
                    <a:pt x="13" y="182"/>
                    <a:pt x="13" y="182"/>
                    <a:pt x="13" y="182"/>
                  </a:cubicBezTo>
                  <a:cubicBezTo>
                    <a:pt x="12" y="182"/>
                    <a:pt x="12" y="182"/>
                    <a:pt x="12" y="182"/>
                  </a:cubicBezTo>
                  <a:cubicBezTo>
                    <a:pt x="12" y="181"/>
                    <a:pt x="12" y="181"/>
                    <a:pt x="12" y="181"/>
                  </a:cubicBezTo>
                  <a:cubicBezTo>
                    <a:pt x="12" y="173"/>
                    <a:pt x="12" y="173"/>
                    <a:pt x="12" y="173"/>
                  </a:cubicBezTo>
                  <a:cubicBezTo>
                    <a:pt x="19" y="173"/>
                    <a:pt x="19" y="173"/>
                    <a:pt x="19" y="173"/>
                  </a:cubicBezTo>
                  <a:cubicBezTo>
                    <a:pt x="20" y="170"/>
                    <a:pt x="20" y="170"/>
                    <a:pt x="20" y="170"/>
                  </a:cubicBezTo>
                  <a:cubicBezTo>
                    <a:pt x="17" y="162"/>
                    <a:pt x="17" y="162"/>
                    <a:pt x="17" y="162"/>
                  </a:cubicBezTo>
                  <a:cubicBezTo>
                    <a:pt x="32" y="162"/>
                    <a:pt x="32" y="162"/>
                    <a:pt x="32" y="162"/>
                  </a:cubicBezTo>
                  <a:cubicBezTo>
                    <a:pt x="60" y="149"/>
                    <a:pt x="60" y="149"/>
                    <a:pt x="60" y="149"/>
                  </a:cubicBezTo>
                  <a:cubicBezTo>
                    <a:pt x="64" y="143"/>
                    <a:pt x="64" y="143"/>
                    <a:pt x="64" y="143"/>
                  </a:cubicBezTo>
                  <a:cubicBezTo>
                    <a:pt x="64" y="141"/>
                    <a:pt x="64" y="141"/>
                    <a:pt x="64" y="141"/>
                  </a:cubicBezTo>
                  <a:cubicBezTo>
                    <a:pt x="70" y="144"/>
                    <a:pt x="70" y="144"/>
                    <a:pt x="70" y="144"/>
                  </a:cubicBezTo>
                  <a:cubicBezTo>
                    <a:pt x="70" y="144"/>
                    <a:pt x="70" y="144"/>
                    <a:pt x="70" y="144"/>
                  </a:cubicBezTo>
                  <a:cubicBezTo>
                    <a:pt x="71" y="145"/>
                    <a:pt x="71" y="145"/>
                    <a:pt x="71" y="145"/>
                  </a:cubicBezTo>
                  <a:cubicBezTo>
                    <a:pt x="73" y="148"/>
                    <a:pt x="73" y="148"/>
                    <a:pt x="73" y="148"/>
                  </a:cubicBezTo>
                  <a:cubicBezTo>
                    <a:pt x="76" y="147"/>
                    <a:pt x="76" y="147"/>
                    <a:pt x="76" y="147"/>
                  </a:cubicBezTo>
                  <a:cubicBezTo>
                    <a:pt x="75" y="141"/>
                    <a:pt x="75" y="141"/>
                    <a:pt x="75" y="141"/>
                  </a:cubicBezTo>
                  <a:cubicBezTo>
                    <a:pt x="84" y="141"/>
                    <a:pt x="84" y="141"/>
                    <a:pt x="84" y="141"/>
                  </a:cubicBezTo>
                  <a:cubicBezTo>
                    <a:pt x="93" y="143"/>
                    <a:pt x="93" y="143"/>
                    <a:pt x="93" y="143"/>
                  </a:cubicBezTo>
                  <a:cubicBezTo>
                    <a:pt x="97" y="137"/>
                    <a:pt x="97" y="137"/>
                    <a:pt x="97" y="137"/>
                  </a:cubicBezTo>
                  <a:cubicBezTo>
                    <a:pt x="97" y="136"/>
                    <a:pt x="97" y="136"/>
                    <a:pt x="97" y="136"/>
                  </a:cubicBezTo>
                  <a:cubicBezTo>
                    <a:pt x="97" y="136"/>
                    <a:pt x="97" y="136"/>
                    <a:pt x="97" y="136"/>
                  </a:cubicBezTo>
                  <a:cubicBezTo>
                    <a:pt x="98" y="136"/>
                    <a:pt x="98" y="136"/>
                    <a:pt x="98" y="136"/>
                  </a:cubicBezTo>
                  <a:cubicBezTo>
                    <a:pt x="108" y="133"/>
                    <a:pt x="108" y="133"/>
                    <a:pt x="108" y="133"/>
                  </a:cubicBezTo>
                  <a:cubicBezTo>
                    <a:pt x="109" y="119"/>
                    <a:pt x="109" y="119"/>
                    <a:pt x="109" y="119"/>
                  </a:cubicBezTo>
                  <a:cubicBezTo>
                    <a:pt x="119" y="128"/>
                    <a:pt x="119" y="128"/>
                    <a:pt x="119" y="128"/>
                  </a:cubicBezTo>
                  <a:cubicBezTo>
                    <a:pt x="123" y="128"/>
                    <a:pt x="123" y="128"/>
                    <a:pt x="123" y="128"/>
                  </a:cubicBezTo>
                  <a:cubicBezTo>
                    <a:pt x="125" y="126"/>
                    <a:pt x="125" y="126"/>
                    <a:pt x="125" y="126"/>
                  </a:cubicBezTo>
                  <a:cubicBezTo>
                    <a:pt x="124" y="96"/>
                    <a:pt x="124" y="96"/>
                    <a:pt x="124" y="96"/>
                  </a:cubicBezTo>
                  <a:cubicBezTo>
                    <a:pt x="124" y="95"/>
                    <a:pt x="124" y="95"/>
                    <a:pt x="124" y="95"/>
                  </a:cubicBezTo>
                  <a:cubicBezTo>
                    <a:pt x="124" y="93"/>
                    <a:pt x="124" y="93"/>
                    <a:pt x="124" y="93"/>
                  </a:cubicBezTo>
                  <a:cubicBezTo>
                    <a:pt x="131" y="94"/>
                    <a:pt x="131" y="94"/>
                    <a:pt x="131" y="94"/>
                  </a:cubicBezTo>
                  <a:cubicBezTo>
                    <a:pt x="131" y="94"/>
                    <a:pt x="131" y="94"/>
                    <a:pt x="131" y="94"/>
                  </a:cubicBezTo>
                  <a:cubicBezTo>
                    <a:pt x="132" y="95"/>
                    <a:pt x="132" y="95"/>
                    <a:pt x="132" y="95"/>
                  </a:cubicBezTo>
                  <a:cubicBezTo>
                    <a:pt x="132" y="95"/>
                    <a:pt x="132" y="95"/>
                    <a:pt x="132" y="95"/>
                  </a:cubicBezTo>
                  <a:cubicBezTo>
                    <a:pt x="143" y="115"/>
                    <a:pt x="143" y="115"/>
                    <a:pt x="143" y="115"/>
                  </a:cubicBezTo>
                  <a:cubicBezTo>
                    <a:pt x="157" y="113"/>
                    <a:pt x="157" y="113"/>
                    <a:pt x="157" y="113"/>
                  </a:cubicBezTo>
                  <a:cubicBezTo>
                    <a:pt x="159" y="112"/>
                    <a:pt x="159" y="112"/>
                    <a:pt x="159" y="112"/>
                  </a:cubicBezTo>
                  <a:cubicBezTo>
                    <a:pt x="161" y="108"/>
                    <a:pt x="161" y="108"/>
                    <a:pt x="161" y="108"/>
                  </a:cubicBezTo>
                  <a:cubicBezTo>
                    <a:pt x="157" y="104"/>
                    <a:pt x="157" y="104"/>
                    <a:pt x="157" y="104"/>
                  </a:cubicBezTo>
                  <a:cubicBezTo>
                    <a:pt x="156" y="103"/>
                    <a:pt x="156" y="103"/>
                    <a:pt x="156" y="103"/>
                  </a:cubicBezTo>
                  <a:cubicBezTo>
                    <a:pt x="165" y="100"/>
                    <a:pt x="165" y="100"/>
                    <a:pt x="165" y="100"/>
                  </a:cubicBezTo>
                  <a:cubicBezTo>
                    <a:pt x="166" y="99"/>
                    <a:pt x="166" y="99"/>
                    <a:pt x="166" y="99"/>
                  </a:cubicBezTo>
                  <a:cubicBezTo>
                    <a:pt x="166" y="99"/>
                    <a:pt x="166" y="99"/>
                    <a:pt x="166" y="99"/>
                  </a:cubicBezTo>
                  <a:cubicBezTo>
                    <a:pt x="170" y="103"/>
                    <a:pt x="170" y="103"/>
                    <a:pt x="170" y="103"/>
                  </a:cubicBezTo>
                  <a:cubicBezTo>
                    <a:pt x="173" y="101"/>
                    <a:pt x="173" y="101"/>
                    <a:pt x="173" y="101"/>
                  </a:cubicBezTo>
                  <a:cubicBezTo>
                    <a:pt x="173" y="95"/>
                    <a:pt x="173" y="95"/>
                    <a:pt x="173" y="95"/>
                  </a:cubicBezTo>
                  <a:cubicBezTo>
                    <a:pt x="175" y="95"/>
                    <a:pt x="175" y="95"/>
                    <a:pt x="175" y="95"/>
                  </a:cubicBezTo>
                  <a:cubicBezTo>
                    <a:pt x="182" y="95"/>
                    <a:pt x="182" y="95"/>
                    <a:pt x="182" y="95"/>
                  </a:cubicBezTo>
                  <a:cubicBezTo>
                    <a:pt x="187" y="95"/>
                    <a:pt x="190" y="98"/>
                    <a:pt x="193" y="101"/>
                  </a:cubicBezTo>
                  <a:cubicBezTo>
                    <a:pt x="194" y="103"/>
                    <a:pt x="194" y="103"/>
                    <a:pt x="194" y="103"/>
                  </a:cubicBezTo>
                  <a:cubicBezTo>
                    <a:pt x="197" y="93"/>
                    <a:pt x="197" y="93"/>
                    <a:pt x="197" y="93"/>
                  </a:cubicBezTo>
                  <a:cubicBezTo>
                    <a:pt x="198" y="91"/>
                    <a:pt x="202" y="90"/>
                    <a:pt x="206" y="92"/>
                  </a:cubicBezTo>
                  <a:cubicBezTo>
                    <a:pt x="207" y="93"/>
                    <a:pt x="207" y="93"/>
                    <a:pt x="207" y="93"/>
                  </a:cubicBezTo>
                  <a:cubicBezTo>
                    <a:pt x="207" y="93"/>
                    <a:pt x="207" y="93"/>
                    <a:pt x="207" y="93"/>
                  </a:cubicBezTo>
                  <a:cubicBezTo>
                    <a:pt x="208" y="94"/>
                    <a:pt x="208" y="94"/>
                    <a:pt x="208" y="94"/>
                  </a:cubicBezTo>
                  <a:cubicBezTo>
                    <a:pt x="208" y="94"/>
                    <a:pt x="209" y="94"/>
                    <a:pt x="209" y="94"/>
                  </a:cubicBezTo>
                  <a:cubicBezTo>
                    <a:pt x="211" y="94"/>
                    <a:pt x="218" y="89"/>
                    <a:pt x="230" y="80"/>
                  </a:cubicBezTo>
                  <a:cubicBezTo>
                    <a:pt x="230" y="74"/>
                    <a:pt x="233" y="70"/>
                    <a:pt x="238"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20" name="Freeform 21"/>
            <p:cNvSpPr/>
            <p:nvPr/>
          </p:nvSpPr>
          <p:spPr bwMode="auto">
            <a:xfrm>
              <a:off x="7131051" y="4071938"/>
              <a:ext cx="574675" cy="777875"/>
            </a:xfrm>
            <a:custGeom>
              <a:avLst/>
              <a:gdLst>
                <a:gd name="T0" fmla="*/ 120 w 153"/>
                <a:gd name="T1" fmla="*/ 8 h 207"/>
                <a:gd name="T2" fmla="*/ 106 w 153"/>
                <a:gd name="T3" fmla="*/ 3 h 207"/>
                <a:gd name="T4" fmla="*/ 88 w 153"/>
                <a:gd name="T5" fmla="*/ 16 h 207"/>
                <a:gd name="T6" fmla="*/ 77 w 153"/>
                <a:gd name="T7" fmla="*/ 11 h 207"/>
                <a:gd name="T8" fmla="*/ 76 w 153"/>
                <a:gd name="T9" fmla="*/ 12 h 207"/>
                <a:gd name="T10" fmla="*/ 54 w 153"/>
                <a:gd name="T11" fmla="*/ 17 h 207"/>
                <a:gd name="T12" fmla="*/ 43 w 153"/>
                <a:gd name="T13" fmla="*/ 18 h 207"/>
                <a:gd name="T14" fmla="*/ 34 w 153"/>
                <a:gd name="T15" fmla="*/ 27 h 207"/>
                <a:gd name="T16" fmla="*/ 20 w 153"/>
                <a:gd name="T17" fmla="*/ 28 h 207"/>
                <a:gd name="T18" fmla="*/ 11 w 153"/>
                <a:gd name="T19" fmla="*/ 44 h 207"/>
                <a:gd name="T20" fmla="*/ 11 w 153"/>
                <a:gd name="T21" fmla="*/ 46 h 207"/>
                <a:gd name="T22" fmla="*/ 17 w 153"/>
                <a:gd name="T23" fmla="*/ 69 h 207"/>
                <a:gd name="T24" fmla="*/ 18 w 153"/>
                <a:gd name="T25" fmla="*/ 72 h 207"/>
                <a:gd name="T26" fmla="*/ 16 w 153"/>
                <a:gd name="T27" fmla="*/ 72 h 207"/>
                <a:gd name="T28" fmla="*/ 0 w 153"/>
                <a:gd name="T29" fmla="*/ 94 h 207"/>
                <a:gd name="T30" fmla="*/ 7 w 153"/>
                <a:gd name="T31" fmla="*/ 98 h 207"/>
                <a:gd name="T32" fmla="*/ 13 w 153"/>
                <a:gd name="T33" fmla="*/ 131 h 207"/>
                <a:gd name="T34" fmla="*/ 21 w 153"/>
                <a:gd name="T35" fmla="*/ 143 h 207"/>
                <a:gd name="T36" fmla="*/ 22 w 153"/>
                <a:gd name="T37" fmla="*/ 152 h 207"/>
                <a:gd name="T38" fmla="*/ 22 w 153"/>
                <a:gd name="T39" fmla="*/ 181 h 207"/>
                <a:gd name="T40" fmla="*/ 26 w 153"/>
                <a:gd name="T41" fmla="*/ 181 h 207"/>
                <a:gd name="T42" fmla="*/ 44 w 153"/>
                <a:gd name="T43" fmla="*/ 181 h 207"/>
                <a:gd name="T44" fmla="*/ 28 w 153"/>
                <a:gd name="T45" fmla="*/ 203 h 207"/>
                <a:gd name="T46" fmla="*/ 40 w 153"/>
                <a:gd name="T47" fmla="*/ 203 h 207"/>
                <a:gd name="T48" fmla="*/ 75 w 153"/>
                <a:gd name="T49" fmla="*/ 201 h 207"/>
                <a:gd name="T50" fmla="*/ 77 w 153"/>
                <a:gd name="T51" fmla="*/ 195 h 207"/>
                <a:gd name="T52" fmla="*/ 77 w 153"/>
                <a:gd name="T53" fmla="*/ 190 h 207"/>
                <a:gd name="T54" fmla="*/ 75 w 153"/>
                <a:gd name="T55" fmla="*/ 179 h 207"/>
                <a:gd name="T56" fmla="*/ 83 w 153"/>
                <a:gd name="T57" fmla="*/ 173 h 207"/>
                <a:gd name="T58" fmla="*/ 81 w 153"/>
                <a:gd name="T59" fmla="*/ 168 h 207"/>
                <a:gd name="T60" fmla="*/ 82 w 153"/>
                <a:gd name="T61" fmla="*/ 167 h 207"/>
                <a:gd name="T62" fmla="*/ 86 w 153"/>
                <a:gd name="T63" fmla="*/ 154 h 207"/>
                <a:gd name="T64" fmla="*/ 89 w 153"/>
                <a:gd name="T65" fmla="*/ 149 h 207"/>
                <a:gd name="T66" fmla="*/ 93 w 153"/>
                <a:gd name="T67" fmla="*/ 146 h 207"/>
                <a:gd name="T68" fmla="*/ 101 w 153"/>
                <a:gd name="T69" fmla="*/ 130 h 207"/>
                <a:gd name="T70" fmla="*/ 103 w 153"/>
                <a:gd name="T71" fmla="*/ 128 h 207"/>
                <a:gd name="T72" fmla="*/ 100 w 153"/>
                <a:gd name="T73" fmla="*/ 111 h 207"/>
                <a:gd name="T74" fmla="*/ 112 w 153"/>
                <a:gd name="T75" fmla="*/ 100 h 207"/>
                <a:gd name="T76" fmla="*/ 110 w 153"/>
                <a:gd name="T77" fmla="*/ 85 h 207"/>
                <a:gd name="T78" fmla="*/ 125 w 153"/>
                <a:gd name="T79" fmla="*/ 68 h 207"/>
                <a:gd name="T80" fmla="*/ 131 w 153"/>
                <a:gd name="T81" fmla="*/ 70 h 207"/>
                <a:gd name="T82" fmla="*/ 142 w 153"/>
                <a:gd name="T83" fmla="*/ 64 h 207"/>
                <a:gd name="T84" fmla="*/ 142 w 153"/>
                <a:gd name="T85" fmla="*/ 64 h 207"/>
                <a:gd name="T86" fmla="*/ 149 w 153"/>
                <a:gd name="T87" fmla="*/ 60 h 207"/>
                <a:gd name="T88" fmla="*/ 148 w 153"/>
                <a:gd name="T89" fmla="*/ 53 h 207"/>
                <a:gd name="T90" fmla="*/ 150 w 153"/>
                <a:gd name="T91" fmla="*/ 51 h 207"/>
                <a:gd name="T92" fmla="*/ 153 w 153"/>
                <a:gd name="T93" fmla="*/ 48 h 207"/>
                <a:gd name="T94" fmla="*/ 139 w 153"/>
                <a:gd name="T95" fmla="*/ 26 h 207"/>
                <a:gd name="T96" fmla="*/ 133 w 153"/>
                <a:gd name="T97" fmla="*/ 1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207">
                  <a:moveTo>
                    <a:pt x="120" y="8"/>
                  </a:moveTo>
                  <a:cubicBezTo>
                    <a:pt x="120" y="8"/>
                    <a:pt x="120" y="8"/>
                    <a:pt x="120" y="8"/>
                  </a:cubicBezTo>
                  <a:cubicBezTo>
                    <a:pt x="111" y="0"/>
                    <a:pt x="111" y="0"/>
                    <a:pt x="111" y="0"/>
                  </a:cubicBezTo>
                  <a:cubicBezTo>
                    <a:pt x="106" y="3"/>
                    <a:pt x="106" y="3"/>
                    <a:pt x="106" y="3"/>
                  </a:cubicBezTo>
                  <a:cubicBezTo>
                    <a:pt x="103" y="10"/>
                    <a:pt x="98" y="14"/>
                    <a:pt x="93" y="16"/>
                  </a:cubicBezTo>
                  <a:cubicBezTo>
                    <a:pt x="91" y="17"/>
                    <a:pt x="89" y="17"/>
                    <a:pt x="88" y="16"/>
                  </a:cubicBezTo>
                  <a:cubicBezTo>
                    <a:pt x="86" y="14"/>
                    <a:pt x="87" y="9"/>
                    <a:pt x="90" y="2"/>
                  </a:cubicBezTo>
                  <a:cubicBezTo>
                    <a:pt x="77" y="11"/>
                    <a:pt x="77" y="11"/>
                    <a:pt x="77" y="11"/>
                  </a:cubicBezTo>
                  <a:cubicBezTo>
                    <a:pt x="76" y="12"/>
                    <a:pt x="76" y="12"/>
                    <a:pt x="76" y="12"/>
                  </a:cubicBezTo>
                  <a:cubicBezTo>
                    <a:pt x="76" y="12"/>
                    <a:pt x="76" y="12"/>
                    <a:pt x="76" y="12"/>
                  </a:cubicBezTo>
                  <a:cubicBezTo>
                    <a:pt x="64" y="12"/>
                    <a:pt x="64" y="12"/>
                    <a:pt x="64" y="12"/>
                  </a:cubicBezTo>
                  <a:cubicBezTo>
                    <a:pt x="54" y="17"/>
                    <a:pt x="54" y="17"/>
                    <a:pt x="54" y="17"/>
                  </a:cubicBezTo>
                  <a:cubicBezTo>
                    <a:pt x="54" y="18"/>
                    <a:pt x="54" y="18"/>
                    <a:pt x="54" y="18"/>
                  </a:cubicBezTo>
                  <a:cubicBezTo>
                    <a:pt x="43" y="18"/>
                    <a:pt x="43" y="18"/>
                    <a:pt x="43" y="18"/>
                  </a:cubicBezTo>
                  <a:cubicBezTo>
                    <a:pt x="37" y="21"/>
                    <a:pt x="37" y="21"/>
                    <a:pt x="37" y="21"/>
                  </a:cubicBezTo>
                  <a:cubicBezTo>
                    <a:pt x="34" y="27"/>
                    <a:pt x="34" y="27"/>
                    <a:pt x="34" y="27"/>
                  </a:cubicBezTo>
                  <a:cubicBezTo>
                    <a:pt x="33" y="28"/>
                    <a:pt x="33" y="28"/>
                    <a:pt x="33" y="28"/>
                  </a:cubicBezTo>
                  <a:cubicBezTo>
                    <a:pt x="20" y="28"/>
                    <a:pt x="20" y="28"/>
                    <a:pt x="20" y="28"/>
                  </a:cubicBezTo>
                  <a:cubicBezTo>
                    <a:pt x="18" y="28"/>
                    <a:pt x="12" y="32"/>
                    <a:pt x="4" y="40"/>
                  </a:cubicBezTo>
                  <a:cubicBezTo>
                    <a:pt x="8" y="42"/>
                    <a:pt x="10" y="43"/>
                    <a:pt x="11" y="44"/>
                  </a:cubicBezTo>
                  <a:cubicBezTo>
                    <a:pt x="11" y="47"/>
                    <a:pt x="11" y="47"/>
                    <a:pt x="11" y="47"/>
                  </a:cubicBezTo>
                  <a:cubicBezTo>
                    <a:pt x="11" y="46"/>
                    <a:pt x="11" y="46"/>
                    <a:pt x="11" y="46"/>
                  </a:cubicBezTo>
                  <a:cubicBezTo>
                    <a:pt x="17" y="69"/>
                    <a:pt x="17" y="69"/>
                    <a:pt x="17" y="69"/>
                  </a:cubicBezTo>
                  <a:cubicBezTo>
                    <a:pt x="17" y="69"/>
                    <a:pt x="17" y="69"/>
                    <a:pt x="17" y="69"/>
                  </a:cubicBezTo>
                  <a:cubicBezTo>
                    <a:pt x="18" y="70"/>
                    <a:pt x="18" y="70"/>
                    <a:pt x="18" y="70"/>
                  </a:cubicBezTo>
                  <a:cubicBezTo>
                    <a:pt x="18" y="72"/>
                    <a:pt x="18" y="72"/>
                    <a:pt x="18" y="72"/>
                  </a:cubicBezTo>
                  <a:cubicBezTo>
                    <a:pt x="17" y="72"/>
                    <a:pt x="17" y="72"/>
                    <a:pt x="17" y="72"/>
                  </a:cubicBezTo>
                  <a:cubicBezTo>
                    <a:pt x="16" y="72"/>
                    <a:pt x="16" y="72"/>
                    <a:pt x="16" y="72"/>
                  </a:cubicBezTo>
                  <a:cubicBezTo>
                    <a:pt x="16" y="72"/>
                    <a:pt x="16" y="72"/>
                    <a:pt x="16" y="72"/>
                  </a:cubicBezTo>
                  <a:cubicBezTo>
                    <a:pt x="0" y="94"/>
                    <a:pt x="0" y="94"/>
                    <a:pt x="0" y="94"/>
                  </a:cubicBezTo>
                  <a:cubicBezTo>
                    <a:pt x="1" y="100"/>
                    <a:pt x="1" y="100"/>
                    <a:pt x="1" y="100"/>
                  </a:cubicBezTo>
                  <a:cubicBezTo>
                    <a:pt x="3" y="98"/>
                    <a:pt x="5" y="97"/>
                    <a:pt x="7" y="98"/>
                  </a:cubicBezTo>
                  <a:cubicBezTo>
                    <a:pt x="9" y="99"/>
                    <a:pt x="10" y="102"/>
                    <a:pt x="9" y="107"/>
                  </a:cubicBezTo>
                  <a:cubicBezTo>
                    <a:pt x="8" y="114"/>
                    <a:pt x="9" y="123"/>
                    <a:pt x="13" y="131"/>
                  </a:cubicBezTo>
                  <a:cubicBezTo>
                    <a:pt x="18" y="137"/>
                    <a:pt x="18" y="137"/>
                    <a:pt x="18" y="137"/>
                  </a:cubicBezTo>
                  <a:cubicBezTo>
                    <a:pt x="20" y="139"/>
                    <a:pt x="21" y="141"/>
                    <a:pt x="21" y="143"/>
                  </a:cubicBezTo>
                  <a:cubicBezTo>
                    <a:pt x="18" y="147"/>
                    <a:pt x="18" y="147"/>
                    <a:pt x="18" y="147"/>
                  </a:cubicBezTo>
                  <a:cubicBezTo>
                    <a:pt x="22" y="152"/>
                    <a:pt x="22" y="152"/>
                    <a:pt x="22" y="152"/>
                  </a:cubicBezTo>
                  <a:cubicBezTo>
                    <a:pt x="24" y="156"/>
                    <a:pt x="22" y="162"/>
                    <a:pt x="17" y="172"/>
                  </a:cubicBezTo>
                  <a:cubicBezTo>
                    <a:pt x="22" y="181"/>
                    <a:pt x="22" y="181"/>
                    <a:pt x="22" y="181"/>
                  </a:cubicBezTo>
                  <a:cubicBezTo>
                    <a:pt x="23" y="183"/>
                    <a:pt x="23" y="183"/>
                    <a:pt x="23" y="183"/>
                  </a:cubicBezTo>
                  <a:cubicBezTo>
                    <a:pt x="26" y="181"/>
                    <a:pt x="26" y="181"/>
                    <a:pt x="26" y="181"/>
                  </a:cubicBezTo>
                  <a:cubicBezTo>
                    <a:pt x="32" y="176"/>
                    <a:pt x="36" y="175"/>
                    <a:pt x="40" y="176"/>
                  </a:cubicBezTo>
                  <a:cubicBezTo>
                    <a:pt x="42" y="177"/>
                    <a:pt x="43" y="179"/>
                    <a:pt x="44" y="181"/>
                  </a:cubicBezTo>
                  <a:cubicBezTo>
                    <a:pt x="44" y="184"/>
                    <a:pt x="41" y="188"/>
                    <a:pt x="34" y="196"/>
                  </a:cubicBezTo>
                  <a:cubicBezTo>
                    <a:pt x="28" y="203"/>
                    <a:pt x="28" y="203"/>
                    <a:pt x="28" y="203"/>
                  </a:cubicBezTo>
                  <a:cubicBezTo>
                    <a:pt x="31" y="207"/>
                    <a:pt x="31" y="207"/>
                    <a:pt x="31" y="207"/>
                  </a:cubicBezTo>
                  <a:cubicBezTo>
                    <a:pt x="35" y="204"/>
                    <a:pt x="38" y="202"/>
                    <a:pt x="40" y="203"/>
                  </a:cubicBezTo>
                  <a:cubicBezTo>
                    <a:pt x="42" y="203"/>
                    <a:pt x="49" y="201"/>
                    <a:pt x="61" y="195"/>
                  </a:cubicBezTo>
                  <a:cubicBezTo>
                    <a:pt x="64" y="193"/>
                    <a:pt x="69" y="195"/>
                    <a:pt x="75" y="201"/>
                  </a:cubicBezTo>
                  <a:cubicBezTo>
                    <a:pt x="78" y="200"/>
                    <a:pt x="78" y="200"/>
                    <a:pt x="78" y="200"/>
                  </a:cubicBezTo>
                  <a:cubicBezTo>
                    <a:pt x="77" y="195"/>
                    <a:pt x="77" y="195"/>
                    <a:pt x="77" y="195"/>
                  </a:cubicBezTo>
                  <a:cubicBezTo>
                    <a:pt x="76" y="194"/>
                    <a:pt x="76" y="194"/>
                    <a:pt x="76" y="194"/>
                  </a:cubicBezTo>
                  <a:cubicBezTo>
                    <a:pt x="75" y="193"/>
                    <a:pt x="76" y="192"/>
                    <a:pt x="77" y="190"/>
                  </a:cubicBezTo>
                  <a:cubicBezTo>
                    <a:pt x="75" y="183"/>
                    <a:pt x="75" y="183"/>
                    <a:pt x="75" y="183"/>
                  </a:cubicBezTo>
                  <a:cubicBezTo>
                    <a:pt x="75" y="182"/>
                    <a:pt x="75" y="180"/>
                    <a:pt x="75" y="179"/>
                  </a:cubicBezTo>
                  <a:cubicBezTo>
                    <a:pt x="76" y="178"/>
                    <a:pt x="78" y="177"/>
                    <a:pt x="80" y="176"/>
                  </a:cubicBezTo>
                  <a:cubicBezTo>
                    <a:pt x="83" y="173"/>
                    <a:pt x="83" y="173"/>
                    <a:pt x="83" y="173"/>
                  </a:cubicBezTo>
                  <a:cubicBezTo>
                    <a:pt x="81" y="168"/>
                    <a:pt x="81" y="168"/>
                    <a:pt x="81" y="168"/>
                  </a:cubicBezTo>
                  <a:cubicBezTo>
                    <a:pt x="81" y="168"/>
                    <a:pt x="81" y="168"/>
                    <a:pt x="81" y="168"/>
                  </a:cubicBezTo>
                  <a:cubicBezTo>
                    <a:pt x="82" y="168"/>
                    <a:pt x="82" y="168"/>
                    <a:pt x="82" y="168"/>
                  </a:cubicBezTo>
                  <a:cubicBezTo>
                    <a:pt x="82" y="167"/>
                    <a:pt x="82" y="167"/>
                    <a:pt x="82" y="167"/>
                  </a:cubicBezTo>
                  <a:cubicBezTo>
                    <a:pt x="83" y="165"/>
                    <a:pt x="83" y="163"/>
                    <a:pt x="83" y="162"/>
                  </a:cubicBezTo>
                  <a:cubicBezTo>
                    <a:pt x="81" y="159"/>
                    <a:pt x="82" y="157"/>
                    <a:pt x="86" y="154"/>
                  </a:cubicBezTo>
                  <a:cubicBezTo>
                    <a:pt x="90" y="150"/>
                    <a:pt x="90" y="150"/>
                    <a:pt x="90" y="150"/>
                  </a:cubicBezTo>
                  <a:cubicBezTo>
                    <a:pt x="89" y="149"/>
                    <a:pt x="89" y="149"/>
                    <a:pt x="89" y="149"/>
                  </a:cubicBezTo>
                  <a:cubicBezTo>
                    <a:pt x="88" y="148"/>
                    <a:pt x="88" y="148"/>
                    <a:pt x="88" y="148"/>
                  </a:cubicBezTo>
                  <a:cubicBezTo>
                    <a:pt x="93" y="146"/>
                    <a:pt x="93" y="146"/>
                    <a:pt x="93" y="146"/>
                  </a:cubicBezTo>
                  <a:cubicBezTo>
                    <a:pt x="93" y="139"/>
                    <a:pt x="93" y="139"/>
                    <a:pt x="93" y="139"/>
                  </a:cubicBezTo>
                  <a:cubicBezTo>
                    <a:pt x="93" y="137"/>
                    <a:pt x="95" y="134"/>
                    <a:pt x="101" y="130"/>
                  </a:cubicBezTo>
                  <a:cubicBezTo>
                    <a:pt x="103" y="128"/>
                    <a:pt x="103" y="128"/>
                    <a:pt x="103" y="128"/>
                  </a:cubicBezTo>
                  <a:cubicBezTo>
                    <a:pt x="103" y="128"/>
                    <a:pt x="103" y="128"/>
                    <a:pt x="103" y="128"/>
                  </a:cubicBezTo>
                  <a:cubicBezTo>
                    <a:pt x="97" y="121"/>
                    <a:pt x="97" y="121"/>
                    <a:pt x="97" y="121"/>
                  </a:cubicBezTo>
                  <a:cubicBezTo>
                    <a:pt x="95" y="118"/>
                    <a:pt x="96" y="114"/>
                    <a:pt x="100" y="111"/>
                  </a:cubicBezTo>
                  <a:cubicBezTo>
                    <a:pt x="100" y="110"/>
                    <a:pt x="100" y="110"/>
                    <a:pt x="100" y="110"/>
                  </a:cubicBezTo>
                  <a:cubicBezTo>
                    <a:pt x="112" y="100"/>
                    <a:pt x="112" y="100"/>
                    <a:pt x="112" y="100"/>
                  </a:cubicBezTo>
                  <a:cubicBezTo>
                    <a:pt x="112" y="97"/>
                    <a:pt x="112" y="97"/>
                    <a:pt x="112" y="97"/>
                  </a:cubicBezTo>
                  <a:cubicBezTo>
                    <a:pt x="110" y="96"/>
                    <a:pt x="109" y="92"/>
                    <a:pt x="110" y="85"/>
                  </a:cubicBezTo>
                  <a:cubicBezTo>
                    <a:pt x="112" y="74"/>
                    <a:pt x="117" y="69"/>
                    <a:pt x="125" y="68"/>
                  </a:cubicBezTo>
                  <a:cubicBezTo>
                    <a:pt x="125" y="68"/>
                    <a:pt x="125" y="68"/>
                    <a:pt x="125" y="68"/>
                  </a:cubicBezTo>
                  <a:cubicBezTo>
                    <a:pt x="126" y="68"/>
                    <a:pt x="126" y="68"/>
                    <a:pt x="126" y="68"/>
                  </a:cubicBezTo>
                  <a:cubicBezTo>
                    <a:pt x="131" y="70"/>
                    <a:pt x="131" y="70"/>
                    <a:pt x="131" y="70"/>
                  </a:cubicBezTo>
                  <a:cubicBezTo>
                    <a:pt x="137" y="70"/>
                    <a:pt x="137" y="70"/>
                    <a:pt x="137" y="70"/>
                  </a:cubicBezTo>
                  <a:cubicBezTo>
                    <a:pt x="142" y="64"/>
                    <a:pt x="142" y="64"/>
                    <a:pt x="142" y="64"/>
                  </a:cubicBezTo>
                  <a:cubicBezTo>
                    <a:pt x="142" y="64"/>
                    <a:pt x="142" y="64"/>
                    <a:pt x="142" y="64"/>
                  </a:cubicBezTo>
                  <a:cubicBezTo>
                    <a:pt x="142" y="64"/>
                    <a:pt x="142" y="64"/>
                    <a:pt x="142" y="64"/>
                  </a:cubicBezTo>
                  <a:cubicBezTo>
                    <a:pt x="142" y="64"/>
                    <a:pt x="142" y="64"/>
                    <a:pt x="142" y="64"/>
                  </a:cubicBezTo>
                  <a:cubicBezTo>
                    <a:pt x="149" y="60"/>
                    <a:pt x="149" y="60"/>
                    <a:pt x="149" y="60"/>
                  </a:cubicBezTo>
                  <a:cubicBezTo>
                    <a:pt x="148" y="54"/>
                    <a:pt x="148" y="54"/>
                    <a:pt x="148" y="54"/>
                  </a:cubicBezTo>
                  <a:cubicBezTo>
                    <a:pt x="148" y="53"/>
                    <a:pt x="148" y="53"/>
                    <a:pt x="148" y="53"/>
                  </a:cubicBezTo>
                  <a:cubicBezTo>
                    <a:pt x="149" y="52"/>
                    <a:pt x="149" y="52"/>
                    <a:pt x="149" y="52"/>
                  </a:cubicBezTo>
                  <a:cubicBezTo>
                    <a:pt x="150" y="51"/>
                    <a:pt x="150" y="51"/>
                    <a:pt x="150" y="51"/>
                  </a:cubicBezTo>
                  <a:cubicBezTo>
                    <a:pt x="152" y="49"/>
                    <a:pt x="152" y="49"/>
                    <a:pt x="152" y="49"/>
                  </a:cubicBezTo>
                  <a:cubicBezTo>
                    <a:pt x="153" y="48"/>
                    <a:pt x="153" y="48"/>
                    <a:pt x="153" y="48"/>
                  </a:cubicBezTo>
                  <a:cubicBezTo>
                    <a:pt x="149" y="42"/>
                    <a:pt x="149" y="42"/>
                    <a:pt x="149" y="42"/>
                  </a:cubicBezTo>
                  <a:cubicBezTo>
                    <a:pt x="145" y="36"/>
                    <a:pt x="141" y="32"/>
                    <a:pt x="139" y="26"/>
                  </a:cubicBezTo>
                  <a:cubicBezTo>
                    <a:pt x="137" y="22"/>
                    <a:pt x="137" y="18"/>
                    <a:pt x="140" y="14"/>
                  </a:cubicBezTo>
                  <a:cubicBezTo>
                    <a:pt x="133" y="10"/>
                    <a:pt x="133" y="10"/>
                    <a:pt x="133" y="10"/>
                  </a:cubicBezTo>
                  <a:lnTo>
                    <a:pt x="12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21" name="Freeform 22"/>
            <p:cNvSpPr/>
            <p:nvPr/>
          </p:nvSpPr>
          <p:spPr bwMode="auto">
            <a:xfrm>
              <a:off x="7427913" y="4275138"/>
              <a:ext cx="528638" cy="649288"/>
            </a:xfrm>
            <a:custGeom>
              <a:avLst/>
              <a:gdLst>
                <a:gd name="T0" fmla="*/ 73 w 141"/>
                <a:gd name="T1" fmla="*/ 8 h 173"/>
                <a:gd name="T2" fmla="*/ 60 w 141"/>
                <a:gd name="T3" fmla="*/ 20 h 173"/>
                <a:gd name="T4" fmla="*/ 60 w 141"/>
                <a:gd name="T5" fmla="*/ 21 h 173"/>
                <a:gd name="T6" fmla="*/ 51 w 141"/>
                <a:gd name="T7" fmla="*/ 21 h 173"/>
                <a:gd name="T8" fmla="*/ 36 w 141"/>
                <a:gd name="T9" fmla="*/ 31 h 173"/>
                <a:gd name="T10" fmla="*/ 40 w 141"/>
                <a:gd name="T11" fmla="*/ 34 h 173"/>
                <a:gd name="T12" fmla="*/ 37 w 141"/>
                <a:gd name="T13" fmla="*/ 47 h 173"/>
                <a:gd name="T14" fmla="*/ 24 w 141"/>
                <a:gd name="T15" fmla="*/ 59 h 173"/>
                <a:gd name="T16" fmla="*/ 24 w 141"/>
                <a:gd name="T17" fmla="*/ 68 h 173"/>
                <a:gd name="T18" fmla="*/ 27 w 141"/>
                <a:gd name="T19" fmla="*/ 77 h 173"/>
                <a:gd name="T20" fmla="*/ 19 w 141"/>
                <a:gd name="T21" fmla="*/ 93 h 173"/>
                <a:gd name="T22" fmla="*/ 18 w 141"/>
                <a:gd name="T23" fmla="*/ 94 h 173"/>
                <a:gd name="T24" fmla="*/ 12 w 141"/>
                <a:gd name="T25" fmla="*/ 101 h 173"/>
                <a:gd name="T26" fmla="*/ 8 w 141"/>
                <a:gd name="T27" fmla="*/ 106 h 173"/>
                <a:gd name="T28" fmla="*/ 7 w 141"/>
                <a:gd name="T29" fmla="*/ 122 h 173"/>
                <a:gd name="T30" fmla="*/ 2 w 141"/>
                <a:gd name="T31" fmla="*/ 126 h 173"/>
                <a:gd name="T32" fmla="*/ 0 w 141"/>
                <a:gd name="T33" fmla="*/ 128 h 173"/>
                <a:gd name="T34" fmla="*/ 4 w 141"/>
                <a:gd name="T35" fmla="*/ 137 h 173"/>
                <a:gd name="T36" fmla="*/ 27 w 141"/>
                <a:gd name="T37" fmla="*/ 137 h 173"/>
                <a:gd name="T38" fmla="*/ 35 w 141"/>
                <a:gd name="T39" fmla="*/ 146 h 173"/>
                <a:gd name="T40" fmla="*/ 36 w 141"/>
                <a:gd name="T41" fmla="*/ 147 h 173"/>
                <a:gd name="T42" fmla="*/ 52 w 141"/>
                <a:gd name="T43" fmla="*/ 172 h 173"/>
                <a:gd name="T44" fmla="*/ 57 w 141"/>
                <a:gd name="T45" fmla="*/ 161 h 173"/>
                <a:gd name="T46" fmla="*/ 68 w 141"/>
                <a:gd name="T47" fmla="*/ 169 h 173"/>
                <a:gd name="T48" fmla="*/ 77 w 141"/>
                <a:gd name="T49" fmla="*/ 146 h 173"/>
                <a:gd name="T50" fmla="*/ 79 w 141"/>
                <a:gd name="T51" fmla="*/ 146 h 173"/>
                <a:gd name="T52" fmla="*/ 86 w 141"/>
                <a:gd name="T53" fmla="*/ 141 h 173"/>
                <a:gd name="T54" fmla="*/ 86 w 141"/>
                <a:gd name="T55" fmla="*/ 139 h 173"/>
                <a:gd name="T56" fmla="*/ 97 w 141"/>
                <a:gd name="T57" fmla="*/ 139 h 173"/>
                <a:gd name="T58" fmla="*/ 103 w 141"/>
                <a:gd name="T59" fmla="*/ 112 h 173"/>
                <a:gd name="T60" fmla="*/ 114 w 141"/>
                <a:gd name="T61" fmla="*/ 110 h 173"/>
                <a:gd name="T62" fmla="*/ 109 w 141"/>
                <a:gd name="T63" fmla="*/ 105 h 173"/>
                <a:gd name="T64" fmla="*/ 117 w 141"/>
                <a:gd name="T65" fmla="*/ 98 h 173"/>
                <a:gd name="T66" fmla="*/ 123 w 141"/>
                <a:gd name="T67" fmla="*/ 100 h 173"/>
                <a:gd name="T68" fmla="*/ 120 w 141"/>
                <a:gd name="T69" fmla="*/ 92 h 173"/>
                <a:gd name="T70" fmla="*/ 123 w 141"/>
                <a:gd name="T71" fmla="*/ 90 h 173"/>
                <a:gd name="T72" fmla="*/ 118 w 141"/>
                <a:gd name="T73" fmla="*/ 79 h 173"/>
                <a:gd name="T74" fmla="*/ 120 w 141"/>
                <a:gd name="T75" fmla="*/ 78 h 173"/>
                <a:gd name="T76" fmla="*/ 131 w 141"/>
                <a:gd name="T77" fmla="*/ 68 h 173"/>
                <a:gd name="T78" fmla="*/ 121 w 141"/>
                <a:gd name="T79" fmla="*/ 55 h 173"/>
                <a:gd name="T80" fmla="*/ 133 w 141"/>
                <a:gd name="T81" fmla="*/ 50 h 173"/>
                <a:gd name="T82" fmla="*/ 139 w 141"/>
                <a:gd name="T83" fmla="*/ 43 h 173"/>
                <a:gd name="T84" fmla="*/ 135 w 141"/>
                <a:gd name="T85" fmla="*/ 34 h 173"/>
                <a:gd name="T86" fmla="*/ 135 w 141"/>
                <a:gd name="T87" fmla="*/ 33 h 173"/>
                <a:gd name="T88" fmla="*/ 135 w 141"/>
                <a:gd name="T89" fmla="*/ 30 h 173"/>
                <a:gd name="T90" fmla="*/ 134 w 141"/>
                <a:gd name="T91" fmla="*/ 30 h 173"/>
                <a:gd name="T92" fmla="*/ 117 w 141"/>
                <a:gd name="T93" fmla="*/ 28 h 173"/>
                <a:gd name="T94" fmla="*/ 117 w 141"/>
                <a:gd name="T95" fmla="*/ 28 h 173"/>
                <a:gd name="T96" fmla="*/ 113 w 141"/>
                <a:gd name="T97" fmla="*/ 23 h 173"/>
                <a:gd name="T98" fmla="*/ 93 w 141"/>
                <a:gd name="T99" fmla="*/ 31 h 173"/>
                <a:gd name="T100" fmla="*/ 86 w 141"/>
                <a:gd name="T101" fmla="*/ 16 h 173"/>
                <a:gd name="T102" fmla="*/ 74 w 141"/>
                <a:gd name="T103" fmla="*/ 1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1" h="173">
                  <a:moveTo>
                    <a:pt x="74" y="8"/>
                  </a:moveTo>
                  <a:cubicBezTo>
                    <a:pt x="73" y="8"/>
                    <a:pt x="73" y="8"/>
                    <a:pt x="73" y="8"/>
                  </a:cubicBezTo>
                  <a:cubicBezTo>
                    <a:pt x="66" y="13"/>
                    <a:pt x="66" y="13"/>
                    <a:pt x="66" y="13"/>
                  </a:cubicBezTo>
                  <a:cubicBezTo>
                    <a:pt x="60" y="20"/>
                    <a:pt x="60" y="20"/>
                    <a:pt x="60" y="20"/>
                  </a:cubicBezTo>
                  <a:cubicBezTo>
                    <a:pt x="60" y="20"/>
                    <a:pt x="60" y="20"/>
                    <a:pt x="60" y="20"/>
                  </a:cubicBezTo>
                  <a:cubicBezTo>
                    <a:pt x="60" y="21"/>
                    <a:pt x="60" y="21"/>
                    <a:pt x="60" y="21"/>
                  </a:cubicBezTo>
                  <a:cubicBezTo>
                    <a:pt x="51" y="21"/>
                    <a:pt x="51" y="21"/>
                    <a:pt x="51" y="21"/>
                  </a:cubicBezTo>
                  <a:cubicBezTo>
                    <a:pt x="51" y="21"/>
                    <a:pt x="51" y="21"/>
                    <a:pt x="51" y="21"/>
                  </a:cubicBezTo>
                  <a:cubicBezTo>
                    <a:pt x="46" y="18"/>
                    <a:pt x="46" y="18"/>
                    <a:pt x="46" y="18"/>
                  </a:cubicBezTo>
                  <a:cubicBezTo>
                    <a:pt x="40" y="20"/>
                    <a:pt x="37" y="24"/>
                    <a:pt x="36" y="31"/>
                  </a:cubicBezTo>
                  <a:cubicBezTo>
                    <a:pt x="35" y="38"/>
                    <a:pt x="35" y="38"/>
                    <a:pt x="35" y="38"/>
                  </a:cubicBezTo>
                  <a:cubicBezTo>
                    <a:pt x="40" y="34"/>
                    <a:pt x="40" y="34"/>
                    <a:pt x="40" y="34"/>
                  </a:cubicBezTo>
                  <a:cubicBezTo>
                    <a:pt x="37" y="47"/>
                    <a:pt x="37" y="47"/>
                    <a:pt x="37" y="47"/>
                  </a:cubicBezTo>
                  <a:cubicBezTo>
                    <a:pt x="37" y="47"/>
                    <a:pt x="37" y="47"/>
                    <a:pt x="37" y="47"/>
                  </a:cubicBezTo>
                  <a:cubicBezTo>
                    <a:pt x="37" y="48"/>
                    <a:pt x="37" y="48"/>
                    <a:pt x="37" y="48"/>
                  </a:cubicBezTo>
                  <a:cubicBezTo>
                    <a:pt x="24" y="59"/>
                    <a:pt x="24" y="59"/>
                    <a:pt x="24" y="59"/>
                  </a:cubicBezTo>
                  <a:cubicBezTo>
                    <a:pt x="22" y="62"/>
                    <a:pt x="21" y="64"/>
                    <a:pt x="22" y="65"/>
                  </a:cubicBezTo>
                  <a:cubicBezTo>
                    <a:pt x="24" y="68"/>
                    <a:pt x="24" y="68"/>
                    <a:pt x="24" y="68"/>
                  </a:cubicBezTo>
                  <a:cubicBezTo>
                    <a:pt x="27" y="70"/>
                    <a:pt x="29" y="72"/>
                    <a:pt x="28" y="74"/>
                  </a:cubicBezTo>
                  <a:cubicBezTo>
                    <a:pt x="28" y="75"/>
                    <a:pt x="28" y="76"/>
                    <a:pt x="27" y="77"/>
                  </a:cubicBezTo>
                  <a:cubicBezTo>
                    <a:pt x="19" y="84"/>
                    <a:pt x="19" y="84"/>
                    <a:pt x="19" y="84"/>
                  </a:cubicBezTo>
                  <a:cubicBezTo>
                    <a:pt x="19" y="86"/>
                    <a:pt x="19" y="89"/>
                    <a:pt x="19" y="93"/>
                  </a:cubicBezTo>
                  <a:cubicBezTo>
                    <a:pt x="19" y="94"/>
                    <a:pt x="19" y="94"/>
                    <a:pt x="19" y="94"/>
                  </a:cubicBezTo>
                  <a:cubicBezTo>
                    <a:pt x="18" y="94"/>
                    <a:pt x="18" y="94"/>
                    <a:pt x="18" y="94"/>
                  </a:cubicBezTo>
                  <a:cubicBezTo>
                    <a:pt x="15" y="96"/>
                    <a:pt x="15" y="96"/>
                    <a:pt x="15" y="96"/>
                  </a:cubicBezTo>
                  <a:cubicBezTo>
                    <a:pt x="15" y="98"/>
                    <a:pt x="14" y="99"/>
                    <a:pt x="12" y="101"/>
                  </a:cubicBezTo>
                  <a:cubicBezTo>
                    <a:pt x="8" y="105"/>
                    <a:pt x="8" y="105"/>
                    <a:pt x="8" y="105"/>
                  </a:cubicBezTo>
                  <a:cubicBezTo>
                    <a:pt x="8" y="106"/>
                    <a:pt x="8" y="106"/>
                    <a:pt x="8" y="106"/>
                  </a:cubicBezTo>
                  <a:cubicBezTo>
                    <a:pt x="9" y="108"/>
                    <a:pt x="9" y="110"/>
                    <a:pt x="7" y="114"/>
                  </a:cubicBezTo>
                  <a:cubicBezTo>
                    <a:pt x="9" y="118"/>
                    <a:pt x="9" y="120"/>
                    <a:pt x="7" y="122"/>
                  </a:cubicBezTo>
                  <a:cubicBezTo>
                    <a:pt x="3" y="126"/>
                    <a:pt x="3" y="126"/>
                    <a:pt x="3" y="126"/>
                  </a:cubicBezTo>
                  <a:cubicBezTo>
                    <a:pt x="2" y="126"/>
                    <a:pt x="2" y="126"/>
                    <a:pt x="2" y="126"/>
                  </a:cubicBezTo>
                  <a:cubicBezTo>
                    <a:pt x="0" y="127"/>
                    <a:pt x="0" y="127"/>
                    <a:pt x="0" y="127"/>
                  </a:cubicBezTo>
                  <a:cubicBezTo>
                    <a:pt x="0" y="128"/>
                    <a:pt x="0" y="128"/>
                    <a:pt x="0" y="128"/>
                  </a:cubicBezTo>
                  <a:cubicBezTo>
                    <a:pt x="3" y="137"/>
                    <a:pt x="3" y="137"/>
                    <a:pt x="3" y="137"/>
                  </a:cubicBezTo>
                  <a:cubicBezTo>
                    <a:pt x="4" y="137"/>
                    <a:pt x="4" y="137"/>
                    <a:pt x="4" y="137"/>
                  </a:cubicBezTo>
                  <a:cubicBezTo>
                    <a:pt x="11" y="136"/>
                    <a:pt x="18" y="136"/>
                    <a:pt x="26" y="137"/>
                  </a:cubicBezTo>
                  <a:cubicBezTo>
                    <a:pt x="27" y="137"/>
                    <a:pt x="27" y="137"/>
                    <a:pt x="27" y="137"/>
                  </a:cubicBezTo>
                  <a:cubicBezTo>
                    <a:pt x="27" y="138"/>
                    <a:pt x="27" y="138"/>
                    <a:pt x="27" y="138"/>
                  </a:cubicBezTo>
                  <a:cubicBezTo>
                    <a:pt x="35" y="146"/>
                    <a:pt x="35" y="146"/>
                    <a:pt x="35" y="146"/>
                  </a:cubicBezTo>
                  <a:cubicBezTo>
                    <a:pt x="35" y="147"/>
                    <a:pt x="35" y="147"/>
                    <a:pt x="35" y="147"/>
                  </a:cubicBezTo>
                  <a:cubicBezTo>
                    <a:pt x="36" y="147"/>
                    <a:pt x="36" y="147"/>
                    <a:pt x="36" y="147"/>
                  </a:cubicBezTo>
                  <a:cubicBezTo>
                    <a:pt x="41" y="162"/>
                    <a:pt x="41" y="162"/>
                    <a:pt x="41" y="162"/>
                  </a:cubicBezTo>
                  <a:cubicBezTo>
                    <a:pt x="52" y="172"/>
                    <a:pt x="52" y="172"/>
                    <a:pt x="52" y="172"/>
                  </a:cubicBezTo>
                  <a:cubicBezTo>
                    <a:pt x="56" y="173"/>
                    <a:pt x="56" y="173"/>
                    <a:pt x="56" y="173"/>
                  </a:cubicBezTo>
                  <a:cubicBezTo>
                    <a:pt x="57" y="161"/>
                    <a:pt x="57" y="161"/>
                    <a:pt x="57" y="161"/>
                  </a:cubicBezTo>
                  <a:cubicBezTo>
                    <a:pt x="67" y="171"/>
                    <a:pt x="67" y="171"/>
                    <a:pt x="67" y="171"/>
                  </a:cubicBezTo>
                  <a:cubicBezTo>
                    <a:pt x="68" y="169"/>
                    <a:pt x="68" y="169"/>
                    <a:pt x="68" y="169"/>
                  </a:cubicBezTo>
                  <a:cubicBezTo>
                    <a:pt x="75" y="154"/>
                    <a:pt x="75" y="154"/>
                    <a:pt x="75" y="154"/>
                  </a:cubicBezTo>
                  <a:cubicBezTo>
                    <a:pt x="77" y="146"/>
                    <a:pt x="77" y="146"/>
                    <a:pt x="77" y="146"/>
                  </a:cubicBezTo>
                  <a:cubicBezTo>
                    <a:pt x="78" y="146"/>
                    <a:pt x="78" y="146"/>
                    <a:pt x="78" y="146"/>
                  </a:cubicBezTo>
                  <a:cubicBezTo>
                    <a:pt x="79" y="146"/>
                    <a:pt x="79" y="146"/>
                    <a:pt x="79" y="146"/>
                  </a:cubicBezTo>
                  <a:cubicBezTo>
                    <a:pt x="86" y="147"/>
                    <a:pt x="86" y="147"/>
                    <a:pt x="86" y="147"/>
                  </a:cubicBezTo>
                  <a:cubicBezTo>
                    <a:pt x="86" y="141"/>
                    <a:pt x="86" y="141"/>
                    <a:pt x="86" y="141"/>
                  </a:cubicBezTo>
                  <a:cubicBezTo>
                    <a:pt x="86" y="140"/>
                    <a:pt x="86" y="140"/>
                    <a:pt x="86" y="140"/>
                  </a:cubicBezTo>
                  <a:cubicBezTo>
                    <a:pt x="86" y="139"/>
                    <a:pt x="86" y="139"/>
                    <a:pt x="86" y="139"/>
                  </a:cubicBezTo>
                  <a:cubicBezTo>
                    <a:pt x="87" y="139"/>
                    <a:pt x="87" y="139"/>
                    <a:pt x="87" y="139"/>
                  </a:cubicBezTo>
                  <a:cubicBezTo>
                    <a:pt x="97" y="139"/>
                    <a:pt x="97" y="139"/>
                    <a:pt x="97" y="139"/>
                  </a:cubicBezTo>
                  <a:cubicBezTo>
                    <a:pt x="102" y="134"/>
                    <a:pt x="105" y="130"/>
                    <a:pt x="105" y="126"/>
                  </a:cubicBezTo>
                  <a:cubicBezTo>
                    <a:pt x="103" y="112"/>
                    <a:pt x="103" y="112"/>
                    <a:pt x="103" y="112"/>
                  </a:cubicBezTo>
                  <a:cubicBezTo>
                    <a:pt x="112" y="114"/>
                    <a:pt x="112" y="114"/>
                    <a:pt x="112" y="114"/>
                  </a:cubicBezTo>
                  <a:cubicBezTo>
                    <a:pt x="114" y="110"/>
                    <a:pt x="114" y="110"/>
                    <a:pt x="114" y="110"/>
                  </a:cubicBezTo>
                  <a:cubicBezTo>
                    <a:pt x="110" y="106"/>
                    <a:pt x="110" y="106"/>
                    <a:pt x="110" y="106"/>
                  </a:cubicBezTo>
                  <a:cubicBezTo>
                    <a:pt x="109" y="105"/>
                    <a:pt x="109" y="105"/>
                    <a:pt x="109" y="105"/>
                  </a:cubicBezTo>
                  <a:cubicBezTo>
                    <a:pt x="117" y="97"/>
                    <a:pt x="117" y="97"/>
                    <a:pt x="117" y="97"/>
                  </a:cubicBezTo>
                  <a:cubicBezTo>
                    <a:pt x="117" y="98"/>
                    <a:pt x="117" y="98"/>
                    <a:pt x="117" y="98"/>
                  </a:cubicBezTo>
                  <a:cubicBezTo>
                    <a:pt x="118" y="98"/>
                    <a:pt x="118" y="98"/>
                    <a:pt x="118" y="98"/>
                  </a:cubicBezTo>
                  <a:cubicBezTo>
                    <a:pt x="123" y="100"/>
                    <a:pt x="123" y="100"/>
                    <a:pt x="123" y="100"/>
                  </a:cubicBezTo>
                  <a:cubicBezTo>
                    <a:pt x="123" y="99"/>
                    <a:pt x="123" y="99"/>
                    <a:pt x="123" y="99"/>
                  </a:cubicBezTo>
                  <a:cubicBezTo>
                    <a:pt x="120" y="92"/>
                    <a:pt x="120" y="92"/>
                    <a:pt x="120" y="92"/>
                  </a:cubicBezTo>
                  <a:cubicBezTo>
                    <a:pt x="121" y="91"/>
                    <a:pt x="121" y="91"/>
                    <a:pt x="121" y="91"/>
                  </a:cubicBezTo>
                  <a:cubicBezTo>
                    <a:pt x="123" y="90"/>
                    <a:pt x="123" y="90"/>
                    <a:pt x="123" y="90"/>
                  </a:cubicBezTo>
                  <a:cubicBezTo>
                    <a:pt x="122" y="87"/>
                    <a:pt x="122" y="87"/>
                    <a:pt x="122" y="87"/>
                  </a:cubicBezTo>
                  <a:cubicBezTo>
                    <a:pt x="118" y="79"/>
                    <a:pt x="118" y="79"/>
                    <a:pt x="118" y="79"/>
                  </a:cubicBezTo>
                  <a:cubicBezTo>
                    <a:pt x="119" y="79"/>
                    <a:pt x="119" y="79"/>
                    <a:pt x="119" y="79"/>
                  </a:cubicBezTo>
                  <a:cubicBezTo>
                    <a:pt x="120" y="78"/>
                    <a:pt x="120" y="78"/>
                    <a:pt x="120" y="78"/>
                  </a:cubicBezTo>
                  <a:cubicBezTo>
                    <a:pt x="131" y="72"/>
                    <a:pt x="131" y="72"/>
                    <a:pt x="131" y="72"/>
                  </a:cubicBezTo>
                  <a:cubicBezTo>
                    <a:pt x="131" y="68"/>
                    <a:pt x="131" y="68"/>
                    <a:pt x="131" y="68"/>
                  </a:cubicBezTo>
                  <a:cubicBezTo>
                    <a:pt x="122" y="63"/>
                    <a:pt x="117" y="59"/>
                    <a:pt x="118" y="57"/>
                  </a:cubicBezTo>
                  <a:cubicBezTo>
                    <a:pt x="118" y="55"/>
                    <a:pt x="119" y="55"/>
                    <a:pt x="121" y="55"/>
                  </a:cubicBezTo>
                  <a:cubicBezTo>
                    <a:pt x="133" y="57"/>
                    <a:pt x="133" y="57"/>
                    <a:pt x="133" y="57"/>
                  </a:cubicBezTo>
                  <a:cubicBezTo>
                    <a:pt x="133" y="50"/>
                    <a:pt x="133" y="50"/>
                    <a:pt x="133" y="50"/>
                  </a:cubicBezTo>
                  <a:cubicBezTo>
                    <a:pt x="133" y="49"/>
                    <a:pt x="133" y="49"/>
                    <a:pt x="133" y="49"/>
                  </a:cubicBezTo>
                  <a:cubicBezTo>
                    <a:pt x="139" y="43"/>
                    <a:pt x="139" y="43"/>
                    <a:pt x="139" y="43"/>
                  </a:cubicBezTo>
                  <a:cubicBezTo>
                    <a:pt x="141" y="38"/>
                    <a:pt x="141" y="38"/>
                    <a:pt x="141" y="38"/>
                  </a:cubicBezTo>
                  <a:cubicBezTo>
                    <a:pt x="139" y="38"/>
                    <a:pt x="137" y="36"/>
                    <a:pt x="135" y="34"/>
                  </a:cubicBezTo>
                  <a:cubicBezTo>
                    <a:pt x="135" y="34"/>
                    <a:pt x="135" y="34"/>
                    <a:pt x="135" y="34"/>
                  </a:cubicBezTo>
                  <a:cubicBezTo>
                    <a:pt x="135" y="33"/>
                    <a:pt x="135" y="33"/>
                    <a:pt x="135" y="33"/>
                  </a:cubicBezTo>
                  <a:cubicBezTo>
                    <a:pt x="135" y="31"/>
                    <a:pt x="135" y="31"/>
                    <a:pt x="135" y="31"/>
                  </a:cubicBezTo>
                  <a:cubicBezTo>
                    <a:pt x="135" y="30"/>
                    <a:pt x="135" y="30"/>
                    <a:pt x="135" y="30"/>
                  </a:cubicBezTo>
                  <a:cubicBezTo>
                    <a:pt x="134" y="30"/>
                    <a:pt x="134" y="30"/>
                    <a:pt x="134" y="30"/>
                  </a:cubicBezTo>
                  <a:cubicBezTo>
                    <a:pt x="134" y="30"/>
                    <a:pt x="134" y="30"/>
                    <a:pt x="134" y="30"/>
                  </a:cubicBezTo>
                  <a:cubicBezTo>
                    <a:pt x="133" y="32"/>
                    <a:pt x="131" y="33"/>
                    <a:pt x="128" y="33"/>
                  </a:cubicBezTo>
                  <a:cubicBezTo>
                    <a:pt x="124" y="33"/>
                    <a:pt x="120" y="31"/>
                    <a:pt x="117" y="28"/>
                  </a:cubicBezTo>
                  <a:cubicBezTo>
                    <a:pt x="117" y="28"/>
                    <a:pt x="117" y="28"/>
                    <a:pt x="117" y="28"/>
                  </a:cubicBezTo>
                  <a:cubicBezTo>
                    <a:pt x="117" y="28"/>
                    <a:pt x="117" y="28"/>
                    <a:pt x="117" y="28"/>
                  </a:cubicBezTo>
                  <a:cubicBezTo>
                    <a:pt x="114" y="22"/>
                    <a:pt x="114" y="22"/>
                    <a:pt x="114" y="22"/>
                  </a:cubicBezTo>
                  <a:cubicBezTo>
                    <a:pt x="113" y="23"/>
                    <a:pt x="113" y="23"/>
                    <a:pt x="113" y="23"/>
                  </a:cubicBezTo>
                  <a:cubicBezTo>
                    <a:pt x="113" y="25"/>
                    <a:pt x="111" y="28"/>
                    <a:pt x="108" y="30"/>
                  </a:cubicBezTo>
                  <a:cubicBezTo>
                    <a:pt x="103" y="32"/>
                    <a:pt x="98" y="33"/>
                    <a:pt x="93" y="31"/>
                  </a:cubicBezTo>
                  <a:cubicBezTo>
                    <a:pt x="90" y="30"/>
                    <a:pt x="88" y="27"/>
                    <a:pt x="87" y="24"/>
                  </a:cubicBezTo>
                  <a:cubicBezTo>
                    <a:pt x="86" y="16"/>
                    <a:pt x="86" y="16"/>
                    <a:pt x="86" y="16"/>
                  </a:cubicBezTo>
                  <a:cubicBezTo>
                    <a:pt x="85" y="8"/>
                    <a:pt x="83" y="4"/>
                    <a:pt x="81" y="2"/>
                  </a:cubicBezTo>
                  <a:cubicBezTo>
                    <a:pt x="78" y="1"/>
                    <a:pt x="76" y="0"/>
                    <a:pt x="74" y="1"/>
                  </a:cubicBezTo>
                  <a:cubicBezTo>
                    <a:pt x="74" y="8"/>
                    <a:pt x="74" y="8"/>
                    <a:pt x="74" y="8"/>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22" name="Freeform 23"/>
            <p:cNvSpPr/>
            <p:nvPr/>
          </p:nvSpPr>
          <p:spPr bwMode="auto">
            <a:xfrm>
              <a:off x="7659688" y="3868738"/>
              <a:ext cx="458788" cy="527050"/>
            </a:xfrm>
            <a:custGeom>
              <a:avLst/>
              <a:gdLst>
                <a:gd name="T0" fmla="*/ 64 w 122"/>
                <a:gd name="T1" fmla="*/ 6 h 140"/>
                <a:gd name="T2" fmla="*/ 43 w 122"/>
                <a:gd name="T3" fmla="*/ 2 h 140"/>
                <a:gd name="T4" fmla="*/ 39 w 122"/>
                <a:gd name="T5" fmla="*/ 27 h 140"/>
                <a:gd name="T6" fmla="*/ 28 w 122"/>
                <a:gd name="T7" fmla="*/ 32 h 140"/>
                <a:gd name="T8" fmla="*/ 23 w 122"/>
                <a:gd name="T9" fmla="*/ 41 h 140"/>
                <a:gd name="T10" fmla="*/ 17 w 122"/>
                <a:gd name="T11" fmla="*/ 53 h 140"/>
                <a:gd name="T12" fmla="*/ 7 w 122"/>
                <a:gd name="T13" fmla="*/ 68 h 140"/>
                <a:gd name="T14" fmla="*/ 2 w 122"/>
                <a:gd name="T15" fmla="*/ 78 h 140"/>
                <a:gd name="T16" fmla="*/ 12 w 122"/>
                <a:gd name="T17" fmla="*/ 93 h 140"/>
                <a:gd name="T18" fmla="*/ 16 w 122"/>
                <a:gd name="T19" fmla="*/ 101 h 140"/>
                <a:gd name="T20" fmla="*/ 17 w 122"/>
                <a:gd name="T21" fmla="*/ 102 h 140"/>
                <a:gd name="T22" fmla="*/ 16 w 122"/>
                <a:gd name="T23" fmla="*/ 104 h 140"/>
                <a:gd name="T24" fmla="*/ 15 w 122"/>
                <a:gd name="T25" fmla="*/ 105 h 140"/>
                <a:gd name="T26" fmla="*/ 28 w 122"/>
                <a:gd name="T27" fmla="*/ 123 h 140"/>
                <a:gd name="T28" fmla="*/ 33 w 122"/>
                <a:gd name="T29" fmla="*/ 135 h 140"/>
                <a:gd name="T30" fmla="*/ 47 w 122"/>
                <a:gd name="T31" fmla="*/ 130 h 140"/>
                <a:gd name="T32" fmla="*/ 46 w 122"/>
                <a:gd name="T33" fmla="*/ 129 h 140"/>
                <a:gd name="T34" fmla="*/ 54 w 122"/>
                <a:gd name="T35" fmla="*/ 125 h 140"/>
                <a:gd name="T36" fmla="*/ 66 w 122"/>
                <a:gd name="T37" fmla="*/ 136 h 140"/>
                <a:gd name="T38" fmla="*/ 68 w 122"/>
                <a:gd name="T39" fmla="*/ 136 h 140"/>
                <a:gd name="T40" fmla="*/ 74 w 122"/>
                <a:gd name="T41" fmla="*/ 134 h 140"/>
                <a:gd name="T42" fmla="*/ 77 w 122"/>
                <a:gd name="T43" fmla="*/ 134 h 140"/>
                <a:gd name="T44" fmla="*/ 84 w 122"/>
                <a:gd name="T45" fmla="*/ 140 h 140"/>
                <a:gd name="T46" fmla="*/ 86 w 122"/>
                <a:gd name="T47" fmla="*/ 124 h 140"/>
                <a:gd name="T48" fmla="*/ 86 w 122"/>
                <a:gd name="T49" fmla="*/ 123 h 140"/>
                <a:gd name="T50" fmla="*/ 89 w 122"/>
                <a:gd name="T51" fmla="*/ 113 h 140"/>
                <a:gd name="T52" fmla="*/ 89 w 122"/>
                <a:gd name="T53" fmla="*/ 111 h 140"/>
                <a:gd name="T54" fmla="*/ 90 w 122"/>
                <a:gd name="T55" fmla="*/ 110 h 140"/>
                <a:gd name="T56" fmla="*/ 101 w 122"/>
                <a:gd name="T57" fmla="*/ 94 h 140"/>
                <a:gd name="T58" fmla="*/ 104 w 122"/>
                <a:gd name="T59" fmla="*/ 94 h 140"/>
                <a:gd name="T60" fmla="*/ 103 w 122"/>
                <a:gd name="T61" fmla="*/ 102 h 140"/>
                <a:gd name="T62" fmla="*/ 115 w 122"/>
                <a:gd name="T63" fmla="*/ 92 h 140"/>
                <a:gd name="T64" fmla="*/ 112 w 122"/>
                <a:gd name="T65" fmla="*/ 86 h 140"/>
                <a:gd name="T66" fmla="*/ 115 w 122"/>
                <a:gd name="T67" fmla="*/ 68 h 140"/>
                <a:gd name="T68" fmla="*/ 109 w 122"/>
                <a:gd name="T69" fmla="*/ 68 h 140"/>
                <a:gd name="T70" fmla="*/ 108 w 122"/>
                <a:gd name="T71" fmla="*/ 67 h 140"/>
                <a:gd name="T72" fmla="*/ 107 w 122"/>
                <a:gd name="T73" fmla="*/ 58 h 140"/>
                <a:gd name="T74" fmla="*/ 122 w 122"/>
                <a:gd name="T75" fmla="*/ 58 h 140"/>
                <a:gd name="T76" fmla="*/ 109 w 122"/>
                <a:gd name="T77" fmla="*/ 43 h 140"/>
                <a:gd name="T78" fmla="*/ 118 w 122"/>
                <a:gd name="T79" fmla="*/ 33 h 140"/>
                <a:gd name="T80" fmla="*/ 112 w 122"/>
                <a:gd name="T81" fmla="*/ 34 h 140"/>
                <a:gd name="T82" fmla="*/ 111 w 122"/>
                <a:gd name="T83" fmla="*/ 33 h 140"/>
                <a:gd name="T84" fmla="*/ 104 w 122"/>
                <a:gd name="T85" fmla="*/ 24 h 140"/>
                <a:gd name="T86" fmla="*/ 81 w 122"/>
                <a:gd name="T87" fmla="*/ 32 h 140"/>
                <a:gd name="T88" fmla="*/ 79 w 122"/>
                <a:gd name="T89" fmla="*/ 32 h 140"/>
                <a:gd name="T90" fmla="*/ 78 w 122"/>
                <a:gd name="T91" fmla="*/ 18 h 140"/>
                <a:gd name="T92" fmla="*/ 82 w 122"/>
                <a:gd name="T9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2" h="140">
                  <a:moveTo>
                    <a:pt x="75" y="2"/>
                  </a:moveTo>
                  <a:cubicBezTo>
                    <a:pt x="71" y="4"/>
                    <a:pt x="67" y="5"/>
                    <a:pt x="64" y="6"/>
                  </a:cubicBezTo>
                  <a:cubicBezTo>
                    <a:pt x="62" y="6"/>
                    <a:pt x="58" y="5"/>
                    <a:pt x="52" y="3"/>
                  </a:cubicBezTo>
                  <a:cubicBezTo>
                    <a:pt x="43" y="2"/>
                    <a:pt x="43" y="2"/>
                    <a:pt x="43" y="2"/>
                  </a:cubicBezTo>
                  <a:cubicBezTo>
                    <a:pt x="40" y="3"/>
                    <a:pt x="37" y="7"/>
                    <a:pt x="33" y="14"/>
                  </a:cubicBezTo>
                  <a:cubicBezTo>
                    <a:pt x="39" y="27"/>
                    <a:pt x="39" y="27"/>
                    <a:pt x="39" y="27"/>
                  </a:cubicBezTo>
                  <a:cubicBezTo>
                    <a:pt x="29" y="32"/>
                    <a:pt x="29" y="32"/>
                    <a:pt x="29" y="32"/>
                  </a:cubicBezTo>
                  <a:cubicBezTo>
                    <a:pt x="28" y="32"/>
                    <a:pt x="28" y="32"/>
                    <a:pt x="28" y="32"/>
                  </a:cubicBezTo>
                  <a:cubicBezTo>
                    <a:pt x="20" y="30"/>
                    <a:pt x="20" y="30"/>
                    <a:pt x="20" y="30"/>
                  </a:cubicBezTo>
                  <a:cubicBezTo>
                    <a:pt x="23" y="36"/>
                    <a:pt x="24" y="39"/>
                    <a:pt x="23" y="41"/>
                  </a:cubicBezTo>
                  <a:cubicBezTo>
                    <a:pt x="22" y="44"/>
                    <a:pt x="22" y="44"/>
                    <a:pt x="22" y="44"/>
                  </a:cubicBezTo>
                  <a:cubicBezTo>
                    <a:pt x="20" y="49"/>
                    <a:pt x="19" y="52"/>
                    <a:pt x="17" y="53"/>
                  </a:cubicBezTo>
                  <a:cubicBezTo>
                    <a:pt x="3" y="66"/>
                    <a:pt x="3" y="66"/>
                    <a:pt x="3" y="66"/>
                  </a:cubicBezTo>
                  <a:cubicBezTo>
                    <a:pt x="7" y="68"/>
                    <a:pt x="7" y="68"/>
                    <a:pt x="7" y="68"/>
                  </a:cubicBezTo>
                  <a:cubicBezTo>
                    <a:pt x="4" y="70"/>
                    <a:pt x="4" y="70"/>
                    <a:pt x="4" y="70"/>
                  </a:cubicBezTo>
                  <a:cubicBezTo>
                    <a:pt x="1" y="72"/>
                    <a:pt x="0" y="76"/>
                    <a:pt x="2" y="78"/>
                  </a:cubicBezTo>
                  <a:cubicBezTo>
                    <a:pt x="11" y="93"/>
                    <a:pt x="11" y="93"/>
                    <a:pt x="11" y="93"/>
                  </a:cubicBezTo>
                  <a:cubicBezTo>
                    <a:pt x="12" y="93"/>
                    <a:pt x="12" y="93"/>
                    <a:pt x="12" y="93"/>
                  </a:cubicBezTo>
                  <a:cubicBezTo>
                    <a:pt x="12" y="93"/>
                    <a:pt x="12" y="93"/>
                    <a:pt x="12" y="93"/>
                  </a:cubicBezTo>
                  <a:cubicBezTo>
                    <a:pt x="16" y="101"/>
                    <a:pt x="16" y="101"/>
                    <a:pt x="16" y="101"/>
                  </a:cubicBezTo>
                  <a:cubicBezTo>
                    <a:pt x="16" y="102"/>
                    <a:pt x="16" y="102"/>
                    <a:pt x="16" y="102"/>
                  </a:cubicBezTo>
                  <a:cubicBezTo>
                    <a:pt x="17" y="102"/>
                    <a:pt x="17" y="102"/>
                    <a:pt x="17" y="102"/>
                  </a:cubicBezTo>
                  <a:cubicBezTo>
                    <a:pt x="16" y="103"/>
                    <a:pt x="16" y="103"/>
                    <a:pt x="16" y="103"/>
                  </a:cubicBezTo>
                  <a:cubicBezTo>
                    <a:pt x="16" y="104"/>
                    <a:pt x="16" y="104"/>
                    <a:pt x="16" y="104"/>
                  </a:cubicBezTo>
                  <a:cubicBezTo>
                    <a:pt x="16" y="104"/>
                    <a:pt x="16" y="104"/>
                    <a:pt x="16" y="104"/>
                  </a:cubicBezTo>
                  <a:cubicBezTo>
                    <a:pt x="15" y="105"/>
                    <a:pt x="15" y="105"/>
                    <a:pt x="15" y="105"/>
                  </a:cubicBezTo>
                  <a:cubicBezTo>
                    <a:pt x="17" y="105"/>
                    <a:pt x="19" y="106"/>
                    <a:pt x="21" y="107"/>
                  </a:cubicBezTo>
                  <a:cubicBezTo>
                    <a:pt x="24" y="109"/>
                    <a:pt x="27" y="114"/>
                    <a:pt x="28" y="123"/>
                  </a:cubicBezTo>
                  <a:cubicBezTo>
                    <a:pt x="29" y="131"/>
                    <a:pt x="29" y="131"/>
                    <a:pt x="29" y="131"/>
                  </a:cubicBezTo>
                  <a:cubicBezTo>
                    <a:pt x="30" y="133"/>
                    <a:pt x="31" y="134"/>
                    <a:pt x="33" y="135"/>
                  </a:cubicBezTo>
                  <a:cubicBezTo>
                    <a:pt x="36" y="136"/>
                    <a:pt x="40" y="136"/>
                    <a:pt x="44" y="134"/>
                  </a:cubicBezTo>
                  <a:cubicBezTo>
                    <a:pt x="46" y="132"/>
                    <a:pt x="47" y="131"/>
                    <a:pt x="47" y="130"/>
                  </a:cubicBezTo>
                  <a:cubicBezTo>
                    <a:pt x="46" y="130"/>
                    <a:pt x="46" y="130"/>
                    <a:pt x="46" y="130"/>
                  </a:cubicBezTo>
                  <a:cubicBezTo>
                    <a:pt x="46" y="129"/>
                    <a:pt x="46" y="129"/>
                    <a:pt x="46" y="129"/>
                  </a:cubicBezTo>
                  <a:cubicBezTo>
                    <a:pt x="53" y="124"/>
                    <a:pt x="53" y="124"/>
                    <a:pt x="53" y="124"/>
                  </a:cubicBezTo>
                  <a:cubicBezTo>
                    <a:pt x="54" y="125"/>
                    <a:pt x="54" y="125"/>
                    <a:pt x="54" y="125"/>
                  </a:cubicBezTo>
                  <a:cubicBezTo>
                    <a:pt x="59" y="134"/>
                    <a:pt x="59" y="134"/>
                    <a:pt x="59" y="134"/>
                  </a:cubicBezTo>
                  <a:cubicBezTo>
                    <a:pt x="61" y="135"/>
                    <a:pt x="63" y="136"/>
                    <a:pt x="66" y="136"/>
                  </a:cubicBezTo>
                  <a:cubicBezTo>
                    <a:pt x="68" y="136"/>
                    <a:pt x="68" y="136"/>
                    <a:pt x="68" y="136"/>
                  </a:cubicBezTo>
                  <a:cubicBezTo>
                    <a:pt x="68" y="136"/>
                    <a:pt x="68" y="136"/>
                    <a:pt x="68" y="136"/>
                  </a:cubicBezTo>
                  <a:cubicBezTo>
                    <a:pt x="67" y="131"/>
                    <a:pt x="67" y="131"/>
                    <a:pt x="67" y="131"/>
                  </a:cubicBezTo>
                  <a:cubicBezTo>
                    <a:pt x="74" y="134"/>
                    <a:pt x="74" y="134"/>
                    <a:pt x="74" y="134"/>
                  </a:cubicBezTo>
                  <a:cubicBezTo>
                    <a:pt x="76" y="134"/>
                    <a:pt x="76" y="134"/>
                    <a:pt x="76" y="134"/>
                  </a:cubicBezTo>
                  <a:cubicBezTo>
                    <a:pt x="77" y="134"/>
                    <a:pt x="77" y="134"/>
                    <a:pt x="77" y="134"/>
                  </a:cubicBezTo>
                  <a:cubicBezTo>
                    <a:pt x="77" y="135"/>
                    <a:pt x="77" y="135"/>
                    <a:pt x="77" y="135"/>
                  </a:cubicBezTo>
                  <a:cubicBezTo>
                    <a:pt x="84" y="140"/>
                    <a:pt x="84" y="140"/>
                    <a:pt x="84" y="140"/>
                  </a:cubicBezTo>
                  <a:cubicBezTo>
                    <a:pt x="86" y="137"/>
                    <a:pt x="86" y="137"/>
                    <a:pt x="86" y="137"/>
                  </a:cubicBezTo>
                  <a:cubicBezTo>
                    <a:pt x="86" y="124"/>
                    <a:pt x="86" y="124"/>
                    <a:pt x="86" y="124"/>
                  </a:cubicBezTo>
                  <a:cubicBezTo>
                    <a:pt x="86" y="123"/>
                    <a:pt x="86" y="123"/>
                    <a:pt x="86" y="123"/>
                  </a:cubicBezTo>
                  <a:cubicBezTo>
                    <a:pt x="86" y="123"/>
                    <a:pt x="86" y="123"/>
                    <a:pt x="86" y="123"/>
                  </a:cubicBezTo>
                  <a:cubicBezTo>
                    <a:pt x="91" y="117"/>
                    <a:pt x="91" y="117"/>
                    <a:pt x="91" y="117"/>
                  </a:cubicBezTo>
                  <a:cubicBezTo>
                    <a:pt x="91" y="116"/>
                    <a:pt x="91" y="115"/>
                    <a:pt x="89" y="113"/>
                  </a:cubicBezTo>
                  <a:cubicBezTo>
                    <a:pt x="88" y="112"/>
                    <a:pt x="88" y="112"/>
                    <a:pt x="88" y="112"/>
                  </a:cubicBezTo>
                  <a:cubicBezTo>
                    <a:pt x="89" y="111"/>
                    <a:pt x="89" y="111"/>
                    <a:pt x="89" y="111"/>
                  </a:cubicBezTo>
                  <a:cubicBezTo>
                    <a:pt x="89" y="110"/>
                    <a:pt x="89" y="110"/>
                    <a:pt x="89" y="110"/>
                  </a:cubicBezTo>
                  <a:cubicBezTo>
                    <a:pt x="90" y="110"/>
                    <a:pt x="90" y="110"/>
                    <a:pt x="90" y="110"/>
                  </a:cubicBezTo>
                  <a:cubicBezTo>
                    <a:pt x="100" y="93"/>
                    <a:pt x="100" y="93"/>
                    <a:pt x="100" y="93"/>
                  </a:cubicBezTo>
                  <a:cubicBezTo>
                    <a:pt x="101" y="94"/>
                    <a:pt x="101" y="94"/>
                    <a:pt x="101" y="94"/>
                  </a:cubicBezTo>
                  <a:cubicBezTo>
                    <a:pt x="103" y="94"/>
                    <a:pt x="103" y="94"/>
                    <a:pt x="103" y="94"/>
                  </a:cubicBezTo>
                  <a:cubicBezTo>
                    <a:pt x="104" y="94"/>
                    <a:pt x="104" y="94"/>
                    <a:pt x="104" y="94"/>
                  </a:cubicBezTo>
                  <a:cubicBezTo>
                    <a:pt x="104" y="95"/>
                    <a:pt x="104" y="95"/>
                    <a:pt x="104" y="95"/>
                  </a:cubicBezTo>
                  <a:cubicBezTo>
                    <a:pt x="103" y="102"/>
                    <a:pt x="103" y="102"/>
                    <a:pt x="103" y="102"/>
                  </a:cubicBezTo>
                  <a:cubicBezTo>
                    <a:pt x="104" y="102"/>
                    <a:pt x="104" y="102"/>
                    <a:pt x="104" y="102"/>
                  </a:cubicBezTo>
                  <a:cubicBezTo>
                    <a:pt x="115" y="92"/>
                    <a:pt x="115" y="92"/>
                    <a:pt x="115" y="92"/>
                  </a:cubicBezTo>
                  <a:cubicBezTo>
                    <a:pt x="114" y="86"/>
                    <a:pt x="114" y="86"/>
                    <a:pt x="114" y="86"/>
                  </a:cubicBezTo>
                  <a:cubicBezTo>
                    <a:pt x="112" y="86"/>
                    <a:pt x="112" y="86"/>
                    <a:pt x="112" y="86"/>
                  </a:cubicBezTo>
                  <a:cubicBezTo>
                    <a:pt x="108" y="87"/>
                    <a:pt x="108" y="87"/>
                    <a:pt x="108" y="87"/>
                  </a:cubicBezTo>
                  <a:cubicBezTo>
                    <a:pt x="115" y="68"/>
                    <a:pt x="115" y="68"/>
                    <a:pt x="115" y="68"/>
                  </a:cubicBezTo>
                  <a:cubicBezTo>
                    <a:pt x="109" y="68"/>
                    <a:pt x="109" y="68"/>
                    <a:pt x="109" y="68"/>
                  </a:cubicBezTo>
                  <a:cubicBezTo>
                    <a:pt x="109" y="68"/>
                    <a:pt x="109" y="68"/>
                    <a:pt x="109" y="68"/>
                  </a:cubicBezTo>
                  <a:cubicBezTo>
                    <a:pt x="108" y="68"/>
                    <a:pt x="108" y="68"/>
                    <a:pt x="108" y="68"/>
                  </a:cubicBezTo>
                  <a:cubicBezTo>
                    <a:pt x="108" y="67"/>
                    <a:pt x="108" y="67"/>
                    <a:pt x="108" y="67"/>
                  </a:cubicBezTo>
                  <a:cubicBezTo>
                    <a:pt x="106" y="64"/>
                    <a:pt x="106" y="64"/>
                    <a:pt x="106" y="64"/>
                  </a:cubicBezTo>
                  <a:cubicBezTo>
                    <a:pt x="105" y="62"/>
                    <a:pt x="105" y="60"/>
                    <a:pt x="107" y="58"/>
                  </a:cubicBezTo>
                  <a:cubicBezTo>
                    <a:pt x="116" y="58"/>
                    <a:pt x="116" y="58"/>
                    <a:pt x="116" y="58"/>
                  </a:cubicBezTo>
                  <a:cubicBezTo>
                    <a:pt x="122" y="58"/>
                    <a:pt x="122" y="58"/>
                    <a:pt x="122" y="58"/>
                  </a:cubicBezTo>
                  <a:cubicBezTo>
                    <a:pt x="122" y="56"/>
                    <a:pt x="121" y="52"/>
                    <a:pt x="117" y="46"/>
                  </a:cubicBezTo>
                  <a:cubicBezTo>
                    <a:pt x="109" y="43"/>
                    <a:pt x="109" y="43"/>
                    <a:pt x="109" y="43"/>
                  </a:cubicBezTo>
                  <a:cubicBezTo>
                    <a:pt x="118" y="35"/>
                    <a:pt x="118" y="35"/>
                    <a:pt x="118" y="35"/>
                  </a:cubicBezTo>
                  <a:cubicBezTo>
                    <a:pt x="118" y="33"/>
                    <a:pt x="118" y="33"/>
                    <a:pt x="118" y="33"/>
                  </a:cubicBezTo>
                  <a:cubicBezTo>
                    <a:pt x="113" y="34"/>
                    <a:pt x="113" y="34"/>
                    <a:pt x="113" y="34"/>
                  </a:cubicBezTo>
                  <a:cubicBezTo>
                    <a:pt x="112" y="34"/>
                    <a:pt x="112" y="34"/>
                    <a:pt x="112" y="34"/>
                  </a:cubicBezTo>
                  <a:cubicBezTo>
                    <a:pt x="112" y="33"/>
                    <a:pt x="112" y="33"/>
                    <a:pt x="112" y="33"/>
                  </a:cubicBezTo>
                  <a:cubicBezTo>
                    <a:pt x="111" y="33"/>
                    <a:pt x="111" y="33"/>
                    <a:pt x="111" y="33"/>
                  </a:cubicBezTo>
                  <a:cubicBezTo>
                    <a:pt x="111" y="32"/>
                    <a:pt x="111" y="32"/>
                    <a:pt x="111" y="32"/>
                  </a:cubicBezTo>
                  <a:cubicBezTo>
                    <a:pt x="110" y="28"/>
                    <a:pt x="107" y="25"/>
                    <a:pt x="104" y="24"/>
                  </a:cubicBezTo>
                  <a:cubicBezTo>
                    <a:pt x="88" y="24"/>
                    <a:pt x="88" y="24"/>
                    <a:pt x="88" y="24"/>
                  </a:cubicBezTo>
                  <a:cubicBezTo>
                    <a:pt x="81" y="32"/>
                    <a:pt x="81" y="32"/>
                    <a:pt x="81" y="32"/>
                  </a:cubicBezTo>
                  <a:cubicBezTo>
                    <a:pt x="81" y="33"/>
                    <a:pt x="81" y="33"/>
                    <a:pt x="81" y="33"/>
                  </a:cubicBezTo>
                  <a:cubicBezTo>
                    <a:pt x="79" y="32"/>
                    <a:pt x="79" y="32"/>
                    <a:pt x="79" y="32"/>
                  </a:cubicBezTo>
                  <a:cubicBezTo>
                    <a:pt x="54" y="24"/>
                    <a:pt x="54" y="24"/>
                    <a:pt x="54" y="24"/>
                  </a:cubicBezTo>
                  <a:cubicBezTo>
                    <a:pt x="78" y="18"/>
                    <a:pt x="78" y="18"/>
                    <a:pt x="78" y="18"/>
                  </a:cubicBezTo>
                  <a:cubicBezTo>
                    <a:pt x="80" y="18"/>
                    <a:pt x="84" y="14"/>
                    <a:pt x="91" y="6"/>
                  </a:cubicBezTo>
                  <a:cubicBezTo>
                    <a:pt x="82" y="0"/>
                    <a:pt x="82" y="0"/>
                    <a:pt x="82" y="0"/>
                  </a:cubicBezTo>
                  <a:lnTo>
                    <a:pt x="75"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23" name="Freeform 24"/>
            <p:cNvSpPr/>
            <p:nvPr/>
          </p:nvSpPr>
          <p:spPr bwMode="auto">
            <a:xfrm>
              <a:off x="7221538" y="3414713"/>
              <a:ext cx="574675" cy="703263"/>
            </a:xfrm>
            <a:custGeom>
              <a:avLst/>
              <a:gdLst>
                <a:gd name="T0" fmla="*/ 96 w 153"/>
                <a:gd name="T1" fmla="*/ 53 h 187"/>
                <a:gd name="T2" fmla="*/ 85 w 153"/>
                <a:gd name="T3" fmla="*/ 28 h 187"/>
                <a:gd name="T4" fmla="*/ 55 w 153"/>
                <a:gd name="T5" fmla="*/ 17 h 187"/>
                <a:gd name="T6" fmla="*/ 38 w 153"/>
                <a:gd name="T7" fmla="*/ 0 h 187"/>
                <a:gd name="T8" fmla="*/ 49 w 153"/>
                <a:gd name="T9" fmla="*/ 17 h 187"/>
                <a:gd name="T10" fmla="*/ 50 w 153"/>
                <a:gd name="T11" fmla="*/ 19 h 187"/>
                <a:gd name="T12" fmla="*/ 36 w 153"/>
                <a:gd name="T13" fmla="*/ 36 h 187"/>
                <a:gd name="T14" fmla="*/ 19 w 153"/>
                <a:gd name="T15" fmla="*/ 23 h 187"/>
                <a:gd name="T16" fmla="*/ 23 w 153"/>
                <a:gd name="T17" fmla="*/ 36 h 187"/>
                <a:gd name="T18" fmla="*/ 23 w 153"/>
                <a:gd name="T19" fmla="*/ 36 h 187"/>
                <a:gd name="T20" fmla="*/ 22 w 153"/>
                <a:gd name="T21" fmla="*/ 41 h 187"/>
                <a:gd name="T22" fmla="*/ 15 w 153"/>
                <a:gd name="T23" fmla="*/ 44 h 187"/>
                <a:gd name="T24" fmla="*/ 12 w 153"/>
                <a:gd name="T25" fmla="*/ 51 h 187"/>
                <a:gd name="T26" fmla="*/ 9 w 153"/>
                <a:gd name="T27" fmla="*/ 63 h 187"/>
                <a:gd name="T28" fmla="*/ 8 w 153"/>
                <a:gd name="T29" fmla="*/ 63 h 187"/>
                <a:gd name="T30" fmla="*/ 4 w 153"/>
                <a:gd name="T31" fmla="*/ 66 h 187"/>
                <a:gd name="T32" fmla="*/ 15 w 153"/>
                <a:gd name="T33" fmla="*/ 82 h 187"/>
                <a:gd name="T34" fmla="*/ 18 w 153"/>
                <a:gd name="T35" fmla="*/ 81 h 187"/>
                <a:gd name="T36" fmla="*/ 35 w 153"/>
                <a:gd name="T37" fmla="*/ 89 h 187"/>
                <a:gd name="T38" fmla="*/ 36 w 153"/>
                <a:gd name="T39" fmla="*/ 90 h 187"/>
                <a:gd name="T40" fmla="*/ 35 w 153"/>
                <a:gd name="T41" fmla="*/ 100 h 187"/>
                <a:gd name="T42" fmla="*/ 31 w 153"/>
                <a:gd name="T43" fmla="*/ 109 h 187"/>
                <a:gd name="T44" fmla="*/ 25 w 153"/>
                <a:gd name="T45" fmla="*/ 115 h 187"/>
                <a:gd name="T46" fmla="*/ 25 w 153"/>
                <a:gd name="T47" fmla="*/ 115 h 187"/>
                <a:gd name="T48" fmla="*/ 27 w 153"/>
                <a:gd name="T49" fmla="*/ 127 h 187"/>
                <a:gd name="T50" fmla="*/ 38 w 153"/>
                <a:gd name="T51" fmla="*/ 129 h 187"/>
                <a:gd name="T52" fmla="*/ 43 w 153"/>
                <a:gd name="T53" fmla="*/ 134 h 187"/>
                <a:gd name="T54" fmla="*/ 52 w 153"/>
                <a:gd name="T55" fmla="*/ 176 h 187"/>
                <a:gd name="T56" fmla="*/ 50 w 153"/>
                <a:gd name="T57" fmla="*/ 179 h 187"/>
                <a:gd name="T58" fmla="*/ 51 w 153"/>
                <a:gd name="T59" fmla="*/ 182 h 187"/>
                <a:gd name="T60" fmla="*/ 74 w 153"/>
                <a:gd name="T61" fmla="*/ 173 h 187"/>
                <a:gd name="T62" fmla="*/ 78 w 153"/>
                <a:gd name="T63" fmla="*/ 175 h 187"/>
                <a:gd name="T64" fmla="*/ 79 w 153"/>
                <a:gd name="T65" fmla="*/ 175 h 187"/>
                <a:gd name="T66" fmla="*/ 87 w 153"/>
                <a:gd name="T67" fmla="*/ 170 h 187"/>
                <a:gd name="T68" fmla="*/ 110 w 153"/>
                <a:gd name="T69" fmla="*/ 180 h 187"/>
                <a:gd name="T70" fmla="*/ 116 w 153"/>
                <a:gd name="T71" fmla="*/ 184 h 187"/>
                <a:gd name="T72" fmla="*/ 135 w 153"/>
                <a:gd name="T73" fmla="*/ 164 h 187"/>
                <a:gd name="T74" fmla="*/ 131 w 153"/>
                <a:gd name="T75" fmla="*/ 148 h 187"/>
                <a:gd name="T76" fmla="*/ 145 w 153"/>
                <a:gd name="T77" fmla="*/ 149 h 187"/>
                <a:gd name="T78" fmla="*/ 145 w 153"/>
                <a:gd name="T79" fmla="*/ 135 h 187"/>
                <a:gd name="T80" fmla="*/ 153 w 153"/>
                <a:gd name="T81" fmla="*/ 123 h 187"/>
                <a:gd name="T82" fmla="*/ 142 w 153"/>
                <a:gd name="T83" fmla="*/ 111 h 187"/>
                <a:gd name="T84" fmla="*/ 137 w 153"/>
                <a:gd name="T85" fmla="*/ 116 h 187"/>
                <a:gd name="T86" fmla="*/ 135 w 153"/>
                <a:gd name="T87" fmla="*/ 116 h 187"/>
                <a:gd name="T88" fmla="*/ 126 w 153"/>
                <a:gd name="T89" fmla="*/ 107 h 187"/>
                <a:gd name="T90" fmla="*/ 114 w 153"/>
                <a:gd name="T91" fmla="*/ 99 h 187"/>
                <a:gd name="T92" fmla="*/ 110 w 153"/>
                <a:gd name="T93" fmla="*/ 85 h 187"/>
                <a:gd name="T94" fmla="*/ 117 w 153"/>
                <a:gd name="T95" fmla="*/ 64 h 187"/>
                <a:gd name="T96" fmla="*/ 129 w 153"/>
                <a:gd name="T97" fmla="*/ 65 h 187"/>
                <a:gd name="T98" fmla="*/ 130 w 153"/>
                <a:gd name="T99" fmla="*/ 52 h 187"/>
                <a:gd name="T100" fmla="*/ 97 w 153"/>
                <a:gd name="T101" fmla="*/ 54 h 187"/>
                <a:gd name="T102" fmla="*/ 97 w 153"/>
                <a:gd name="T103" fmla="*/ 5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3" h="187">
                  <a:moveTo>
                    <a:pt x="97" y="53"/>
                  </a:moveTo>
                  <a:cubicBezTo>
                    <a:pt x="96" y="53"/>
                    <a:pt x="96" y="53"/>
                    <a:pt x="96" y="53"/>
                  </a:cubicBezTo>
                  <a:cubicBezTo>
                    <a:pt x="96" y="53"/>
                    <a:pt x="96" y="53"/>
                    <a:pt x="96" y="53"/>
                  </a:cubicBezTo>
                  <a:cubicBezTo>
                    <a:pt x="92" y="38"/>
                    <a:pt x="88" y="29"/>
                    <a:pt x="85" y="28"/>
                  </a:cubicBezTo>
                  <a:cubicBezTo>
                    <a:pt x="71" y="23"/>
                    <a:pt x="71" y="23"/>
                    <a:pt x="71" y="23"/>
                  </a:cubicBezTo>
                  <a:cubicBezTo>
                    <a:pt x="63" y="21"/>
                    <a:pt x="58" y="19"/>
                    <a:pt x="55" y="17"/>
                  </a:cubicBezTo>
                  <a:cubicBezTo>
                    <a:pt x="51" y="15"/>
                    <a:pt x="46" y="9"/>
                    <a:pt x="40" y="0"/>
                  </a:cubicBezTo>
                  <a:cubicBezTo>
                    <a:pt x="38" y="0"/>
                    <a:pt x="38" y="0"/>
                    <a:pt x="38" y="0"/>
                  </a:cubicBezTo>
                  <a:cubicBezTo>
                    <a:pt x="38" y="1"/>
                    <a:pt x="38" y="1"/>
                    <a:pt x="38" y="1"/>
                  </a:cubicBezTo>
                  <a:cubicBezTo>
                    <a:pt x="39" y="4"/>
                    <a:pt x="42" y="9"/>
                    <a:pt x="49" y="17"/>
                  </a:cubicBezTo>
                  <a:cubicBezTo>
                    <a:pt x="49" y="18"/>
                    <a:pt x="49" y="18"/>
                    <a:pt x="49" y="18"/>
                  </a:cubicBezTo>
                  <a:cubicBezTo>
                    <a:pt x="50" y="19"/>
                    <a:pt x="50" y="19"/>
                    <a:pt x="50" y="19"/>
                  </a:cubicBezTo>
                  <a:cubicBezTo>
                    <a:pt x="43" y="30"/>
                    <a:pt x="43" y="30"/>
                    <a:pt x="43" y="30"/>
                  </a:cubicBezTo>
                  <a:cubicBezTo>
                    <a:pt x="41" y="35"/>
                    <a:pt x="38" y="37"/>
                    <a:pt x="36" y="36"/>
                  </a:cubicBezTo>
                  <a:cubicBezTo>
                    <a:pt x="34" y="35"/>
                    <a:pt x="31" y="31"/>
                    <a:pt x="26" y="25"/>
                  </a:cubicBezTo>
                  <a:cubicBezTo>
                    <a:pt x="19" y="23"/>
                    <a:pt x="19" y="23"/>
                    <a:pt x="19" y="23"/>
                  </a:cubicBezTo>
                  <a:cubicBezTo>
                    <a:pt x="19" y="25"/>
                    <a:pt x="20" y="29"/>
                    <a:pt x="23" y="35"/>
                  </a:cubicBezTo>
                  <a:cubicBezTo>
                    <a:pt x="23" y="36"/>
                    <a:pt x="23" y="36"/>
                    <a:pt x="23" y="36"/>
                  </a:cubicBezTo>
                  <a:cubicBezTo>
                    <a:pt x="23" y="36"/>
                    <a:pt x="23" y="36"/>
                    <a:pt x="23" y="36"/>
                  </a:cubicBezTo>
                  <a:cubicBezTo>
                    <a:pt x="23" y="36"/>
                    <a:pt x="23" y="36"/>
                    <a:pt x="23" y="36"/>
                  </a:cubicBezTo>
                  <a:cubicBezTo>
                    <a:pt x="23" y="37"/>
                    <a:pt x="23" y="37"/>
                    <a:pt x="23" y="37"/>
                  </a:cubicBezTo>
                  <a:cubicBezTo>
                    <a:pt x="22" y="41"/>
                    <a:pt x="22" y="41"/>
                    <a:pt x="22" y="41"/>
                  </a:cubicBezTo>
                  <a:cubicBezTo>
                    <a:pt x="15" y="44"/>
                    <a:pt x="15" y="44"/>
                    <a:pt x="15" y="44"/>
                  </a:cubicBezTo>
                  <a:cubicBezTo>
                    <a:pt x="15" y="44"/>
                    <a:pt x="15" y="44"/>
                    <a:pt x="15" y="44"/>
                  </a:cubicBezTo>
                  <a:cubicBezTo>
                    <a:pt x="12" y="45"/>
                    <a:pt x="12" y="45"/>
                    <a:pt x="12" y="45"/>
                  </a:cubicBezTo>
                  <a:cubicBezTo>
                    <a:pt x="11" y="46"/>
                    <a:pt x="11" y="48"/>
                    <a:pt x="12" y="51"/>
                  </a:cubicBezTo>
                  <a:cubicBezTo>
                    <a:pt x="12" y="57"/>
                    <a:pt x="12" y="60"/>
                    <a:pt x="11" y="62"/>
                  </a:cubicBezTo>
                  <a:cubicBezTo>
                    <a:pt x="10" y="63"/>
                    <a:pt x="10" y="63"/>
                    <a:pt x="9" y="63"/>
                  </a:cubicBezTo>
                  <a:cubicBezTo>
                    <a:pt x="8" y="63"/>
                    <a:pt x="8" y="63"/>
                    <a:pt x="8" y="63"/>
                  </a:cubicBezTo>
                  <a:cubicBezTo>
                    <a:pt x="8" y="63"/>
                    <a:pt x="8" y="63"/>
                    <a:pt x="8" y="63"/>
                  </a:cubicBezTo>
                  <a:cubicBezTo>
                    <a:pt x="0" y="61"/>
                    <a:pt x="0" y="61"/>
                    <a:pt x="0" y="61"/>
                  </a:cubicBezTo>
                  <a:cubicBezTo>
                    <a:pt x="1" y="63"/>
                    <a:pt x="2" y="64"/>
                    <a:pt x="4" y="66"/>
                  </a:cubicBezTo>
                  <a:cubicBezTo>
                    <a:pt x="8" y="69"/>
                    <a:pt x="11" y="74"/>
                    <a:pt x="14" y="80"/>
                  </a:cubicBezTo>
                  <a:cubicBezTo>
                    <a:pt x="15" y="82"/>
                    <a:pt x="15" y="82"/>
                    <a:pt x="15" y="82"/>
                  </a:cubicBezTo>
                  <a:cubicBezTo>
                    <a:pt x="15" y="82"/>
                    <a:pt x="15" y="82"/>
                    <a:pt x="15" y="82"/>
                  </a:cubicBezTo>
                  <a:cubicBezTo>
                    <a:pt x="18" y="81"/>
                    <a:pt x="18" y="81"/>
                    <a:pt x="18" y="81"/>
                  </a:cubicBezTo>
                  <a:cubicBezTo>
                    <a:pt x="23" y="80"/>
                    <a:pt x="27" y="81"/>
                    <a:pt x="31" y="84"/>
                  </a:cubicBezTo>
                  <a:cubicBezTo>
                    <a:pt x="35" y="89"/>
                    <a:pt x="35" y="89"/>
                    <a:pt x="35" y="89"/>
                  </a:cubicBezTo>
                  <a:cubicBezTo>
                    <a:pt x="36" y="89"/>
                    <a:pt x="36" y="89"/>
                    <a:pt x="36" y="89"/>
                  </a:cubicBezTo>
                  <a:cubicBezTo>
                    <a:pt x="36" y="90"/>
                    <a:pt x="36" y="90"/>
                    <a:pt x="36" y="90"/>
                  </a:cubicBezTo>
                  <a:cubicBezTo>
                    <a:pt x="35" y="90"/>
                    <a:pt x="35" y="90"/>
                    <a:pt x="35" y="90"/>
                  </a:cubicBezTo>
                  <a:cubicBezTo>
                    <a:pt x="35" y="100"/>
                    <a:pt x="35" y="100"/>
                    <a:pt x="35" y="100"/>
                  </a:cubicBezTo>
                  <a:cubicBezTo>
                    <a:pt x="36" y="102"/>
                    <a:pt x="37" y="104"/>
                    <a:pt x="36" y="105"/>
                  </a:cubicBezTo>
                  <a:cubicBezTo>
                    <a:pt x="35" y="107"/>
                    <a:pt x="34" y="108"/>
                    <a:pt x="31" y="109"/>
                  </a:cubicBezTo>
                  <a:cubicBezTo>
                    <a:pt x="28" y="109"/>
                    <a:pt x="26" y="111"/>
                    <a:pt x="25" y="115"/>
                  </a:cubicBezTo>
                  <a:cubicBezTo>
                    <a:pt x="25" y="115"/>
                    <a:pt x="25" y="115"/>
                    <a:pt x="25" y="115"/>
                  </a:cubicBezTo>
                  <a:cubicBezTo>
                    <a:pt x="25" y="115"/>
                    <a:pt x="25" y="115"/>
                    <a:pt x="25" y="115"/>
                  </a:cubicBezTo>
                  <a:cubicBezTo>
                    <a:pt x="25" y="115"/>
                    <a:pt x="25" y="115"/>
                    <a:pt x="25" y="115"/>
                  </a:cubicBezTo>
                  <a:cubicBezTo>
                    <a:pt x="22" y="122"/>
                    <a:pt x="22" y="122"/>
                    <a:pt x="22" y="122"/>
                  </a:cubicBezTo>
                  <a:cubicBezTo>
                    <a:pt x="27" y="127"/>
                    <a:pt x="27" y="127"/>
                    <a:pt x="27" y="127"/>
                  </a:cubicBezTo>
                  <a:cubicBezTo>
                    <a:pt x="37" y="129"/>
                    <a:pt x="37" y="129"/>
                    <a:pt x="37" y="129"/>
                  </a:cubicBezTo>
                  <a:cubicBezTo>
                    <a:pt x="38" y="129"/>
                    <a:pt x="38" y="129"/>
                    <a:pt x="38" y="129"/>
                  </a:cubicBezTo>
                  <a:cubicBezTo>
                    <a:pt x="38" y="129"/>
                    <a:pt x="38" y="129"/>
                    <a:pt x="38" y="129"/>
                  </a:cubicBezTo>
                  <a:cubicBezTo>
                    <a:pt x="43" y="134"/>
                    <a:pt x="43" y="134"/>
                    <a:pt x="43" y="134"/>
                  </a:cubicBezTo>
                  <a:cubicBezTo>
                    <a:pt x="37" y="144"/>
                    <a:pt x="37" y="144"/>
                    <a:pt x="37" y="144"/>
                  </a:cubicBezTo>
                  <a:cubicBezTo>
                    <a:pt x="52" y="176"/>
                    <a:pt x="52" y="176"/>
                    <a:pt x="52" y="176"/>
                  </a:cubicBezTo>
                  <a:cubicBezTo>
                    <a:pt x="52" y="177"/>
                    <a:pt x="52" y="177"/>
                    <a:pt x="52" y="177"/>
                  </a:cubicBezTo>
                  <a:cubicBezTo>
                    <a:pt x="50" y="179"/>
                    <a:pt x="50" y="179"/>
                    <a:pt x="50" y="179"/>
                  </a:cubicBezTo>
                  <a:cubicBezTo>
                    <a:pt x="50" y="182"/>
                    <a:pt x="50" y="182"/>
                    <a:pt x="50" y="182"/>
                  </a:cubicBezTo>
                  <a:cubicBezTo>
                    <a:pt x="51" y="182"/>
                    <a:pt x="51" y="182"/>
                    <a:pt x="51" y="182"/>
                  </a:cubicBezTo>
                  <a:cubicBezTo>
                    <a:pt x="78" y="165"/>
                    <a:pt x="78" y="165"/>
                    <a:pt x="78" y="165"/>
                  </a:cubicBezTo>
                  <a:cubicBezTo>
                    <a:pt x="74" y="173"/>
                    <a:pt x="74" y="173"/>
                    <a:pt x="74" y="173"/>
                  </a:cubicBezTo>
                  <a:cubicBezTo>
                    <a:pt x="70" y="179"/>
                    <a:pt x="68" y="184"/>
                    <a:pt x="67" y="187"/>
                  </a:cubicBezTo>
                  <a:cubicBezTo>
                    <a:pt x="72" y="185"/>
                    <a:pt x="76" y="182"/>
                    <a:pt x="78" y="175"/>
                  </a:cubicBezTo>
                  <a:cubicBezTo>
                    <a:pt x="79" y="175"/>
                    <a:pt x="79" y="175"/>
                    <a:pt x="79" y="175"/>
                  </a:cubicBezTo>
                  <a:cubicBezTo>
                    <a:pt x="79" y="175"/>
                    <a:pt x="79" y="175"/>
                    <a:pt x="79" y="175"/>
                  </a:cubicBezTo>
                  <a:cubicBezTo>
                    <a:pt x="87" y="171"/>
                    <a:pt x="87" y="171"/>
                    <a:pt x="87" y="171"/>
                  </a:cubicBezTo>
                  <a:cubicBezTo>
                    <a:pt x="87" y="170"/>
                    <a:pt x="87" y="170"/>
                    <a:pt x="87" y="170"/>
                  </a:cubicBezTo>
                  <a:cubicBezTo>
                    <a:pt x="98" y="179"/>
                    <a:pt x="98" y="179"/>
                    <a:pt x="98" y="179"/>
                  </a:cubicBezTo>
                  <a:cubicBezTo>
                    <a:pt x="110" y="180"/>
                    <a:pt x="110" y="180"/>
                    <a:pt x="110" y="180"/>
                  </a:cubicBezTo>
                  <a:cubicBezTo>
                    <a:pt x="110" y="180"/>
                    <a:pt x="110" y="180"/>
                    <a:pt x="110" y="180"/>
                  </a:cubicBezTo>
                  <a:cubicBezTo>
                    <a:pt x="116" y="184"/>
                    <a:pt x="116" y="184"/>
                    <a:pt x="116" y="184"/>
                  </a:cubicBezTo>
                  <a:cubicBezTo>
                    <a:pt x="131" y="171"/>
                    <a:pt x="131" y="171"/>
                    <a:pt x="131" y="171"/>
                  </a:cubicBezTo>
                  <a:cubicBezTo>
                    <a:pt x="132" y="170"/>
                    <a:pt x="133" y="167"/>
                    <a:pt x="135" y="164"/>
                  </a:cubicBezTo>
                  <a:cubicBezTo>
                    <a:pt x="136" y="160"/>
                    <a:pt x="136" y="160"/>
                    <a:pt x="136" y="160"/>
                  </a:cubicBezTo>
                  <a:cubicBezTo>
                    <a:pt x="137" y="159"/>
                    <a:pt x="135" y="155"/>
                    <a:pt x="131" y="148"/>
                  </a:cubicBezTo>
                  <a:cubicBezTo>
                    <a:pt x="127" y="143"/>
                    <a:pt x="127" y="143"/>
                    <a:pt x="127" y="143"/>
                  </a:cubicBezTo>
                  <a:cubicBezTo>
                    <a:pt x="145" y="149"/>
                    <a:pt x="145" y="149"/>
                    <a:pt x="145" y="149"/>
                  </a:cubicBezTo>
                  <a:cubicBezTo>
                    <a:pt x="150" y="146"/>
                    <a:pt x="150" y="146"/>
                    <a:pt x="150" y="146"/>
                  </a:cubicBezTo>
                  <a:cubicBezTo>
                    <a:pt x="145" y="135"/>
                    <a:pt x="145" y="135"/>
                    <a:pt x="145" y="135"/>
                  </a:cubicBezTo>
                  <a:cubicBezTo>
                    <a:pt x="144" y="134"/>
                    <a:pt x="144" y="134"/>
                    <a:pt x="144" y="134"/>
                  </a:cubicBezTo>
                  <a:cubicBezTo>
                    <a:pt x="153" y="123"/>
                    <a:pt x="153" y="123"/>
                    <a:pt x="153" y="123"/>
                  </a:cubicBezTo>
                  <a:cubicBezTo>
                    <a:pt x="150" y="117"/>
                    <a:pt x="150" y="117"/>
                    <a:pt x="150" y="117"/>
                  </a:cubicBezTo>
                  <a:cubicBezTo>
                    <a:pt x="146" y="113"/>
                    <a:pt x="144" y="111"/>
                    <a:pt x="142" y="111"/>
                  </a:cubicBezTo>
                  <a:cubicBezTo>
                    <a:pt x="141" y="112"/>
                    <a:pt x="141" y="112"/>
                    <a:pt x="141" y="112"/>
                  </a:cubicBezTo>
                  <a:cubicBezTo>
                    <a:pt x="137" y="116"/>
                    <a:pt x="137" y="116"/>
                    <a:pt x="137" y="116"/>
                  </a:cubicBezTo>
                  <a:cubicBezTo>
                    <a:pt x="136" y="116"/>
                    <a:pt x="136" y="116"/>
                    <a:pt x="136" y="116"/>
                  </a:cubicBezTo>
                  <a:cubicBezTo>
                    <a:pt x="135" y="116"/>
                    <a:pt x="135" y="116"/>
                    <a:pt x="135" y="116"/>
                  </a:cubicBezTo>
                  <a:cubicBezTo>
                    <a:pt x="128" y="113"/>
                    <a:pt x="128" y="113"/>
                    <a:pt x="128" y="113"/>
                  </a:cubicBezTo>
                  <a:cubicBezTo>
                    <a:pt x="126" y="107"/>
                    <a:pt x="126" y="107"/>
                    <a:pt x="126" y="107"/>
                  </a:cubicBezTo>
                  <a:cubicBezTo>
                    <a:pt x="123" y="106"/>
                    <a:pt x="120" y="105"/>
                    <a:pt x="118" y="102"/>
                  </a:cubicBezTo>
                  <a:cubicBezTo>
                    <a:pt x="114" y="99"/>
                    <a:pt x="114" y="99"/>
                    <a:pt x="114" y="99"/>
                  </a:cubicBezTo>
                  <a:cubicBezTo>
                    <a:pt x="110" y="98"/>
                    <a:pt x="108" y="96"/>
                    <a:pt x="108" y="94"/>
                  </a:cubicBezTo>
                  <a:cubicBezTo>
                    <a:pt x="107" y="91"/>
                    <a:pt x="108" y="88"/>
                    <a:pt x="110" y="85"/>
                  </a:cubicBezTo>
                  <a:cubicBezTo>
                    <a:pt x="115" y="78"/>
                    <a:pt x="117" y="73"/>
                    <a:pt x="117" y="69"/>
                  </a:cubicBezTo>
                  <a:cubicBezTo>
                    <a:pt x="117" y="64"/>
                    <a:pt x="117" y="64"/>
                    <a:pt x="117" y="64"/>
                  </a:cubicBezTo>
                  <a:cubicBezTo>
                    <a:pt x="120" y="64"/>
                    <a:pt x="120" y="64"/>
                    <a:pt x="120" y="64"/>
                  </a:cubicBezTo>
                  <a:cubicBezTo>
                    <a:pt x="129" y="65"/>
                    <a:pt x="129" y="65"/>
                    <a:pt x="129" y="65"/>
                  </a:cubicBezTo>
                  <a:cubicBezTo>
                    <a:pt x="130" y="64"/>
                    <a:pt x="131" y="60"/>
                    <a:pt x="133" y="53"/>
                  </a:cubicBezTo>
                  <a:cubicBezTo>
                    <a:pt x="130" y="52"/>
                    <a:pt x="130" y="52"/>
                    <a:pt x="130" y="52"/>
                  </a:cubicBezTo>
                  <a:cubicBezTo>
                    <a:pt x="124" y="57"/>
                    <a:pt x="119" y="60"/>
                    <a:pt x="115" y="61"/>
                  </a:cubicBezTo>
                  <a:cubicBezTo>
                    <a:pt x="111" y="62"/>
                    <a:pt x="105" y="60"/>
                    <a:pt x="97" y="54"/>
                  </a:cubicBezTo>
                  <a:cubicBezTo>
                    <a:pt x="97" y="54"/>
                    <a:pt x="97" y="54"/>
                    <a:pt x="97" y="54"/>
                  </a:cubicBezTo>
                  <a:lnTo>
                    <a:pt x="97"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24" name="Freeform 25"/>
            <p:cNvSpPr/>
            <p:nvPr/>
          </p:nvSpPr>
          <p:spPr bwMode="auto">
            <a:xfrm>
              <a:off x="7334251" y="2603501"/>
              <a:ext cx="149225" cy="217488"/>
            </a:xfrm>
            <a:custGeom>
              <a:avLst/>
              <a:gdLst>
                <a:gd name="T0" fmla="*/ 23 w 40"/>
                <a:gd name="T1" fmla="*/ 1 h 58"/>
                <a:gd name="T2" fmla="*/ 22 w 40"/>
                <a:gd name="T3" fmla="*/ 0 h 58"/>
                <a:gd name="T4" fmla="*/ 16 w 40"/>
                <a:gd name="T5" fmla="*/ 7 h 58"/>
                <a:gd name="T6" fmla="*/ 15 w 40"/>
                <a:gd name="T7" fmla="*/ 6 h 58"/>
                <a:gd name="T8" fmla="*/ 14 w 40"/>
                <a:gd name="T9" fmla="*/ 6 h 58"/>
                <a:gd name="T10" fmla="*/ 15 w 40"/>
                <a:gd name="T11" fmla="*/ 7 h 58"/>
                <a:gd name="T12" fmla="*/ 11 w 40"/>
                <a:gd name="T13" fmla="*/ 10 h 58"/>
                <a:gd name="T14" fmla="*/ 10 w 40"/>
                <a:gd name="T15" fmla="*/ 11 h 58"/>
                <a:gd name="T16" fmla="*/ 5 w 40"/>
                <a:gd name="T17" fmla="*/ 13 h 58"/>
                <a:gd name="T18" fmla="*/ 5 w 40"/>
                <a:gd name="T19" fmla="*/ 16 h 58"/>
                <a:gd name="T20" fmla="*/ 2 w 40"/>
                <a:gd name="T21" fmla="*/ 25 h 58"/>
                <a:gd name="T22" fmla="*/ 0 w 40"/>
                <a:gd name="T23" fmla="*/ 30 h 58"/>
                <a:gd name="T24" fmla="*/ 0 w 40"/>
                <a:gd name="T25" fmla="*/ 39 h 58"/>
                <a:gd name="T26" fmla="*/ 2 w 40"/>
                <a:gd name="T27" fmla="*/ 51 h 58"/>
                <a:gd name="T28" fmla="*/ 9 w 40"/>
                <a:gd name="T29" fmla="*/ 56 h 58"/>
                <a:gd name="T30" fmla="*/ 18 w 40"/>
                <a:gd name="T31" fmla="*/ 58 h 58"/>
                <a:gd name="T32" fmla="*/ 28 w 40"/>
                <a:gd name="T33" fmla="*/ 55 h 58"/>
                <a:gd name="T34" fmla="*/ 25 w 40"/>
                <a:gd name="T35" fmla="*/ 50 h 58"/>
                <a:gd name="T36" fmla="*/ 25 w 40"/>
                <a:gd name="T37" fmla="*/ 49 h 58"/>
                <a:gd name="T38" fmla="*/ 25 w 40"/>
                <a:gd name="T39" fmla="*/ 49 h 58"/>
                <a:gd name="T40" fmla="*/ 26 w 40"/>
                <a:gd name="T41" fmla="*/ 45 h 58"/>
                <a:gd name="T42" fmla="*/ 26 w 40"/>
                <a:gd name="T43" fmla="*/ 45 h 58"/>
                <a:gd name="T44" fmla="*/ 30 w 40"/>
                <a:gd name="T45" fmla="*/ 37 h 58"/>
                <a:gd name="T46" fmla="*/ 38 w 40"/>
                <a:gd name="T47" fmla="*/ 37 h 58"/>
                <a:gd name="T48" fmla="*/ 40 w 40"/>
                <a:gd name="T49" fmla="*/ 37 h 58"/>
                <a:gd name="T50" fmla="*/ 32 w 40"/>
                <a:gd name="T51" fmla="*/ 24 h 58"/>
                <a:gd name="T52" fmla="*/ 30 w 40"/>
                <a:gd name="T53" fmla="*/ 20 h 58"/>
                <a:gd name="T54" fmla="*/ 26 w 40"/>
                <a:gd name="T55" fmla="*/ 9 h 58"/>
                <a:gd name="T56" fmla="*/ 23 w 40"/>
                <a:gd name="T57" fmla="*/ 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 h="58">
                  <a:moveTo>
                    <a:pt x="23" y="1"/>
                  </a:moveTo>
                  <a:cubicBezTo>
                    <a:pt x="22" y="0"/>
                    <a:pt x="22" y="0"/>
                    <a:pt x="22" y="0"/>
                  </a:cubicBezTo>
                  <a:cubicBezTo>
                    <a:pt x="20" y="0"/>
                    <a:pt x="18" y="2"/>
                    <a:pt x="16" y="7"/>
                  </a:cubicBezTo>
                  <a:cubicBezTo>
                    <a:pt x="15" y="6"/>
                    <a:pt x="15" y="6"/>
                    <a:pt x="15" y="6"/>
                  </a:cubicBezTo>
                  <a:cubicBezTo>
                    <a:pt x="14" y="6"/>
                    <a:pt x="14" y="6"/>
                    <a:pt x="14" y="6"/>
                  </a:cubicBezTo>
                  <a:cubicBezTo>
                    <a:pt x="15" y="7"/>
                    <a:pt x="15" y="7"/>
                    <a:pt x="15" y="7"/>
                  </a:cubicBezTo>
                  <a:cubicBezTo>
                    <a:pt x="11" y="10"/>
                    <a:pt x="11" y="10"/>
                    <a:pt x="11" y="10"/>
                  </a:cubicBezTo>
                  <a:cubicBezTo>
                    <a:pt x="10" y="11"/>
                    <a:pt x="10" y="11"/>
                    <a:pt x="10" y="11"/>
                  </a:cubicBezTo>
                  <a:cubicBezTo>
                    <a:pt x="5" y="13"/>
                    <a:pt x="5" y="13"/>
                    <a:pt x="5" y="13"/>
                  </a:cubicBezTo>
                  <a:cubicBezTo>
                    <a:pt x="5" y="16"/>
                    <a:pt x="5" y="16"/>
                    <a:pt x="5" y="16"/>
                  </a:cubicBezTo>
                  <a:cubicBezTo>
                    <a:pt x="5" y="21"/>
                    <a:pt x="4" y="24"/>
                    <a:pt x="2" y="25"/>
                  </a:cubicBezTo>
                  <a:cubicBezTo>
                    <a:pt x="0" y="30"/>
                    <a:pt x="0" y="30"/>
                    <a:pt x="0" y="30"/>
                  </a:cubicBezTo>
                  <a:cubicBezTo>
                    <a:pt x="0" y="31"/>
                    <a:pt x="0" y="34"/>
                    <a:pt x="0" y="39"/>
                  </a:cubicBezTo>
                  <a:cubicBezTo>
                    <a:pt x="2" y="51"/>
                    <a:pt x="2" y="51"/>
                    <a:pt x="2" y="51"/>
                  </a:cubicBezTo>
                  <a:cubicBezTo>
                    <a:pt x="3" y="52"/>
                    <a:pt x="5" y="54"/>
                    <a:pt x="9" y="56"/>
                  </a:cubicBezTo>
                  <a:cubicBezTo>
                    <a:pt x="18" y="58"/>
                    <a:pt x="18" y="58"/>
                    <a:pt x="18" y="58"/>
                  </a:cubicBezTo>
                  <a:cubicBezTo>
                    <a:pt x="21" y="58"/>
                    <a:pt x="24" y="57"/>
                    <a:pt x="28" y="55"/>
                  </a:cubicBezTo>
                  <a:cubicBezTo>
                    <a:pt x="25" y="50"/>
                    <a:pt x="25" y="50"/>
                    <a:pt x="25" y="50"/>
                  </a:cubicBezTo>
                  <a:cubicBezTo>
                    <a:pt x="25" y="49"/>
                    <a:pt x="25" y="49"/>
                    <a:pt x="25" y="49"/>
                  </a:cubicBezTo>
                  <a:cubicBezTo>
                    <a:pt x="25" y="49"/>
                    <a:pt x="25" y="49"/>
                    <a:pt x="25" y="49"/>
                  </a:cubicBezTo>
                  <a:cubicBezTo>
                    <a:pt x="26" y="45"/>
                    <a:pt x="26" y="45"/>
                    <a:pt x="26" y="45"/>
                  </a:cubicBezTo>
                  <a:cubicBezTo>
                    <a:pt x="26" y="45"/>
                    <a:pt x="26" y="45"/>
                    <a:pt x="26" y="45"/>
                  </a:cubicBezTo>
                  <a:cubicBezTo>
                    <a:pt x="30" y="37"/>
                    <a:pt x="30" y="37"/>
                    <a:pt x="30" y="37"/>
                  </a:cubicBezTo>
                  <a:cubicBezTo>
                    <a:pt x="38" y="37"/>
                    <a:pt x="38" y="37"/>
                    <a:pt x="38" y="37"/>
                  </a:cubicBezTo>
                  <a:cubicBezTo>
                    <a:pt x="40" y="37"/>
                    <a:pt x="40" y="37"/>
                    <a:pt x="40" y="37"/>
                  </a:cubicBezTo>
                  <a:cubicBezTo>
                    <a:pt x="39" y="34"/>
                    <a:pt x="37" y="30"/>
                    <a:pt x="32" y="24"/>
                  </a:cubicBezTo>
                  <a:cubicBezTo>
                    <a:pt x="30" y="20"/>
                    <a:pt x="30" y="20"/>
                    <a:pt x="30" y="20"/>
                  </a:cubicBezTo>
                  <a:cubicBezTo>
                    <a:pt x="28" y="17"/>
                    <a:pt x="26" y="13"/>
                    <a:pt x="26" y="9"/>
                  </a:cubicBezTo>
                  <a:cubicBezTo>
                    <a:pt x="25" y="5"/>
                    <a:pt x="24" y="3"/>
                    <a:pt x="2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25" name="Freeform 26"/>
            <p:cNvSpPr/>
            <p:nvPr/>
          </p:nvSpPr>
          <p:spPr bwMode="auto">
            <a:xfrm>
              <a:off x="7183438" y="2505076"/>
              <a:ext cx="203200" cy="214313"/>
            </a:xfrm>
            <a:custGeom>
              <a:avLst/>
              <a:gdLst>
                <a:gd name="T0" fmla="*/ 27 w 54"/>
                <a:gd name="T1" fmla="*/ 12 h 57"/>
                <a:gd name="T2" fmla="*/ 26 w 54"/>
                <a:gd name="T3" fmla="*/ 13 h 57"/>
                <a:gd name="T4" fmla="*/ 25 w 54"/>
                <a:gd name="T5" fmla="*/ 13 h 57"/>
                <a:gd name="T6" fmla="*/ 20 w 54"/>
                <a:gd name="T7" fmla="*/ 12 h 57"/>
                <a:gd name="T8" fmla="*/ 19 w 54"/>
                <a:gd name="T9" fmla="*/ 14 h 57"/>
                <a:gd name="T10" fmla="*/ 19 w 54"/>
                <a:gd name="T11" fmla="*/ 15 h 57"/>
                <a:gd name="T12" fmla="*/ 18 w 54"/>
                <a:gd name="T13" fmla="*/ 15 h 57"/>
                <a:gd name="T14" fmla="*/ 10 w 54"/>
                <a:gd name="T15" fmla="*/ 19 h 57"/>
                <a:gd name="T16" fmla="*/ 9 w 54"/>
                <a:gd name="T17" fmla="*/ 20 h 57"/>
                <a:gd name="T18" fmla="*/ 12 w 54"/>
                <a:gd name="T19" fmla="*/ 28 h 57"/>
                <a:gd name="T20" fmla="*/ 13 w 54"/>
                <a:gd name="T21" fmla="*/ 29 h 57"/>
                <a:gd name="T22" fmla="*/ 12 w 54"/>
                <a:gd name="T23" fmla="*/ 30 h 57"/>
                <a:gd name="T24" fmla="*/ 2 w 54"/>
                <a:gd name="T25" fmla="*/ 41 h 57"/>
                <a:gd name="T26" fmla="*/ 0 w 54"/>
                <a:gd name="T27" fmla="*/ 45 h 57"/>
                <a:gd name="T28" fmla="*/ 3 w 54"/>
                <a:gd name="T29" fmla="*/ 48 h 57"/>
                <a:gd name="T30" fmla="*/ 7 w 54"/>
                <a:gd name="T31" fmla="*/ 50 h 57"/>
                <a:gd name="T32" fmla="*/ 11 w 54"/>
                <a:gd name="T33" fmla="*/ 50 h 57"/>
                <a:gd name="T34" fmla="*/ 20 w 54"/>
                <a:gd name="T35" fmla="*/ 53 h 57"/>
                <a:gd name="T36" fmla="*/ 24 w 54"/>
                <a:gd name="T37" fmla="*/ 55 h 57"/>
                <a:gd name="T38" fmla="*/ 31 w 54"/>
                <a:gd name="T39" fmla="*/ 57 h 57"/>
                <a:gd name="T40" fmla="*/ 36 w 54"/>
                <a:gd name="T41" fmla="*/ 53 h 57"/>
                <a:gd name="T42" fmla="*/ 40 w 54"/>
                <a:gd name="T43" fmla="*/ 49 h 57"/>
                <a:gd name="T44" fmla="*/ 42 w 54"/>
                <a:gd name="T45" fmla="*/ 42 h 57"/>
                <a:gd name="T46" fmla="*/ 40 w 54"/>
                <a:gd name="T47" fmla="*/ 33 h 57"/>
                <a:gd name="T48" fmla="*/ 43 w 54"/>
                <a:gd name="T49" fmla="*/ 34 h 57"/>
                <a:gd name="T50" fmla="*/ 48 w 54"/>
                <a:gd name="T51" fmla="*/ 34 h 57"/>
                <a:gd name="T52" fmla="*/ 51 w 54"/>
                <a:gd name="T53" fmla="*/ 33 h 57"/>
                <a:gd name="T54" fmla="*/ 52 w 54"/>
                <a:gd name="T55" fmla="*/ 31 h 57"/>
                <a:gd name="T56" fmla="*/ 48 w 54"/>
                <a:gd name="T57" fmla="*/ 19 h 57"/>
                <a:gd name="T58" fmla="*/ 49 w 54"/>
                <a:gd name="T59" fmla="*/ 15 h 57"/>
                <a:gd name="T60" fmla="*/ 53 w 54"/>
                <a:gd name="T61" fmla="*/ 11 h 57"/>
                <a:gd name="T62" fmla="*/ 54 w 54"/>
                <a:gd name="T63" fmla="*/ 11 h 57"/>
                <a:gd name="T64" fmla="*/ 53 w 54"/>
                <a:gd name="T65" fmla="*/ 9 h 57"/>
                <a:gd name="T66" fmla="*/ 43 w 54"/>
                <a:gd name="T67" fmla="*/ 9 h 57"/>
                <a:gd name="T68" fmla="*/ 43 w 54"/>
                <a:gd name="T69" fmla="*/ 9 h 57"/>
                <a:gd name="T70" fmla="*/ 34 w 54"/>
                <a:gd name="T71" fmla="*/ 3 h 57"/>
                <a:gd name="T72" fmla="*/ 24 w 54"/>
                <a:gd name="T73" fmla="*/ 1 h 57"/>
                <a:gd name="T74" fmla="*/ 23 w 54"/>
                <a:gd name="T75" fmla="*/ 1 h 57"/>
                <a:gd name="T76" fmla="*/ 25 w 54"/>
                <a:gd name="T77" fmla="*/ 5 h 57"/>
                <a:gd name="T78" fmla="*/ 27 w 54"/>
                <a:gd name="T79"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4" h="57">
                  <a:moveTo>
                    <a:pt x="27" y="12"/>
                  </a:moveTo>
                  <a:cubicBezTo>
                    <a:pt x="26" y="13"/>
                    <a:pt x="26" y="13"/>
                    <a:pt x="26" y="13"/>
                  </a:cubicBezTo>
                  <a:cubicBezTo>
                    <a:pt x="25" y="13"/>
                    <a:pt x="25" y="13"/>
                    <a:pt x="25" y="13"/>
                  </a:cubicBezTo>
                  <a:cubicBezTo>
                    <a:pt x="20" y="12"/>
                    <a:pt x="20" y="12"/>
                    <a:pt x="20" y="12"/>
                  </a:cubicBezTo>
                  <a:cubicBezTo>
                    <a:pt x="19" y="14"/>
                    <a:pt x="19" y="14"/>
                    <a:pt x="19" y="14"/>
                  </a:cubicBezTo>
                  <a:cubicBezTo>
                    <a:pt x="19" y="15"/>
                    <a:pt x="19" y="15"/>
                    <a:pt x="19" y="15"/>
                  </a:cubicBezTo>
                  <a:cubicBezTo>
                    <a:pt x="18" y="15"/>
                    <a:pt x="18" y="15"/>
                    <a:pt x="18" y="15"/>
                  </a:cubicBezTo>
                  <a:cubicBezTo>
                    <a:pt x="10" y="19"/>
                    <a:pt x="10" y="19"/>
                    <a:pt x="10" y="19"/>
                  </a:cubicBezTo>
                  <a:cubicBezTo>
                    <a:pt x="9" y="20"/>
                    <a:pt x="9" y="20"/>
                    <a:pt x="9" y="20"/>
                  </a:cubicBezTo>
                  <a:cubicBezTo>
                    <a:pt x="8" y="23"/>
                    <a:pt x="9" y="25"/>
                    <a:pt x="12" y="28"/>
                  </a:cubicBezTo>
                  <a:cubicBezTo>
                    <a:pt x="13" y="29"/>
                    <a:pt x="13" y="29"/>
                    <a:pt x="13" y="29"/>
                  </a:cubicBezTo>
                  <a:cubicBezTo>
                    <a:pt x="12" y="30"/>
                    <a:pt x="12" y="30"/>
                    <a:pt x="12" y="30"/>
                  </a:cubicBezTo>
                  <a:cubicBezTo>
                    <a:pt x="10" y="34"/>
                    <a:pt x="6" y="38"/>
                    <a:pt x="2" y="41"/>
                  </a:cubicBezTo>
                  <a:cubicBezTo>
                    <a:pt x="0" y="42"/>
                    <a:pt x="0" y="43"/>
                    <a:pt x="0" y="45"/>
                  </a:cubicBezTo>
                  <a:cubicBezTo>
                    <a:pt x="3" y="48"/>
                    <a:pt x="3" y="48"/>
                    <a:pt x="3" y="48"/>
                  </a:cubicBezTo>
                  <a:cubicBezTo>
                    <a:pt x="7" y="50"/>
                    <a:pt x="7" y="50"/>
                    <a:pt x="7" y="50"/>
                  </a:cubicBezTo>
                  <a:cubicBezTo>
                    <a:pt x="11" y="50"/>
                    <a:pt x="11" y="50"/>
                    <a:pt x="11" y="50"/>
                  </a:cubicBezTo>
                  <a:cubicBezTo>
                    <a:pt x="16" y="50"/>
                    <a:pt x="19" y="51"/>
                    <a:pt x="20" y="53"/>
                  </a:cubicBezTo>
                  <a:cubicBezTo>
                    <a:pt x="24" y="55"/>
                    <a:pt x="24" y="55"/>
                    <a:pt x="24" y="55"/>
                  </a:cubicBezTo>
                  <a:cubicBezTo>
                    <a:pt x="27" y="57"/>
                    <a:pt x="29" y="57"/>
                    <a:pt x="31" y="57"/>
                  </a:cubicBezTo>
                  <a:cubicBezTo>
                    <a:pt x="33" y="57"/>
                    <a:pt x="35" y="56"/>
                    <a:pt x="36" y="53"/>
                  </a:cubicBezTo>
                  <a:cubicBezTo>
                    <a:pt x="40" y="49"/>
                    <a:pt x="40" y="49"/>
                    <a:pt x="40" y="49"/>
                  </a:cubicBezTo>
                  <a:cubicBezTo>
                    <a:pt x="42" y="42"/>
                    <a:pt x="42" y="42"/>
                    <a:pt x="42" y="42"/>
                  </a:cubicBezTo>
                  <a:cubicBezTo>
                    <a:pt x="40" y="33"/>
                    <a:pt x="40" y="33"/>
                    <a:pt x="40" y="33"/>
                  </a:cubicBezTo>
                  <a:cubicBezTo>
                    <a:pt x="43" y="34"/>
                    <a:pt x="43" y="34"/>
                    <a:pt x="43" y="34"/>
                  </a:cubicBezTo>
                  <a:cubicBezTo>
                    <a:pt x="48" y="34"/>
                    <a:pt x="48" y="34"/>
                    <a:pt x="48" y="34"/>
                  </a:cubicBezTo>
                  <a:cubicBezTo>
                    <a:pt x="51" y="33"/>
                    <a:pt x="51" y="33"/>
                    <a:pt x="51" y="33"/>
                  </a:cubicBezTo>
                  <a:cubicBezTo>
                    <a:pt x="52" y="31"/>
                    <a:pt x="52" y="31"/>
                    <a:pt x="52" y="31"/>
                  </a:cubicBezTo>
                  <a:cubicBezTo>
                    <a:pt x="48" y="19"/>
                    <a:pt x="48" y="19"/>
                    <a:pt x="48" y="19"/>
                  </a:cubicBezTo>
                  <a:cubicBezTo>
                    <a:pt x="49" y="15"/>
                    <a:pt x="49" y="15"/>
                    <a:pt x="49" y="15"/>
                  </a:cubicBezTo>
                  <a:cubicBezTo>
                    <a:pt x="50" y="13"/>
                    <a:pt x="52" y="12"/>
                    <a:pt x="53" y="11"/>
                  </a:cubicBezTo>
                  <a:cubicBezTo>
                    <a:pt x="54" y="11"/>
                    <a:pt x="54" y="11"/>
                    <a:pt x="54" y="11"/>
                  </a:cubicBezTo>
                  <a:cubicBezTo>
                    <a:pt x="53" y="9"/>
                    <a:pt x="53" y="9"/>
                    <a:pt x="53" y="9"/>
                  </a:cubicBezTo>
                  <a:cubicBezTo>
                    <a:pt x="43" y="9"/>
                    <a:pt x="43" y="9"/>
                    <a:pt x="43" y="9"/>
                  </a:cubicBezTo>
                  <a:cubicBezTo>
                    <a:pt x="43" y="9"/>
                    <a:pt x="43" y="9"/>
                    <a:pt x="43" y="9"/>
                  </a:cubicBezTo>
                  <a:cubicBezTo>
                    <a:pt x="34" y="3"/>
                    <a:pt x="34" y="3"/>
                    <a:pt x="34" y="3"/>
                  </a:cubicBezTo>
                  <a:cubicBezTo>
                    <a:pt x="31" y="0"/>
                    <a:pt x="27" y="0"/>
                    <a:pt x="24" y="1"/>
                  </a:cubicBezTo>
                  <a:cubicBezTo>
                    <a:pt x="23" y="1"/>
                    <a:pt x="23" y="1"/>
                    <a:pt x="23" y="1"/>
                  </a:cubicBezTo>
                  <a:cubicBezTo>
                    <a:pt x="22" y="3"/>
                    <a:pt x="23" y="5"/>
                    <a:pt x="25" y="5"/>
                  </a:cubicBezTo>
                  <a:cubicBezTo>
                    <a:pt x="27" y="7"/>
                    <a:pt x="28" y="9"/>
                    <a:pt x="27"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26" name="Freeform 27"/>
            <p:cNvSpPr/>
            <p:nvPr/>
          </p:nvSpPr>
          <p:spPr bwMode="auto">
            <a:xfrm>
              <a:off x="7521576" y="2081213"/>
              <a:ext cx="706438" cy="673100"/>
            </a:xfrm>
            <a:custGeom>
              <a:avLst/>
              <a:gdLst>
                <a:gd name="T0" fmla="*/ 81 w 188"/>
                <a:gd name="T1" fmla="*/ 37 h 179"/>
                <a:gd name="T2" fmla="*/ 71 w 188"/>
                <a:gd name="T3" fmla="*/ 40 h 179"/>
                <a:gd name="T4" fmla="*/ 59 w 188"/>
                <a:gd name="T5" fmla="*/ 46 h 179"/>
                <a:gd name="T6" fmla="*/ 46 w 188"/>
                <a:gd name="T7" fmla="*/ 56 h 179"/>
                <a:gd name="T8" fmla="*/ 45 w 188"/>
                <a:gd name="T9" fmla="*/ 58 h 179"/>
                <a:gd name="T10" fmla="*/ 35 w 188"/>
                <a:gd name="T11" fmla="*/ 70 h 179"/>
                <a:gd name="T12" fmla="*/ 21 w 188"/>
                <a:gd name="T13" fmla="*/ 69 h 179"/>
                <a:gd name="T14" fmla="*/ 16 w 188"/>
                <a:gd name="T15" fmla="*/ 63 h 179"/>
                <a:gd name="T16" fmla="*/ 17 w 188"/>
                <a:gd name="T17" fmla="*/ 86 h 179"/>
                <a:gd name="T18" fmla="*/ 3 w 188"/>
                <a:gd name="T19" fmla="*/ 110 h 179"/>
                <a:gd name="T20" fmla="*/ 0 w 188"/>
                <a:gd name="T21" fmla="*/ 113 h 179"/>
                <a:gd name="T22" fmla="*/ 16 w 188"/>
                <a:gd name="T23" fmla="*/ 119 h 179"/>
                <a:gd name="T24" fmla="*/ 17 w 188"/>
                <a:gd name="T25" fmla="*/ 120 h 179"/>
                <a:gd name="T26" fmla="*/ 23 w 188"/>
                <a:gd name="T27" fmla="*/ 124 h 179"/>
                <a:gd name="T28" fmla="*/ 24 w 188"/>
                <a:gd name="T29" fmla="*/ 124 h 179"/>
                <a:gd name="T30" fmla="*/ 40 w 188"/>
                <a:gd name="T31" fmla="*/ 136 h 179"/>
                <a:gd name="T32" fmla="*/ 56 w 188"/>
                <a:gd name="T33" fmla="*/ 112 h 179"/>
                <a:gd name="T34" fmla="*/ 61 w 188"/>
                <a:gd name="T35" fmla="*/ 106 h 179"/>
                <a:gd name="T36" fmla="*/ 74 w 188"/>
                <a:gd name="T37" fmla="*/ 101 h 179"/>
                <a:gd name="T38" fmla="*/ 87 w 188"/>
                <a:gd name="T39" fmla="*/ 99 h 179"/>
                <a:gd name="T40" fmla="*/ 94 w 188"/>
                <a:gd name="T41" fmla="*/ 110 h 179"/>
                <a:gd name="T42" fmla="*/ 95 w 188"/>
                <a:gd name="T43" fmla="*/ 119 h 179"/>
                <a:gd name="T44" fmla="*/ 93 w 188"/>
                <a:gd name="T45" fmla="*/ 134 h 179"/>
                <a:gd name="T46" fmla="*/ 92 w 188"/>
                <a:gd name="T47" fmla="*/ 135 h 179"/>
                <a:gd name="T48" fmla="*/ 85 w 188"/>
                <a:gd name="T49" fmla="*/ 156 h 179"/>
                <a:gd name="T50" fmla="*/ 92 w 188"/>
                <a:gd name="T51" fmla="*/ 152 h 179"/>
                <a:gd name="T52" fmla="*/ 97 w 188"/>
                <a:gd name="T53" fmla="*/ 154 h 179"/>
                <a:gd name="T54" fmla="*/ 97 w 188"/>
                <a:gd name="T55" fmla="*/ 160 h 179"/>
                <a:gd name="T56" fmla="*/ 92 w 188"/>
                <a:gd name="T57" fmla="*/ 167 h 179"/>
                <a:gd name="T58" fmla="*/ 89 w 188"/>
                <a:gd name="T59" fmla="*/ 172 h 179"/>
                <a:gd name="T60" fmla="*/ 85 w 188"/>
                <a:gd name="T61" fmla="*/ 173 h 179"/>
                <a:gd name="T62" fmla="*/ 80 w 188"/>
                <a:gd name="T63" fmla="*/ 179 h 179"/>
                <a:gd name="T64" fmla="*/ 100 w 188"/>
                <a:gd name="T65" fmla="*/ 164 h 179"/>
                <a:gd name="T66" fmla="*/ 130 w 188"/>
                <a:gd name="T67" fmla="*/ 133 h 179"/>
                <a:gd name="T68" fmla="*/ 137 w 188"/>
                <a:gd name="T69" fmla="*/ 130 h 179"/>
                <a:gd name="T70" fmla="*/ 153 w 188"/>
                <a:gd name="T71" fmla="*/ 126 h 179"/>
                <a:gd name="T72" fmla="*/ 163 w 188"/>
                <a:gd name="T73" fmla="*/ 104 h 179"/>
                <a:gd name="T74" fmla="*/ 188 w 188"/>
                <a:gd name="T75" fmla="*/ 78 h 179"/>
                <a:gd name="T76" fmla="*/ 182 w 188"/>
                <a:gd name="T77" fmla="*/ 60 h 179"/>
                <a:gd name="T78" fmla="*/ 173 w 188"/>
                <a:gd name="T79" fmla="*/ 58 h 179"/>
                <a:gd name="T80" fmla="*/ 172 w 188"/>
                <a:gd name="T81" fmla="*/ 54 h 179"/>
                <a:gd name="T82" fmla="*/ 159 w 188"/>
                <a:gd name="T83" fmla="*/ 22 h 179"/>
                <a:gd name="T84" fmla="*/ 154 w 188"/>
                <a:gd name="T85" fmla="*/ 6 h 179"/>
                <a:gd name="T86" fmla="*/ 147 w 188"/>
                <a:gd name="T87" fmla="*/ 12 h 179"/>
                <a:gd name="T88" fmla="*/ 134 w 188"/>
                <a:gd name="T89" fmla="*/ 5 h 179"/>
                <a:gd name="T90" fmla="*/ 124 w 188"/>
                <a:gd name="T91" fmla="*/ 6 h 179"/>
                <a:gd name="T92" fmla="*/ 115 w 188"/>
                <a:gd name="T93" fmla="*/ 2 h 179"/>
                <a:gd name="T94" fmla="*/ 114 w 188"/>
                <a:gd name="T95" fmla="*/ 15 h 179"/>
                <a:gd name="T96" fmla="*/ 113 w 188"/>
                <a:gd name="T97" fmla="*/ 16 h 179"/>
                <a:gd name="T98" fmla="*/ 105 w 188"/>
                <a:gd name="T99" fmla="*/ 2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8" h="179">
                  <a:moveTo>
                    <a:pt x="86" y="23"/>
                  </a:moveTo>
                  <a:cubicBezTo>
                    <a:pt x="81" y="30"/>
                    <a:pt x="81" y="30"/>
                    <a:pt x="81" y="30"/>
                  </a:cubicBezTo>
                  <a:cubicBezTo>
                    <a:pt x="80" y="31"/>
                    <a:pt x="80" y="33"/>
                    <a:pt x="81" y="37"/>
                  </a:cubicBezTo>
                  <a:cubicBezTo>
                    <a:pt x="81" y="40"/>
                    <a:pt x="81" y="40"/>
                    <a:pt x="81" y="40"/>
                  </a:cubicBezTo>
                  <a:cubicBezTo>
                    <a:pt x="71" y="40"/>
                    <a:pt x="71" y="40"/>
                    <a:pt x="71" y="40"/>
                  </a:cubicBezTo>
                  <a:cubicBezTo>
                    <a:pt x="71" y="40"/>
                    <a:pt x="71" y="40"/>
                    <a:pt x="71" y="40"/>
                  </a:cubicBezTo>
                  <a:cubicBezTo>
                    <a:pt x="71" y="40"/>
                    <a:pt x="71" y="40"/>
                    <a:pt x="71" y="40"/>
                  </a:cubicBezTo>
                  <a:cubicBezTo>
                    <a:pt x="64" y="38"/>
                    <a:pt x="64" y="38"/>
                    <a:pt x="64" y="38"/>
                  </a:cubicBezTo>
                  <a:cubicBezTo>
                    <a:pt x="59" y="46"/>
                    <a:pt x="59" y="46"/>
                    <a:pt x="59" y="46"/>
                  </a:cubicBezTo>
                  <a:cubicBezTo>
                    <a:pt x="58" y="46"/>
                    <a:pt x="58" y="46"/>
                    <a:pt x="58" y="46"/>
                  </a:cubicBezTo>
                  <a:cubicBezTo>
                    <a:pt x="52" y="50"/>
                    <a:pt x="52" y="50"/>
                    <a:pt x="52" y="50"/>
                  </a:cubicBezTo>
                  <a:cubicBezTo>
                    <a:pt x="46" y="56"/>
                    <a:pt x="46" y="56"/>
                    <a:pt x="46" y="56"/>
                  </a:cubicBezTo>
                  <a:cubicBezTo>
                    <a:pt x="46" y="56"/>
                    <a:pt x="46" y="56"/>
                    <a:pt x="46" y="56"/>
                  </a:cubicBezTo>
                  <a:cubicBezTo>
                    <a:pt x="45" y="58"/>
                    <a:pt x="45" y="58"/>
                    <a:pt x="45" y="58"/>
                  </a:cubicBezTo>
                  <a:cubicBezTo>
                    <a:pt x="45" y="58"/>
                    <a:pt x="45" y="58"/>
                    <a:pt x="45" y="58"/>
                  </a:cubicBezTo>
                  <a:cubicBezTo>
                    <a:pt x="35" y="69"/>
                    <a:pt x="35" y="69"/>
                    <a:pt x="35" y="69"/>
                  </a:cubicBezTo>
                  <a:cubicBezTo>
                    <a:pt x="35" y="70"/>
                    <a:pt x="35" y="70"/>
                    <a:pt x="35" y="70"/>
                  </a:cubicBezTo>
                  <a:cubicBezTo>
                    <a:pt x="35" y="70"/>
                    <a:pt x="35" y="70"/>
                    <a:pt x="35" y="70"/>
                  </a:cubicBezTo>
                  <a:cubicBezTo>
                    <a:pt x="27" y="74"/>
                    <a:pt x="27" y="74"/>
                    <a:pt x="27" y="74"/>
                  </a:cubicBezTo>
                  <a:cubicBezTo>
                    <a:pt x="21" y="70"/>
                    <a:pt x="21" y="70"/>
                    <a:pt x="21" y="70"/>
                  </a:cubicBezTo>
                  <a:cubicBezTo>
                    <a:pt x="21" y="69"/>
                    <a:pt x="21" y="69"/>
                    <a:pt x="21" y="69"/>
                  </a:cubicBezTo>
                  <a:cubicBezTo>
                    <a:pt x="21" y="69"/>
                    <a:pt x="21" y="69"/>
                    <a:pt x="21" y="69"/>
                  </a:cubicBezTo>
                  <a:cubicBezTo>
                    <a:pt x="21" y="69"/>
                    <a:pt x="21" y="69"/>
                    <a:pt x="21" y="69"/>
                  </a:cubicBezTo>
                  <a:cubicBezTo>
                    <a:pt x="16" y="63"/>
                    <a:pt x="16" y="63"/>
                    <a:pt x="16" y="63"/>
                  </a:cubicBezTo>
                  <a:cubicBezTo>
                    <a:pt x="12" y="61"/>
                    <a:pt x="12" y="61"/>
                    <a:pt x="12" y="61"/>
                  </a:cubicBezTo>
                  <a:cubicBezTo>
                    <a:pt x="15" y="78"/>
                    <a:pt x="15" y="78"/>
                    <a:pt x="15" y="78"/>
                  </a:cubicBezTo>
                  <a:cubicBezTo>
                    <a:pt x="17" y="86"/>
                    <a:pt x="17" y="86"/>
                    <a:pt x="17" y="86"/>
                  </a:cubicBezTo>
                  <a:cubicBezTo>
                    <a:pt x="11" y="92"/>
                    <a:pt x="11" y="92"/>
                    <a:pt x="11" y="92"/>
                  </a:cubicBezTo>
                  <a:cubicBezTo>
                    <a:pt x="3" y="104"/>
                    <a:pt x="3" y="104"/>
                    <a:pt x="3" y="104"/>
                  </a:cubicBezTo>
                  <a:cubicBezTo>
                    <a:pt x="3" y="110"/>
                    <a:pt x="3" y="110"/>
                    <a:pt x="3" y="110"/>
                  </a:cubicBezTo>
                  <a:cubicBezTo>
                    <a:pt x="2" y="110"/>
                    <a:pt x="2" y="110"/>
                    <a:pt x="2" y="110"/>
                  </a:cubicBezTo>
                  <a:cubicBezTo>
                    <a:pt x="2" y="110"/>
                    <a:pt x="2" y="110"/>
                    <a:pt x="2" y="110"/>
                  </a:cubicBezTo>
                  <a:cubicBezTo>
                    <a:pt x="0" y="113"/>
                    <a:pt x="0" y="113"/>
                    <a:pt x="0" y="113"/>
                  </a:cubicBezTo>
                  <a:cubicBezTo>
                    <a:pt x="2" y="116"/>
                    <a:pt x="2" y="116"/>
                    <a:pt x="2" y="116"/>
                  </a:cubicBezTo>
                  <a:cubicBezTo>
                    <a:pt x="5" y="116"/>
                    <a:pt x="5" y="116"/>
                    <a:pt x="5" y="116"/>
                  </a:cubicBezTo>
                  <a:cubicBezTo>
                    <a:pt x="16" y="119"/>
                    <a:pt x="16" y="119"/>
                    <a:pt x="16" y="119"/>
                  </a:cubicBezTo>
                  <a:cubicBezTo>
                    <a:pt x="17" y="119"/>
                    <a:pt x="17" y="119"/>
                    <a:pt x="17" y="119"/>
                  </a:cubicBezTo>
                  <a:cubicBezTo>
                    <a:pt x="17" y="119"/>
                    <a:pt x="17" y="119"/>
                    <a:pt x="17" y="119"/>
                  </a:cubicBezTo>
                  <a:cubicBezTo>
                    <a:pt x="17" y="120"/>
                    <a:pt x="17" y="120"/>
                    <a:pt x="17" y="120"/>
                  </a:cubicBezTo>
                  <a:cubicBezTo>
                    <a:pt x="18" y="120"/>
                    <a:pt x="18" y="120"/>
                    <a:pt x="18" y="120"/>
                  </a:cubicBezTo>
                  <a:cubicBezTo>
                    <a:pt x="20" y="122"/>
                    <a:pt x="20" y="122"/>
                    <a:pt x="20" y="122"/>
                  </a:cubicBezTo>
                  <a:cubicBezTo>
                    <a:pt x="23" y="124"/>
                    <a:pt x="23" y="124"/>
                    <a:pt x="23" y="124"/>
                  </a:cubicBezTo>
                  <a:cubicBezTo>
                    <a:pt x="23" y="124"/>
                    <a:pt x="23" y="124"/>
                    <a:pt x="23" y="124"/>
                  </a:cubicBezTo>
                  <a:cubicBezTo>
                    <a:pt x="24" y="124"/>
                    <a:pt x="24" y="124"/>
                    <a:pt x="24" y="124"/>
                  </a:cubicBezTo>
                  <a:cubicBezTo>
                    <a:pt x="24" y="124"/>
                    <a:pt x="24" y="124"/>
                    <a:pt x="24" y="124"/>
                  </a:cubicBezTo>
                  <a:cubicBezTo>
                    <a:pt x="25" y="126"/>
                    <a:pt x="26" y="127"/>
                    <a:pt x="26" y="129"/>
                  </a:cubicBezTo>
                  <a:cubicBezTo>
                    <a:pt x="27" y="132"/>
                    <a:pt x="27" y="132"/>
                    <a:pt x="27" y="132"/>
                  </a:cubicBezTo>
                  <a:cubicBezTo>
                    <a:pt x="40" y="136"/>
                    <a:pt x="40" y="136"/>
                    <a:pt x="40" y="136"/>
                  </a:cubicBezTo>
                  <a:cubicBezTo>
                    <a:pt x="43" y="135"/>
                    <a:pt x="43" y="135"/>
                    <a:pt x="43" y="135"/>
                  </a:cubicBezTo>
                  <a:cubicBezTo>
                    <a:pt x="47" y="130"/>
                    <a:pt x="47" y="130"/>
                    <a:pt x="47" y="130"/>
                  </a:cubicBezTo>
                  <a:cubicBezTo>
                    <a:pt x="56" y="112"/>
                    <a:pt x="56" y="112"/>
                    <a:pt x="56" y="112"/>
                  </a:cubicBezTo>
                  <a:cubicBezTo>
                    <a:pt x="57" y="112"/>
                    <a:pt x="57" y="112"/>
                    <a:pt x="57" y="112"/>
                  </a:cubicBezTo>
                  <a:cubicBezTo>
                    <a:pt x="57" y="112"/>
                    <a:pt x="57" y="112"/>
                    <a:pt x="57" y="112"/>
                  </a:cubicBezTo>
                  <a:cubicBezTo>
                    <a:pt x="61" y="106"/>
                    <a:pt x="61" y="106"/>
                    <a:pt x="61" y="106"/>
                  </a:cubicBezTo>
                  <a:cubicBezTo>
                    <a:pt x="62" y="105"/>
                    <a:pt x="62" y="105"/>
                    <a:pt x="62" y="105"/>
                  </a:cubicBezTo>
                  <a:cubicBezTo>
                    <a:pt x="69" y="102"/>
                    <a:pt x="69" y="102"/>
                    <a:pt x="69" y="102"/>
                  </a:cubicBezTo>
                  <a:cubicBezTo>
                    <a:pt x="74" y="101"/>
                    <a:pt x="74" y="101"/>
                    <a:pt x="74" y="101"/>
                  </a:cubicBezTo>
                  <a:cubicBezTo>
                    <a:pt x="76" y="98"/>
                    <a:pt x="78" y="96"/>
                    <a:pt x="80" y="96"/>
                  </a:cubicBezTo>
                  <a:cubicBezTo>
                    <a:pt x="81" y="96"/>
                    <a:pt x="83" y="97"/>
                    <a:pt x="86" y="99"/>
                  </a:cubicBezTo>
                  <a:cubicBezTo>
                    <a:pt x="87" y="99"/>
                    <a:pt x="87" y="99"/>
                    <a:pt x="87" y="99"/>
                  </a:cubicBezTo>
                  <a:cubicBezTo>
                    <a:pt x="87" y="100"/>
                    <a:pt x="87" y="100"/>
                    <a:pt x="87" y="100"/>
                  </a:cubicBezTo>
                  <a:cubicBezTo>
                    <a:pt x="94" y="110"/>
                    <a:pt x="94" y="110"/>
                    <a:pt x="94" y="110"/>
                  </a:cubicBezTo>
                  <a:cubicBezTo>
                    <a:pt x="94" y="110"/>
                    <a:pt x="94" y="110"/>
                    <a:pt x="94" y="110"/>
                  </a:cubicBezTo>
                  <a:cubicBezTo>
                    <a:pt x="94" y="110"/>
                    <a:pt x="94" y="110"/>
                    <a:pt x="94" y="110"/>
                  </a:cubicBezTo>
                  <a:cubicBezTo>
                    <a:pt x="94" y="111"/>
                    <a:pt x="94" y="111"/>
                    <a:pt x="94" y="111"/>
                  </a:cubicBezTo>
                  <a:cubicBezTo>
                    <a:pt x="95" y="119"/>
                    <a:pt x="95" y="119"/>
                    <a:pt x="95" y="119"/>
                  </a:cubicBezTo>
                  <a:cubicBezTo>
                    <a:pt x="95" y="127"/>
                    <a:pt x="95" y="127"/>
                    <a:pt x="95" y="127"/>
                  </a:cubicBezTo>
                  <a:cubicBezTo>
                    <a:pt x="95" y="127"/>
                    <a:pt x="95" y="127"/>
                    <a:pt x="95" y="127"/>
                  </a:cubicBezTo>
                  <a:cubicBezTo>
                    <a:pt x="93" y="134"/>
                    <a:pt x="93" y="134"/>
                    <a:pt x="93" y="134"/>
                  </a:cubicBezTo>
                  <a:cubicBezTo>
                    <a:pt x="93" y="134"/>
                    <a:pt x="93" y="134"/>
                    <a:pt x="93" y="134"/>
                  </a:cubicBezTo>
                  <a:cubicBezTo>
                    <a:pt x="93" y="135"/>
                    <a:pt x="93" y="135"/>
                    <a:pt x="93" y="135"/>
                  </a:cubicBezTo>
                  <a:cubicBezTo>
                    <a:pt x="92" y="135"/>
                    <a:pt x="92" y="135"/>
                    <a:pt x="92" y="135"/>
                  </a:cubicBezTo>
                  <a:cubicBezTo>
                    <a:pt x="87" y="142"/>
                    <a:pt x="87" y="142"/>
                    <a:pt x="87" y="142"/>
                  </a:cubicBezTo>
                  <a:cubicBezTo>
                    <a:pt x="85" y="147"/>
                    <a:pt x="85" y="147"/>
                    <a:pt x="85" y="147"/>
                  </a:cubicBezTo>
                  <a:cubicBezTo>
                    <a:pt x="85" y="156"/>
                    <a:pt x="85" y="156"/>
                    <a:pt x="85" y="156"/>
                  </a:cubicBezTo>
                  <a:cubicBezTo>
                    <a:pt x="86" y="156"/>
                    <a:pt x="86" y="156"/>
                    <a:pt x="86" y="156"/>
                  </a:cubicBezTo>
                  <a:cubicBezTo>
                    <a:pt x="89" y="154"/>
                    <a:pt x="89" y="154"/>
                    <a:pt x="89" y="154"/>
                  </a:cubicBezTo>
                  <a:cubicBezTo>
                    <a:pt x="92" y="152"/>
                    <a:pt x="92" y="152"/>
                    <a:pt x="92" y="152"/>
                  </a:cubicBezTo>
                  <a:cubicBezTo>
                    <a:pt x="93" y="151"/>
                    <a:pt x="93" y="151"/>
                    <a:pt x="93" y="151"/>
                  </a:cubicBezTo>
                  <a:cubicBezTo>
                    <a:pt x="93" y="150"/>
                    <a:pt x="93" y="150"/>
                    <a:pt x="93" y="150"/>
                  </a:cubicBezTo>
                  <a:cubicBezTo>
                    <a:pt x="97" y="154"/>
                    <a:pt x="97" y="154"/>
                    <a:pt x="97" y="154"/>
                  </a:cubicBezTo>
                  <a:cubicBezTo>
                    <a:pt x="97" y="154"/>
                    <a:pt x="97" y="154"/>
                    <a:pt x="97" y="154"/>
                  </a:cubicBezTo>
                  <a:cubicBezTo>
                    <a:pt x="97" y="160"/>
                    <a:pt x="97" y="160"/>
                    <a:pt x="97" y="160"/>
                  </a:cubicBezTo>
                  <a:cubicBezTo>
                    <a:pt x="97" y="160"/>
                    <a:pt x="97" y="160"/>
                    <a:pt x="97" y="160"/>
                  </a:cubicBezTo>
                  <a:cubicBezTo>
                    <a:pt x="93" y="162"/>
                    <a:pt x="93" y="162"/>
                    <a:pt x="93" y="162"/>
                  </a:cubicBezTo>
                  <a:cubicBezTo>
                    <a:pt x="92" y="164"/>
                    <a:pt x="92" y="164"/>
                    <a:pt x="92" y="164"/>
                  </a:cubicBezTo>
                  <a:cubicBezTo>
                    <a:pt x="92" y="167"/>
                    <a:pt x="92" y="167"/>
                    <a:pt x="92" y="167"/>
                  </a:cubicBezTo>
                  <a:cubicBezTo>
                    <a:pt x="92" y="168"/>
                    <a:pt x="92" y="168"/>
                    <a:pt x="92" y="168"/>
                  </a:cubicBezTo>
                  <a:cubicBezTo>
                    <a:pt x="92" y="168"/>
                    <a:pt x="92" y="168"/>
                    <a:pt x="92" y="168"/>
                  </a:cubicBezTo>
                  <a:cubicBezTo>
                    <a:pt x="89" y="172"/>
                    <a:pt x="89" y="172"/>
                    <a:pt x="89" y="172"/>
                  </a:cubicBezTo>
                  <a:cubicBezTo>
                    <a:pt x="89" y="172"/>
                    <a:pt x="89" y="172"/>
                    <a:pt x="89" y="172"/>
                  </a:cubicBezTo>
                  <a:cubicBezTo>
                    <a:pt x="88" y="172"/>
                    <a:pt x="88" y="172"/>
                    <a:pt x="88" y="172"/>
                  </a:cubicBezTo>
                  <a:cubicBezTo>
                    <a:pt x="85" y="173"/>
                    <a:pt x="85" y="173"/>
                    <a:pt x="85" y="173"/>
                  </a:cubicBezTo>
                  <a:cubicBezTo>
                    <a:pt x="82" y="174"/>
                    <a:pt x="82" y="174"/>
                    <a:pt x="82" y="174"/>
                  </a:cubicBezTo>
                  <a:cubicBezTo>
                    <a:pt x="79" y="178"/>
                    <a:pt x="79" y="178"/>
                    <a:pt x="79" y="178"/>
                  </a:cubicBezTo>
                  <a:cubicBezTo>
                    <a:pt x="80" y="179"/>
                    <a:pt x="80" y="179"/>
                    <a:pt x="80" y="179"/>
                  </a:cubicBezTo>
                  <a:cubicBezTo>
                    <a:pt x="93" y="177"/>
                    <a:pt x="93" y="177"/>
                    <a:pt x="93" y="177"/>
                  </a:cubicBezTo>
                  <a:cubicBezTo>
                    <a:pt x="95" y="175"/>
                    <a:pt x="95" y="175"/>
                    <a:pt x="95" y="175"/>
                  </a:cubicBezTo>
                  <a:cubicBezTo>
                    <a:pt x="100" y="164"/>
                    <a:pt x="100" y="164"/>
                    <a:pt x="100" y="164"/>
                  </a:cubicBezTo>
                  <a:cubicBezTo>
                    <a:pt x="100" y="164"/>
                    <a:pt x="100" y="164"/>
                    <a:pt x="100" y="164"/>
                  </a:cubicBezTo>
                  <a:cubicBezTo>
                    <a:pt x="129" y="133"/>
                    <a:pt x="129" y="133"/>
                    <a:pt x="129" y="133"/>
                  </a:cubicBezTo>
                  <a:cubicBezTo>
                    <a:pt x="130" y="133"/>
                    <a:pt x="130" y="133"/>
                    <a:pt x="130" y="133"/>
                  </a:cubicBezTo>
                  <a:cubicBezTo>
                    <a:pt x="136" y="130"/>
                    <a:pt x="136" y="130"/>
                    <a:pt x="136" y="130"/>
                  </a:cubicBezTo>
                  <a:cubicBezTo>
                    <a:pt x="137" y="130"/>
                    <a:pt x="137" y="130"/>
                    <a:pt x="137" y="130"/>
                  </a:cubicBezTo>
                  <a:cubicBezTo>
                    <a:pt x="137" y="130"/>
                    <a:pt x="137" y="130"/>
                    <a:pt x="137" y="130"/>
                  </a:cubicBezTo>
                  <a:cubicBezTo>
                    <a:pt x="142" y="130"/>
                    <a:pt x="142" y="130"/>
                    <a:pt x="142" y="130"/>
                  </a:cubicBezTo>
                  <a:cubicBezTo>
                    <a:pt x="147" y="129"/>
                    <a:pt x="147" y="129"/>
                    <a:pt x="147" y="129"/>
                  </a:cubicBezTo>
                  <a:cubicBezTo>
                    <a:pt x="153" y="126"/>
                    <a:pt x="153" y="126"/>
                    <a:pt x="153" y="126"/>
                  </a:cubicBezTo>
                  <a:cubicBezTo>
                    <a:pt x="157" y="122"/>
                    <a:pt x="157" y="122"/>
                    <a:pt x="157" y="122"/>
                  </a:cubicBezTo>
                  <a:cubicBezTo>
                    <a:pt x="163" y="104"/>
                    <a:pt x="163" y="104"/>
                    <a:pt x="163" y="104"/>
                  </a:cubicBezTo>
                  <a:cubicBezTo>
                    <a:pt x="163" y="104"/>
                    <a:pt x="163" y="104"/>
                    <a:pt x="163" y="104"/>
                  </a:cubicBezTo>
                  <a:cubicBezTo>
                    <a:pt x="163" y="104"/>
                    <a:pt x="163" y="104"/>
                    <a:pt x="163" y="104"/>
                  </a:cubicBezTo>
                  <a:cubicBezTo>
                    <a:pt x="188" y="78"/>
                    <a:pt x="188" y="78"/>
                    <a:pt x="188" y="78"/>
                  </a:cubicBezTo>
                  <a:cubicBezTo>
                    <a:pt x="188" y="78"/>
                    <a:pt x="188" y="78"/>
                    <a:pt x="188" y="78"/>
                  </a:cubicBezTo>
                  <a:cubicBezTo>
                    <a:pt x="186" y="64"/>
                    <a:pt x="186" y="64"/>
                    <a:pt x="186" y="64"/>
                  </a:cubicBezTo>
                  <a:cubicBezTo>
                    <a:pt x="185" y="63"/>
                    <a:pt x="184" y="62"/>
                    <a:pt x="183" y="61"/>
                  </a:cubicBezTo>
                  <a:cubicBezTo>
                    <a:pt x="182" y="60"/>
                    <a:pt x="182" y="60"/>
                    <a:pt x="182" y="60"/>
                  </a:cubicBezTo>
                  <a:cubicBezTo>
                    <a:pt x="182" y="61"/>
                    <a:pt x="182" y="61"/>
                    <a:pt x="182" y="61"/>
                  </a:cubicBezTo>
                  <a:cubicBezTo>
                    <a:pt x="178" y="61"/>
                    <a:pt x="178" y="61"/>
                    <a:pt x="178" y="61"/>
                  </a:cubicBezTo>
                  <a:cubicBezTo>
                    <a:pt x="176" y="60"/>
                    <a:pt x="175" y="60"/>
                    <a:pt x="173" y="58"/>
                  </a:cubicBezTo>
                  <a:cubicBezTo>
                    <a:pt x="172" y="55"/>
                    <a:pt x="172" y="55"/>
                    <a:pt x="172" y="55"/>
                  </a:cubicBezTo>
                  <a:cubicBezTo>
                    <a:pt x="172" y="55"/>
                    <a:pt x="172" y="55"/>
                    <a:pt x="172" y="55"/>
                  </a:cubicBezTo>
                  <a:cubicBezTo>
                    <a:pt x="172" y="54"/>
                    <a:pt x="172" y="54"/>
                    <a:pt x="172" y="54"/>
                  </a:cubicBezTo>
                  <a:cubicBezTo>
                    <a:pt x="172" y="33"/>
                    <a:pt x="172" y="33"/>
                    <a:pt x="172" y="33"/>
                  </a:cubicBezTo>
                  <a:cubicBezTo>
                    <a:pt x="169" y="32"/>
                    <a:pt x="167" y="30"/>
                    <a:pt x="164" y="28"/>
                  </a:cubicBezTo>
                  <a:cubicBezTo>
                    <a:pt x="159" y="22"/>
                    <a:pt x="159" y="22"/>
                    <a:pt x="159" y="22"/>
                  </a:cubicBezTo>
                  <a:cubicBezTo>
                    <a:pt x="154" y="15"/>
                    <a:pt x="154" y="15"/>
                    <a:pt x="154" y="15"/>
                  </a:cubicBezTo>
                  <a:cubicBezTo>
                    <a:pt x="153" y="14"/>
                    <a:pt x="153" y="11"/>
                    <a:pt x="154" y="8"/>
                  </a:cubicBezTo>
                  <a:cubicBezTo>
                    <a:pt x="154" y="6"/>
                    <a:pt x="154" y="6"/>
                    <a:pt x="154" y="6"/>
                  </a:cubicBezTo>
                  <a:cubicBezTo>
                    <a:pt x="151" y="2"/>
                    <a:pt x="151" y="2"/>
                    <a:pt x="151" y="2"/>
                  </a:cubicBezTo>
                  <a:cubicBezTo>
                    <a:pt x="151" y="5"/>
                    <a:pt x="151" y="5"/>
                    <a:pt x="151" y="5"/>
                  </a:cubicBezTo>
                  <a:cubicBezTo>
                    <a:pt x="147" y="12"/>
                    <a:pt x="147" y="12"/>
                    <a:pt x="147" y="12"/>
                  </a:cubicBezTo>
                  <a:cubicBezTo>
                    <a:pt x="146" y="12"/>
                    <a:pt x="146" y="12"/>
                    <a:pt x="146" y="12"/>
                  </a:cubicBezTo>
                  <a:cubicBezTo>
                    <a:pt x="143" y="12"/>
                    <a:pt x="140" y="12"/>
                    <a:pt x="138" y="10"/>
                  </a:cubicBezTo>
                  <a:cubicBezTo>
                    <a:pt x="135" y="10"/>
                    <a:pt x="134" y="8"/>
                    <a:pt x="134" y="5"/>
                  </a:cubicBezTo>
                  <a:cubicBezTo>
                    <a:pt x="134" y="4"/>
                    <a:pt x="134" y="4"/>
                    <a:pt x="134" y="4"/>
                  </a:cubicBezTo>
                  <a:cubicBezTo>
                    <a:pt x="132" y="4"/>
                    <a:pt x="132" y="4"/>
                    <a:pt x="132" y="4"/>
                  </a:cubicBezTo>
                  <a:cubicBezTo>
                    <a:pt x="124" y="6"/>
                    <a:pt x="124" y="6"/>
                    <a:pt x="124" y="6"/>
                  </a:cubicBezTo>
                  <a:cubicBezTo>
                    <a:pt x="119" y="0"/>
                    <a:pt x="119" y="0"/>
                    <a:pt x="119" y="0"/>
                  </a:cubicBezTo>
                  <a:cubicBezTo>
                    <a:pt x="117" y="0"/>
                    <a:pt x="117" y="0"/>
                    <a:pt x="117" y="0"/>
                  </a:cubicBezTo>
                  <a:cubicBezTo>
                    <a:pt x="115" y="2"/>
                    <a:pt x="115" y="2"/>
                    <a:pt x="115" y="2"/>
                  </a:cubicBezTo>
                  <a:cubicBezTo>
                    <a:pt x="117" y="6"/>
                    <a:pt x="117" y="6"/>
                    <a:pt x="117" y="6"/>
                  </a:cubicBezTo>
                  <a:cubicBezTo>
                    <a:pt x="118" y="7"/>
                    <a:pt x="118" y="7"/>
                    <a:pt x="118" y="7"/>
                  </a:cubicBezTo>
                  <a:cubicBezTo>
                    <a:pt x="114" y="15"/>
                    <a:pt x="114" y="15"/>
                    <a:pt x="114" y="15"/>
                  </a:cubicBezTo>
                  <a:cubicBezTo>
                    <a:pt x="114" y="15"/>
                    <a:pt x="114" y="15"/>
                    <a:pt x="114" y="15"/>
                  </a:cubicBezTo>
                  <a:cubicBezTo>
                    <a:pt x="114" y="16"/>
                    <a:pt x="114" y="16"/>
                    <a:pt x="114" y="16"/>
                  </a:cubicBezTo>
                  <a:cubicBezTo>
                    <a:pt x="113" y="16"/>
                    <a:pt x="113" y="16"/>
                    <a:pt x="113" y="16"/>
                  </a:cubicBezTo>
                  <a:cubicBezTo>
                    <a:pt x="106" y="24"/>
                    <a:pt x="106" y="24"/>
                    <a:pt x="106" y="24"/>
                  </a:cubicBezTo>
                  <a:cubicBezTo>
                    <a:pt x="106" y="24"/>
                    <a:pt x="106" y="24"/>
                    <a:pt x="106" y="24"/>
                  </a:cubicBezTo>
                  <a:cubicBezTo>
                    <a:pt x="105" y="24"/>
                    <a:pt x="105" y="24"/>
                    <a:pt x="105" y="24"/>
                  </a:cubicBezTo>
                  <a:cubicBezTo>
                    <a:pt x="94" y="25"/>
                    <a:pt x="94" y="25"/>
                    <a:pt x="94" y="25"/>
                  </a:cubicBezTo>
                  <a:lnTo>
                    <a:pt x="86"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27" name="Freeform 28"/>
            <p:cNvSpPr/>
            <p:nvPr/>
          </p:nvSpPr>
          <p:spPr bwMode="auto">
            <a:xfrm>
              <a:off x="7683501" y="1674813"/>
              <a:ext cx="1006475" cy="684213"/>
            </a:xfrm>
            <a:custGeom>
              <a:avLst/>
              <a:gdLst>
                <a:gd name="T0" fmla="*/ 46 w 268"/>
                <a:gd name="T1" fmla="*/ 3 h 182"/>
                <a:gd name="T2" fmla="*/ 36 w 268"/>
                <a:gd name="T3" fmla="*/ 6 h 182"/>
                <a:gd name="T4" fmla="*/ 34 w 268"/>
                <a:gd name="T5" fmla="*/ 10 h 182"/>
                <a:gd name="T6" fmla="*/ 29 w 268"/>
                <a:gd name="T7" fmla="*/ 18 h 182"/>
                <a:gd name="T8" fmla="*/ 20 w 268"/>
                <a:gd name="T9" fmla="*/ 24 h 182"/>
                <a:gd name="T10" fmla="*/ 10 w 268"/>
                <a:gd name="T11" fmla="*/ 17 h 182"/>
                <a:gd name="T12" fmla="*/ 0 w 268"/>
                <a:gd name="T13" fmla="*/ 20 h 182"/>
                <a:gd name="T14" fmla="*/ 15 w 268"/>
                <a:gd name="T15" fmla="*/ 30 h 182"/>
                <a:gd name="T16" fmla="*/ 16 w 268"/>
                <a:gd name="T17" fmla="*/ 32 h 182"/>
                <a:gd name="T18" fmla="*/ 18 w 268"/>
                <a:gd name="T19" fmla="*/ 52 h 182"/>
                <a:gd name="T20" fmla="*/ 30 w 268"/>
                <a:gd name="T21" fmla="*/ 76 h 182"/>
                <a:gd name="T22" fmla="*/ 37 w 268"/>
                <a:gd name="T23" fmla="*/ 68 h 182"/>
                <a:gd name="T24" fmla="*/ 48 w 268"/>
                <a:gd name="T25" fmla="*/ 66 h 182"/>
                <a:gd name="T26" fmla="*/ 48 w 268"/>
                <a:gd name="T27" fmla="*/ 66 h 182"/>
                <a:gd name="T28" fmla="*/ 59 w 268"/>
                <a:gd name="T29" fmla="*/ 78 h 182"/>
                <a:gd name="T30" fmla="*/ 62 w 268"/>
                <a:gd name="T31" fmla="*/ 88 h 182"/>
                <a:gd name="T32" fmla="*/ 61 w 268"/>
                <a:gd name="T33" fmla="*/ 98 h 182"/>
                <a:gd name="T34" fmla="*/ 68 w 268"/>
                <a:gd name="T35" fmla="*/ 107 h 182"/>
                <a:gd name="T36" fmla="*/ 78 w 268"/>
                <a:gd name="T37" fmla="*/ 104 h 182"/>
                <a:gd name="T38" fmla="*/ 83 w 268"/>
                <a:gd name="T39" fmla="*/ 109 h 182"/>
                <a:gd name="T40" fmla="*/ 95 w 268"/>
                <a:gd name="T41" fmla="*/ 114 h 182"/>
                <a:gd name="T42" fmla="*/ 104 w 268"/>
                <a:gd name="T43" fmla="*/ 111 h 182"/>
                <a:gd name="T44" fmla="*/ 109 w 268"/>
                <a:gd name="T45" fmla="*/ 106 h 182"/>
                <a:gd name="T46" fmla="*/ 115 w 268"/>
                <a:gd name="T47" fmla="*/ 121 h 182"/>
                <a:gd name="T48" fmla="*/ 130 w 268"/>
                <a:gd name="T49" fmla="*/ 137 h 182"/>
                <a:gd name="T50" fmla="*/ 133 w 268"/>
                <a:gd name="T51" fmla="*/ 162 h 182"/>
                <a:gd name="T52" fmla="*/ 143 w 268"/>
                <a:gd name="T53" fmla="*/ 166 h 182"/>
                <a:gd name="T54" fmla="*/ 149 w 268"/>
                <a:gd name="T55" fmla="*/ 182 h 182"/>
                <a:gd name="T56" fmla="*/ 185 w 268"/>
                <a:gd name="T57" fmla="*/ 152 h 182"/>
                <a:gd name="T58" fmla="*/ 200 w 268"/>
                <a:gd name="T59" fmla="*/ 136 h 182"/>
                <a:gd name="T60" fmla="*/ 226 w 268"/>
                <a:gd name="T61" fmla="*/ 114 h 182"/>
                <a:gd name="T62" fmla="*/ 235 w 268"/>
                <a:gd name="T63" fmla="*/ 106 h 182"/>
                <a:gd name="T64" fmla="*/ 237 w 268"/>
                <a:gd name="T65" fmla="*/ 85 h 182"/>
                <a:gd name="T66" fmla="*/ 246 w 268"/>
                <a:gd name="T67" fmla="*/ 84 h 182"/>
                <a:gd name="T68" fmla="*/ 261 w 268"/>
                <a:gd name="T69" fmla="*/ 99 h 182"/>
                <a:gd name="T70" fmla="*/ 258 w 268"/>
                <a:gd name="T71" fmla="*/ 88 h 182"/>
                <a:gd name="T72" fmla="*/ 268 w 268"/>
                <a:gd name="T73" fmla="*/ 79 h 182"/>
                <a:gd name="T74" fmla="*/ 262 w 268"/>
                <a:gd name="T75" fmla="*/ 63 h 182"/>
                <a:gd name="T76" fmla="*/ 245 w 268"/>
                <a:gd name="T77" fmla="*/ 55 h 182"/>
                <a:gd name="T78" fmla="*/ 240 w 268"/>
                <a:gd name="T79" fmla="*/ 54 h 182"/>
                <a:gd name="T80" fmla="*/ 233 w 268"/>
                <a:gd name="T81" fmla="*/ 55 h 182"/>
                <a:gd name="T82" fmla="*/ 223 w 268"/>
                <a:gd name="T83" fmla="*/ 55 h 182"/>
                <a:gd name="T84" fmla="*/ 222 w 268"/>
                <a:gd name="T85" fmla="*/ 69 h 182"/>
                <a:gd name="T86" fmla="*/ 207 w 268"/>
                <a:gd name="T87" fmla="*/ 72 h 182"/>
                <a:gd name="T88" fmla="*/ 187 w 268"/>
                <a:gd name="T89" fmla="*/ 54 h 182"/>
                <a:gd name="T90" fmla="*/ 182 w 268"/>
                <a:gd name="T91" fmla="*/ 44 h 182"/>
                <a:gd name="T92" fmla="*/ 184 w 268"/>
                <a:gd name="T93" fmla="*/ 50 h 182"/>
                <a:gd name="T94" fmla="*/ 178 w 268"/>
                <a:gd name="T95" fmla="*/ 60 h 182"/>
                <a:gd name="T96" fmla="*/ 167 w 268"/>
                <a:gd name="T97" fmla="*/ 57 h 182"/>
                <a:gd name="T98" fmla="*/ 166 w 268"/>
                <a:gd name="T99" fmla="*/ 47 h 182"/>
                <a:gd name="T100" fmla="*/ 155 w 268"/>
                <a:gd name="T101" fmla="*/ 43 h 182"/>
                <a:gd name="T102" fmla="*/ 144 w 268"/>
                <a:gd name="T103" fmla="*/ 35 h 182"/>
                <a:gd name="T104" fmla="*/ 127 w 268"/>
                <a:gd name="T105" fmla="*/ 29 h 182"/>
                <a:gd name="T106" fmla="*/ 117 w 268"/>
                <a:gd name="T107" fmla="*/ 34 h 182"/>
                <a:gd name="T108" fmla="*/ 112 w 268"/>
                <a:gd name="T109" fmla="*/ 24 h 182"/>
                <a:gd name="T110" fmla="*/ 98 w 268"/>
                <a:gd name="T111" fmla="*/ 24 h 182"/>
                <a:gd name="T112" fmla="*/ 81 w 268"/>
                <a:gd name="T113" fmla="*/ 27 h 182"/>
                <a:gd name="T114" fmla="*/ 66 w 268"/>
                <a:gd name="T115" fmla="*/ 2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8" h="182">
                  <a:moveTo>
                    <a:pt x="52" y="9"/>
                  </a:moveTo>
                  <a:cubicBezTo>
                    <a:pt x="50" y="0"/>
                    <a:pt x="50" y="0"/>
                    <a:pt x="50" y="0"/>
                  </a:cubicBezTo>
                  <a:cubicBezTo>
                    <a:pt x="46" y="3"/>
                    <a:pt x="46" y="3"/>
                    <a:pt x="46" y="3"/>
                  </a:cubicBezTo>
                  <a:cubicBezTo>
                    <a:pt x="46" y="3"/>
                    <a:pt x="46" y="3"/>
                    <a:pt x="46" y="3"/>
                  </a:cubicBezTo>
                  <a:cubicBezTo>
                    <a:pt x="36" y="6"/>
                    <a:pt x="36" y="6"/>
                    <a:pt x="36" y="6"/>
                  </a:cubicBezTo>
                  <a:cubicBezTo>
                    <a:pt x="36" y="6"/>
                    <a:pt x="36" y="6"/>
                    <a:pt x="36" y="6"/>
                  </a:cubicBezTo>
                  <a:cubicBezTo>
                    <a:pt x="34" y="5"/>
                    <a:pt x="34" y="5"/>
                    <a:pt x="34" y="5"/>
                  </a:cubicBezTo>
                  <a:cubicBezTo>
                    <a:pt x="34" y="10"/>
                    <a:pt x="34" y="10"/>
                    <a:pt x="34" y="10"/>
                  </a:cubicBezTo>
                  <a:cubicBezTo>
                    <a:pt x="34" y="10"/>
                    <a:pt x="34" y="10"/>
                    <a:pt x="34" y="10"/>
                  </a:cubicBezTo>
                  <a:cubicBezTo>
                    <a:pt x="29" y="17"/>
                    <a:pt x="29" y="17"/>
                    <a:pt x="29" y="17"/>
                  </a:cubicBezTo>
                  <a:cubicBezTo>
                    <a:pt x="29" y="17"/>
                    <a:pt x="29" y="17"/>
                    <a:pt x="29" y="17"/>
                  </a:cubicBezTo>
                  <a:cubicBezTo>
                    <a:pt x="29" y="18"/>
                    <a:pt x="29" y="18"/>
                    <a:pt x="29" y="18"/>
                  </a:cubicBezTo>
                  <a:cubicBezTo>
                    <a:pt x="28" y="18"/>
                    <a:pt x="28" y="18"/>
                    <a:pt x="28" y="18"/>
                  </a:cubicBezTo>
                  <a:cubicBezTo>
                    <a:pt x="21" y="24"/>
                    <a:pt x="21" y="24"/>
                    <a:pt x="21" y="24"/>
                  </a:cubicBezTo>
                  <a:cubicBezTo>
                    <a:pt x="20" y="24"/>
                    <a:pt x="20" y="24"/>
                    <a:pt x="20" y="24"/>
                  </a:cubicBezTo>
                  <a:cubicBezTo>
                    <a:pt x="20" y="24"/>
                    <a:pt x="20" y="24"/>
                    <a:pt x="20" y="24"/>
                  </a:cubicBezTo>
                  <a:cubicBezTo>
                    <a:pt x="19" y="24"/>
                    <a:pt x="19" y="24"/>
                    <a:pt x="19" y="24"/>
                  </a:cubicBezTo>
                  <a:cubicBezTo>
                    <a:pt x="14" y="22"/>
                    <a:pt x="11" y="19"/>
                    <a:pt x="10" y="17"/>
                  </a:cubicBezTo>
                  <a:cubicBezTo>
                    <a:pt x="9" y="16"/>
                    <a:pt x="9" y="16"/>
                    <a:pt x="8" y="16"/>
                  </a:cubicBezTo>
                  <a:cubicBezTo>
                    <a:pt x="3" y="17"/>
                    <a:pt x="3" y="17"/>
                    <a:pt x="3" y="17"/>
                  </a:cubicBezTo>
                  <a:cubicBezTo>
                    <a:pt x="0" y="20"/>
                    <a:pt x="0" y="20"/>
                    <a:pt x="0" y="20"/>
                  </a:cubicBezTo>
                  <a:cubicBezTo>
                    <a:pt x="8" y="27"/>
                    <a:pt x="8" y="27"/>
                    <a:pt x="8" y="27"/>
                  </a:cubicBezTo>
                  <a:cubicBezTo>
                    <a:pt x="15" y="30"/>
                    <a:pt x="15" y="30"/>
                    <a:pt x="15" y="30"/>
                  </a:cubicBezTo>
                  <a:cubicBezTo>
                    <a:pt x="15" y="30"/>
                    <a:pt x="15" y="30"/>
                    <a:pt x="15" y="30"/>
                  </a:cubicBezTo>
                  <a:cubicBezTo>
                    <a:pt x="16" y="30"/>
                    <a:pt x="16" y="30"/>
                    <a:pt x="16" y="30"/>
                  </a:cubicBezTo>
                  <a:cubicBezTo>
                    <a:pt x="16" y="31"/>
                    <a:pt x="16" y="31"/>
                    <a:pt x="16" y="31"/>
                  </a:cubicBezTo>
                  <a:cubicBezTo>
                    <a:pt x="16" y="32"/>
                    <a:pt x="16" y="32"/>
                    <a:pt x="16" y="32"/>
                  </a:cubicBezTo>
                  <a:cubicBezTo>
                    <a:pt x="17" y="40"/>
                    <a:pt x="17" y="40"/>
                    <a:pt x="17" y="40"/>
                  </a:cubicBezTo>
                  <a:cubicBezTo>
                    <a:pt x="18" y="40"/>
                    <a:pt x="18" y="40"/>
                    <a:pt x="18" y="40"/>
                  </a:cubicBezTo>
                  <a:cubicBezTo>
                    <a:pt x="18" y="52"/>
                    <a:pt x="18" y="52"/>
                    <a:pt x="18" y="52"/>
                  </a:cubicBezTo>
                  <a:cubicBezTo>
                    <a:pt x="19" y="59"/>
                    <a:pt x="19" y="59"/>
                    <a:pt x="19" y="59"/>
                  </a:cubicBezTo>
                  <a:cubicBezTo>
                    <a:pt x="24" y="70"/>
                    <a:pt x="24" y="70"/>
                    <a:pt x="24" y="70"/>
                  </a:cubicBezTo>
                  <a:cubicBezTo>
                    <a:pt x="30" y="76"/>
                    <a:pt x="30" y="76"/>
                    <a:pt x="30" y="76"/>
                  </a:cubicBezTo>
                  <a:cubicBezTo>
                    <a:pt x="34" y="72"/>
                    <a:pt x="34" y="72"/>
                    <a:pt x="34" y="72"/>
                  </a:cubicBezTo>
                  <a:cubicBezTo>
                    <a:pt x="37" y="68"/>
                    <a:pt x="37" y="68"/>
                    <a:pt x="37" y="68"/>
                  </a:cubicBezTo>
                  <a:cubicBezTo>
                    <a:pt x="37" y="68"/>
                    <a:pt x="37" y="68"/>
                    <a:pt x="37" y="68"/>
                  </a:cubicBezTo>
                  <a:cubicBezTo>
                    <a:pt x="38" y="68"/>
                    <a:pt x="38" y="68"/>
                    <a:pt x="38" y="68"/>
                  </a:cubicBezTo>
                  <a:cubicBezTo>
                    <a:pt x="43" y="61"/>
                    <a:pt x="43" y="61"/>
                    <a:pt x="43" y="61"/>
                  </a:cubicBezTo>
                  <a:cubicBezTo>
                    <a:pt x="48" y="66"/>
                    <a:pt x="48" y="66"/>
                    <a:pt x="48" y="66"/>
                  </a:cubicBezTo>
                  <a:cubicBezTo>
                    <a:pt x="48" y="66"/>
                    <a:pt x="48" y="66"/>
                    <a:pt x="48" y="66"/>
                  </a:cubicBezTo>
                  <a:cubicBezTo>
                    <a:pt x="48" y="66"/>
                    <a:pt x="48" y="66"/>
                    <a:pt x="48" y="66"/>
                  </a:cubicBezTo>
                  <a:cubicBezTo>
                    <a:pt x="48" y="66"/>
                    <a:pt x="48" y="66"/>
                    <a:pt x="48" y="66"/>
                  </a:cubicBezTo>
                  <a:cubicBezTo>
                    <a:pt x="48" y="66"/>
                    <a:pt x="48" y="66"/>
                    <a:pt x="48" y="66"/>
                  </a:cubicBezTo>
                  <a:cubicBezTo>
                    <a:pt x="53" y="76"/>
                    <a:pt x="53" y="76"/>
                    <a:pt x="53" y="76"/>
                  </a:cubicBezTo>
                  <a:cubicBezTo>
                    <a:pt x="59" y="78"/>
                    <a:pt x="59" y="78"/>
                    <a:pt x="59" y="78"/>
                  </a:cubicBezTo>
                  <a:cubicBezTo>
                    <a:pt x="62" y="88"/>
                    <a:pt x="62" y="88"/>
                    <a:pt x="62" y="88"/>
                  </a:cubicBezTo>
                  <a:cubicBezTo>
                    <a:pt x="62" y="88"/>
                    <a:pt x="62" y="88"/>
                    <a:pt x="62" y="88"/>
                  </a:cubicBezTo>
                  <a:cubicBezTo>
                    <a:pt x="62" y="88"/>
                    <a:pt x="62" y="88"/>
                    <a:pt x="62" y="88"/>
                  </a:cubicBezTo>
                  <a:cubicBezTo>
                    <a:pt x="62" y="97"/>
                    <a:pt x="62" y="97"/>
                    <a:pt x="62" y="97"/>
                  </a:cubicBezTo>
                  <a:cubicBezTo>
                    <a:pt x="62" y="98"/>
                    <a:pt x="62" y="98"/>
                    <a:pt x="62" y="98"/>
                  </a:cubicBezTo>
                  <a:cubicBezTo>
                    <a:pt x="61" y="98"/>
                    <a:pt x="61" y="98"/>
                    <a:pt x="61" y="98"/>
                  </a:cubicBezTo>
                  <a:cubicBezTo>
                    <a:pt x="59" y="106"/>
                    <a:pt x="59" y="106"/>
                    <a:pt x="59" y="106"/>
                  </a:cubicBezTo>
                  <a:cubicBezTo>
                    <a:pt x="63" y="110"/>
                    <a:pt x="63" y="110"/>
                    <a:pt x="63" y="110"/>
                  </a:cubicBezTo>
                  <a:cubicBezTo>
                    <a:pt x="68" y="107"/>
                    <a:pt x="68" y="107"/>
                    <a:pt x="68" y="107"/>
                  </a:cubicBezTo>
                  <a:cubicBezTo>
                    <a:pt x="73" y="102"/>
                    <a:pt x="73" y="102"/>
                    <a:pt x="73" y="102"/>
                  </a:cubicBezTo>
                  <a:cubicBezTo>
                    <a:pt x="74" y="103"/>
                    <a:pt x="74" y="103"/>
                    <a:pt x="74" y="103"/>
                  </a:cubicBezTo>
                  <a:cubicBezTo>
                    <a:pt x="78" y="104"/>
                    <a:pt x="78" y="104"/>
                    <a:pt x="78" y="104"/>
                  </a:cubicBezTo>
                  <a:cubicBezTo>
                    <a:pt x="78" y="104"/>
                    <a:pt x="78" y="104"/>
                    <a:pt x="78" y="104"/>
                  </a:cubicBezTo>
                  <a:cubicBezTo>
                    <a:pt x="78" y="104"/>
                    <a:pt x="78" y="104"/>
                    <a:pt x="78" y="104"/>
                  </a:cubicBezTo>
                  <a:cubicBezTo>
                    <a:pt x="83" y="109"/>
                    <a:pt x="83" y="109"/>
                    <a:pt x="83" y="109"/>
                  </a:cubicBezTo>
                  <a:cubicBezTo>
                    <a:pt x="88" y="108"/>
                    <a:pt x="88" y="108"/>
                    <a:pt x="88" y="108"/>
                  </a:cubicBezTo>
                  <a:cubicBezTo>
                    <a:pt x="92" y="106"/>
                    <a:pt x="94" y="108"/>
                    <a:pt x="95" y="110"/>
                  </a:cubicBezTo>
                  <a:cubicBezTo>
                    <a:pt x="95" y="114"/>
                    <a:pt x="95" y="114"/>
                    <a:pt x="95" y="114"/>
                  </a:cubicBezTo>
                  <a:cubicBezTo>
                    <a:pt x="96" y="114"/>
                    <a:pt x="96" y="114"/>
                    <a:pt x="96" y="114"/>
                  </a:cubicBezTo>
                  <a:cubicBezTo>
                    <a:pt x="102" y="116"/>
                    <a:pt x="102" y="116"/>
                    <a:pt x="102" y="116"/>
                  </a:cubicBezTo>
                  <a:cubicBezTo>
                    <a:pt x="104" y="111"/>
                    <a:pt x="104" y="111"/>
                    <a:pt x="104" y="111"/>
                  </a:cubicBezTo>
                  <a:cubicBezTo>
                    <a:pt x="104" y="109"/>
                    <a:pt x="104" y="109"/>
                    <a:pt x="104" y="109"/>
                  </a:cubicBezTo>
                  <a:cubicBezTo>
                    <a:pt x="104" y="107"/>
                    <a:pt x="105" y="106"/>
                    <a:pt x="106" y="105"/>
                  </a:cubicBezTo>
                  <a:cubicBezTo>
                    <a:pt x="109" y="106"/>
                    <a:pt x="109" y="106"/>
                    <a:pt x="109" y="106"/>
                  </a:cubicBezTo>
                  <a:cubicBezTo>
                    <a:pt x="113" y="108"/>
                    <a:pt x="115" y="110"/>
                    <a:pt x="115" y="114"/>
                  </a:cubicBezTo>
                  <a:cubicBezTo>
                    <a:pt x="115" y="116"/>
                    <a:pt x="115" y="116"/>
                    <a:pt x="115" y="116"/>
                  </a:cubicBezTo>
                  <a:cubicBezTo>
                    <a:pt x="115" y="121"/>
                    <a:pt x="115" y="121"/>
                    <a:pt x="115" y="121"/>
                  </a:cubicBezTo>
                  <a:cubicBezTo>
                    <a:pt x="119" y="128"/>
                    <a:pt x="119" y="128"/>
                    <a:pt x="119" y="128"/>
                  </a:cubicBezTo>
                  <a:cubicBezTo>
                    <a:pt x="125" y="133"/>
                    <a:pt x="125" y="133"/>
                    <a:pt x="125" y="133"/>
                  </a:cubicBezTo>
                  <a:cubicBezTo>
                    <a:pt x="126" y="135"/>
                    <a:pt x="128" y="136"/>
                    <a:pt x="130" y="137"/>
                  </a:cubicBezTo>
                  <a:cubicBezTo>
                    <a:pt x="131" y="137"/>
                    <a:pt x="131" y="137"/>
                    <a:pt x="131" y="137"/>
                  </a:cubicBezTo>
                  <a:cubicBezTo>
                    <a:pt x="132" y="138"/>
                    <a:pt x="133" y="140"/>
                    <a:pt x="133" y="144"/>
                  </a:cubicBezTo>
                  <a:cubicBezTo>
                    <a:pt x="133" y="162"/>
                    <a:pt x="133" y="162"/>
                    <a:pt x="133" y="162"/>
                  </a:cubicBezTo>
                  <a:cubicBezTo>
                    <a:pt x="134" y="164"/>
                    <a:pt x="135" y="165"/>
                    <a:pt x="136" y="165"/>
                  </a:cubicBezTo>
                  <a:cubicBezTo>
                    <a:pt x="137" y="165"/>
                    <a:pt x="137" y="165"/>
                    <a:pt x="137" y="165"/>
                  </a:cubicBezTo>
                  <a:cubicBezTo>
                    <a:pt x="139" y="164"/>
                    <a:pt x="141" y="164"/>
                    <a:pt x="143" y="166"/>
                  </a:cubicBezTo>
                  <a:cubicBezTo>
                    <a:pt x="144" y="167"/>
                    <a:pt x="144" y="167"/>
                    <a:pt x="144" y="167"/>
                  </a:cubicBezTo>
                  <a:cubicBezTo>
                    <a:pt x="146" y="168"/>
                    <a:pt x="148" y="169"/>
                    <a:pt x="148" y="172"/>
                  </a:cubicBezTo>
                  <a:cubicBezTo>
                    <a:pt x="149" y="182"/>
                    <a:pt x="149" y="182"/>
                    <a:pt x="149" y="182"/>
                  </a:cubicBezTo>
                  <a:cubicBezTo>
                    <a:pt x="158" y="164"/>
                    <a:pt x="158" y="164"/>
                    <a:pt x="158" y="164"/>
                  </a:cubicBezTo>
                  <a:cubicBezTo>
                    <a:pt x="161" y="154"/>
                    <a:pt x="164" y="148"/>
                    <a:pt x="169" y="147"/>
                  </a:cubicBezTo>
                  <a:cubicBezTo>
                    <a:pt x="172" y="146"/>
                    <a:pt x="178" y="148"/>
                    <a:pt x="185" y="152"/>
                  </a:cubicBezTo>
                  <a:cubicBezTo>
                    <a:pt x="211" y="154"/>
                    <a:pt x="211" y="154"/>
                    <a:pt x="211" y="154"/>
                  </a:cubicBezTo>
                  <a:cubicBezTo>
                    <a:pt x="212" y="148"/>
                    <a:pt x="212" y="148"/>
                    <a:pt x="212" y="148"/>
                  </a:cubicBezTo>
                  <a:cubicBezTo>
                    <a:pt x="200" y="136"/>
                    <a:pt x="200" y="136"/>
                    <a:pt x="200" y="136"/>
                  </a:cubicBezTo>
                  <a:cubicBezTo>
                    <a:pt x="194" y="133"/>
                    <a:pt x="192" y="131"/>
                    <a:pt x="193" y="129"/>
                  </a:cubicBezTo>
                  <a:cubicBezTo>
                    <a:pt x="202" y="130"/>
                    <a:pt x="202" y="130"/>
                    <a:pt x="202" y="130"/>
                  </a:cubicBezTo>
                  <a:cubicBezTo>
                    <a:pt x="210" y="132"/>
                    <a:pt x="218" y="128"/>
                    <a:pt x="226" y="114"/>
                  </a:cubicBezTo>
                  <a:cubicBezTo>
                    <a:pt x="226" y="114"/>
                    <a:pt x="226" y="114"/>
                    <a:pt x="226" y="114"/>
                  </a:cubicBezTo>
                  <a:cubicBezTo>
                    <a:pt x="226" y="114"/>
                    <a:pt x="226" y="114"/>
                    <a:pt x="226" y="114"/>
                  </a:cubicBezTo>
                  <a:cubicBezTo>
                    <a:pt x="235" y="106"/>
                    <a:pt x="235" y="106"/>
                    <a:pt x="235" y="106"/>
                  </a:cubicBezTo>
                  <a:cubicBezTo>
                    <a:pt x="236" y="87"/>
                    <a:pt x="236" y="87"/>
                    <a:pt x="236" y="87"/>
                  </a:cubicBezTo>
                  <a:cubicBezTo>
                    <a:pt x="236" y="85"/>
                    <a:pt x="236" y="85"/>
                    <a:pt x="236" y="85"/>
                  </a:cubicBezTo>
                  <a:cubicBezTo>
                    <a:pt x="237" y="85"/>
                    <a:pt x="237" y="85"/>
                    <a:pt x="237" y="85"/>
                  </a:cubicBezTo>
                  <a:cubicBezTo>
                    <a:pt x="238" y="85"/>
                    <a:pt x="238" y="85"/>
                    <a:pt x="238" y="85"/>
                  </a:cubicBezTo>
                  <a:cubicBezTo>
                    <a:pt x="245" y="84"/>
                    <a:pt x="245" y="84"/>
                    <a:pt x="245" y="84"/>
                  </a:cubicBezTo>
                  <a:cubicBezTo>
                    <a:pt x="246" y="84"/>
                    <a:pt x="246" y="84"/>
                    <a:pt x="246" y="84"/>
                  </a:cubicBezTo>
                  <a:cubicBezTo>
                    <a:pt x="247" y="84"/>
                    <a:pt x="247" y="84"/>
                    <a:pt x="247" y="84"/>
                  </a:cubicBezTo>
                  <a:cubicBezTo>
                    <a:pt x="247" y="84"/>
                    <a:pt x="247" y="84"/>
                    <a:pt x="247" y="84"/>
                  </a:cubicBezTo>
                  <a:cubicBezTo>
                    <a:pt x="261" y="99"/>
                    <a:pt x="261" y="99"/>
                    <a:pt x="261" y="99"/>
                  </a:cubicBezTo>
                  <a:cubicBezTo>
                    <a:pt x="265" y="98"/>
                    <a:pt x="265" y="98"/>
                    <a:pt x="265" y="98"/>
                  </a:cubicBezTo>
                  <a:cubicBezTo>
                    <a:pt x="266" y="95"/>
                    <a:pt x="266" y="95"/>
                    <a:pt x="266" y="95"/>
                  </a:cubicBezTo>
                  <a:cubicBezTo>
                    <a:pt x="258" y="88"/>
                    <a:pt x="258" y="88"/>
                    <a:pt x="258" y="88"/>
                  </a:cubicBezTo>
                  <a:cubicBezTo>
                    <a:pt x="257" y="87"/>
                    <a:pt x="257" y="87"/>
                    <a:pt x="257" y="87"/>
                  </a:cubicBezTo>
                  <a:cubicBezTo>
                    <a:pt x="256" y="86"/>
                    <a:pt x="256" y="86"/>
                    <a:pt x="256" y="86"/>
                  </a:cubicBezTo>
                  <a:cubicBezTo>
                    <a:pt x="268" y="79"/>
                    <a:pt x="268" y="79"/>
                    <a:pt x="268" y="79"/>
                  </a:cubicBezTo>
                  <a:cubicBezTo>
                    <a:pt x="267" y="62"/>
                    <a:pt x="267" y="62"/>
                    <a:pt x="267" y="62"/>
                  </a:cubicBezTo>
                  <a:cubicBezTo>
                    <a:pt x="262" y="63"/>
                    <a:pt x="262" y="63"/>
                    <a:pt x="262" y="63"/>
                  </a:cubicBezTo>
                  <a:cubicBezTo>
                    <a:pt x="262" y="63"/>
                    <a:pt x="262" y="63"/>
                    <a:pt x="262" y="63"/>
                  </a:cubicBezTo>
                  <a:cubicBezTo>
                    <a:pt x="262" y="63"/>
                    <a:pt x="262" y="63"/>
                    <a:pt x="262" y="63"/>
                  </a:cubicBezTo>
                  <a:cubicBezTo>
                    <a:pt x="255" y="60"/>
                    <a:pt x="255" y="60"/>
                    <a:pt x="255" y="60"/>
                  </a:cubicBezTo>
                  <a:cubicBezTo>
                    <a:pt x="253" y="60"/>
                    <a:pt x="250" y="58"/>
                    <a:pt x="245" y="55"/>
                  </a:cubicBezTo>
                  <a:cubicBezTo>
                    <a:pt x="243" y="54"/>
                    <a:pt x="241" y="53"/>
                    <a:pt x="241" y="51"/>
                  </a:cubicBezTo>
                  <a:cubicBezTo>
                    <a:pt x="241" y="52"/>
                    <a:pt x="241" y="52"/>
                    <a:pt x="241" y="52"/>
                  </a:cubicBezTo>
                  <a:cubicBezTo>
                    <a:pt x="241" y="53"/>
                    <a:pt x="241" y="54"/>
                    <a:pt x="240" y="54"/>
                  </a:cubicBezTo>
                  <a:cubicBezTo>
                    <a:pt x="239" y="55"/>
                    <a:pt x="237" y="56"/>
                    <a:pt x="234" y="56"/>
                  </a:cubicBezTo>
                  <a:cubicBezTo>
                    <a:pt x="234" y="56"/>
                    <a:pt x="234" y="56"/>
                    <a:pt x="234" y="56"/>
                  </a:cubicBezTo>
                  <a:cubicBezTo>
                    <a:pt x="233" y="55"/>
                    <a:pt x="233" y="55"/>
                    <a:pt x="233" y="55"/>
                  </a:cubicBezTo>
                  <a:cubicBezTo>
                    <a:pt x="233" y="55"/>
                    <a:pt x="233" y="55"/>
                    <a:pt x="233" y="55"/>
                  </a:cubicBezTo>
                  <a:cubicBezTo>
                    <a:pt x="227" y="51"/>
                    <a:pt x="227" y="51"/>
                    <a:pt x="227" y="51"/>
                  </a:cubicBezTo>
                  <a:cubicBezTo>
                    <a:pt x="223" y="55"/>
                    <a:pt x="223" y="55"/>
                    <a:pt x="223" y="55"/>
                  </a:cubicBezTo>
                  <a:cubicBezTo>
                    <a:pt x="220" y="57"/>
                    <a:pt x="219" y="59"/>
                    <a:pt x="219" y="60"/>
                  </a:cubicBezTo>
                  <a:cubicBezTo>
                    <a:pt x="221" y="66"/>
                    <a:pt x="221" y="66"/>
                    <a:pt x="221" y="66"/>
                  </a:cubicBezTo>
                  <a:cubicBezTo>
                    <a:pt x="222" y="67"/>
                    <a:pt x="222" y="68"/>
                    <a:pt x="222" y="69"/>
                  </a:cubicBezTo>
                  <a:cubicBezTo>
                    <a:pt x="221" y="70"/>
                    <a:pt x="219" y="72"/>
                    <a:pt x="216" y="72"/>
                  </a:cubicBezTo>
                  <a:cubicBezTo>
                    <a:pt x="214" y="73"/>
                    <a:pt x="214" y="73"/>
                    <a:pt x="214" y="73"/>
                  </a:cubicBezTo>
                  <a:cubicBezTo>
                    <a:pt x="211" y="74"/>
                    <a:pt x="209" y="74"/>
                    <a:pt x="207" y="72"/>
                  </a:cubicBezTo>
                  <a:cubicBezTo>
                    <a:pt x="206" y="70"/>
                    <a:pt x="206" y="70"/>
                    <a:pt x="206" y="70"/>
                  </a:cubicBezTo>
                  <a:cubicBezTo>
                    <a:pt x="196" y="60"/>
                    <a:pt x="196" y="60"/>
                    <a:pt x="196" y="60"/>
                  </a:cubicBezTo>
                  <a:cubicBezTo>
                    <a:pt x="191" y="58"/>
                    <a:pt x="188" y="56"/>
                    <a:pt x="187" y="54"/>
                  </a:cubicBezTo>
                  <a:cubicBezTo>
                    <a:pt x="186" y="52"/>
                    <a:pt x="186" y="51"/>
                    <a:pt x="186" y="50"/>
                  </a:cubicBezTo>
                  <a:cubicBezTo>
                    <a:pt x="186" y="47"/>
                    <a:pt x="185" y="44"/>
                    <a:pt x="184" y="43"/>
                  </a:cubicBezTo>
                  <a:cubicBezTo>
                    <a:pt x="182" y="44"/>
                    <a:pt x="182" y="44"/>
                    <a:pt x="182" y="44"/>
                  </a:cubicBezTo>
                  <a:cubicBezTo>
                    <a:pt x="182" y="45"/>
                    <a:pt x="182" y="45"/>
                    <a:pt x="182" y="45"/>
                  </a:cubicBezTo>
                  <a:cubicBezTo>
                    <a:pt x="182" y="46"/>
                    <a:pt x="182" y="48"/>
                    <a:pt x="183" y="49"/>
                  </a:cubicBezTo>
                  <a:cubicBezTo>
                    <a:pt x="184" y="50"/>
                    <a:pt x="184" y="50"/>
                    <a:pt x="184" y="50"/>
                  </a:cubicBezTo>
                  <a:cubicBezTo>
                    <a:pt x="184" y="50"/>
                    <a:pt x="184" y="50"/>
                    <a:pt x="184" y="50"/>
                  </a:cubicBezTo>
                  <a:cubicBezTo>
                    <a:pt x="184" y="51"/>
                    <a:pt x="184" y="51"/>
                    <a:pt x="184" y="51"/>
                  </a:cubicBezTo>
                  <a:cubicBezTo>
                    <a:pt x="178" y="60"/>
                    <a:pt x="178" y="60"/>
                    <a:pt x="178" y="60"/>
                  </a:cubicBezTo>
                  <a:cubicBezTo>
                    <a:pt x="169" y="58"/>
                    <a:pt x="169" y="58"/>
                    <a:pt x="169" y="58"/>
                  </a:cubicBezTo>
                  <a:cubicBezTo>
                    <a:pt x="167" y="57"/>
                    <a:pt x="167" y="57"/>
                    <a:pt x="167" y="57"/>
                  </a:cubicBezTo>
                  <a:cubicBezTo>
                    <a:pt x="167" y="57"/>
                    <a:pt x="167" y="57"/>
                    <a:pt x="167" y="57"/>
                  </a:cubicBezTo>
                  <a:cubicBezTo>
                    <a:pt x="167" y="56"/>
                    <a:pt x="167" y="56"/>
                    <a:pt x="167" y="56"/>
                  </a:cubicBezTo>
                  <a:cubicBezTo>
                    <a:pt x="168" y="54"/>
                    <a:pt x="168" y="52"/>
                    <a:pt x="167" y="50"/>
                  </a:cubicBezTo>
                  <a:cubicBezTo>
                    <a:pt x="166" y="47"/>
                    <a:pt x="166" y="47"/>
                    <a:pt x="166" y="47"/>
                  </a:cubicBezTo>
                  <a:cubicBezTo>
                    <a:pt x="158" y="42"/>
                    <a:pt x="158" y="42"/>
                    <a:pt x="158" y="42"/>
                  </a:cubicBezTo>
                  <a:cubicBezTo>
                    <a:pt x="158" y="41"/>
                    <a:pt x="158" y="41"/>
                    <a:pt x="158" y="41"/>
                  </a:cubicBezTo>
                  <a:cubicBezTo>
                    <a:pt x="157" y="42"/>
                    <a:pt x="156" y="42"/>
                    <a:pt x="155" y="43"/>
                  </a:cubicBezTo>
                  <a:cubicBezTo>
                    <a:pt x="148" y="42"/>
                    <a:pt x="148" y="42"/>
                    <a:pt x="148" y="42"/>
                  </a:cubicBezTo>
                  <a:cubicBezTo>
                    <a:pt x="146" y="42"/>
                    <a:pt x="144" y="41"/>
                    <a:pt x="143" y="40"/>
                  </a:cubicBezTo>
                  <a:cubicBezTo>
                    <a:pt x="143" y="39"/>
                    <a:pt x="143" y="37"/>
                    <a:pt x="144" y="35"/>
                  </a:cubicBezTo>
                  <a:cubicBezTo>
                    <a:pt x="144" y="34"/>
                    <a:pt x="144" y="34"/>
                    <a:pt x="144" y="34"/>
                  </a:cubicBezTo>
                  <a:cubicBezTo>
                    <a:pt x="141" y="28"/>
                    <a:pt x="141" y="28"/>
                    <a:pt x="141" y="28"/>
                  </a:cubicBezTo>
                  <a:cubicBezTo>
                    <a:pt x="127" y="29"/>
                    <a:pt x="127" y="29"/>
                    <a:pt x="127" y="29"/>
                  </a:cubicBezTo>
                  <a:cubicBezTo>
                    <a:pt x="127" y="31"/>
                    <a:pt x="127" y="32"/>
                    <a:pt x="126" y="34"/>
                  </a:cubicBezTo>
                  <a:cubicBezTo>
                    <a:pt x="126" y="35"/>
                    <a:pt x="124" y="36"/>
                    <a:pt x="123" y="36"/>
                  </a:cubicBezTo>
                  <a:cubicBezTo>
                    <a:pt x="121" y="36"/>
                    <a:pt x="119" y="36"/>
                    <a:pt x="117" y="34"/>
                  </a:cubicBezTo>
                  <a:cubicBezTo>
                    <a:pt x="117" y="33"/>
                    <a:pt x="117" y="33"/>
                    <a:pt x="117" y="33"/>
                  </a:cubicBezTo>
                  <a:cubicBezTo>
                    <a:pt x="116" y="33"/>
                    <a:pt x="116" y="33"/>
                    <a:pt x="116" y="33"/>
                  </a:cubicBezTo>
                  <a:cubicBezTo>
                    <a:pt x="113" y="30"/>
                    <a:pt x="112" y="27"/>
                    <a:pt x="112" y="24"/>
                  </a:cubicBezTo>
                  <a:cubicBezTo>
                    <a:pt x="109" y="20"/>
                    <a:pt x="109" y="20"/>
                    <a:pt x="109" y="20"/>
                  </a:cubicBezTo>
                  <a:cubicBezTo>
                    <a:pt x="105" y="23"/>
                    <a:pt x="105" y="23"/>
                    <a:pt x="105" y="23"/>
                  </a:cubicBezTo>
                  <a:cubicBezTo>
                    <a:pt x="101" y="25"/>
                    <a:pt x="99" y="25"/>
                    <a:pt x="98" y="24"/>
                  </a:cubicBezTo>
                  <a:cubicBezTo>
                    <a:pt x="96" y="23"/>
                    <a:pt x="96" y="23"/>
                    <a:pt x="96" y="23"/>
                  </a:cubicBezTo>
                  <a:cubicBezTo>
                    <a:pt x="92" y="24"/>
                    <a:pt x="92" y="24"/>
                    <a:pt x="92" y="24"/>
                  </a:cubicBezTo>
                  <a:cubicBezTo>
                    <a:pt x="81" y="27"/>
                    <a:pt x="81" y="27"/>
                    <a:pt x="81" y="27"/>
                  </a:cubicBezTo>
                  <a:cubicBezTo>
                    <a:pt x="79" y="29"/>
                    <a:pt x="77" y="29"/>
                    <a:pt x="75" y="29"/>
                  </a:cubicBezTo>
                  <a:cubicBezTo>
                    <a:pt x="74" y="29"/>
                    <a:pt x="74" y="29"/>
                    <a:pt x="74" y="29"/>
                  </a:cubicBezTo>
                  <a:cubicBezTo>
                    <a:pt x="70" y="29"/>
                    <a:pt x="68" y="28"/>
                    <a:pt x="66" y="26"/>
                  </a:cubicBezTo>
                  <a:cubicBezTo>
                    <a:pt x="60" y="21"/>
                    <a:pt x="60" y="21"/>
                    <a:pt x="60" y="21"/>
                  </a:cubicBezTo>
                  <a:lnTo>
                    <a:pt x="52"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28" name="Freeform 29"/>
            <p:cNvSpPr/>
            <p:nvPr/>
          </p:nvSpPr>
          <p:spPr bwMode="auto">
            <a:xfrm>
              <a:off x="7464426" y="701676"/>
              <a:ext cx="1354138" cy="1233488"/>
            </a:xfrm>
            <a:custGeom>
              <a:avLst/>
              <a:gdLst>
                <a:gd name="T0" fmla="*/ 353 w 360"/>
                <a:gd name="T1" fmla="*/ 153 h 328"/>
                <a:gd name="T2" fmla="*/ 347 w 360"/>
                <a:gd name="T3" fmla="*/ 119 h 328"/>
                <a:gd name="T4" fmla="*/ 314 w 360"/>
                <a:gd name="T5" fmla="*/ 153 h 328"/>
                <a:gd name="T6" fmla="*/ 309 w 360"/>
                <a:gd name="T7" fmla="*/ 162 h 328"/>
                <a:gd name="T8" fmla="*/ 268 w 360"/>
                <a:gd name="T9" fmla="*/ 169 h 328"/>
                <a:gd name="T10" fmla="*/ 259 w 360"/>
                <a:gd name="T11" fmla="*/ 153 h 328"/>
                <a:gd name="T12" fmla="*/ 248 w 360"/>
                <a:gd name="T13" fmla="*/ 142 h 328"/>
                <a:gd name="T14" fmla="*/ 236 w 360"/>
                <a:gd name="T15" fmla="*/ 131 h 328"/>
                <a:gd name="T16" fmla="*/ 168 w 360"/>
                <a:gd name="T17" fmla="*/ 119 h 328"/>
                <a:gd name="T18" fmla="*/ 129 w 360"/>
                <a:gd name="T19" fmla="*/ 57 h 328"/>
                <a:gd name="T20" fmla="*/ 54 w 360"/>
                <a:gd name="T21" fmla="*/ 8 h 328"/>
                <a:gd name="T22" fmla="*/ 4 w 360"/>
                <a:gd name="T23" fmla="*/ 14 h 328"/>
                <a:gd name="T24" fmla="*/ 5 w 360"/>
                <a:gd name="T25" fmla="*/ 21 h 328"/>
                <a:gd name="T26" fmla="*/ 1 w 360"/>
                <a:gd name="T27" fmla="*/ 28 h 328"/>
                <a:gd name="T28" fmla="*/ 5 w 360"/>
                <a:gd name="T29" fmla="*/ 45 h 328"/>
                <a:gd name="T30" fmla="*/ 21 w 360"/>
                <a:gd name="T31" fmla="*/ 37 h 328"/>
                <a:gd name="T32" fmla="*/ 38 w 360"/>
                <a:gd name="T33" fmla="*/ 49 h 328"/>
                <a:gd name="T34" fmla="*/ 60 w 360"/>
                <a:gd name="T35" fmla="*/ 77 h 328"/>
                <a:gd name="T36" fmla="*/ 74 w 360"/>
                <a:gd name="T37" fmla="*/ 66 h 328"/>
                <a:gd name="T38" fmla="*/ 98 w 360"/>
                <a:gd name="T39" fmla="*/ 52 h 328"/>
                <a:gd name="T40" fmla="*/ 115 w 360"/>
                <a:gd name="T41" fmla="*/ 71 h 328"/>
                <a:gd name="T42" fmla="*/ 120 w 360"/>
                <a:gd name="T43" fmla="*/ 100 h 328"/>
                <a:gd name="T44" fmla="*/ 121 w 360"/>
                <a:gd name="T45" fmla="*/ 131 h 328"/>
                <a:gd name="T46" fmla="*/ 116 w 360"/>
                <a:gd name="T47" fmla="*/ 144 h 328"/>
                <a:gd name="T48" fmla="*/ 112 w 360"/>
                <a:gd name="T49" fmla="*/ 149 h 328"/>
                <a:gd name="T50" fmla="*/ 115 w 360"/>
                <a:gd name="T51" fmla="*/ 168 h 328"/>
                <a:gd name="T52" fmla="*/ 110 w 360"/>
                <a:gd name="T53" fmla="*/ 184 h 328"/>
                <a:gd name="T54" fmla="*/ 95 w 360"/>
                <a:gd name="T55" fmla="*/ 181 h 328"/>
                <a:gd name="T56" fmla="*/ 84 w 360"/>
                <a:gd name="T57" fmla="*/ 204 h 328"/>
                <a:gd name="T58" fmla="*/ 68 w 360"/>
                <a:gd name="T59" fmla="*/ 219 h 328"/>
                <a:gd name="T60" fmla="*/ 80 w 360"/>
                <a:gd name="T61" fmla="*/ 236 h 328"/>
                <a:gd name="T62" fmla="*/ 91 w 360"/>
                <a:gd name="T63" fmla="*/ 249 h 328"/>
                <a:gd name="T64" fmla="*/ 110 w 360"/>
                <a:gd name="T65" fmla="*/ 253 h 328"/>
                <a:gd name="T66" fmla="*/ 118 w 360"/>
                <a:gd name="T67" fmla="*/ 272 h 328"/>
                <a:gd name="T68" fmla="*/ 134 w 360"/>
                <a:gd name="T69" fmla="*/ 284 h 328"/>
                <a:gd name="T70" fmla="*/ 154 w 360"/>
                <a:gd name="T71" fmla="*/ 278 h 328"/>
                <a:gd name="T72" fmla="*/ 168 w 360"/>
                <a:gd name="T73" fmla="*/ 275 h 328"/>
                <a:gd name="T74" fmla="*/ 177 w 360"/>
                <a:gd name="T75" fmla="*/ 289 h 328"/>
                <a:gd name="T76" fmla="*/ 180 w 360"/>
                <a:gd name="T77" fmla="*/ 289 h 328"/>
                <a:gd name="T78" fmla="*/ 200 w 360"/>
                <a:gd name="T79" fmla="*/ 283 h 328"/>
                <a:gd name="T80" fmla="*/ 206 w 360"/>
                <a:gd name="T81" fmla="*/ 292 h 328"/>
                <a:gd name="T82" fmla="*/ 211 w 360"/>
                <a:gd name="T83" fmla="*/ 297 h 328"/>
                <a:gd name="T84" fmla="*/ 229 w 360"/>
                <a:gd name="T85" fmla="*/ 308 h 328"/>
                <a:gd name="T86" fmla="*/ 235 w 360"/>
                <a:gd name="T87" fmla="*/ 303 h 328"/>
                <a:gd name="T88" fmla="*/ 244 w 360"/>
                <a:gd name="T89" fmla="*/ 297 h 328"/>
                <a:gd name="T90" fmla="*/ 255 w 360"/>
                <a:gd name="T91" fmla="*/ 315 h 328"/>
                <a:gd name="T92" fmla="*/ 269 w 360"/>
                <a:gd name="T93" fmla="*/ 328 h 328"/>
                <a:gd name="T94" fmla="*/ 278 w 360"/>
                <a:gd name="T95" fmla="*/ 311 h 328"/>
                <a:gd name="T96" fmla="*/ 296 w 360"/>
                <a:gd name="T97" fmla="*/ 301 h 328"/>
                <a:gd name="T98" fmla="*/ 306 w 360"/>
                <a:gd name="T99" fmla="*/ 305 h 328"/>
                <a:gd name="T100" fmla="*/ 315 w 360"/>
                <a:gd name="T101" fmla="*/ 315 h 328"/>
                <a:gd name="T102" fmla="*/ 318 w 360"/>
                <a:gd name="T103" fmla="*/ 288 h 328"/>
                <a:gd name="T104" fmla="*/ 325 w 360"/>
                <a:gd name="T105" fmla="*/ 243 h 328"/>
                <a:gd name="T106" fmla="*/ 336 w 360"/>
                <a:gd name="T107" fmla="*/ 245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0" h="328">
                  <a:moveTo>
                    <a:pt x="359" y="193"/>
                  </a:moveTo>
                  <a:cubicBezTo>
                    <a:pt x="353" y="153"/>
                    <a:pt x="353" y="153"/>
                    <a:pt x="353" y="153"/>
                  </a:cubicBezTo>
                  <a:cubicBezTo>
                    <a:pt x="353" y="153"/>
                    <a:pt x="353" y="153"/>
                    <a:pt x="353" y="153"/>
                  </a:cubicBezTo>
                  <a:cubicBezTo>
                    <a:pt x="353" y="153"/>
                    <a:pt x="353" y="153"/>
                    <a:pt x="353" y="153"/>
                  </a:cubicBezTo>
                  <a:cubicBezTo>
                    <a:pt x="356" y="148"/>
                    <a:pt x="358" y="145"/>
                    <a:pt x="357" y="142"/>
                  </a:cubicBezTo>
                  <a:cubicBezTo>
                    <a:pt x="355" y="139"/>
                    <a:pt x="355" y="139"/>
                    <a:pt x="355" y="139"/>
                  </a:cubicBezTo>
                  <a:cubicBezTo>
                    <a:pt x="351" y="137"/>
                    <a:pt x="349" y="130"/>
                    <a:pt x="350" y="119"/>
                  </a:cubicBezTo>
                  <a:cubicBezTo>
                    <a:pt x="347" y="119"/>
                    <a:pt x="347" y="119"/>
                    <a:pt x="347" y="119"/>
                  </a:cubicBezTo>
                  <a:cubicBezTo>
                    <a:pt x="344" y="119"/>
                    <a:pt x="341" y="120"/>
                    <a:pt x="337" y="122"/>
                  </a:cubicBezTo>
                  <a:cubicBezTo>
                    <a:pt x="334" y="125"/>
                    <a:pt x="332" y="127"/>
                    <a:pt x="332" y="129"/>
                  </a:cubicBezTo>
                  <a:cubicBezTo>
                    <a:pt x="330" y="134"/>
                    <a:pt x="325" y="137"/>
                    <a:pt x="316" y="140"/>
                  </a:cubicBezTo>
                  <a:cubicBezTo>
                    <a:pt x="314" y="153"/>
                    <a:pt x="314" y="153"/>
                    <a:pt x="314" y="153"/>
                  </a:cubicBezTo>
                  <a:cubicBezTo>
                    <a:pt x="314" y="153"/>
                    <a:pt x="314" y="153"/>
                    <a:pt x="314" y="153"/>
                  </a:cubicBezTo>
                  <a:cubicBezTo>
                    <a:pt x="314" y="153"/>
                    <a:pt x="314" y="153"/>
                    <a:pt x="314" y="153"/>
                  </a:cubicBezTo>
                  <a:cubicBezTo>
                    <a:pt x="309" y="161"/>
                    <a:pt x="309" y="161"/>
                    <a:pt x="309" y="161"/>
                  </a:cubicBezTo>
                  <a:cubicBezTo>
                    <a:pt x="309" y="162"/>
                    <a:pt x="309" y="162"/>
                    <a:pt x="309" y="162"/>
                  </a:cubicBezTo>
                  <a:cubicBezTo>
                    <a:pt x="309" y="162"/>
                    <a:pt x="309" y="162"/>
                    <a:pt x="309" y="162"/>
                  </a:cubicBezTo>
                  <a:cubicBezTo>
                    <a:pt x="308" y="162"/>
                    <a:pt x="308" y="162"/>
                    <a:pt x="308" y="162"/>
                  </a:cubicBezTo>
                  <a:cubicBezTo>
                    <a:pt x="269" y="169"/>
                    <a:pt x="269" y="169"/>
                    <a:pt x="269" y="169"/>
                  </a:cubicBezTo>
                  <a:cubicBezTo>
                    <a:pt x="268" y="169"/>
                    <a:pt x="268" y="169"/>
                    <a:pt x="268" y="169"/>
                  </a:cubicBezTo>
                  <a:cubicBezTo>
                    <a:pt x="267" y="169"/>
                    <a:pt x="267" y="169"/>
                    <a:pt x="267" y="169"/>
                  </a:cubicBezTo>
                  <a:cubicBezTo>
                    <a:pt x="267" y="169"/>
                    <a:pt x="267" y="169"/>
                    <a:pt x="267" y="169"/>
                  </a:cubicBezTo>
                  <a:cubicBezTo>
                    <a:pt x="255" y="156"/>
                    <a:pt x="255" y="156"/>
                    <a:pt x="255" y="156"/>
                  </a:cubicBezTo>
                  <a:cubicBezTo>
                    <a:pt x="259" y="153"/>
                    <a:pt x="259" y="153"/>
                    <a:pt x="259" y="153"/>
                  </a:cubicBezTo>
                  <a:cubicBezTo>
                    <a:pt x="255" y="147"/>
                    <a:pt x="255" y="147"/>
                    <a:pt x="255" y="147"/>
                  </a:cubicBezTo>
                  <a:cubicBezTo>
                    <a:pt x="249" y="143"/>
                    <a:pt x="249" y="143"/>
                    <a:pt x="249" y="143"/>
                  </a:cubicBezTo>
                  <a:cubicBezTo>
                    <a:pt x="249" y="142"/>
                    <a:pt x="249" y="142"/>
                    <a:pt x="249" y="142"/>
                  </a:cubicBezTo>
                  <a:cubicBezTo>
                    <a:pt x="248" y="142"/>
                    <a:pt x="248" y="142"/>
                    <a:pt x="248" y="142"/>
                  </a:cubicBezTo>
                  <a:cubicBezTo>
                    <a:pt x="248" y="142"/>
                    <a:pt x="248" y="142"/>
                    <a:pt x="248" y="142"/>
                  </a:cubicBezTo>
                  <a:cubicBezTo>
                    <a:pt x="248" y="141"/>
                    <a:pt x="248" y="141"/>
                    <a:pt x="248" y="141"/>
                  </a:cubicBezTo>
                  <a:cubicBezTo>
                    <a:pt x="246" y="131"/>
                    <a:pt x="246" y="131"/>
                    <a:pt x="246" y="131"/>
                  </a:cubicBezTo>
                  <a:cubicBezTo>
                    <a:pt x="236" y="131"/>
                    <a:pt x="236" y="131"/>
                    <a:pt x="236" y="131"/>
                  </a:cubicBezTo>
                  <a:cubicBezTo>
                    <a:pt x="235" y="131"/>
                    <a:pt x="235" y="131"/>
                    <a:pt x="235" y="131"/>
                  </a:cubicBezTo>
                  <a:cubicBezTo>
                    <a:pt x="226" y="125"/>
                    <a:pt x="226" y="125"/>
                    <a:pt x="226" y="125"/>
                  </a:cubicBezTo>
                  <a:cubicBezTo>
                    <a:pt x="195" y="120"/>
                    <a:pt x="195" y="120"/>
                    <a:pt x="195" y="120"/>
                  </a:cubicBezTo>
                  <a:cubicBezTo>
                    <a:pt x="168" y="119"/>
                    <a:pt x="168" y="119"/>
                    <a:pt x="168" y="119"/>
                  </a:cubicBezTo>
                  <a:cubicBezTo>
                    <a:pt x="167" y="119"/>
                    <a:pt x="167" y="119"/>
                    <a:pt x="167" y="119"/>
                  </a:cubicBezTo>
                  <a:cubicBezTo>
                    <a:pt x="166" y="119"/>
                    <a:pt x="165" y="119"/>
                    <a:pt x="165" y="118"/>
                  </a:cubicBezTo>
                  <a:cubicBezTo>
                    <a:pt x="150" y="84"/>
                    <a:pt x="150" y="84"/>
                    <a:pt x="150" y="84"/>
                  </a:cubicBezTo>
                  <a:cubicBezTo>
                    <a:pt x="148" y="81"/>
                    <a:pt x="142" y="72"/>
                    <a:pt x="129" y="57"/>
                  </a:cubicBezTo>
                  <a:cubicBezTo>
                    <a:pt x="117" y="42"/>
                    <a:pt x="110" y="34"/>
                    <a:pt x="108" y="33"/>
                  </a:cubicBezTo>
                  <a:cubicBezTo>
                    <a:pt x="86" y="11"/>
                    <a:pt x="86" y="11"/>
                    <a:pt x="86" y="11"/>
                  </a:cubicBezTo>
                  <a:cubicBezTo>
                    <a:pt x="82" y="9"/>
                    <a:pt x="82" y="9"/>
                    <a:pt x="82" y="9"/>
                  </a:cubicBezTo>
                  <a:cubicBezTo>
                    <a:pt x="54" y="8"/>
                    <a:pt x="54" y="8"/>
                    <a:pt x="54" y="8"/>
                  </a:cubicBezTo>
                  <a:cubicBezTo>
                    <a:pt x="54" y="8"/>
                    <a:pt x="54" y="8"/>
                    <a:pt x="54" y="8"/>
                  </a:cubicBezTo>
                  <a:cubicBezTo>
                    <a:pt x="53" y="7"/>
                    <a:pt x="53" y="7"/>
                    <a:pt x="53" y="7"/>
                  </a:cubicBezTo>
                  <a:cubicBezTo>
                    <a:pt x="50" y="5"/>
                    <a:pt x="46" y="3"/>
                    <a:pt x="40" y="2"/>
                  </a:cubicBezTo>
                  <a:cubicBezTo>
                    <a:pt x="35" y="0"/>
                    <a:pt x="23" y="4"/>
                    <a:pt x="4" y="14"/>
                  </a:cubicBezTo>
                  <a:cubicBezTo>
                    <a:pt x="3" y="15"/>
                    <a:pt x="3" y="15"/>
                    <a:pt x="3" y="15"/>
                  </a:cubicBezTo>
                  <a:cubicBezTo>
                    <a:pt x="4" y="20"/>
                    <a:pt x="4" y="20"/>
                    <a:pt x="4" y="20"/>
                  </a:cubicBezTo>
                  <a:cubicBezTo>
                    <a:pt x="5" y="20"/>
                    <a:pt x="5" y="20"/>
                    <a:pt x="5" y="20"/>
                  </a:cubicBezTo>
                  <a:cubicBezTo>
                    <a:pt x="5" y="21"/>
                    <a:pt x="5" y="21"/>
                    <a:pt x="5" y="21"/>
                  </a:cubicBezTo>
                  <a:cubicBezTo>
                    <a:pt x="4" y="21"/>
                    <a:pt x="4" y="21"/>
                    <a:pt x="4" y="21"/>
                  </a:cubicBezTo>
                  <a:cubicBezTo>
                    <a:pt x="4" y="21"/>
                    <a:pt x="4" y="21"/>
                    <a:pt x="4" y="21"/>
                  </a:cubicBezTo>
                  <a:cubicBezTo>
                    <a:pt x="1" y="28"/>
                    <a:pt x="1" y="28"/>
                    <a:pt x="1" y="28"/>
                  </a:cubicBezTo>
                  <a:cubicBezTo>
                    <a:pt x="1" y="28"/>
                    <a:pt x="1" y="28"/>
                    <a:pt x="1" y="28"/>
                  </a:cubicBezTo>
                  <a:cubicBezTo>
                    <a:pt x="1" y="28"/>
                    <a:pt x="1" y="28"/>
                    <a:pt x="1" y="28"/>
                  </a:cubicBezTo>
                  <a:cubicBezTo>
                    <a:pt x="0" y="33"/>
                    <a:pt x="0" y="33"/>
                    <a:pt x="0" y="33"/>
                  </a:cubicBezTo>
                  <a:cubicBezTo>
                    <a:pt x="0" y="36"/>
                    <a:pt x="1" y="40"/>
                    <a:pt x="2" y="43"/>
                  </a:cubicBezTo>
                  <a:cubicBezTo>
                    <a:pt x="5" y="45"/>
                    <a:pt x="5" y="45"/>
                    <a:pt x="5" y="45"/>
                  </a:cubicBezTo>
                  <a:cubicBezTo>
                    <a:pt x="11" y="45"/>
                    <a:pt x="11" y="45"/>
                    <a:pt x="11" y="45"/>
                  </a:cubicBezTo>
                  <a:cubicBezTo>
                    <a:pt x="16" y="46"/>
                    <a:pt x="16" y="46"/>
                    <a:pt x="16" y="46"/>
                  </a:cubicBezTo>
                  <a:cubicBezTo>
                    <a:pt x="18" y="45"/>
                    <a:pt x="18" y="45"/>
                    <a:pt x="18" y="45"/>
                  </a:cubicBezTo>
                  <a:cubicBezTo>
                    <a:pt x="18" y="41"/>
                    <a:pt x="19" y="38"/>
                    <a:pt x="21" y="37"/>
                  </a:cubicBezTo>
                  <a:cubicBezTo>
                    <a:pt x="25" y="37"/>
                    <a:pt x="25" y="37"/>
                    <a:pt x="25" y="37"/>
                  </a:cubicBezTo>
                  <a:cubicBezTo>
                    <a:pt x="39" y="41"/>
                    <a:pt x="39" y="41"/>
                    <a:pt x="39" y="41"/>
                  </a:cubicBezTo>
                  <a:cubicBezTo>
                    <a:pt x="42" y="42"/>
                    <a:pt x="42" y="42"/>
                    <a:pt x="42" y="42"/>
                  </a:cubicBezTo>
                  <a:cubicBezTo>
                    <a:pt x="38" y="49"/>
                    <a:pt x="38" y="49"/>
                    <a:pt x="38" y="49"/>
                  </a:cubicBezTo>
                  <a:cubicBezTo>
                    <a:pt x="38" y="59"/>
                    <a:pt x="38" y="59"/>
                    <a:pt x="38" y="59"/>
                  </a:cubicBezTo>
                  <a:cubicBezTo>
                    <a:pt x="38" y="61"/>
                    <a:pt x="41" y="65"/>
                    <a:pt x="49" y="72"/>
                  </a:cubicBezTo>
                  <a:cubicBezTo>
                    <a:pt x="53" y="75"/>
                    <a:pt x="56" y="77"/>
                    <a:pt x="58" y="77"/>
                  </a:cubicBezTo>
                  <a:cubicBezTo>
                    <a:pt x="60" y="77"/>
                    <a:pt x="60" y="77"/>
                    <a:pt x="60" y="77"/>
                  </a:cubicBezTo>
                  <a:cubicBezTo>
                    <a:pt x="62" y="76"/>
                    <a:pt x="62" y="76"/>
                    <a:pt x="62" y="76"/>
                  </a:cubicBezTo>
                  <a:cubicBezTo>
                    <a:pt x="69" y="69"/>
                    <a:pt x="69" y="69"/>
                    <a:pt x="69" y="69"/>
                  </a:cubicBezTo>
                  <a:cubicBezTo>
                    <a:pt x="74" y="66"/>
                    <a:pt x="74" y="66"/>
                    <a:pt x="74" y="66"/>
                  </a:cubicBezTo>
                  <a:cubicBezTo>
                    <a:pt x="74" y="66"/>
                    <a:pt x="74" y="66"/>
                    <a:pt x="74" y="66"/>
                  </a:cubicBezTo>
                  <a:cubicBezTo>
                    <a:pt x="74" y="66"/>
                    <a:pt x="74" y="66"/>
                    <a:pt x="74" y="66"/>
                  </a:cubicBezTo>
                  <a:cubicBezTo>
                    <a:pt x="85" y="64"/>
                    <a:pt x="85" y="64"/>
                    <a:pt x="85" y="64"/>
                  </a:cubicBezTo>
                  <a:cubicBezTo>
                    <a:pt x="88" y="57"/>
                    <a:pt x="88" y="57"/>
                    <a:pt x="88" y="57"/>
                  </a:cubicBezTo>
                  <a:cubicBezTo>
                    <a:pt x="98" y="52"/>
                    <a:pt x="98" y="52"/>
                    <a:pt x="98" y="52"/>
                  </a:cubicBezTo>
                  <a:cubicBezTo>
                    <a:pt x="106" y="57"/>
                    <a:pt x="106" y="57"/>
                    <a:pt x="106" y="57"/>
                  </a:cubicBezTo>
                  <a:cubicBezTo>
                    <a:pt x="106" y="57"/>
                    <a:pt x="106" y="57"/>
                    <a:pt x="106" y="57"/>
                  </a:cubicBezTo>
                  <a:cubicBezTo>
                    <a:pt x="107" y="57"/>
                    <a:pt x="107" y="57"/>
                    <a:pt x="107" y="57"/>
                  </a:cubicBezTo>
                  <a:cubicBezTo>
                    <a:pt x="115" y="71"/>
                    <a:pt x="115" y="71"/>
                    <a:pt x="115" y="71"/>
                  </a:cubicBezTo>
                  <a:cubicBezTo>
                    <a:pt x="118" y="80"/>
                    <a:pt x="118" y="80"/>
                    <a:pt x="118" y="80"/>
                  </a:cubicBezTo>
                  <a:cubicBezTo>
                    <a:pt x="118" y="81"/>
                    <a:pt x="118" y="81"/>
                    <a:pt x="118" y="81"/>
                  </a:cubicBezTo>
                  <a:cubicBezTo>
                    <a:pt x="117" y="93"/>
                    <a:pt x="117" y="93"/>
                    <a:pt x="117" y="93"/>
                  </a:cubicBezTo>
                  <a:cubicBezTo>
                    <a:pt x="120" y="100"/>
                    <a:pt x="120" y="100"/>
                    <a:pt x="120" y="100"/>
                  </a:cubicBezTo>
                  <a:cubicBezTo>
                    <a:pt x="120" y="101"/>
                    <a:pt x="120" y="101"/>
                    <a:pt x="120" y="101"/>
                  </a:cubicBezTo>
                  <a:cubicBezTo>
                    <a:pt x="117" y="110"/>
                    <a:pt x="117" y="110"/>
                    <a:pt x="117" y="110"/>
                  </a:cubicBezTo>
                  <a:cubicBezTo>
                    <a:pt x="117" y="118"/>
                    <a:pt x="117" y="118"/>
                    <a:pt x="117" y="118"/>
                  </a:cubicBezTo>
                  <a:cubicBezTo>
                    <a:pt x="120" y="125"/>
                    <a:pt x="121" y="130"/>
                    <a:pt x="121" y="131"/>
                  </a:cubicBezTo>
                  <a:cubicBezTo>
                    <a:pt x="120" y="138"/>
                    <a:pt x="120" y="138"/>
                    <a:pt x="120" y="138"/>
                  </a:cubicBezTo>
                  <a:cubicBezTo>
                    <a:pt x="120" y="138"/>
                    <a:pt x="120" y="138"/>
                    <a:pt x="120" y="138"/>
                  </a:cubicBezTo>
                  <a:cubicBezTo>
                    <a:pt x="120" y="139"/>
                    <a:pt x="120" y="139"/>
                    <a:pt x="120" y="139"/>
                  </a:cubicBezTo>
                  <a:cubicBezTo>
                    <a:pt x="116" y="144"/>
                    <a:pt x="116" y="144"/>
                    <a:pt x="116" y="144"/>
                  </a:cubicBezTo>
                  <a:cubicBezTo>
                    <a:pt x="116" y="145"/>
                    <a:pt x="116" y="145"/>
                    <a:pt x="116" y="145"/>
                  </a:cubicBezTo>
                  <a:cubicBezTo>
                    <a:pt x="116" y="145"/>
                    <a:pt x="116" y="145"/>
                    <a:pt x="116" y="145"/>
                  </a:cubicBezTo>
                  <a:cubicBezTo>
                    <a:pt x="116" y="145"/>
                    <a:pt x="116" y="145"/>
                    <a:pt x="116" y="145"/>
                  </a:cubicBezTo>
                  <a:cubicBezTo>
                    <a:pt x="112" y="149"/>
                    <a:pt x="112" y="149"/>
                    <a:pt x="112" y="149"/>
                  </a:cubicBezTo>
                  <a:cubicBezTo>
                    <a:pt x="112" y="158"/>
                    <a:pt x="112" y="158"/>
                    <a:pt x="112" y="158"/>
                  </a:cubicBezTo>
                  <a:cubicBezTo>
                    <a:pt x="114" y="167"/>
                    <a:pt x="114" y="167"/>
                    <a:pt x="114" y="167"/>
                  </a:cubicBezTo>
                  <a:cubicBezTo>
                    <a:pt x="114" y="167"/>
                    <a:pt x="114" y="167"/>
                    <a:pt x="114" y="167"/>
                  </a:cubicBezTo>
                  <a:cubicBezTo>
                    <a:pt x="115" y="168"/>
                    <a:pt x="115" y="168"/>
                    <a:pt x="115" y="168"/>
                  </a:cubicBezTo>
                  <a:cubicBezTo>
                    <a:pt x="114" y="168"/>
                    <a:pt x="114" y="168"/>
                    <a:pt x="114" y="168"/>
                  </a:cubicBezTo>
                  <a:cubicBezTo>
                    <a:pt x="114" y="168"/>
                    <a:pt x="114" y="168"/>
                    <a:pt x="114" y="168"/>
                  </a:cubicBezTo>
                  <a:cubicBezTo>
                    <a:pt x="112" y="182"/>
                    <a:pt x="112" y="182"/>
                    <a:pt x="112" y="182"/>
                  </a:cubicBezTo>
                  <a:cubicBezTo>
                    <a:pt x="110" y="184"/>
                    <a:pt x="110" y="184"/>
                    <a:pt x="110" y="184"/>
                  </a:cubicBezTo>
                  <a:cubicBezTo>
                    <a:pt x="108" y="185"/>
                    <a:pt x="106" y="185"/>
                    <a:pt x="104" y="184"/>
                  </a:cubicBezTo>
                  <a:cubicBezTo>
                    <a:pt x="103" y="184"/>
                    <a:pt x="103" y="184"/>
                    <a:pt x="103" y="184"/>
                  </a:cubicBezTo>
                  <a:cubicBezTo>
                    <a:pt x="99" y="180"/>
                    <a:pt x="99" y="180"/>
                    <a:pt x="99" y="180"/>
                  </a:cubicBezTo>
                  <a:cubicBezTo>
                    <a:pt x="95" y="181"/>
                    <a:pt x="95" y="181"/>
                    <a:pt x="95" y="181"/>
                  </a:cubicBezTo>
                  <a:cubicBezTo>
                    <a:pt x="90" y="187"/>
                    <a:pt x="90" y="187"/>
                    <a:pt x="90" y="187"/>
                  </a:cubicBezTo>
                  <a:cubicBezTo>
                    <a:pt x="85" y="203"/>
                    <a:pt x="85" y="203"/>
                    <a:pt x="85" y="203"/>
                  </a:cubicBezTo>
                  <a:cubicBezTo>
                    <a:pt x="85" y="204"/>
                    <a:pt x="85" y="204"/>
                    <a:pt x="85" y="204"/>
                  </a:cubicBezTo>
                  <a:cubicBezTo>
                    <a:pt x="84" y="204"/>
                    <a:pt x="84" y="204"/>
                    <a:pt x="84" y="204"/>
                  </a:cubicBezTo>
                  <a:cubicBezTo>
                    <a:pt x="79" y="209"/>
                    <a:pt x="79" y="209"/>
                    <a:pt x="79" y="209"/>
                  </a:cubicBezTo>
                  <a:cubicBezTo>
                    <a:pt x="78" y="209"/>
                    <a:pt x="78" y="209"/>
                    <a:pt x="78" y="209"/>
                  </a:cubicBezTo>
                  <a:cubicBezTo>
                    <a:pt x="75" y="209"/>
                    <a:pt x="75" y="209"/>
                    <a:pt x="75" y="209"/>
                  </a:cubicBezTo>
                  <a:cubicBezTo>
                    <a:pt x="68" y="219"/>
                    <a:pt x="68" y="219"/>
                    <a:pt x="68" y="219"/>
                  </a:cubicBezTo>
                  <a:cubicBezTo>
                    <a:pt x="71" y="225"/>
                    <a:pt x="71" y="225"/>
                    <a:pt x="71" y="225"/>
                  </a:cubicBezTo>
                  <a:cubicBezTo>
                    <a:pt x="72" y="225"/>
                    <a:pt x="72" y="225"/>
                    <a:pt x="72" y="225"/>
                  </a:cubicBezTo>
                  <a:cubicBezTo>
                    <a:pt x="80" y="235"/>
                    <a:pt x="80" y="235"/>
                    <a:pt x="80" y="235"/>
                  </a:cubicBezTo>
                  <a:cubicBezTo>
                    <a:pt x="80" y="236"/>
                    <a:pt x="80" y="236"/>
                    <a:pt x="80" y="236"/>
                  </a:cubicBezTo>
                  <a:cubicBezTo>
                    <a:pt x="80" y="239"/>
                    <a:pt x="80" y="239"/>
                    <a:pt x="80" y="239"/>
                  </a:cubicBezTo>
                  <a:cubicBezTo>
                    <a:pt x="89" y="240"/>
                    <a:pt x="89" y="240"/>
                    <a:pt x="89" y="240"/>
                  </a:cubicBezTo>
                  <a:cubicBezTo>
                    <a:pt x="91" y="248"/>
                    <a:pt x="91" y="248"/>
                    <a:pt x="91" y="248"/>
                  </a:cubicBezTo>
                  <a:cubicBezTo>
                    <a:pt x="91" y="249"/>
                    <a:pt x="91" y="249"/>
                    <a:pt x="91" y="249"/>
                  </a:cubicBezTo>
                  <a:cubicBezTo>
                    <a:pt x="92" y="258"/>
                    <a:pt x="92" y="258"/>
                    <a:pt x="92" y="258"/>
                  </a:cubicBezTo>
                  <a:cubicBezTo>
                    <a:pt x="94" y="260"/>
                    <a:pt x="94" y="260"/>
                    <a:pt x="94" y="260"/>
                  </a:cubicBezTo>
                  <a:cubicBezTo>
                    <a:pt x="102" y="258"/>
                    <a:pt x="102" y="258"/>
                    <a:pt x="102" y="258"/>
                  </a:cubicBezTo>
                  <a:cubicBezTo>
                    <a:pt x="110" y="253"/>
                    <a:pt x="110" y="253"/>
                    <a:pt x="110" y="253"/>
                  </a:cubicBezTo>
                  <a:cubicBezTo>
                    <a:pt x="111" y="253"/>
                    <a:pt x="111" y="253"/>
                    <a:pt x="111" y="253"/>
                  </a:cubicBezTo>
                  <a:cubicBezTo>
                    <a:pt x="114" y="266"/>
                    <a:pt x="114" y="266"/>
                    <a:pt x="114" y="266"/>
                  </a:cubicBezTo>
                  <a:cubicBezTo>
                    <a:pt x="117" y="271"/>
                    <a:pt x="117" y="271"/>
                    <a:pt x="117" y="271"/>
                  </a:cubicBezTo>
                  <a:cubicBezTo>
                    <a:pt x="118" y="272"/>
                    <a:pt x="118" y="272"/>
                    <a:pt x="118" y="272"/>
                  </a:cubicBezTo>
                  <a:cubicBezTo>
                    <a:pt x="121" y="277"/>
                    <a:pt x="121" y="277"/>
                    <a:pt x="121" y="277"/>
                  </a:cubicBezTo>
                  <a:cubicBezTo>
                    <a:pt x="127" y="282"/>
                    <a:pt x="127" y="282"/>
                    <a:pt x="127" y="282"/>
                  </a:cubicBezTo>
                  <a:cubicBezTo>
                    <a:pt x="128" y="283"/>
                    <a:pt x="130" y="283"/>
                    <a:pt x="132" y="283"/>
                  </a:cubicBezTo>
                  <a:cubicBezTo>
                    <a:pt x="134" y="284"/>
                    <a:pt x="134" y="284"/>
                    <a:pt x="134" y="284"/>
                  </a:cubicBezTo>
                  <a:cubicBezTo>
                    <a:pt x="137" y="282"/>
                    <a:pt x="137" y="282"/>
                    <a:pt x="137" y="282"/>
                  </a:cubicBezTo>
                  <a:cubicBezTo>
                    <a:pt x="140" y="281"/>
                    <a:pt x="143" y="280"/>
                    <a:pt x="146" y="279"/>
                  </a:cubicBezTo>
                  <a:cubicBezTo>
                    <a:pt x="149" y="278"/>
                    <a:pt x="149" y="278"/>
                    <a:pt x="149" y="278"/>
                  </a:cubicBezTo>
                  <a:cubicBezTo>
                    <a:pt x="154" y="278"/>
                    <a:pt x="154" y="278"/>
                    <a:pt x="154" y="278"/>
                  </a:cubicBezTo>
                  <a:cubicBezTo>
                    <a:pt x="156" y="278"/>
                    <a:pt x="157" y="278"/>
                    <a:pt x="158" y="279"/>
                  </a:cubicBezTo>
                  <a:cubicBezTo>
                    <a:pt x="166" y="274"/>
                    <a:pt x="166" y="274"/>
                    <a:pt x="166" y="274"/>
                  </a:cubicBezTo>
                  <a:cubicBezTo>
                    <a:pt x="167" y="274"/>
                    <a:pt x="167" y="274"/>
                    <a:pt x="167" y="274"/>
                  </a:cubicBezTo>
                  <a:cubicBezTo>
                    <a:pt x="168" y="275"/>
                    <a:pt x="168" y="275"/>
                    <a:pt x="168" y="275"/>
                  </a:cubicBezTo>
                  <a:cubicBezTo>
                    <a:pt x="168" y="274"/>
                    <a:pt x="168" y="274"/>
                    <a:pt x="168" y="274"/>
                  </a:cubicBezTo>
                  <a:cubicBezTo>
                    <a:pt x="169" y="275"/>
                    <a:pt x="169" y="275"/>
                    <a:pt x="169" y="275"/>
                  </a:cubicBezTo>
                  <a:cubicBezTo>
                    <a:pt x="172" y="279"/>
                    <a:pt x="174" y="282"/>
                    <a:pt x="174" y="283"/>
                  </a:cubicBezTo>
                  <a:cubicBezTo>
                    <a:pt x="177" y="289"/>
                    <a:pt x="177" y="289"/>
                    <a:pt x="177" y="289"/>
                  </a:cubicBezTo>
                  <a:cubicBezTo>
                    <a:pt x="180" y="290"/>
                    <a:pt x="180" y="290"/>
                    <a:pt x="180" y="290"/>
                  </a:cubicBezTo>
                  <a:cubicBezTo>
                    <a:pt x="181" y="290"/>
                    <a:pt x="181" y="290"/>
                    <a:pt x="181" y="290"/>
                  </a:cubicBezTo>
                  <a:cubicBezTo>
                    <a:pt x="181" y="290"/>
                    <a:pt x="181" y="290"/>
                    <a:pt x="181" y="290"/>
                  </a:cubicBezTo>
                  <a:cubicBezTo>
                    <a:pt x="180" y="289"/>
                    <a:pt x="180" y="289"/>
                    <a:pt x="180" y="289"/>
                  </a:cubicBezTo>
                  <a:cubicBezTo>
                    <a:pt x="180" y="287"/>
                    <a:pt x="180" y="286"/>
                    <a:pt x="180" y="285"/>
                  </a:cubicBezTo>
                  <a:cubicBezTo>
                    <a:pt x="181" y="284"/>
                    <a:pt x="183" y="283"/>
                    <a:pt x="185" y="283"/>
                  </a:cubicBezTo>
                  <a:cubicBezTo>
                    <a:pt x="200" y="283"/>
                    <a:pt x="200" y="283"/>
                    <a:pt x="200" y="283"/>
                  </a:cubicBezTo>
                  <a:cubicBezTo>
                    <a:pt x="200" y="283"/>
                    <a:pt x="200" y="283"/>
                    <a:pt x="200" y="283"/>
                  </a:cubicBezTo>
                  <a:cubicBezTo>
                    <a:pt x="201" y="283"/>
                    <a:pt x="201" y="283"/>
                    <a:pt x="201" y="283"/>
                  </a:cubicBezTo>
                  <a:cubicBezTo>
                    <a:pt x="201" y="283"/>
                    <a:pt x="201" y="283"/>
                    <a:pt x="201" y="283"/>
                  </a:cubicBezTo>
                  <a:cubicBezTo>
                    <a:pt x="202" y="283"/>
                    <a:pt x="202" y="283"/>
                    <a:pt x="202" y="283"/>
                  </a:cubicBezTo>
                  <a:cubicBezTo>
                    <a:pt x="206" y="292"/>
                    <a:pt x="206" y="292"/>
                    <a:pt x="206" y="292"/>
                  </a:cubicBezTo>
                  <a:cubicBezTo>
                    <a:pt x="206" y="296"/>
                    <a:pt x="206" y="296"/>
                    <a:pt x="206" y="296"/>
                  </a:cubicBezTo>
                  <a:cubicBezTo>
                    <a:pt x="205" y="296"/>
                    <a:pt x="205" y="296"/>
                    <a:pt x="205" y="296"/>
                  </a:cubicBezTo>
                  <a:cubicBezTo>
                    <a:pt x="211" y="297"/>
                    <a:pt x="211" y="297"/>
                    <a:pt x="211" y="297"/>
                  </a:cubicBezTo>
                  <a:cubicBezTo>
                    <a:pt x="211" y="297"/>
                    <a:pt x="211" y="297"/>
                    <a:pt x="211" y="297"/>
                  </a:cubicBezTo>
                  <a:cubicBezTo>
                    <a:pt x="211" y="296"/>
                    <a:pt x="211" y="295"/>
                    <a:pt x="212" y="295"/>
                  </a:cubicBezTo>
                  <a:cubicBezTo>
                    <a:pt x="214" y="294"/>
                    <a:pt x="214" y="294"/>
                    <a:pt x="214" y="294"/>
                  </a:cubicBezTo>
                  <a:cubicBezTo>
                    <a:pt x="227" y="303"/>
                    <a:pt x="227" y="303"/>
                    <a:pt x="227" y="303"/>
                  </a:cubicBezTo>
                  <a:cubicBezTo>
                    <a:pt x="228" y="305"/>
                    <a:pt x="229" y="306"/>
                    <a:pt x="229" y="308"/>
                  </a:cubicBezTo>
                  <a:cubicBezTo>
                    <a:pt x="230" y="314"/>
                    <a:pt x="230" y="314"/>
                    <a:pt x="230" y="314"/>
                  </a:cubicBezTo>
                  <a:cubicBezTo>
                    <a:pt x="234" y="315"/>
                    <a:pt x="234" y="315"/>
                    <a:pt x="234" y="315"/>
                  </a:cubicBezTo>
                  <a:cubicBezTo>
                    <a:pt x="237" y="310"/>
                    <a:pt x="237" y="310"/>
                    <a:pt x="237" y="310"/>
                  </a:cubicBezTo>
                  <a:cubicBezTo>
                    <a:pt x="236" y="307"/>
                    <a:pt x="235" y="305"/>
                    <a:pt x="235" y="303"/>
                  </a:cubicBezTo>
                  <a:cubicBezTo>
                    <a:pt x="236" y="302"/>
                    <a:pt x="236" y="301"/>
                    <a:pt x="238" y="300"/>
                  </a:cubicBezTo>
                  <a:cubicBezTo>
                    <a:pt x="239" y="299"/>
                    <a:pt x="239" y="299"/>
                    <a:pt x="239" y="299"/>
                  </a:cubicBezTo>
                  <a:cubicBezTo>
                    <a:pt x="239" y="298"/>
                    <a:pt x="239" y="297"/>
                    <a:pt x="240" y="297"/>
                  </a:cubicBezTo>
                  <a:cubicBezTo>
                    <a:pt x="244" y="297"/>
                    <a:pt x="244" y="297"/>
                    <a:pt x="244" y="297"/>
                  </a:cubicBezTo>
                  <a:cubicBezTo>
                    <a:pt x="246" y="299"/>
                    <a:pt x="247" y="303"/>
                    <a:pt x="248" y="309"/>
                  </a:cubicBezTo>
                  <a:cubicBezTo>
                    <a:pt x="248" y="310"/>
                    <a:pt x="248" y="310"/>
                    <a:pt x="248" y="310"/>
                  </a:cubicBezTo>
                  <a:cubicBezTo>
                    <a:pt x="249" y="311"/>
                    <a:pt x="249" y="311"/>
                    <a:pt x="249" y="311"/>
                  </a:cubicBezTo>
                  <a:cubicBezTo>
                    <a:pt x="249" y="312"/>
                    <a:pt x="252" y="313"/>
                    <a:pt x="255" y="315"/>
                  </a:cubicBezTo>
                  <a:cubicBezTo>
                    <a:pt x="256" y="315"/>
                    <a:pt x="256" y="315"/>
                    <a:pt x="256" y="315"/>
                  </a:cubicBezTo>
                  <a:cubicBezTo>
                    <a:pt x="256" y="315"/>
                    <a:pt x="256" y="315"/>
                    <a:pt x="256" y="315"/>
                  </a:cubicBezTo>
                  <a:cubicBezTo>
                    <a:pt x="269" y="328"/>
                    <a:pt x="269" y="328"/>
                    <a:pt x="269" y="328"/>
                  </a:cubicBezTo>
                  <a:cubicBezTo>
                    <a:pt x="269" y="328"/>
                    <a:pt x="269" y="328"/>
                    <a:pt x="269" y="328"/>
                  </a:cubicBezTo>
                  <a:cubicBezTo>
                    <a:pt x="275" y="326"/>
                    <a:pt x="275" y="326"/>
                    <a:pt x="275" y="326"/>
                  </a:cubicBezTo>
                  <a:cubicBezTo>
                    <a:pt x="274" y="324"/>
                    <a:pt x="274" y="324"/>
                    <a:pt x="274" y="324"/>
                  </a:cubicBezTo>
                  <a:cubicBezTo>
                    <a:pt x="273" y="322"/>
                    <a:pt x="272" y="320"/>
                    <a:pt x="272" y="319"/>
                  </a:cubicBezTo>
                  <a:cubicBezTo>
                    <a:pt x="272" y="316"/>
                    <a:pt x="274" y="313"/>
                    <a:pt x="278" y="311"/>
                  </a:cubicBezTo>
                  <a:cubicBezTo>
                    <a:pt x="285" y="305"/>
                    <a:pt x="285" y="305"/>
                    <a:pt x="285" y="305"/>
                  </a:cubicBezTo>
                  <a:cubicBezTo>
                    <a:pt x="293" y="310"/>
                    <a:pt x="293" y="310"/>
                    <a:pt x="293" y="310"/>
                  </a:cubicBezTo>
                  <a:cubicBezTo>
                    <a:pt x="295" y="310"/>
                    <a:pt x="295" y="310"/>
                    <a:pt x="295" y="310"/>
                  </a:cubicBezTo>
                  <a:cubicBezTo>
                    <a:pt x="296" y="301"/>
                    <a:pt x="296" y="301"/>
                    <a:pt x="296" y="301"/>
                  </a:cubicBezTo>
                  <a:cubicBezTo>
                    <a:pt x="296" y="300"/>
                    <a:pt x="296" y="300"/>
                    <a:pt x="296" y="300"/>
                  </a:cubicBezTo>
                  <a:cubicBezTo>
                    <a:pt x="298" y="299"/>
                    <a:pt x="298" y="299"/>
                    <a:pt x="298" y="299"/>
                  </a:cubicBezTo>
                  <a:cubicBezTo>
                    <a:pt x="304" y="300"/>
                    <a:pt x="304" y="300"/>
                    <a:pt x="304" y="300"/>
                  </a:cubicBezTo>
                  <a:cubicBezTo>
                    <a:pt x="305" y="301"/>
                    <a:pt x="306" y="303"/>
                    <a:pt x="306" y="305"/>
                  </a:cubicBezTo>
                  <a:cubicBezTo>
                    <a:pt x="306" y="306"/>
                    <a:pt x="305" y="308"/>
                    <a:pt x="304" y="310"/>
                  </a:cubicBezTo>
                  <a:cubicBezTo>
                    <a:pt x="305" y="311"/>
                    <a:pt x="305" y="311"/>
                    <a:pt x="305" y="311"/>
                  </a:cubicBezTo>
                  <a:cubicBezTo>
                    <a:pt x="309" y="313"/>
                    <a:pt x="312" y="314"/>
                    <a:pt x="315" y="315"/>
                  </a:cubicBezTo>
                  <a:cubicBezTo>
                    <a:pt x="315" y="315"/>
                    <a:pt x="315" y="315"/>
                    <a:pt x="315" y="315"/>
                  </a:cubicBezTo>
                  <a:cubicBezTo>
                    <a:pt x="315" y="315"/>
                    <a:pt x="315" y="315"/>
                    <a:pt x="315" y="315"/>
                  </a:cubicBezTo>
                  <a:cubicBezTo>
                    <a:pt x="320" y="317"/>
                    <a:pt x="320" y="317"/>
                    <a:pt x="320" y="317"/>
                  </a:cubicBezTo>
                  <a:cubicBezTo>
                    <a:pt x="324" y="317"/>
                    <a:pt x="324" y="317"/>
                    <a:pt x="324" y="317"/>
                  </a:cubicBezTo>
                  <a:cubicBezTo>
                    <a:pt x="318" y="288"/>
                    <a:pt x="318" y="288"/>
                    <a:pt x="318" y="288"/>
                  </a:cubicBezTo>
                  <a:cubicBezTo>
                    <a:pt x="314" y="285"/>
                    <a:pt x="311" y="281"/>
                    <a:pt x="307" y="275"/>
                  </a:cubicBezTo>
                  <a:cubicBezTo>
                    <a:pt x="304" y="270"/>
                    <a:pt x="306" y="263"/>
                    <a:pt x="312" y="255"/>
                  </a:cubicBezTo>
                  <a:cubicBezTo>
                    <a:pt x="316" y="251"/>
                    <a:pt x="320" y="247"/>
                    <a:pt x="325" y="243"/>
                  </a:cubicBezTo>
                  <a:cubicBezTo>
                    <a:pt x="325" y="243"/>
                    <a:pt x="325" y="243"/>
                    <a:pt x="325" y="243"/>
                  </a:cubicBezTo>
                  <a:cubicBezTo>
                    <a:pt x="325" y="243"/>
                    <a:pt x="325" y="243"/>
                    <a:pt x="325" y="243"/>
                  </a:cubicBezTo>
                  <a:cubicBezTo>
                    <a:pt x="331" y="243"/>
                    <a:pt x="331" y="243"/>
                    <a:pt x="331" y="243"/>
                  </a:cubicBezTo>
                  <a:cubicBezTo>
                    <a:pt x="331" y="243"/>
                    <a:pt x="331" y="243"/>
                    <a:pt x="331" y="243"/>
                  </a:cubicBezTo>
                  <a:cubicBezTo>
                    <a:pt x="336" y="245"/>
                    <a:pt x="336" y="245"/>
                    <a:pt x="336" y="245"/>
                  </a:cubicBezTo>
                  <a:cubicBezTo>
                    <a:pt x="346" y="245"/>
                    <a:pt x="346" y="245"/>
                    <a:pt x="346" y="245"/>
                  </a:cubicBezTo>
                  <a:cubicBezTo>
                    <a:pt x="350" y="243"/>
                    <a:pt x="354" y="237"/>
                    <a:pt x="358" y="228"/>
                  </a:cubicBezTo>
                  <a:cubicBezTo>
                    <a:pt x="360" y="222"/>
                    <a:pt x="360" y="211"/>
                    <a:pt x="359"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29" name="Freeform 30"/>
            <p:cNvSpPr/>
            <p:nvPr/>
          </p:nvSpPr>
          <p:spPr bwMode="auto">
            <a:xfrm>
              <a:off x="7197726" y="2908301"/>
              <a:ext cx="815975" cy="509588"/>
            </a:xfrm>
            <a:custGeom>
              <a:avLst/>
              <a:gdLst>
                <a:gd name="T0" fmla="*/ 198 w 217"/>
                <a:gd name="T1" fmla="*/ 4 h 136"/>
                <a:gd name="T2" fmla="*/ 179 w 217"/>
                <a:gd name="T3" fmla="*/ 6 h 136"/>
                <a:gd name="T4" fmla="*/ 136 w 217"/>
                <a:gd name="T5" fmla="*/ 21 h 136"/>
                <a:gd name="T6" fmla="*/ 136 w 217"/>
                <a:gd name="T7" fmla="*/ 30 h 136"/>
                <a:gd name="T8" fmla="*/ 107 w 217"/>
                <a:gd name="T9" fmla="*/ 26 h 136"/>
                <a:gd name="T10" fmla="*/ 85 w 217"/>
                <a:gd name="T11" fmla="*/ 0 h 136"/>
                <a:gd name="T12" fmla="*/ 76 w 217"/>
                <a:gd name="T13" fmla="*/ 10 h 136"/>
                <a:gd name="T14" fmla="*/ 64 w 217"/>
                <a:gd name="T15" fmla="*/ 4 h 136"/>
                <a:gd name="T16" fmla="*/ 60 w 217"/>
                <a:gd name="T17" fmla="*/ 10 h 136"/>
                <a:gd name="T18" fmla="*/ 51 w 217"/>
                <a:gd name="T19" fmla="*/ 12 h 136"/>
                <a:gd name="T20" fmla="*/ 7 w 217"/>
                <a:gd name="T21" fmla="*/ 64 h 136"/>
                <a:gd name="T22" fmla="*/ 11 w 217"/>
                <a:gd name="T23" fmla="*/ 76 h 136"/>
                <a:gd name="T24" fmla="*/ 11 w 217"/>
                <a:gd name="T25" fmla="*/ 76 h 136"/>
                <a:gd name="T26" fmla="*/ 17 w 217"/>
                <a:gd name="T27" fmla="*/ 103 h 136"/>
                <a:gd name="T28" fmla="*/ 0 w 217"/>
                <a:gd name="T29" fmla="*/ 114 h 136"/>
                <a:gd name="T30" fmla="*/ 8 w 217"/>
                <a:gd name="T31" fmla="*/ 122 h 136"/>
                <a:gd name="T32" fmla="*/ 9 w 217"/>
                <a:gd name="T33" fmla="*/ 124 h 136"/>
                <a:gd name="T34" fmla="*/ 33 w 217"/>
                <a:gd name="T35" fmla="*/ 136 h 136"/>
                <a:gd name="T36" fmla="*/ 42 w 217"/>
                <a:gd name="T37" fmla="*/ 126 h 136"/>
                <a:gd name="T38" fmla="*/ 58 w 217"/>
                <a:gd name="T39" fmla="*/ 119 h 136"/>
                <a:gd name="T40" fmla="*/ 59 w 217"/>
                <a:gd name="T41" fmla="*/ 121 h 136"/>
                <a:gd name="T42" fmla="*/ 59 w 217"/>
                <a:gd name="T43" fmla="*/ 122 h 136"/>
                <a:gd name="T44" fmla="*/ 75 w 217"/>
                <a:gd name="T45" fmla="*/ 132 h 136"/>
                <a:gd name="T46" fmla="*/ 93 w 217"/>
                <a:gd name="T47" fmla="*/ 126 h 136"/>
                <a:gd name="T48" fmla="*/ 107 w 217"/>
                <a:gd name="T49" fmla="*/ 125 h 136"/>
                <a:gd name="T50" fmla="*/ 108 w 217"/>
                <a:gd name="T51" fmla="*/ 124 h 136"/>
                <a:gd name="T52" fmla="*/ 119 w 217"/>
                <a:gd name="T53" fmla="*/ 110 h 136"/>
                <a:gd name="T54" fmla="*/ 125 w 217"/>
                <a:gd name="T55" fmla="*/ 106 h 136"/>
                <a:gd name="T56" fmla="*/ 126 w 217"/>
                <a:gd name="T57" fmla="*/ 107 h 136"/>
                <a:gd name="T58" fmla="*/ 129 w 217"/>
                <a:gd name="T59" fmla="*/ 108 h 136"/>
                <a:gd name="T60" fmla="*/ 134 w 217"/>
                <a:gd name="T61" fmla="*/ 88 h 136"/>
                <a:gd name="T62" fmla="*/ 141 w 217"/>
                <a:gd name="T63" fmla="*/ 86 h 136"/>
                <a:gd name="T64" fmla="*/ 149 w 217"/>
                <a:gd name="T65" fmla="*/ 69 h 136"/>
                <a:gd name="T66" fmla="*/ 151 w 217"/>
                <a:gd name="T67" fmla="*/ 60 h 136"/>
                <a:gd name="T68" fmla="*/ 161 w 217"/>
                <a:gd name="T69" fmla="*/ 56 h 136"/>
                <a:gd name="T70" fmla="*/ 162 w 217"/>
                <a:gd name="T71" fmla="*/ 54 h 136"/>
                <a:gd name="T72" fmla="*/ 169 w 217"/>
                <a:gd name="T73" fmla="*/ 48 h 136"/>
                <a:gd name="T74" fmla="*/ 164 w 217"/>
                <a:gd name="T75" fmla="*/ 47 h 136"/>
                <a:gd name="T76" fmla="*/ 165 w 217"/>
                <a:gd name="T77" fmla="*/ 44 h 136"/>
                <a:gd name="T78" fmla="*/ 166 w 217"/>
                <a:gd name="T79" fmla="*/ 43 h 136"/>
                <a:gd name="T80" fmla="*/ 177 w 217"/>
                <a:gd name="T81" fmla="*/ 38 h 136"/>
                <a:gd name="T82" fmla="*/ 203 w 217"/>
                <a:gd name="T83" fmla="*/ 20 h 136"/>
                <a:gd name="T84" fmla="*/ 214 w 217"/>
                <a:gd name="T85" fmla="*/ 24 h 136"/>
                <a:gd name="T86" fmla="*/ 212 w 217"/>
                <a:gd name="T87" fmla="*/ 14 h 136"/>
                <a:gd name="T88" fmla="*/ 213 w 217"/>
                <a:gd name="T89" fmla="*/ 14 h 136"/>
                <a:gd name="T90" fmla="*/ 216 w 217"/>
                <a:gd name="T91" fmla="*/ 6 h 136"/>
                <a:gd name="T92" fmla="*/ 213 w 217"/>
                <a:gd name="T93" fmla="*/ 7 h 136"/>
                <a:gd name="T94" fmla="*/ 205 w 217"/>
                <a:gd name="T95" fmla="*/ 8 h 136"/>
                <a:gd name="T96" fmla="*/ 202 w 217"/>
                <a:gd name="T97" fmla="*/ 8 h 136"/>
                <a:gd name="T98" fmla="*/ 202 w 217"/>
                <a:gd name="T99" fmla="*/ 6 h 136"/>
                <a:gd name="T100" fmla="*/ 199 w 217"/>
                <a:gd name="T101" fmla="*/ 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7" h="136">
                  <a:moveTo>
                    <a:pt x="199" y="4"/>
                  </a:moveTo>
                  <a:cubicBezTo>
                    <a:pt x="198" y="4"/>
                    <a:pt x="198" y="4"/>
                    <a:pt x="198" y="4"/>
                  </a:cubicBezTo>
                  <a:cubicBezTo>
                    <a:pt x="198" y="6"/>
                    <a:pt x="197" y="7"/>
                    <a:pt x="195" y="7"/>
                  </a:cubicBezTo>
                  <a:cubicBezTo>
                    <a:pt x="179" y="6"/>
                    <a:pt x="179" y="6"/>
                    <a:pt x="179" y="6"/>
                  </a:cubicBezTo>
                  <a:cubicBezTo>
                    <a:pt x="168" y="4"/>
                    <a:pt x="161" y="2"/>
                    <a:pt x="158" y="0"/>
                  </a:cubicBezTo>
                  <a:cubicBezTo>
                    <a:pt x="136" y="21"/>
                    <a:pt x="136" y="21"/>
                    <a:pt x="136" y="21"/>
                  </a:cubicBezTo>
                  <a:cubicBezTo>
                    <a:pt x="136" y="30"/>
                    <a:pt x="136" y="30"/>
                    <a:pt x="136" y="30"/>
                  </a:cubicBezTo>
                  <a:cubicBezTo>
                    <a:pt x="136" y="30"/>
                    <a:pt x="136" y="30"/>
                    <a:pt x="136" y="30"/>
                  </a:cubicBezTo>
                  <a:cubicBezTo>
                    <a:pt x="134" y="31"/>
                    <a:pt x="134" y="31"/>
                    <a:pt x="134" y="31"/>
                  </a:cubicBezTo>
                  <a:cubicBezTo>
                    <a:pt x="117" y="33"/>
                    <a:pt x="108" y="32"/>
                    <a:pt x="107" y="26"/>
                  </a:cubicBezTo>
                  <a:cubicBezTo>
                    <a:pt x="105" y="1"/>
                    <a:pt x="105" y="1"/>
                    <a:pt x="105" y="1"/>
                  </a:cubicBezTo>
                  <a:cubicBezTo>
                    <a:pt x="85" y="0"/>
                    <a:pt x="85" y="0"/>
                    <a:pt x="85" y="0"/>
                  </a:cubicBezTo>
                  <a:cubicBezTo>
                    <a:pt x="76" y="18"/>
                    <a:pt x="76" y="18"/>
                    <a:pt x="76" y="18"/>
                  </a:cubicBezTo>
                  <a:cubicBezTo>
                    <a:pt x="76" y="10"/>
                    <a:pt x="76" y="10"/>
                    <a:pt x="76" y="10"/>
                  </a:cubicBezTo>
                  <a:cubicBezTo>
                    <a:pt x="75" y="4"/>
                    <a:pt x="74" y="0"/>
                    <a:pt x="73" y="0"/>
                  </a:cubicBezTo>
                  <a:cubicBezTo>
                    <a:pt x="64" y="4"/>
                    <a:pt x="64" y="4"/>
                    <a:pt x="64" y="4"/>
                  </a:cubicBezTo>
                  <a:cubicBezTo>
                    <a:pt x="60" y="9"/>
                    <a:pt x="60" y="9"/>
                    <a:pt x="60" y="9"/>
                  </a:cubicBezTo>
                  <a:cubicBezTo>
                    <a:pt x="60" y="10"/>
                    <a:pt x="60" y="10"/>
                    <a:pt x="60" y="10"/>
                  </a:cubicBezTo>
                  <a:cubicBezTo>
                    <a:pt x="59" y="10"/>
                    <a:pt x="59" y="10"/>
                    <a:pt x="59" y="10"/>
                  </a:cubicBezTo>
                  <a:cubicBezTo>
                    <a:pt x="51" y="12"/>
                    <a:pt x="51" y="12"/>
                    <a:pt x="51" y="12"/>
                  </a:cubicBezTo>
                  <a:cubicBezTo>
                    <a:pt x="42" y="20"/>
                    <a:pt x="35" y="27"/>
                    <a:pt x="28" y="35"/>
                  </a:cubicBezTo>
                  <a:cubicBezTo>
                    <a:pt x="7" y="64"/>
                    <a:pt x="7" y="64"/>
                    <a:pt x="7" y="64"/>
                  </a:cubicBezTo>
                  <a:cubicBezTo>
                    <a:pt x="11" y="74"/>
                    <a:pt x="11" y="74"/>
                    <a:pt x="11" y="74"/>
                  </a:cubicBezTo>
                  <a:cubicBezTo>
                    <a:pt x="11" y="76"/>
                    <a:pt x="11" y="76"/>
                    <a:pt x="11" y="76"/>
                  </a:cubicBezTo>
                  <a:cubicBezTo>
                    <a:pt x="11" y="76"/>
                    <a:pt x="11" y="76"/>
                    <a:pt x="11" y="76"/>
                  </a:cubicBezTo>
                  <a:cubicBezTo>
                    <a:pt x="11" y="76"/>
                    <a:pt x="11" y="76"/>
                    <a:pt x="11" y="76"/>
                  </a:cubicBezTo>
                  <a:cubicBezTo>
                    <a:pt x="9" y="78"/>
                    <a:pt x="10" y="82"/>
                    <a:pt x="12" y="86"/>
                  </a:cubicBezTo>
                  <a:cubicBezTo>
                    <a:pt x="15" y="91"/>
                    <a:pt x="17" y="97"/>
                    <a:pt x="17" y="103"/>
                  </a:cubicBezTo>
                  <a:cubicBezTo>
                    <a:pt x="17" y="104"/>
                    <a:pt x="17" y="104"/>
                    <a:pt x="17" y="104"/>
                  </a:cubicBezTo>
                  <a:cubicBezTo>
                    <a:pt x="0" y="114"/>
                    <a:pt x="0" y="114"/>
                    <a:pt x="0" y="114"/>
                  </a:cubicBezTo>
                  <a:cubicBezTo>
                    <a:pt x="0" y="118"/>
                    <a:pt x="0" y="118"/>
                    <a:pt x="0" y="118"/>
                  </a:cubicBezTo>
                  <a:cubicBezTo>
                    <a:pt x="8" y="122"/>
                    <a:pt x="8" y="122"/>
                    <a:pt x="8" y="122"/>
                  </a:cubicBezTo>
                  <a:cubicBezTo>
                    <a:pt x="9" y="122"/>
                    <a:pt x="9" y="123"/>
                    <a:pt x="9" y="124"/>
                  </a:cubicBezTo>
                  <a:cubicBezTo>
                    <a:pt x="9" y="124"/>
                    <a:pt x="9" y="124"/>
                    <a:pt x="9" y="124"/>
                  </a:cubicBezTo>
                  <a:cubicBezTo>
                    <a:pt x="9" y="126"/>
                    <a:pt x="12" y="129"/>
                    <a:pt x="18" y="132"/>
                  </a:cubicBezTo>
                  <a:cubicBezTo>
                    <a:pt x="33" y="136"/>
                    <a:pt x="33" y="136"/>
                    <a:pt x="33" y="136"/>
                  </a:cubicBezTo>
                  <a:cubicBezTo>
                    <a:pt x="37" y="133"/>
                    <a:pt x="37" y="133"/>
                    <a:pt x="37" y="133"/>
                  </a:cubicBezTo>
                  <a:cubicBezTo>
                    <a:pt x="42" y="126"/>
                    <a:pt x="42" y="126"/>
                    <a:pt x="42" y="126"/>
                  </a:cubicBezTo>
                  <a:cubicBezTo>
                    <a:pt x="46" y="115"/>
                    <a:pt x="46" y="115"/>
                    <a:pt x="46" y="115"/>
                  </a:cubicBezTo>
                  <a:cubicBezTo>
                    <a:pt x="58" y="119"/>
                    <a:pt x="58" y="119"/>
                    <a:pt x="58" y="119"/>
                  </a:cubicBezTo>
                  <a:cubicBezTo>
                    <a:pt x="59" y="120"/>
                    <a:pt x="59" y="120"/>
                    <a:pt x="59" y="120"/>
                  </a:cubicBezTo>
                  <a:cubicBezTo>
                    <a:pt x="59" y="121"/>
                    <a:pt x="59" y="121"/>
                    <a:pt x="59" y="121"/>
                  </a:cubicBezTo>
                  <a:cubicBezTo>
                    <a:pt x="59" y="121"/>
                    <a:pt x="59" y="121"/>
                    <a:pt x="59" y="121"/>
                  </a:cubicBezTo>
                  <a:cubicBezTo>
                    <a:pt x="59" y="122"/>
                    <a:pt x="59" y="122"/>
                    <a:pt x="59" y="122"/>
                  </a:cubicBezTo>
                  <a:cubicBezTo>
                    <a:pt x="57" y="126"/>
                    <a:pt x="58" y="130"/>
                    <a:pt x="62" y="132"/>
                  </a:cubicBezTo>
                  <a:cubicBezTo>
                    <a:pt x="75" y="132"/>
                    <a:pt x="75" y="132"/>
                    <a:pt x="75" y="132"/>
                  </a:cubicBezTo>
                  <a:cubicBezTo>
                    <a:pt x="79" y="131"/>
                    <a:pt x="83" y="130"/>
                    <a:pt x="85" y="128"/>
                  </a:cubicBezTo>
                  <a:cubicBezTo>
                    <a:pt x="87" y="126"/>
                    <a:pt x="89" y="125"/>
                    <a:pt x="93" y="126"/>
                  </a:cubicBezTo>
                  <a:cubicBezTo>
                    <a:pt x="97" y="126"/>
                    <a:pt x="101" y="128"/>
                    <a:pt x="104" y="132"/>
                  </a:cubicBezTo>
                  <a:cubicBezTo>
                    <a:pt x="107" y="125"/>
                    <a:pt x="107" y="125"/>
                    <a:pt x="107" y="125"/>
                  </a:cubicBezTo>
                  <a:cubicBezTo>
                    <a:pt x="108" y="124"/>
                    <a:pt x="108" y="124"/>
                    <a:pt x="108" y="124"/>
                  </a:cubicBezTo>
                  <a:cubicBezTo>
                    <a:pt x="108" y="124"/>
                    <a:pt x="108" y="124"/>
                    <a:pt x="108" y="124"/>
                  </a:cubicBezTo>
                  <a:cubicBezTo>
                    <a:pt x="110" y="122"/>
                    <a:pt x="111" y="120"/>
                    <a:pt x="113" y="118"/>
                  </a:cubicBezTo>
                  <a:cubicBezTo>
                    <a:pt x="114" y="115"/>
                    <a:pt x="116" y="112"/>
                    <a:pt x="119" y="110"/>
                  </a:cubicBezTo>
                  <a:cubicBezTo>
                    <a:pt x="125" y="107"/>
                    <a:pt x="125" y="107"/>
                    <a:pt x="125" y="107"/>
                  </a:cubicBezTo>
                  <a:cubicBezTo>
                    <a:pt x="125" y="106"/>
                    <a:pt x="125" y="106"/>
                    <a:pt x="125" y="106"/>
                  </a:cubicBezTo>
                  <a:cubicBezTo>
                    <a:pt x="126" y="107"/>
                    <a:pt x="126" y="107"/>
                    <a:pt x="126" y="107"/>
                  </a:cubicBezTo>
                  <a:cubicBezTo>
                    <a:pt x="126" y="107"/>
                    <a:pt x="126" y="107"/>
                    <a:pt x="126" y="107"/>
                  </a:cubicBezTo>
                  <a:cubicBezTo>
                    <a:pt x="129" y="108"/>
                    <a:pt x="129" y="108"/>
                    <a:pt x="129" y="108"/>
                  </a:cubicBezTo>
                  <a:cubicBezTo>
                    <a:pt x="129" y="108"/>
                    <a:pt x="129" y="108"/>
                    <a:pt x="129" y="108"/>
                  </a:cubicBezTo>
                  <a:cubicBezTo>
                    <a:pt x="130" y="108"/>
                    <a:pt x="130" y="108"/>
                    <a:pt x="130" y="108"/>
                  </a:cubicBezTo>
                  <a:cubicBezTo>
                    <a:pt x="134" y="88"/>
                    <a:pt x="134" y="88"/>
                    <a:pt x="134" y="88"/>
                  </a:cubicBezTo>
                  <a:cubicBezTo>
                    <a:pt x="134" y="88"/>
                    <a:pt x="134" y="88"/>
                    <a:pt x="134" y="88"/>
                  </a:cubicBezTo>
                  <a:cubicBezTo>
                    <a:pt x="141" y="86"/>
                    <a:pt x="141" y="86"/>
                    <a:pt x="141" y="86"/>
                  </a:cubicBezTo>
                  <a:cubicBezTo>
                    <a:pt x="147" y="82"/>
                    <a:pt x="150" y="78"/>
                    <a:pt x="150" y="75"/>
                  </a:cubicBezTo>
                  <a:cubicBezTo>
                    <a:pt x="149" y="69"/>
                    <a:pt x="149" y="69"/>
                    <a:pt x="149" y="69"/>
                  </a:cubicBezTo>
                  <a:cubicBezTo>
                    <a:pt x="147" y="65"/>
                    <a:pt x="147" y="62"/>
                    <a:pt x="148" y="61"/>
                  </a:cubicBezTo>
                  <a:cubicBezTo>
                    <a:pt x="149" y="60"/>
                    <a:pt x="150" y="60"/>
                    <a:pt x="151" y="60"/>
                  </a:cubicBezTo>
                  <a:cubicBezTo>
                    <a:pt x="154" y="60"/>
                    <a:pt x="157" y="60"/>
                    <a:pt x="160" y="62"/>
                  </a:cubicBezTo>
                  <a:cubicBezTo>
                    <a:pt x="161" y="56"/>
                    <a:pt x="161" y="56"/>
                    <a:pt x="161" y="56"/>
                  </a:cubicBezTo>
                  <a:cubicBezTo>
                    <a:pt x="161" y="55"/>
                    <a:pt x="161" y="55"/>
                    <a:pt x="161" y="55"/>
                  </a:cubicBezTo>
                  <a:cubicBezTo>
                    <a:pt x="162" y="54"/>
                    <a:pt x="162" y="54"/>
                    <a:pt x="162" y="54"/>
                  </a:cubicBezTo>
                  <a:cubicBezTo>
                    <a:pt x="168" y="51"/>
                    <a:pt x="168" y="51"/>
                    <a:pt x="168" y="51"/>
                  </a:cubicBezTo>
                  <a:cubicBezTo>
                    <a:pt x="169" y="48"/>
                    <a:pt x="169" y="48"/>
                    <a:pt x="169" y="48"/>
                  </a:cubicBezTo>
                  <a:cubicBezTo>
                    <a:pt x="165" y="48"/>
                    <a:pt x="165" y="48"/>
                    <a:pt x="165" y="48"/>
                  </a:cubicBezTo>
                  <a:cubicBezTo>
                    <a:pt x="164" y="47"/>
                    <a:pt x="164" y="47"/>
                    <a:pt x="164" y="47"/>
                  </a:cubicBezTo>
                  <a:cubicBezTo>
                    <a:pt x="165" y="45"/>
                    <a:pt x="165" y="45"/>
                    <a:pt x="165" y="45"/>
                  </a:cubicBezTo>
                  <a:cubicBezTo>
                    <a:pt x="165" y="44"/>
                    <a:pt x="165" y="44"/>
                    <a:pt x="165" y="44"/>
                  </a:cubicBezTo>
                  <a:cubicBezTo>
                    <a:pt x="165" y="43"/>
                    <a:pt x="165" y="43"/>
                    <a:pt x="165" y="43"/>
                  </a:cubicBezTo>
                  <a:cubicBezTo>
                    <a:pt x="166" y="43"/>
                    <a:pt x="166" y="43"/>
                    <a:pt x="166" y="43"/>
                  </a:cubicBezTo>
                  <a:cubicBezTo>
                    <a:pt x="167" y="43"/>
                    <a:pt x="167" y="43"/>
                    <a:pt x="167" y="43"/>
                  </a:cubicBezTo>
                  <a:cubicBezTo>
                    <a:pt x="170" y="43"/>
                    <a:pt x="173" y="42"/>
                    <a:pt x="177" y="38"/>
                  </a:cubicBezTo>
                  <a:cubicBezTo>
                    <a:pt x="202" y="20"/>
                    <a:pt x="202" y="20"/>
                    <a:pt x="202" y="20"/>
                  </a:cubicBezTo>
                  <a:cubicBezTo>
                    <a:pt x="203" y="20"/>
                    <a:pt x="203" y="20"/>
                    <a:pt x="203" y="20"/>
                  </a:cubicBezTo>
                  <a:cubicBezTo>
                    <a:pt x="211" y="24"/>
                    <a:pt x="211" y="24"/>
                    <a:pt x="211" y="24"/>
                  </a:cubicBezTo>
                  <a:cubicBezTo>
                    <a:pt x="214" y="24"/>
                    <a:pt x="214" y="24"/>
                    <a:pt x="214" y="24"/>
                  </a:cubicBezTo>
                  <a:cubicBezTo>
                    <a:pt x="212" y="15"/>
                    <a:pt x="212" y="15"/>
                    <a:pt x="212" y="15"/>
                  </a:cubicBezTo>
                  <a:cubicBezTo>
                    <a:pt x="212" y="14"/>
                    <a:pt x="212" y="14"/>
                    <a:pt x="212" y="14"/>
                  </a:cubicBezTo>
                  <a:cubicBezTo>
                    <a:pt x="212" y="14"/>
                    <a:pt x="212" y="14"/>
                    <a:pt x="212" y="14"/>
                  </a:cubicBezTo>
                  <a:cubicBezTo>
                    <a:pt x="213" y="14"/>
                    <a:pt x="213" y="14"/>
                    <a:pt x="213" y="14"/>
                  </a:cubicBezTo>
                  <a:cubicBezTo>
                    <a:pt x="217" y="6"/>
                    <a:pt x="217" y="6"/>
                    <a:pt x="217" y="6"/>
                  </a:cubicBezTo>
                  <a:cubicBezTo>
                    <a:pt x="216" y="6"/>
                    <a:pt x="216" y="6"/>
                    <a:pt x="216" y="6"/>
                  </a:cubicBezTo>
                  <a:cubicBezTo>
                    <a:pt x="213" y="6"/>
                    <a:pt x="213" y="6"/>
                    <a:pt x="213" y="6"/>
                  </a:cubicBezTo>
                  <a:cubicBezTo>
                    <a:pt x="213" y="7"/>
                    <a:pt x="213" y="7"/>
                    <a:pt x="213" y="7"/>
                  </a:cubicBezTo>
                  <a:cubicBezTo>
                    <a:pt x="213" y="7"/>
                    <a:pt x="213" y="7"/>
                    <a:pt x="213" y="7"/>
                  </a:cubicBezTo>
                  <a:cubicBezTo>
                    <a:pt x="205" y="8"/>
                    <a:pt x="205" y="8"/>
                    <a:pt x="205" y="8"/>
                  </a:cubicBezTo>
                  <a:cubicBezTo>
                    <a:pt x="203" y="8"/>
                    <a:pt x="203" y="8"/>
                    <a:pt x="203" y="8"/>
                  </a:cubicBezTo>
                  <a:cubicBezTo>
                    <a:pt x="202" y="8"/>
                    <a:pt x="202" y="8"/>
                    <a:pt x="202" y="8"/>
                  </a:cubicBezTo>
                  <a:cubicBezTo>
                    <a:pt x="202" y="8"/>
                    <a:pt x="202" y="8"/>
                    <a:pt x="202" y="8"/>
                  </a:cubicBezTo>
                  <a:cubicBezTo>
                    <a:pt x="202" y="6"/>
                    <a:pt x="202" y="6"/>
                    <a:pt x="202" y="6"/>
                  </a:cubicBezTo>
                  <a:cubicBezTo>
                    <a:pt x="200" y="4"/>
                    <a:pt x="200" y="4"/>
                    <a:pt x="200" y="4"/>
                  </a:cubicBezTo>
                  <a:lnTo>
                    <a:pt x="199" y="4"/>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30" name="Freeform 31"/>
            <p:cNvSpPr/>
            <p:nvPr/>
          </p:nvSpPr>
          <p:spPr bwMode="auto">
            <a:xfrm>
              <a:off x="7964488" y="3752851"/>
              <a:ext cx="123825" cy="115888"/>
            </a:xfrm>
            <a:custGeom>
              <a:avLst/>
              <a:gdLst>
                <a:gd name="T0" fmla="*/ 30 w 33"/>
                <a:gd name="T1" fmla="*/ 17 h 31"/>
                <a:gd name="T2" fmla="*/ 33 w 33"/>
                <a:gd name="T3" fmla="*/ 14 h 31"/>
                <a:gd name="T4" fmla="*/ 33 w 33"/>
                <a:gd name="T5" fmla="*/ 14 h 31"/>
                <a:gd name="T6" fmla="*/ 33 w 33"/>
                <a:gd name="T7" fmla="*/ 14 h 31"/>
                <a:gd name="T8" fmla="*/ 33 w 33"/>
                <a:gd name="T9" fmla="*/ 13 h 31"/>
                <a:gd name="T10" fmla="*/ 23 w 33"/>
                <a:gd name="T11" fmla="*/ 5 h 31"/>
                <a:gd name="T12" fmla="*/ 10 w 33"/>
                <a:gd name="T13" fmla="*/ 1 h 31"/>
                <a:gd name="T14" fmla="*/ 6 w 33"/>
                <a:gd name="T15" fmla="*/ 2 h 31"/>
                <a:gd name="T16" fmla="*/ 6 w 33"/>
                <a:gd name="T17" fmla="*/ 11 h 31"/>
                <a:gd name="T18" fmla="*/ 1 w 33"/>
                <a:gd name="T19" fmla="*/ 19 h 31"/>
                <a:gd name="T20" fmla="*/ 0 w 33"/>
                <a:gd name="T21" fmla="*/ 21 h 31"/>
                <a:gd name="T22" fmla="*/ 4 w 33"/>
                <a:gd name="T23" fmla="*/ 26 h 31"/>
                <a:gd name="T24" fmla="*/ 4 w 33"/>
                <a:gd name="T25" fmla="*/ 26 h 31"/>
                <a:gd name="T26" fmla="*/ 5 w 33"/>
                <a:gd name="T27" fmla="*/ 29 h 31"/>
                <a:gd name="T28" fmla="*/ 10 w 33"/>
                <a:gd name="T29" fmla="*/ 31 h 31"/>
                <a:gd name="T30" fmla="*/ 17 w 33"/>
                <a:gd name="T31" fmla="*/ 28 h 31"/>
                <a:gd name="T32" fmla="*/ 25 w 33"/>
                <a:gd name="T33" fmla="*/ 30 h 31"/>
                <a:gd name="T34" fmla="*/ 26 w 33"/>
                <a:gd name="T35" fmla="*/ 27 h 31"/>
                <a:gd name="T36" fmla="*/ 30 w 33"/>
                <a:gd name="T37"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31">
                  <a:moveTo>
                    <a:pt x="30" y="17"/>
                  </a:moveTo>
                  <a:cubicBezTo>
                    <a:pt x="33" y="14"/>
                    <a:pt x="33" y="14"/>
                    <a:pt x="33" y="14"/>
                  </a:cubicBezTo>
                  <a:cubicBezTo>
                    <a:pt x="33" y="14"/>
                    <a:pt x="33" y="14"/>
                    <a:pt x="33" y="14"/>
                  </a:cubicBezTo>
                  <a:cubicBezTo>
                    <a:pt x="33" y="14"/>
                    <a:pt x="33" y="14"/>
                    <a:pt x="33" y="14"/>
                  </a:cubicBezTo>
                  <a:cubicBezTo>
                    <a:pt x="33" y="13"/>
                    <a:pt x="33" y="13"/>
                    <a:pt x="33" y="13"/>
                  </a:cubicBezTo>
                  <a:cubicBezTo>
                    <a:pt x="23" y="5"/>
                    <a:pt x="23" y="5"/>
                    <a:pt x="23" y="5"/>
                  </a:cubicBezTo>
                  <a:cubicBezTo>
                    <a:pt x="18" y="2"/>
                    <a:pt x="14" y="0"/>
                    <a:pt x="10" y="1"/>
                  </a:cubicBezTo>
                  <a:cubicBezTo>
                    <a:pt x="6" y="2"/>
                    <a:pt x="6" y="2"/>
                    <a:pt x="6" y="2"/>
                  </a:cubicBezTo>
                  <a:cubicBezTo>
                    <a:pt x="6" y="11"/>
                    <a:pt x="6" y="11"/>
                    <a:pt x="6" y="11"/>
                  </a:cubicBezTo>
                  <a:cubicBezTo>
                    <a:pt x="5" y="14"/>
                    <a:pt x="4" y="17"/>
                    <a:pt x="1" y="19"/>
                  </a:cubicBezTo>
                  <a:cubicBezTo>
                    <a:pt x="0" y="21"/>
                    <a:pt x="0" y="21"/>
                    <a:pt x="0" y="21"/>
                  </a:cubicBezTo>
                  <a:cubicBezTo>
                    <a:pt x="4" y="26"/>
                    <a:pt x="4" y="26"/>
                    <a:pt x="4" y="26"/>
                  </a:cubicBezTo>
                  <a:cubicBezTo>
                    <a:pt x="4" y="26"/>
                    <a:pt x="4" y="26"/>
                    <a:pt x="4" y="26"/>
                  </a:cubicBezTo>
                  <a:cubicBezTo>
                    <a:pt x="5" y="29"/>
                    <a:pt x="5" y="29"/>
                    <a:pt x="5" y="29"/>
                  </a:cubicBezTo>
                  <a:cubicBezTo>
                    <a:pt x="10" y="31"/>
                    <a:pt x="10" y="31"/>
                    <a:pt x="10" y="31"/>
                  </a:cubicBezTo>
                  <a:cubicBezTo>
                    <a:pt x="13" y="29"/>
                    <a:pt x="15" y="28"/>
                    <a:pt x="17" y="28"/>
                  </a:cubicBezTo>
                  <a:cubicBezTo>
                    <a:pt x="25" y="30"/>
                    <a:pt x="25" y="30"/>
                    <a:pt x="25" y="30"/>
                  </a:cubicBezTo>
                  <a:cubicBezTo>
                    <a:pt x="26" y="27"/>
                    <a:pt x="26" y="27"/>
                    <a:pt x="26" y="27"/>
                  </a:cubicBezTo>
                  <a:cubicBezTo>
                    <a:pt x="26" y="22"/>
                    <a:pt x="28" y="18"/>
                    <a:pt x="30" y="1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31" name="Freeform 32"/>
            <p:cNvSpPr/>
            <p:nvPr/>
          </p:nvSpPr>
          <p:spPr bwMode="auto">
            <a:xfrm>
              <a:off x="7364413" y="3324226"/>
              <a:ext cx="709613" cy="549275"/>
            </a:xfrm>
            <a:custGeom>
              <a:avLst/>
              <a:gdLst>
                <a:gd name="T0" fmla="*/ 121 w 189"/>
                <a:gd name="T1" fmla="*/ 23 h 146"/>
                <a:gd name="T2" fmla="*/ 85 w 189"/>
                <a:gd name="T3" fmla="*/ 9 h 146"/>
                <a:gd name="T4" fmla="*/ 85 w 189"/>
                <a:gd name="T5" fmla="*/ 1 h 146"/>
                <a:gd name="T6" fmla="*/ 82 w 189"/>
                <a:gd name="T7" fmla="*/ 0 h 146"/>
                <a:gd name="T8" fmla="*/ 67 w 189"/>
                <a:gd name="T9" fmla="*/ 16 h 146"/>
                <a:gd name="T10" fmla="*/ 58 w 189"/>
                <a:gd name="T11" fmla="*/ 24 h 146"/>
                <a:gd name="T12" fmla="*/ 48 w 189"/>
                <a:gd name="T13" fmla="*/ 19 h 146"/>
                <a:gd name="T14" fmla="*/ 31 w 189"/>
                <a:gd name="T15" fmla="*/ 25 h 146"/>
                <a:gd name="T16" fmla="*/ 10 w 189"/>
                <a:gd name="T17" fmla="*/ 11 h 146"/>
                <a:gd name="T18" fmla="*/ 2 w 189"/>
                <a:gd name="T19" fmla="*/ 17 h 146"/>
                <a:gd name="T20" fmla="*/ 2 w 189"/>
                <a:gd name="T21" fmla="*/ 18 h 146"/>
                <a:gd name="T22" fmla="*/ 0 w 189"/>
                <a:gd name="T23" fmla="*/ 20 h 146"/>
                <a:gd name="T24" fmla="*/ 5 w 189"/>
                <a:gd name="T25" fmla="*/ 21 h 146"/>
                <a:gd name="T26" fmla="*/ 5 w 189"/>
                <a:gd name="T27" fmla="*/ 21 h 146"/>
                <a:gd name="T28" fmla="*/ 35 w 189"/>
                <a:gd name="T29" fmla="*/ 43 h 146"/>
                <a:gd name="T30" fmla="*/ 63 w 189"/>
                <a:gd name="T31" fmla="*/ 75 h 146"/>
                <a:gd name="T32" fmla="*/ 90 w 189"/>
                <a:gd name="T33" fmla="*/ 72 h 146"/>
                <a:gd name="T34" fmla="*/ 91 w 189"/>
                <a:gd name="T35" fmla="*/ 72 h 146"/>
                <a:gd name="T36" fmla="*/ 99 w 189"/>
                <a:gd name="T37" fmla="*/ 74 h 146"/>
                <a:gd name="T38" fmla="*/ 100 w 189"/>
                <a:gd name="T39" fmla="*/ 75 h 146"/>
                <a:gd name="T40" fmla="*/ 94 w 189"/>
                <a:gd name="T41" fmla="*/ 93 h 146"/>
                <a:gd name="T42" fmla="*/ 84 w 189"/>
                <a:gd name="T43" fmla="*/ 94 h 146"/>
                <a:gd name="T44" fmla="*/ 74 w 189"/>
                <a:gd name="T45" fmla="*/ 117 h 146"/>
                <a:gd name="T46" fmla="*/ 89 w 189"/>
                <a:gd name="T47" fmla="*/ 127 h 146"/>
                <a:gd name="T48" fmla="*/ 93 w 189"/>
                <a:gd name="T49" fmla="*/ 134 h 146"/>
                <a:gd name="T50" fmla="*/ 100 w 189"/>
                <a:gd name="T51" fmla="*/ 133 h 146"/>
                <a:gd name="T52" fmla="*/ 115 w 189"/>
                <a:gd name="T53" fmla="*/ 139 h 146"/>
                <a:gd name="T54" fmla="*/ 119 w 189"/>
                <a:gd name="T55" fmla="*/ 144 h 146"/>
                <a:gd name="T56" fmla="*/ 132 w 189"/>
                <a:gd name="T57" fmla="*/ 144 h 146"/>
                <a:gd name="T58" fmla="*/ 152 w 189"/>
                <a:gd name="T59" fmla="*/ 143 h 146"/>
                <a:gd name="T60" fmla="*/ 159 w 189"/>
                <a:gd name="T61" fmla="*/ 139 h 146"/>
                <a:gd name="T62" fmla="*/ 159 w 189"/>
                <a:gd name="T63" fmla="*/ 131 h 146"/>
                <a:gd name="T64" fmla="*/ 163 w 189"/>
                <a:gd name="T65" fmla="*/ 120 h 146"/>
                <a:gd name="T66" fmla="*/ 170 w 189"/>
                <a:gd name="T67" fmla="*/ 112 h 146"/>
                <a:gd name="T68" fmla="*/ 186 w 189"/>
                <a:gd name="T69" fmla="*/ 112 h 146"/>
                <a:gd name="T70" fmla="*/ 181 w 189"/>
                <a:gd name="T71" fmla="*/ 98 h 146"/>
                <a:gd name="T72" fmla="*/ 174 w 189"/>
                <a:gd name="T73" fmla="*/ 97 h 146"/>
                <a:gd name="T74" fmla="*/ 174 w 189"/>
                <a:gd name="T75" fmla="*/ 97 h 146"/>
                <a:gd name="T76" fmla="*/ 156 w 189"/>
                <a:gd name="T77" fmla="*/ 86 h 146"/>
                <a:gd name="T78" fmla="*/ 147 w 189"/>
                <a:gd name="T79" fmla="*/ 83 h 146"/>
                <a:gd name="T80" fmla="*/ 132 w 189"/>
                <a:gd name="T81" fmla="*/ 4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146">
                  <a:moveTo>
                    <a:pt x="132" y="43"/>
                  </a:moveTo>
                  <a:cubicBezTo>
                    <a:pt x="128" y="39"/>
                    <a:pt x="124" y="33"/>
                    <a:pt x="121" y="23"/>
                  </a:cubicBezTo>
                  <a:cubicBezTo>
                    <a:pt x="109" y="23"/>
                    <a:pt x="102" y="21"/>
                    <a:pt x="99" y="17"/>
                  </a:cubicBezTo>
                  <a:cubicBezTo>
                    <a:pt x="97" y="13"/>
                    <a:pt x="92" y="11"/>
                    <a:pt x="85" y="9"/>
                  </a:cubicBezTo>
                  <a:cubicBezTo>
                    <a:pt x="83" y="8"/>
                    <a:pt x="83" y="8"/>
                    <a:pt x="83" y="8"/>
                  </a:cubicBezTo>
                  <a:cubicBezTo>
                    <a:pt x="85" y="1"/>
                    <a:pt x="85" y="1"/>
                    <a:pt x="85" y="1"/>
                  </a:cubicBezTo>
                  <a:cubicBezTo>
                    <a:pt x="84" y="1"/>
                    <a:pt x="84" y="1"/>
                    <a:pt x="84" y="1"/>
                  </a:cubicBezTo>
                  <a:cubicBezTo>
                    <a:pt x="82" y="0"/>
                    <a:pt x="82" y="0"/>
                    <a:pt x="82" y="0"/>
                  </a:cubicBezTo>
                  <a:cubicBezTo>
                    <a:pt x="77" y="3"/>
                    <a:pt x="74" y="5"/>
                    <a:pt x="73" y="8"/>
                  </a:cubicBezTo>
                  <a:cubicBezTo>
                    <a:pt x="71" y="11"/>
                    <a:pt x="69" y="14"/>
                    <a:pt x="67" y="16"/>
                  </a:cubicBezTo>
                  <a:cubicBezTo>
                    <a:pt x="65" y="23"/>
                    <a:pt x="63" y="26"/>
                    <a:pt x="61" y="26"/>
                  </a:cubicBezTo>
                  <a:cubicBezTo>
                    <a:pt x="60" y="26"/>
                    <a:pt x="59" y="25"/>
                    <a:pt x="58" y="24"/>
                  </a:cubicBezTo>
                  <a:cubicBezTo>
                    <a:pt x="55" y="21"/>
                    <a:pt x="55" y="21"/>
                    <a:pt x="55" y="21"/>
                  </a:cubicBezTo>
                  <a:cubicBezTo>
                    <a:pt x="52" y="20"/>
                    <a:pt x="50" y="19"/>
                    <a:pt x="48" y="19"/>
                  </a:cubicBezTo>
                  <a:cubicBezTo>
                    <a:pt x="44" y="20"/>
                    <a:pt x="44" y="20"/>
                    <a:pt x="44" y="20"/>
                  </a:cubicBezTo>
                  <a:cubicBezTo>
                    <a:pt x="41" y="23"/>
                    <a:pt x="37" y="25"/>
                    <a:pt x="31" y="25"/>
                  </a:cubicBezTo>
                  <a:cubicBezTo>
                    <a:pt x="16" y="25"/>
                    <a:pt x="16" y="25"/>
                    <a:pt x="16" y="25"/>
                  </a:cubicBezTo>
                  <a:cubicBezTo>
                    <a:pt x="11" y="22"/>
                    <a:pt x="9" y="17"/>
                    <a:pt x="10" y="11"/>
                  </a:cubicBezTo>
                  <a:cubicBezTo>
                    <a:pt x="5" y="9"/>
                    <a:pt x="5" y="9"/>
                    <a:pt x="5" y="9"/>
                  </a:cubicBezTo>
                  <a:cubicBezTo>
                    <a:pt x="2" y="17"/>
                    <a:pt x="2" y="17"/>
                    <a:pt x="2" y="17"/>
                  </a:cubicBezTo>
                  <a:cubicBezTo>
                    <a:pt x="2" y="17"/>
                    <a:pt x="2" y="17"/>
                    <a:pt x="2" y="17"/>
                  </a:cubicBezTo>
                  <a:cubicBezTo>
                    <a:pt x="2" y="18"/>
                    <a:pt x="2" y="18"/>
                    <a:pt x="2" y="18"/>
                  </a:cubicBezTo>
                  <a:cubicBezTo>
                    <a:pt x="2" y="18"/>
                    <a:pt x="2" y="18"/>
                    <a:pt x="2" y="18"/>
                  </a:cubicBezTo>
                  <a:cubicBezTo>
                    <a:pt x="0" y="20"/>
                    <a:pt x="0" y="20"/>
                    <a:pt x="0" y="20"/>
                  </a:cubicBezTo>
                  <a:cubicBezTo>
                    <a:pt x="4" y="21"/>
                    <a:pt x="4" y="21"/>
                    <a:pt x="4" y="21"/>
                  </a:cubicBezTo>
                  <a:cubicBezTo>
                    <a:pt x="5" y="21"/>
                    <a:pt x="5" y="21"/>
                    <a:pt x="5" y="21"/>
                  </a:cubicBezTo>
                  <a:cubicBezTo>
                    <a:pt x="5" y="21"/>
                    <a:pt x="5" y="21"/>
                    <a:pt x="5" y="21"/>
                  </a:cubicBezTo>
                  <a:cubicBezTo>
                    <a:pt x="5" y="21"/>
                    <a:pt x="5" y="21"/>
                    <a:pt x="5" y="21"/>
                  </a:cubicBezTo>
                  <a:cubicBezTo>
                    <a:pt x="12" y="31"/>
                    <a:pt x="17" y="37"/>
                    <a:pt x="20" y="38"/>
                  </a:cubicBezTo>
                  <a:cubicBezTo>
                    <a:pt x="22" y="39"/>
                    <a:pt x="26" y="41"/>
                    <a:pt x="35" y="43"/>
                  </a:cubicBezTo>
                  <a:cubicBezTo>
                    <a:pt x="49" y="48"/>
                    <a:pt x="49" y="48"/>
                    <a:pt x="49" y="48"/>
                  </a:cubicBezTo>
                  <a:cubicBezTo>
                    <a:pt x="54" y="50"/>
                    <a:pt x="58" y="59"/>
                    <a:pt x="63" y="75"/>
                  </a:cubicBezTo>
                  <a:cubicBezTo>
                    <a:pt x="69" y="79"/>
                    <a:pt x="73" y="81"/>
                    <a:pt x="76" y="81"/>
                  </a:cubicBezTo>
                  <a:cubicBezTo>
                    <a:pt x="79" y="80"/>
                    <a:pt x="84" y="77"/>
                    <a:pt x="90" y="72"/>
                  </a:cubicBezTo>
                  <a:cubicBezTo>
                    <a:pt x="91" y="72"/>
                    <a:pt x="91" y="72"/>
                    <a:pt x="91" y="72"/>
                  </a:cubicBezTo>
                  <a:cubicBezTo>
                    <a:pt x="91" y="72"/>
                    <a:pt x="91" y="72"/>
                    <a:pt x="91" y="72"/>
                  </a:cubicBezTo>
                  <a:cubicBezTo>
                    <a:pt x="92" y="72"/>
                    <a:pt x="92" y="72"/>
                    <a:pt x="92" y="72"/>
                  </a:cubicBezTo>
                  <a:cubicBezTo>
                    <a:pt x="99" y="74"/>
                    <a:pt x="99" y="74"/>
                    <a:pt x="99" y="74"/>
                  </a:cubicBezTo>
                  <a:cubicBezTo>
                    <a:pt x="100" y="74"/>
                    <a:pt x="100" y="74"/>
                    <a:pt x="100" y="74"/>
                  </a:cubicBezTo>
                  <a:cubicBezTo>
                    <a:pt x="100" y="75"/>
                    <a:pt x="100" y="75"/>
                    <a:pt x="100" y="75"/>
                  </a:cubicBezTo>
                  <a:cubicBezTo>
                    <a:pt x="100" y="76"/>
                    <a:pt x="100" y="76"/>
                    <a:pt x="100" y="76"/>
                  </a:cubicBezTo>
                  <a:cubicBezTo>
                    <a:pt x="97" y="86"/>
                    <a:pt x="95" y="91"/>
                    <a:pt x="94" y="93"/>
                  </a:cubicBezTo>
                  <a:cubicBezTo>
                    <a:pt x="84" y="93"/>
                    <a:pt x="84" y="93"/>
                    <a:pt x="84" y="93"/>
                  </a:cubicBezTo>
                  <a:cubicBezTo>
                    <a:pt x="84" y="94"/>
                    <a:pt x="84" y="94"/>
                    <a:pt x="84" y="94"/>
                  </a:cubicBezTo>
                  <a:cubicBezTo>
                    <a:pt x="84" y="98"/>
                    <a:pt x="81" y="104"/>
                    <a:pt x="76" y="111"/>
                  </a:cubicBezTo>
                  <a:cubicBezTo>
                    <a:pt x="74" y="114"/>
                    <a:pt x="74" y="116"/>
                    <a:pt x="74" y="117"/>
                  </a:cubicBezTo>
                  <a:cubicBezTo>
                    <a:pt x="83" y="123"/>
                    <a:pt x="83" y="123"/>
                    <a:pt x="83" y="123"/>
                  </a:cubicBezTo>
                  <a:cubicBezTo>
                    <a:pt x="86" y="126"/>
                    <a:pt x="87" y="127"/>
                    <a:pt x="89" y="127"/>
                  </a:cubicBezTo>
                  <a:cubicBezTo>
                    <a:pt x="91" y="127"/>
                    <a:pt x="91" y="127"/>
                    <a:pt x="91" y="127"/>
                  </a:cubicBezTo>
                  <a:cubicBezTo>
                    <a:pt x="93" y="134"/>
                    <a:pt x="93" y="134"/>
                    <a:pt x="93" y="134"/>
                  </a:cubicBezTo>
                  <a:cubicBezTo>
                    <a:pt x="98" y="135"/>
                    <a:pt x="98" y="135"/>
                    <a:pt x="98" y="135"/>
                  </a:cubicBezTo>
                  <a:cubicBezTo>
                    <a:pt x="100" y="133"/>
                    <a:pt x="100" y="133"/>
                    <a:pt x="100" y="133"/>
                  </a:cubicBezTo>
                  <a:cubicBezTo>
                    <a:pt x="101" y="132"/>
                    <a:pt x="103" y="131"/>
                    <a:pt x="104" y="131"/>
                  </a:cubicBezTo>
                  <a:cubicBezTo>
                    <a:pt x="108" y="131"/>
                    <a:pt x="111" y="134"/>
                    <a:pt x="115" y="139"/>
                  </a:cubicBezTo>
                  <a:cubicBezTo>
                    <a:pt x="115" y="139"/>
                    <a:pt x="115" y="139"/>
                    <a:pt x="115" y="139"/>
                  </a:cubicBezTo>
                  <a:cubicBezTo>
                    <a:pt x="119" y="144"/>
                    <a:pt x="119" y="144"/>
                    <a:pt x="119" y="144"/>
                  </a:cubicBezTo>
                  <a:cubicBezTo>
                    <a:pt x="119" y="143"/>
                    <a:pt x="119" y="143"/>
                    <a:pt x="119" y="143"/>
                  </a:cubicBezTo>
                  <a:cubicBezTo>
                    <a:pt x="122" y="142"/>
                    <a:pt x="126" y="142"/>
                    <a:pt x="132" y="144"/>
                  </a:cubicBezTo>
                  <a:cubicBezTo>
                    <a:pt x="143" y="146"/>
                    <a:pt x="143" y="146"/>
                    <a:pt x="143" y="146"/>
                  </a:cubicBezTo>
                  <a:cubicBezTo>
                    <a:pt x="152" y="143"/>
                    <a:pt x="152" y="143"/>
                    <a:pt x="152" y="143"/>
                  </a:cubicBezTo>
                  <a:cubicBezTo>
                    <a:pt x="156" y="141"/>
                    <a:pt x="156" y="141"/>
                    <a:pt x="156" y="141"/>
                  </a:cubicBezTo>
                  <a:cubicBezTo>
                    <a:pt x="159" y="139"/>
                    <a:pt x="159" y="139"/>
                    <a:pt x="159" y="139"/>
                  </a:cubicBezTo>
                  <a:cubicBezTo>
                    <a:pt x="157" y="136"/>
                    <a:pt x="157" y="136"/>
                    <a:pt x="157" y="136"/>
                  </a:cubicBezTo>
                  <a:cubicBezTo>
                    <a:pt x="156" y="135"/>
                    <a:pt x="157" y="133"/>
                    <a:pt x="159" y="131"/>
                  </a:cubicBezTo>
                  <a:cubicBezTo>
                    <a:pt x="161" y="129"/>
                    <a:pt x="163" y="127"/>
                    <a:pt x="163" y="124"/>
                  </a:cubicBezTo>
                  <a:cubicBezTo>
                    <a:pt x="163" y="120"/>
                    <a:pt x="163" y="120"/>
                    <a:pt x="163" y="120"/>
                  </a:cubicBezTo>
                  <a:cubicBezTo>
                    <a:pt x="162" y="117"/>
                    <a:pt x="162" y="116"/>
                    <a:pt x="163" y="115"/>
                  </a:cubicBezTo>
                  <a:cubicBezTo>
                    <a:pt x="164" y="113"/>
                    <a:pt x="167" y="112"/>
                    <a:pt x="170" y="112"/>
                  </a:cubicBezTo>
                  <a:cubicBezTo>
                    <a:pt x="175" y="111"/>
                    <a:pt x="182" y="113"/>
                    <a:pt x="189" y="120"/>
                  </a:cubicBezTo>
                  <a:cubicBezTo>
                    <a:pt x="186" y="112"/>
                    <a:pt x="186" y="112"/>
                    <a:pt x="186" y="112"/>
                  </a:cubicBezTo>
                  <a:cubicBezTo>
                    <a:pt x="182" y="106"/>
                    <a:pt x="182" y="106"/>
                    <a:pt x="182" y="106"/>
                  </a:cubicBezTo>
                  <a:cubicBezTo>
                    <a:pt x="181" y="98"/>
                    <a:pt x="181" y="98"/>
                    <a:pt x="181" y="98"/>
                  </a:cubicBezTo>
                  <a:cubicBezTo>
                    <a:pt x="174" y="97"/>
                    <a:pt x="174" y="97"/>
                    <a:pt x="174" y="97"/>
                  </a:cubicBezTo>
                  <a:cubicBezTo>
                    <a:pt x="174" y="97"/>
                    <a:pt x="174" y="97"/>
                    <a:pt x="174" y="97"/>
                  </a:cubicBezTo>
                  <a:cubicBezTo>
                    <a:pt x="174" y="97"/>
                    <a:pt x="174" y="97"/>
                    <a:pt x="174" y="97"/>
                  </a:cubicBezTo>
                  <a:cubicBezTo>
                    <a:pt x="174" y="97"/>
                    <a:pt x="174" y="97"/>
                    <a:pt x="174" y="97"/>
                  </a:cubicBezTo>
                  <a:cubicBezTo>
                    <a:pt x="174" y="97"/>
                    <a:pt x="174" y="97"/>
                    <a:pt x="174" y="97"/>
                  </a:cubicBezTo>
                  <a:cubicBezTo>
                    <a:pt x="156" y="86"/>
                    <a:pt x="156" y="86"/>
                    <a:pt x="156" y="86"/>
                  </a:cubicBezTo>
                  <a:cubicBezTo>
                    <a:pt x="147" y="85"/>
                    <a:pt x="147" y="85"/>
                    <a:pt x="147" y="85"/>
                  </a:cubicBezTo>
                  <a:cubicBezTo>
                    <a:pt x="147" y="83"/>
                    <a:pt x="147" y="83"/>
                    <a:pt x="147" y="83"/>
                  </a:cubicBezTo>
                  <a:cubicBezTo>
                    <a:pt x="147" y="74"/>
                    <a:pt x="147" y="74"/>
                    <a:pt x="147" y="74"/>
                  </a:cubicBezTo>
                  <a:cubicBezTo>
                    <a:pt x="141" y="57"/>
                    <a:pt x="136" y="46"/>
                    <a:pt x="13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32" name="Freeform 33"/>
            <p:cNvSpPr/>
            <p:nvPr/>
          </p:nvSpPr>
          <p:spPr bwMode="auto">
            <a:xfrm>
              <a:off x="6996113" y="2276476"/>
              <a:ext cx="657225" cy="942975"/>
            </a:xfrm>
            <a:custGeom>
              <a:avLst/>
              <a:gdLst>
                <a:gd name="T0" fmla="*/ 158 w 175"/>
                <a:gd name="T1" fmla="*/ 74 h 251"/>
                <a:gd name="T2" fmla="*/ 139 w 175"/>
                <a:gd name="T3" fmla="*/ 69 h 251"/>
                <a:gd name="T4" fmla="*/ 138 w 175"/>
                <a:gd name="T5" fmla="*/ 52 h 251"/>
                <a:gd name="T6" fmla="*/ 133 w 175"/>
                <a:gd name="T7" fmla="*/ 46 h 251"/>
                <a:gd name="T8" fmla="*/ 116 w 175"/>
                <a:gd name="T9" fmla="*/ 38 h 251"/>
                <a:gd name="T10" fmla="*/ 117 w 175"/>
                <a:gd name="T11" fmla="*/ 24 h 251"/>
                <a:gd name="T12" fmla="*/ 113 w 175"/>
                <a:gd name="T13" fmla="*/ 20 h 251"/>
                <a:gd name="T14" fmla="*/ 104 w 175"/>
                <a:gd name="T15" fmla="*/ 15 h 251"/>
                <a:gd name="T16" fmla="*/ 99 w 175"/>
                <a:gd name="T17" fmla="*/ 0 h 251"/>
                <a:gd name="T18" fmla="*/ 89 w 175"/>
                <a:gd name="T19" fmla="*/ 8 h 251"/>
                <a:gd name="T20" fmla="*/ 77 w 175"/>
                <a:gd name="T21" fmla="*/ 24 h 251"/>
                <a:gd name="T22" fmla="*/ 71 w 175"/>
                <a:gd name="T23" fmla="*/ 33 h 251"/>
                <a:gd name="T24" fmla="*/ 58 w 175"/>
                <a:gd name="T25" fmla="*/ 39 h 251"/>
                <a:gd name="T26" fmla="*/ 44 w 175"/>
                <a:gd name="T27" fmla="*/ 39 h 251"/>
                <a:gd name="T28" fmla="*/ 31 w 175"/>
                <a:gd name="T29" fmla="*/ 50 h 251"/>
                <a:gd name="T30" fmla="*/ 23 w 175"/>
                <a:gd name="T31" fmla="*/ 45 h 251"/>
                <a:gd name="T32" fmla="*/ 16 w 175"/>
                <a:gd name="T33" fmla="*/ 32 h 251"/>
                <a:gd name="T34" fmla="*/ 7 w 175"/>
                <a:gd name="T35" fmla="*/ 48 h 251"/>
                <a:gd name="T36" fmla="*/ 7 w 175"/>
                <a:gd name="T37" fmla="*/ 48 h 251"/>
                <a:gd name="T38" fmla="*/ 14 w 175"/>
                <a:gd name="T39" fmla="*/ 84 h 251"/>
                <a:gd name="T40" fmla="*/ 18 w 175"/>
                <a:gd name="T41" fmla="*/ 94 h 251"/>
                <a:gd name="T42" fmla="*/ 5 w 175"/>
                <a:gd name="T43" fmla="*/ 100 h 251"/>
                <a:gd name="T44" fmla="*/ 23 w 175"/>
                <a:gd name="T45" fmla="*/ 120 h 251"/>
                <a:gd name="T46" fmla="*/ 23 w 175"/>
                <a:gd name="T47" fmla="*/ 120 h 251"/>
                <a:gd name="T48" fmla="*/ 18 w 175"/>
                <a:gd name="T49" fmla="*/ 140 h 251"/>
                <a:gd name="T50" fmla="*/ 7 w 175"/>
                <a:gd name="T51" fmla="*/ 147 h 251"/>
                <a:gd name="T52" fmla="*/ 18 w 175"/>
                <a:gd name="T53" fmla="*/ 179 h 251"/>
                <a:gd name="T54" fmla="*/ 24 w 175"/>
                <a:gd name="T55" fmla="*/ 189 h 251"/>
                <a:gd name="T56" fmla="*/ 15 w 175"/>
                <a:gd name="T57" fmla="*/ 208 h 251"/>
                <a:gd name="T58" fmla="*/ 9 w 175"/>
                <a:gd name="T59" fmla="*/ 225 h 251"/>
                <a:gd name="T60" fmla="*/ 10 w 175"/>
                <a:gd name="T61" fmla="*/ 238 h 251"/>
                <a:gd name="T62" fmla="*/ 13 w 175"/>
                <a:gd name="T63" fmla="*/ 241 h 251"/>
                <a:gd name="T64" fmla="*/ 13 w 175"/>
                <a:gd name="T65" fmla="*/ 244 h 251"/>
                <a:gd name="T66" fmla="*/ 13 w 175"/>
                <a:gd name="T67" fmla="*/ 244 h 251"/>
                <a:gd name="T68" fmla="*/ 46 w 175"/>
                <a:gd name="T69" fmla="*/ 248 h 251"/>
                <a:gd name="T70" fmla="*/ 56 w 175"/>
                <a:gd name="T71" fmla="*/ 232 h 251"/>
                <a:gd name="T72" fmla="*/ 104 w 175"/>
                <a:gd name="T73" fmla="*/ 176 h 251"/>
                <a:gd name="T74" fmla="*/ 124 w 175"/>
                <a:gd name="T75" fmla="*/ 164 h 251"/>
                <a:gd name="T76" fmla="*/ 116 w 175"/>
                <a:gd name="T77" fmla="*/ 156 h 251"/>
                <a:gd name="T78" fmla="*/ 114 w 175"/>
                <a:gd name="T79" fmla="*/ 147 h 251"/>
                <a:gd name="T80" fmla="*/ 87 w 175"/>
                <a:gd name="T81" fmla="*/ 119 h 251"/>
                <a:gd name="T82" fmla="*/ 60 w 175"/>
                <a:gd name="T83" fmla="*/ 114 h 251"/>
                <a:gd name="T84" fmla="*/ 50 w 175"/>
                <a:gd name="T85" fmla="*/ 100 h 251"/>
                <a:gd name="T86" fmla="*/ 66 w 175"/>
                <a:gd name="T87" fmla="*/ 74 h 251"/>
                <a:gd name="T88" fmla="*/ 70 w 175"/>
                <a:gd name="T89" fmla="*/ 61 h 251"/>
                <a:gd name="T90" fmla="*/ 103 w 175"/>
                <a:gd name="T91" fmla="*/ 67 h 251"/>
                <a:gd name="T92" fmla="*/ 101 w 175"/>
                <a:gd name="T93" fmla="*/ 80 h 251"/>
                <a:gd name="T94" fmla="*/ 119 w 175"/>
                <a:gd name="T95" fmla="*/ 95 h 251"/>
                <a:gd name="T96" fmla="*/ 149 w 175"/>
                <a:gd name="T97" fmla="*/ 122 h 251"/>
                <a:gd name="T98" fmla="*/ 165 w 175"/>
                <a:gd name="T99" fmla="*/ 102 h 251"/>
                <a:gd name="T100" fmla="*/ 168 w 175"/>
                <a:gd name="T101" fmla="*/ 92 h 251"/>
                <a:gd name="T102" fmla="*/ 175 w 175"/>
                <a:gd name="T103" fmla="*/ 87 h 251"/>
                <a:gd name="T104" fmla="*/ 162 w 175"/>
                <a:gd name="T105" fmla="*/ 7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5" h="251">
                  <a:moveTo>
                    <a:pt x="161" y="76"/>
                  </a:moveTo>
                  <a:cubicBezTo>
                    <a:pt x="158" y="74"/>
                    <a:pt x="158" y="74"/>
                    <a:pt x="158" y="74"/>
                  </a:cubicBezTo>
                  <a:cubicBezTo>
                    <a:pt x="158" y="74"/>
                    <a:pt x="158" y="74"/>
                    <a:pt x="158" y="74"/>
                  </a:cubicBezTo>
                  <a:cubicBezTo>
                    <a:pt x="158" y="74"/>
                    <a:pt x="158" y="74"/>
                    <a:pt x="158" y="74"/>
                  </a:cubicBezTo>
                  <a:cubicBezTo>
                    <a:pt x="155" y="72"/>
                    <a:pt x="155" y="72"/>
                    <a:pt x="155" y="72"/>
                  </a:cubicBezTo>
                  <a:cubicBezTo>
                    <a:pt x="144" y="68"/>
                    <a:pt x="144" y="68"/>
                    <a:pt x="144" y="68"/>
                  </a:cubicBezTo>
                  <a:cubicBezTo>
                    <a:pt x="141" y="68"/>
                    <a:pt x="141" y="68"/>
                    <a:pt x="141" y="68"/>
                  </a:cubicBezTo>
                  <a:cubicBezTo>
                    <a:pt x="139" y="69"/>
                    <a:pt x="139" y="69"/>
                    <a:pt x="139" y="69"/>
                  </a:cubicBezTo>
                  <a:cubicBezTo>
                    <a:pt x="135" y="61"/>
                    <a:pt x="135" y="61"/>
                    <a:pt x="135" y="61"/>
                  </a:cubicBezTo>
                  <a:cubicBezTo>
                    <a:pt x="135" y="60"/>
                    <a:pt x="135" y="60"/>
                    <a:pt x="135" y="60"/>
                  </a:cubicBezTo>
                  <a:cubicBezTo>
                    <a:pt x="138" y="56"/>
                    <a:pt x="138" y="56"/>
                    <a:pt x="138" y="56"/>
                  </a:cubicBezTo>
                  <a:cubicBezTo>
                    <a:pt x="138" y="52"/>
                    <a:pt x="138" y="52"/>
                    <a:pt x="138" y="52"/>
                  </a:cubicBezTo>
                  <a:cubicBezTo>
                    <a:pt x="139" y="51"/>
                    <a:pt x="139" y="51"/>
                    <a:pt x="139" y="51"/>
                  </a:cubicBezTo>
                  <a:cubicBezTo>
                    <a:pt x="141" y="48"/>
                    <a:pt x="141" y="48"/>
                    <a:pt x="141" y="48"/>
                  </a:cubicBezTo>
                  <a:cubicBezTo>
                    <a:pt x="139" y="47"/>
                    <a:pt x="139" y="47"/>
                    <a:pt x="139" y="47"/>
                  </a:cubicBezTo>
                  <a:cubicBezTo>
                    <a:pt x="133" y="46"/>
                    <a:pt x="133" y="46"/>
                    <a:pt x="133" y="46"/>
                  </a:cubicBezTo>
                  <a:cubicBezTo>
                    <a:pt x="133" y="46"/>
                    <a:pt x="133" y="46"/>
                    <a:pt x="133" y="46"/>
                  </a:cubicBezTo>
                  <a:cubicBezTo>
                    <a:pt x="123" y="44"/>
                    <a:pt x="123" y="44"/>
                    <a:pt x="123" y="44"/>
                  </a:cubicBezTo>
                  <a:cubicBezTo>
                    <a:pt x="122" y="44"/>
                    <a:pt x="122" y="44"/>
                    <a:pt x="122" y="44"/>
                  </a:cubicBezTo>
                  <a:cubicBezTo>
                    <a:pt x="116" y="38"/>
                    <a:pt x="116" y="38"/>
                    <a:pt x="116" y="38"/>
                  </a:cubicBezTo>
                  <a:cubicBezTo>
                    <a:pt x="116" y="38"/>
                    <a:pt x="116" y="38"/>
                    <a:pt x="116" y="38"/>
                  </a:cubicBezTo>
                  <a:cubicBezTo>
                    <a:pt x="114" y="34"/>
                    <a:pt x="114" y="34"/>
                    <a:pt x="114" y="34"/>
                  </a:cubicBezTo>
                  <a:cubicBezTo>
                    <a:pt x="114" y="32"/>
                    <a:pt x="114" y="32"/>
                    <a:pt x="114" y="32"/>
                  </a:cubicBezTo>
                  <a:cubicBezTo>
                    <a:pt x="117" y="24"/>
                    <a:pt x="117" y="24"/>
                    <a:pt x="117" y="24"/>
                  </a:cubicBezTo>
                  <a:cubicBezTo>
                    <a:pt x="117" y="18"/>
                    <a:pt x="117" y="18"/>
                    <a:pt x="117" y="18"/>
                  </a:cubicBezTo>
                  <a:cubicBezTo>
                    <a:pt x="116" y="16"/>
                    <a:pt x="116" y="16"/>
                    <a:pt x="116" y="16"/>
                  </a:cubicBezTo>
                  <a:cubicBezTo>
                    <a:pt x="113" y="20"/>
                    <a:pt x="113" y="20"/>
                    <a:pt x="113" y="20"/>
                  </a:cubicBezTo>
                  <a:cubicBezTo>
                    <a:pt x="113" y="20"/>
                    <a:pt x="113" y="20"/>
                    <a:pt x="113" y="20"/>
                  </a:cubicBezTo>
                  <a:cubicBezTo>
                    <a:pt x="112" y="21"/>
                    <a:pt x="112" y="21"/>
                    <a:pt x="112" y="21"/>
                  </a:cubicBezTo>
                  <a:cubicBezTo>
                    <a:pt x="111" y="20"/>
                    <a:pt x="111" y="20"/>
                    <a:pt x="111" y="20"/>
                  </a:cubicBezTo>
                  <a:cubicBezTo>
                    <a:pt x="110" y="20"/>
                    <a:pt x="110" y="20"/>
                    <a:pt x="110" y="20"/>
                  </a:cubicBezTo>
                  <a:cubicBezTo>
                    <a:pt x="104" y="15"/>
                    <a:pt x="104" y="15"/>
                    <a:pt x="104" y="15"/>
                  </a:cubicBezTo>
                  <a:cubicBezTo>
                    <a:pt x="103" y="14"/>
                    <a:pt x="103" y="14"/>
                    <a:pt x="103" y="14"/>
                  </a:cubicBezTo>
                  <a:cubicBezTo>
                    <a:pt x="103" y="13"/>
                    <a:pt x="103" y="13"/>
                    <a:pt x="103" y="13"/>
                  </a:cubicBezTo>
                  <a:cubicBezTo>
                    <a:pt x="102" y="4"/>
                    <a:pt x="102" y="4"/>
                    <a:pt x="102" y="4"/>
                  </a:cubicBezTo>
                  <a:cubicBezTo>
                    <a:pt x="99" y="0"/>
                    <a:pt x="99" y="0"/>
                    <a:pt x="99" y="0"/>
                  </a:cubicBezTo>
                  <a:cubicBezTo>
                    <a:pt x="93" y="0"/>
                    <a:pt x="93" y="0"/>
                    <a:pt x="93" y="0"/>
                  </a:cubicBezTo>
                  <a:cubicBezTo>
                    <a:pt x="90" y="7"/>
                    <a:pt x="90" y="7"/>
                    <a:pt x="90" y="7"/>
                  </a:cubicBezTo>
                  <a:cubicBezTo>
                    <a:pt x="89" y="8"/>
                    <a:pt x="89" y="8"/>
                    <a:pt x="89" y="8"/>
                  </a:cubicBezTo>
                  <a:cubicBezTo>
                    <a:pt x="89" y="8"/>
                    <a:pt x="89" y="8"/>
                    <a:pt x="89" y="8"/>
                  </a:cubicBezTo>
                  <a:cubicBezTo>
                    <a:pt x="79" y="6"/>
                    <a:pt x="79" y="6"/>
                    <a:pt x="79" y="6"/>
                  </a:cubicBezTo>
                  <a:cubicBezTo>
                    <a:pt x="78" y="15"/>
                    <a:pt x="78" y="15"/>
                    <a:pt x="78" y="15"/>
                  </a:cubicBezTo>
                  <a:cubicBezTo>
                    <a:pt x="78" y="24"/>
                    <a:pt x="78" y="24"/>
                    <a:pt x="78" y="24"/>
                  </a:cubicBezTo>
                  <a:cubicBezTo>
                    <a:pt x="77" y="24"/>
                    <a:pt x="77" y="24"/>
                    <a:pt x="77" y="24"/>
                  </a:cubicBezTo>
                  <a:cubicBezTo>
                    <a:pt x="72" y="32"/>
                    <a:pt x="72" y="32"/>
                    <a:pt x="72" y="32"/>
                  </a:cubicBezTo>
                  <a:cubicBezTo>
                    <a:pt x="72" y="33"/>
                    <a:pt x="72" y="33"/>
                    <a:pt x="72" y="33"/>
                  </a:cubicBezTo>
                  <a:cubicBezTo>
                    <a:pt x="71" y="33"/>
                    <a:pt x="71" y="33"/>
                    <a:pt x="71" y="33"/>
                  </a:cubicBezTo>
                  <a:cubicBezTo>
                    <a:pt x="71" y="33"/>
                    <a:pt x="71" y="33"/>
                    <a:pt x="71" y="33"/>
                  </a:cubicBezTo>
                  <a:cubicBezTo>
                    <a:pt x="65" y="34"/>
                    <a:pt x="65" y="34"/>
                    <a:pt x="65" y="34"/>
                  </a:cubicBezTo>
                  <a:cubicBezTo>
                    <a:pt x="59" y="38"/>
                    <a:pt x="59" y="38"/>
                    <a:pt x="59" y="38"/>
                  </a:cubicBezTo>
                  <a:cubicBezTo>
                    <a:pt x="58" y="39"/>
                    <a:pt x="58" y="39"/>
                    <a:pt x="58" y="39"/>
                  </a:cubicBezTo>
                  <a:cubicBezTo>
                    <a:pt x="58" y="39"/>
                    <a:pt x="58" y="39"/>
                    <a:pt x="58" y="39"/>
                  </a:cubicBezTo>
                  <a:cubicBezTo>
                    <a:pt x="57" y="39"/>
                    <a:pt x="57" y="39"/>
                    <a:pt x="57" y="39"/>
                  </a:cubicBezTo>
                  <a:cubicBezTo>
                    <a:pt x="57" y="39"/>
                    <a:pt x="57" y="39"/>
                    <a:pt x="57" y="39"/>
                  </a:cubicBezTo>
                  <a:cubicBezTo>
                    <a:pt x="46" y="35"/>
                    <a:pt x="46" y="35"/>
                    <a:pt x="46" y="35"/>
                  </a:cubicBezTo>
                  <a:cubicBezTo>
                    <a:pt x="44" y="39"/>
                    <a:pt x="44" y="39"/>
                    <a:pt x="44" y="39"/>
                  </a:cubicBezTo>
                  <a:cubicBezTo>
                    <a:pt x="44" y="40"/>
                    <a:pt x="44" y="40"/>
                    <a:pt x="44" y="40"/>
                  </a:cubicBezTo>
                  <a:cubicBezTo>
                    <a:pt x="39" y="48"/>
                    <a:pt x="39" y="48"/>
                    <a:pt x="39" y="48"/>
                  </a:cubicBezTo>
                  <a:cubicBezTo>
                    <a:pt x="38" y="49"/>
                    <a:pt x="37" y="50"/>
                    <a:pt x="36" y="50"/>
                  </a:cubicBezTo>
                  <a:cubicBezTo>
                    <a:pt x="31" y="50"/>
                    <a:pt x="31" y="50"/>
                    <a:pt x="31" y="50"/>
                  </a:cubicBezTo>
                  <a:cubicBezTo>
                    <a:pt x="25" y="47"/>
                    <a:pt x="25" y="47"/>
                    <a:pt x="25" y="47"/>
                  </a:cubicBezTo>
                  <a:cubicBezTo>
                    <a:pt x="24" y="46"/>
                    <a:pt x="24" y="46"/>
                    <a:pt x="24" y="46"/>
                  </a:cubicBezTo>
                  <a:cubicBezTo>
                    <a:pt x="23" y="46"/>
                    <a:pt x="23" y="46"/>
                    <a:pt x="23" y="46"/>
                  </a:cubicBezTo>
                  <a:cubicBezTo>
                    <a:pt x="23" y="45"/>
                    <a:pt x="23" y="45"/>
                    <a:pt x="23" y="45"/>
                  </a:cubicBezTo>
                  <a:cubicBezTo>
                    <a:pt x="22" y="36"/>
                    <a:pt x="22" y="36"/>
                    <a:pt x="22" y="36"/>
                  </a:cubicBezTo>
                  <a:cubicBezTo>
                    <a:pt x="20" y="28"/>
                    <a:pt x="20" y="28"/>
                    <a:pt x="20" y="28"/>
                  </a:cubicBezTo>
                  <a:cubicBezTo>
                    <a:pt x="19" y="26"/>
                    <a:pt x="19" y="26"/>
                    <a:pt x="19" y="26"/>
                  </a:cubicBezTo>
                  <a:cubicBezTo>
                    <a:pt x="16" y="32"/>
                    <a:pt x="16" y="32"/>
                    <a:pt x="16" y="32"/>
                  </a:cubicBezTo>
                  <a:cubicBezTo>
                    <a:pt x="16" y="32"/>
                    <a:pt x="16" y="32"/>
                    <a:pt x="16" y="32"/>
                  </a:cubicBezTo>
                  <a:cubicBezTo>
                    <a:pt x="16" y="32"/>
                    <a:pt x="16" y="32"/>
                    <a:pt x="16" y="32"/>
                  </a:cubicBezTo>
                  <a:cubicBezTo>
                    <a:pt x="11" y="38"/>
                    <a:pt x="11" y="38"/>
                    <a:pt x="11" y="38"/>
                  </a:cubicBezTo>
                  <a:cubicBezTo>
                    <a:pt x="7" y="48"/>
                    <a:pt x="7" y="48"/>
                    <a:pt x="7" y="48"/>
                  </a:cubicBezTo>
                  <a:cubicBezTo>
                    <a:pt x="7" y="48"/>
                    <a:pt x="7" y="48"/>
                    <a:pt x="7" y="48"/>
                  </a:cubicBezTo>
                  <a:cubicBezTo>
                    <a:pt x="7" y="48"/>
                    <a:pt x="7" y="48"/>
                    <a:pt x="7" y="48"/>
                  </a:cubicBezTo>
                  <a:cubicBezTo>
                    <a:pt x="7" y="48"/>
                    <a:pt x="7" y="48"/>
                    <a:pt x="7" y="48"/>
                  </a:cubicBezTo>
                  <a:cubicBezTo>
                    <a:pt x="7" y="48"/>
                    <a:pt x="7" y="48"/>
                    <a:pt x="7" y="48"/>
                  </a:cubicBezTo>
                  <a:cubicBezTo>
                    <a:pt x="3" y="54"/>
                    <a:pt x="3" y="54"/>
                    <a:pt x="3" y="54"/>
                  </a:cubicBezTo>
                  <a:cubicBezTo>
                    <a:pt x="3" y="55"/>
                    <a:pt x="2" y="58"/>
                    <a:pt x="0" y="61"/>
                  </a:cubicBezTo>
                  <a:cubicBezTo>
                    <a:pt x="2" y="70"/>
                    <a:pt x="2" y="70"/>
                    <a:pt x="2" y="70"/>
                  </a:cubicBezTo>
                  <a:cubicBezTo>
                    <a:pt x="14" y="84"/>
                    <a:pt x="14" y="84"/>
                    <a:pt x="14" y="84"/>
                  </a:cubicBezTo>
                  <a:cubicBezTo>
                    <a:pt x="14" y="84"/>
                    <a:pt x="14" y="84"/>
                    <a:pt x="14" y="84"/>
                  </a:cubicBezTo>
                  <a:cubicBezTo>
                    <a:pt x="18" y="92"/>
                    <a:pt x="18" y="92"/>
                    <a:pt x="18" y="92"/>
                  </a:cubicBezTo>
                  <a:cubicBezTo>
                    <a:pt x="18" y="93"/>
                    <a:pt x="18" y="93"/>
                    <a:pt x="18" y="93"/>
                  </a:cubicBezTo>
                  <a:cubicBezTo>
                    <a:pt x="18" y="94"/>
                    <a:pt x="18" y="94"/>
                    <a:pt x="18" y="94"/>
                  </a:cubicBezTo>
                  <a:cubicBezTo>
                    <a:pt x="17" y="94"/>
                    <a:pt x="17" y="94"/>
                    <a:pt x="17" y="94"/>
                  </a:cubicBezTo>
                  <a:cubicBezTo>
                    <a:pt x="14" y="98"/>
                    <a:pt x="14" y="98"/>
                    <a:pt x="14" y="98"/>
                  </a:cubicBezTo>
                  <a:cubicBezTo>
                    <a:pt x="13" y="98"/>
                    <a:pt x="13" y="98"/>
                    <a:pt x="13" y="98"/>
                  </a:cubicBezTo>
                  <a:cubicBezTo>
                    <a:pt x="5" y="100"/>
                    <a:pt x="5" y="100"/>
                    <a:pt x="5" y="100"/>
                  </a:cubicBezTo>
                  <a:cubicBezTo>
                    <a:pt x="6" y="106"/>
                    <a:pt x="6" y="106"/>
                    <a:pt x="6" y="106"/>
                  </a:cubicBezTo>
                  <a:cubicBezTo>
                    <a:pt x="12" y="110"/>
                    <a:pt x="12" y="110"/>
                    <a:pt x="12" y="110"/>
                  </a:cubicBezTo>
                  <a:cubicBezTo>
                    <a:pt x="21" y="112"/>
                    <a:pt x="21" y="112"/>
                    <a:pt x="21" y="112"/>
                  </a:cubicBezTo>
                  <a:cubicBezTo>
                    <a:pt x="23" y="120"/>
                    <a:pt x="23" y="120"/>
                    <a:pt x="23" y="120"/>
                  </a:cubicBezTo>
                  <a:cubicBezTo>
                    <a:pt x="23" y="120"/>
                    <a:pt x="23" y="120"/>
                    <a:pt x="23" y="120"/>
                  </a:cubicBezTo>
                  <a:cubicBezTo>
                    <a:pt x="23" y="120"/>
                    <a:pt x="23" y="120"/>
                    <a:pt x="23" y="120"/>
                  </a:cubicBezTo>
                  <a:cubicBezTo>
                    <a:pt x="23" y="120"/>
                    <a:pt x="23" y="120"/>
                    <a:pt x="23" y="120"/>
                  </a:cubicBezTo>
                  <a:cubicBezTo>
                    <a:pt x="23" y="120"/>
                    <a:pt x="23" y="120"/>
                    <a:pt x="23" y="120"/>
                  </a:cubicBezTo>
                  <a:cubicBezTo>
                    <a:pt x="21" y="134"/>
                    <a:pt x="21" y="134"/>
                    <a:pt x="21" y="134"/>
                  </a:cubicBezTo>
                  <a:cubicBezTo>
                    <a:pt x="21" y="134"/>
                    <a:pt x="21" y="134"/>
                    <a:pt x="21" y="134"/>
                  </a:cubicBezTo>
                  <a:cubicBezTo>
                    <a:pt x="21" y="134"/>
                    <a:pt x="21" y="134"/>
                    <a:pt x="21" y="134"/>
                  </a:cubicBezTo>
                  <a:cubicBezTo>
                    <a:pt x="18" y="140"/>
                    <a:pt x="18" y="140"/>
                    <a:pt x="18" y="140"/>
                  </a:cubicBezTo>
                  <a:cubicBezTo>
                    <a:pt x="18" y="142"/>
                    <a:pt x="18" y="142"/>
                    <a:pt x="18" y="142"/>
                  </a:cubicBezTo>
                  <a:cubicBezTo>
                    <a:pt x="17" y="142"/>
                    <a:pt x="17" y="142"/>
                    <a:pt x="17" y="142"/>
                  </a:cubicBezTo>
                  <a:cubicBezTo>
                    <a:pt x="7" y="143"/>
                    <a:pt x="7" y="143"/>
                    <a:pt x="7" y="143"/>
                  </a:cubicBezTo>
                  <a:cubicBezTo>
                    <a:pt x="7" y="147"/>
                    <a:pt x="7" y="147"/>
                    <a:pt x="7" y="147"/>
                  </a:cubicBezTo>
                  <a:cubicBezTo>
                    <a:pt x="4" y="156"/>
                    <a:pt x="4" y="156"/>
                    <a:pt x="4" y="156"/>
                  </a:cubicBezTo>
                  <a:cubicBezTo>
                    <a:pt x="3" y="166"/>
                    <a:pt x="3" y="166"/>
                    <a:pt x="3" y="166"/>
                  </a:cubicBezTo>
                  <a:cubicBezTo>
                    <a:pt x="5" y="172"/>
                    <a:pt x="5" y="172"/>
                    <a:pt x="5" y="172"/>
                  </a:cubicBezTo>
                  <a:cubicBezTo>
                    <a:pt x="18" y="179"/>
                    <a:pt x="18" y="179"/>
                    <a:pt x="18" y="179"/>
                  </a:cubicBezTo>
                  <a:cubicBezTo>
                    <a:pt x="18" y="180"/>
                    <a:pt x="18" y="180"/>
                    <a:pt x="18" y="180"/>
                  </a:cubicBezTo>
                  <a:cubicBezTo>
                    <a:pt x="23" y="188"/>
                    <a:pt x="23" y="188"/>
                    <a:pt x="23" y="188"/>
                  </a:cubicBezTo>
                  <a:cubicBezTo>
                    <a:pt x="23" y="189"/>
                    <a:pt x="23" y="189"/>
                    <a:pt x="23" y="189"/>
                  </a:cubicBezTo>
                  <a:cubicBezTo>
                    <a:pt x="24" y="189"/>
                    <a:pt x="24" y="189"/>
                    <a:pt x="24" y="189"/>
                  </a:cubicBezTo>
                  <a:cubicBezTo>
                    <a:pt x="23" y="190"/>
                    <a:pt x="23" y="190"/>
                    <a:pt x="23" y="190"/>
                  </a:cubicBezTo>
                  <a:cubicBezTo>
                    <a:pt x="17" y="204"/>
                    <a:pt x="17" y="204"/>
                    <a:pt x="17" y="204"/>
                  </a:cubicBezTo>
                  <a:cubicBezTo>
                    <a:pt x="15" y="208"/>
                    <a:pt x="15" y="208"/>
                    <a:pt x="15" y="208"/>
                  </a:cubicBezTo>
                  <a:cubicBezTo>
                    <a:pt x="15" y="208"/>
                    <a:pt x="15" y="208"/>
                    <a:pt x="15" y="208"/>
                  </a:cubicBezTo>
                  <a:cubicBezTo>
                    <a:pt x="11" y="217"/>
                    <a:pt x="11" y="217"/>
                    <a:pt x="11" y="217"/>
                  </a:cubicBezTo>
                  <a:cubicBezTo>
                    <a:pt x="10" y="224"/>
                    <a:pt x="10" y="224"/>
                    <a:pt x="10" y="224"/>
                  </a:cubicBezTo>
                  <a:cubicBezTo>
                    <a:pt x="9" y="225"/>
                    <a:pt x="9" y="225"/>
                    <a:pt x="9" y="225"/>
                  </a:cubicBezTo>
                  <a:cubicBezTo>
                    <a:pt x="9" y="225"/>
                    <a:pt x="9" y="225"/>
                    <a:pt x="9" y="225"/>
                  </a:cubicBezTo>
                  <a:cubicBezTo>
                    <a:pt x="7" y="227"/>
                    <a:pt x="6" y="228"/>
                    <a:pt x="5" y="231"/>
                  </a:cubicBezTo>
                  <a:cubicBezTo>
                    <a:pt x="5" y="232"/>
                    <a:pt x="5" y="232"/>
                    <a:pt x="6" y="233"/>
                  </a:cubicBezTo>
                  <a:cubicBezTo>
                    <a:pt x="6" y="234"/>
                    <a:pt x="6" y="234"/>
                    <a:pt x="6" y="234"/>
                  </a:cubicBezTo>
                  <a:cubicBezTo>
                    <a:pt x="10" y="238"/>
                    <a:pt x="10" y="238"/>
                    <a:pt x="10" y="238"/>
                  </a:cubicBezTo>
                  <a:cubicBezTo>
                    <a:pt x="10" y="238"/>
                    <a:pt x="10" y="238"/>
                    <a:pt x="10" y="238"/>
                  </a:cubicBezTo>
                  <a:cubicBezTo>
                    <a:pt x="10" y="238"/>
                    <a:pt x="10" y="238"/>
                    <a:pt x="10" y="238"/>
                  </a:cubicBezTo>
                  <a:cubicBezTo>
                    <a:pt x="12" y="241"/>
                    <a:pt x="12" y="241"/>
                    <a:pt x="12" y="241"/>
                  </a:cubicBezTo>
                  <a:cubicBezTo>
                    <a:pt x="13" y="241"/>
                    <a:pt x="13" y="241"/>
                    <a:pt x="13" y="241"/>
                  </a:cubicBezTo>
                  <a:cubicBezTo>
                    <a:pt x="13" y="241"/>
                    <a:pt x="13" y="241"/>
                    <a:pt x="13" y="241"/>
                  </a:cubicBezTo>
                  <a:cubicBezTo>
                    <a:pt x="13" y="242"/>
                    <a:pt x="13" y="242"/>
                    <a:pt x="13" y="242"/>
                  </a:cubicBezTo>
                  <a:cubicBezTo>
                    <a:pt x="13" y="242"/>
                    <a:pt x="13" y="242"/>
                    <a:pt x="13" y="242"/>
                  </a:cubicBezTo>
                  <a:cubicBezTo>
                    <a:pt x="13" y="244"/>
                    <a:pt x="13" y="244"/>
                    <a:pt x="13" y="244"/>
                  </a:cubicBezTo>
                  <a:cubicBezTo>
                    <a:pt x="13" y="244"/>
                    <a:pt x="13" y="244"/>
                    <a:pt x="13" y="244"/>
                  </a:cubicBezTo>
                  <a:cubicBezTo>
                    <a:pt x="13" y="244"/>
                    <a:pt x="13" y="244"/>
                    <a:pt x="13" y="244"/>
                  </a:cubicBezTo>
                  <a:cubicBezTo>
                    <a:pt x="13" y="244"/>
                    <a:pt x="13" y="244"/>
                    <a:pt x="13" y="244"/>
                  </a:cubicBezTo>
                  <a:cubicBezTo>
                    <a:pt x="13" y="244"/>
                    <a:pt x="13" y="244"/>
                    <a:pt x="13" y="244"/>
                  </a:cubicBezTo>
                  <a:cubicBezTo>
                    <a:pt x="14" y="246"/>
                    <a:pt x="14" y="246"/>
                    <a:pt x="14" y="246"/>
                  </a:cubicBezTo>
                  <a:cubicBezTo>
                    <a:pt x="18" y="248"/>
                    <a:pt x="18" y="248"/>
                    <a:pt x="18" y="248"/>
                  </a:cubicBezTo>
                  <a:cubicBezTo>
                    <a:pt x="32" y="251"/>
                    <a:pt x="32" y="251"/>
                    <a:pt x="32" y="251"/>
                  </a:cubicBezTo>
                  <a:cubicBezTo>
                    <a:pt x="37" y="251"/>
                    <a:pt x="41" y="250"/>
                    <a:pt x="46" y="248"/>
                  </a:cubicBezTo>
                  <a:cubicBezTo>
                    <a:pt x="51" y="246"/>
                    <a:pt x="55" y="245"/>
                    <a:pt x="60" y="246"/>
                  </a:cubicBezTo>
                  <a:cubicBezTo>
                    <a:pt x="61" y="243"/>
                    <a:pt x="61" y="243"/>
                    <a:pt x="61" y="243"/>
                  </a:cubicBezTo>
                  <a:cubicBezTo>
                    <a:pt x="56" y="232"/>
                    <a:pt x="56" y="232"/>
                    <a:pt x="56" y="232"/>
                  </a:cubicBezTo>
                  <a:cubicBezTo>
                    <a:pt x="56" y="232"/>
                    <a:pt x="56" y="232"/>
                    <a:pt x="56" y="232"/>
                  </a:cubicBezTo>
                  <a:cubicBezTo>
                    <a:pt x="56" y="232"/>
                    <a:pt x="56" y="232"/>
                    <a:pt x="56" y="232"/>
                  </a:cubicBezTo>
                  <a:cubicBezTo>
                    <a:pt x="79" y="200"/>
                    <a:pt x="79" y="200"/>
                    <a:pt x="79" y="200"/>
                  </a:cubicBezTo>
                  <a:cubicBezTo>
                    <a:pt x="103" y="176"/>
                    <a:pt x="103" y="176"/>
                    <a:pt x="103" y="176"/>
                  </a:cubicBezTo>
                  <a:cubicBezTo>
                    <a:pt x="104" y="176"/>
                    <a:pt x="104" y="176"/>
                    <a:pt x="104" y="176"/>
                  </a:cubicBezTo>
                  <a:cubicBezTo>
                    <a:pt x="111" y="174"/>
                    <a:pt x="111" y="174"/>
                    <a:pt x="111" y="174"/>
                  </a:cubicBezTo>
                  <a:cubicBezTo>
                    <a:pt x="115" y="169"/>
                    <a:pt x="115" y="169"/>
                    <a:pt x="115" y="169"/>
                  </a:cubicBezTo>
                  <a:cubicBezTo>
                    <a:pt x="115" y="169"/>
                    <a:pt x="115" y="169"/>
                    <a:pt x="115" y="169"/>
                  </a:cubicBezTo>
                  <a:cubicBezTo>
                    <a:pt x="118" y="166"/>
                    <a:pt x="121" y="165"/>
                    <a:pt x="124" y="164"/>
                  </a:cubicBezTo>
                  <a:cubicBezTo>
                    <a:pt x="122" y="162"/>
                    <a:pt x="122" y="162"/>
                    <a:pt x="122" y="162"/>
                  </a:cubicBezTo>
                  <a:cubicBezTo>
                    <a:pt x="117" y="156"/>
                    <a:pt x="117" y="156"/>
                    <a:pt x="117" y="156"/>
                  </a:cubicBezTo>
                  <a:cubicBezTo>
                    <a:pt x="117" y="156"/>
                    <a:pt x="117" y="156"/>
                    <a:pt x="117" y="156"/>
                  </a:cubicBezTo>
                  <a:cubicBezTo>
                    <a:pt x="116" y="156"/>
                    <a:pt x="116" y="156"/>
                    <a:pt x="116" y="156"/>
                  </a:cubicBezTo>
                  <a:cubicBezTo>
                    <a:pt x="112" y="151"/>
                    <a:pt x="112" y="151"/>
                    <a:pt x="112" y="151"/>
                  </a:cubicBezTo>
                  <a:cubicBezTo>
                    <a:pt x="112" y="150"/>
                    <a:pt x="112" y="150"/>
                    <a:pt x="112" y="150"/>
                  </a:cubicBezTo>
                  <a:cubicBezTo>
                    <a:pt x="112" y="150"/>
                    <a:pt x="112" y="150"/>
                    <a:pt x="112" y="150"/>
                  </a:cubicBezTo>
                  <a:cubicBezTo>
                    <a:pt x="114" y="147"/>
                    <a:pt x="114" y="147"/>
                    <a:pt x="114" y="147"/>
                  </a:cubicBezTo>
                  <a:cubicBezTo>
                    <a:pt x="109" y="148"/>
                    <a:pt x="109" y="148"/>
                    <a:pt x="109" y="148"/>
                  </a:cubicBezTo>
                  <a:cubicBezTo>
                    <a:pt x="98" y="146"/>
                    <a:pt x="98" y="146"/>
                    <a:pt x="98" y="146"/>
                  </a:cubicBezTo>
                  <a:cubicBezTo>
                    <a:pt x="93" y="144"/>
                    <a:pt x="90" y="141"/>
                    <a:pt x="90" y="138"/>
                  </a:cubicBezTo>
                  <a:cubicBezTo>
                    <a:pt x="87" y="131"/>
                    <a:pt x="86" y="125"/>
                    <a:pt x="87" y="119"/>
                  </a:cubicBezTo>
                  <a:cubicBezTo>
                    <a:pt x="85" y="121"/>
                    <a:pt x="83" y="122"/>
                    <a:pt x="81" y="122"/>
                  </a:cubicBezTo>
                  <a:cubicBezTo>
                    <a:pt x="73" y="120"/>
                    <a:pt x="73" y="120"/>
                    <a:pt x="73" y="120"/>
                  </a:cubicBezTo>
                  <a:cubicBezTo>
                    <a:pt x="67" y="116"/>
                    <a:pt x="67" y="116"/>
                    <a:pt x="67" y="116"/>
                  </a:cubicBezTo>
                  <a:cubicBezTo>
                    <a:pt x="60" y="114"/>
                    <a:pt x="60" y="114"/>
                    <a:pt x="60" y="114"/>
                  </a:cubicBezTo>
                  <a:cubicBezTo>
                    <a:pt x="57" y="114"/>
                    <a:pt x="57" y="114"/>
                    <a:pt x="57" y="114"/>
                  </a:cubicBezTo>
                  <a:cubicBezTo>
                    <a:pt x="55" y="114"/>
                    <a:pt x="53" y="113"/>
                    <a:pt x="51" y="112"/>
                  </a:cubicBezTo>
                  <a:cubicBezTo>
                    <a:pt x="49" y="110"/>
                    <a:pt x="48" y="108"/>
                    <a:pt x="47" y="107"/>
                  </a:cubicBezTo>
                  <a:cubicBezTo>
                    <a:pt x="46" y="104"/>
                    <a:pt x="47" y="102"/>
                    <a:pt x="50" y="100"/>
                  </a:cubicBezTo>
                  <a:cubicBezTo>
                    <a:pt x="53" y="98"/>
                    <a:pt x="56" y="94"/>
                    <a:pt x="59" y="90"/>
                  </a:cubicBezTo>
                  <a:cubicBezTo>
                    <a:pt x="56" y="87"/>
                    <a:pt x="55" y="83"/>
                    <a:pt x="56" y="80"/>
                  </a:cubicBezTo>
                  <a:cubicBezTo>
                    <a:pt x="56" y="79"/>
                    <a:pt x="56" y="79"/>
                    <a:pt x="56" y="79"/>
                  </a:cubicBezTo>
                  <a:cubicBezTo>
                    <a:pt x="57" y="77"/>
                    <a:pt x="60" y="76"/>
                    <a:pt x="66" y="74"/>
                  </a:cubicBezTo>
                  <a:cubicBezTo>
                    <a:pt x="66" y="72"/>
                    <a:pt x="67" y="70"/>
                    <a:pt x="68" y="70"/>
                  </a:cubicBezTo>
                  <a:cubicBezTo>
                    <a:pt x="74" y="70"/>
                    <a:pt x="74" y="70"/>
                    <a:pt x="74" y="70"/>
                  </a:cubicBezTo>
                  <a:cubicBezTo>
                    <a:pt x="73" y="70"/>
                    <a:pt x="73" y="70"/>
                    <a:pt x="73" y="70"/>
                  </a:cubicBezTo>
                  <a:cubicBezTo>
                    <a:pt x="69" y="67"/>
                    <a:pt x="68" y="64"/>
                    <a:pt x="70" y="61"/>
                  </a:cubicBezTo>
                  <a:cubicBezTo>
                    <a:pt x="73" y="59"/>
                    <a:pt x="73" y="59"/>
                    <a:pt x="73" y="59"/>
                  </a:cubicBezTo>
                  <a:cubicBezTo>
                    <a:pt x="77" y="58"/>
                    <a:pt x="81" y="58"/>
                    <a:pt x="86" y="60"/>
                  </a:cubicBezTo>
                  <a:cubicBezTo>
                    <a:pt x="95" y="67"/>
                    <a:pt x="95" y="67"/>
                    <a:pt x="95" y="67"/>
                  </a:cubicBezTo>
                  <a:cubicBezTo>
                    <a:pt x="103" y="67"/>
                    <a:pt x="103" y="67"/>
                    <a:pt x="103" y="67"/>
                  </a:cubicBezTo>
                  <a:cubicBezTo>
                    <a:pt x="106" y="69"/>
                    <a:pt x="106" y="69"/>
                    <a:pt x="106" y="69"/>
                  </a:cubicBezTo>
                  <a:cubicBezTo>
                    <a:pt x="107" y="72"/>
                    <a:pt x="107" y="72"/>
                    <a:pt x="107" y="72"/>
                  </a:cubicBezTo>
                  <a:cubicBezTo>
                    <a:pt x="107" y="74"/>
                    <a:pt x="106" y="76"/>
                    <a:pt x="104" y="76"/>
                  </a:cubicBezTo>
                  <a:cubicBezTo>
                    <a:pt x="102" y="76"/>
                    <a:pt x="101" y="78"/>
                    <a:pt x="101" y="80"/>
                  </a:cubicBezTo>
                  <a:cubicBezTo>
                    <a:pt x="105" y="90"/>
                    <a:pt x="105" y="90"/>
                    <a:pt x="105" y="90"/>
                  </a:cubicBezTo>
                  <a:cubicBezTo>
                    <a:pt x="107" y="86"/>
                    <a:pt x="110" y="84"/>
                    <a:pt x="112" y="84"/>
                  </a:cubicBezTo>
                  <a:cubicBezTo>
                    <a:pt x="113" y="84"/>
                    <a:pt x="115" y="84"/>
                    <a:pt x="116" y="86"/>
                  </a:cubicBezTo>
                  <a:cubicBezTo>
                    <a:pt x="117" y="88"/>
                    <a:pt x="118" y="92"/>
                    <a:pt x="119" y="95"/>
                  </a:cubicBezTo>
                  <a:cubicBezTo>
                    <a:pt x="120" y="100"/>
                    <a:pt x="121" y="103"/>
                    <a:pt x="122" y="105"/>
                  </a:cubicBezTo>
                  <a:cubicBezTo>
                    <a:pt x="125" y="110"/>
                    <a:pt x="125" y="110"/>
                    <a:pt x="125" y="110"/>
                  </a:cubicBezTo>
                  <a:cubicBezTo>
                    <a:pt x="130" y="116"/>
                    <a:pt x="133" y="120"/>
                    <a:pt x="134" y="124"/>
                  </a:cubicBezTo>
                  <a:cubicBezTo>
                    <a:pt x="149" y="122"/>
                    <a:pt x="149" y="122"/>
                    <a:pt x="149" y="122"/>
                  </a:cubicBezTo>
                  <a:cubicBezTo>
                    <a:pt x="156" y="118"/>
                    <a:pt x="156" y="118"/>
                    <a:pt x="156" y="118"/>
                  </a:cubicBezTo>
                  <a:cubicBezTo>
                    <a:pt x="162" y="110"/>
                    <a:pt x="162" y="110"/>
                    <a:pt x="162" y="110"/>
                  </a:cubicBezTo>
                  <a:cubicBezTo>
                    <a:pt x="165" y="102"/>
                    <a:pt x="165" y="102"/>
                    <a:pt x="165" y="102"/>
                  </a:cubicBezTo>
                  <a:cubicBezTo>
                    <a:pt x="165" y="102"/>
                    <a:pt x="165" y="102"/>
                    <a:pt x="165" y="102"/>
                  </a:cubicBezTo>
                  <a:cubicBezTo>
                    <a:pt x="165" y="102"/>
                    <a:pt x="165" y="102"/>
                    <a:pt x="165" y="102"/>
                  </a:cubicBezTo>
                  <a:cubicBezTo>
                    <a:pt x="167" y="94"/>
                    <a:pt x="167" y="94"/>
                    <a:pt x="167" y="94"/>
                  </a:cubicBezTo>
                  <a:cubicBezTo>
                    <a:pt x="167" y="93"/>
                    <a:pt x="167" y="93"/>
                    <a:pt x="167" y="93"/>
                  </a:cubicBezTo>
                  <a:cubicBezTo>
                    <a:pt x="168" y="92"/>
                    <a:pt x="168" y="92"/>
                    <a:pt x="168" y="92"/>
                  </a:cubicBezTo>
                  <a:cubicBezTo>
                    <a:pt x="168" y="92"/>
                    <a:pt x="168" y="92"/>
                    <a:pt x="168" y="92"/>
                  </a:cubicBezTo>
                  <a:cubicBezTo>
                    <a:pt x="174" y="88"/>
                    <a:pt x="174" y="88"/>
                    <a:pt x="174" y="88"/>
                  </a:cubicBezTo>
                  <a:cubicBezTo>
                    <a:pt x="175" y="88"/>
                    <a:pt x="175" y="88"/>
                    <a:pt x="175" y="88"/>
                  </a:cubicBezTo>
                  <a:cubicBezTo>
                    <a:pt x="175" y="87"/>
                    <a:pt x="175" y="87"/>
                    <a:pt x="175" y="87"/>
                  </a:cubicBezTo>
                  <a:cubicBezTo>
                    <a:pt x="165" y="84"/>
                    <a:pt x="165" y="84"/>
                    <a:pt x="165" y="84"/>
                  </a:cubicBezTo>
                  <a:cubicBezTo>
                    <a:pt x="164" y="84"/>
                    <a:pt x="164" y="84"/>
                    <a:pt x="164" y="84"/>
                  </a:cubicBezTo>
                  <a:cubicBezTo>
                    <a:pt x="164" y="84"/>
                    <a:pt x="164" y="84"/>
                    <a:pt x="164" y="84"/>
                  </a:cubicBezTo>
                  <a:cubicBezTo>
                    <a:pt x="162" y="78"/>
                    <a:pt x="162" y="78"/>
                    <a:pt x="162" y="78"/>
                  </a:cubicBezTo>
                  <a:lnTo>
                    <a:pt x="161"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33" name="Freeform 34"/>
            <p:cNvSpPr/>
            <p:nvPr/>
          </p:nvSpPr>
          <p:spPr bwMode="auto">
            <a:xfrm>
              <a:off x="6686551" y="3181351"/>
              <a:ext cx="703263" cy="687388"/>
            </a:xfrm>
            <a:custGeom>
              <a:avLst/>
              <a:gdLst>
                <a:gd name="T0" fmla="*/ 42 w 187"/>
                <a:gd name="T1" fmla="*/ 60 h 183"/>
                <a:gd name="T2" fmla="*/ 2 w 187"/>
                <a:gd name="T3" fmla="*/ 81 h 183"/>
                <a:gd name="T4" fmla="*/ 16 w 187"/>
                <a:gd name="T5" fmla="*/ 111 h 183"/>
                <a:gd name="T6" fmla="*/ 16 w 187"/>
                <a:gd name="T7" fmla="*/ 112 h 183"/>
                <a:gd name="T8" fmla="*/ 34 w 187"/>
                <a:gd name="T9" fmla="*/ 143 h 183"/>
                <a:gd name="T10" fmla="*/ 44 w 187"/>
                <a:gd name="T11" fmla="*/ 145 h 183"/>
                <a:gd name="T12" fmla="*/ 53 w 187"/>
                <a:gd name="T13" fmla="*/ 150 h 183"/>
                <a:gd name="T14" fmla="*/ 107 w 187"/>
                <a:gd name="T15" fmla="*/ 155 h 183"/>
                <a:gd name="T16" fmla="*/ 109 w 187"/>
                <a:gd name="T17" fmla="*/ 173 h 183"/>
                <a:gd name="T18" fmla="*/ 131 w 187"/>
                <a:gd name="T19" fmla="*/ 171 h 183"/>
                <a:gd name="T20" fmla="*/ 143 w 187"/>
                <a:gd name="T21" fmla="*/ 183 h 183"/>
                <a:gd name="T22" fmla="*/ 152 w 187"/>
                <a:gd name="T23" fmla="*/ 174 h 183"/>
                <a:gd name="T24" fmla="*/ 163 w 187"/>
                <a:gd name="T25" fmla="*/ 175 h 183"/>
                <a:gd name="T26" fmla="*/ 174 w 187"/>
                <a:gd name="T27" fmla="*/ 166 h 183"/>
                <a:gd name="T28" fmla="*/ 172 w 187"/>
                <a:gd name="T29" fmla="*/ 163 h 183"/>
                <a:gd name="T30" fmla="*/ 173 w 187"/>
                <a:gd name="T31" fmla="*/ 153 h 183"/>
                <a:gd name="T32" fmla="*/ 153 w 187"/>
                <a:gd name="T33" fmla="*/ 147 h 183"/>
                <a:gd name="T34" fmla="*/ 143 w 187"/>
                <a:gd name="T35" fmla="*/ 131 h 183"/>
                <a:gd name="T36" fmla="*/ 139 w 187"/>
                <a:gd name="T37" fmla="*/ 118 h 183"/>
                <a:gd name="T38" fmla="*/ 149 w 187"/>
                <a:gd name="T39" fmla="*/ 114 h 183"/>
                <a:gd name="T40" fmla="*/ 156 w 187"/>
                <a:gd name="T41" fmla="*/ 102 h 183"/>
                <a:gd name="T42" fmla="*/ 161 w 187"/>
                <a:gd name="T43" fmla="*/ 98 h 183"/>
                <a:gd name="T44" fmla="*/ 160 w 187"/>
                <a:gd name="T45" fmla="*/ 81 h 183"/>
                <a:gd name="T46" fmla="*/ 171 w 187"/>
                <a:gd name="T47" fmla="*/ 83 h 183"/>
                <a:gd name="T48" fmla="*/ 171 w 187"/>
                <a:gd name="T49" fmla="*/ 84 h 183"/>
                <a:gd name="T50" fmla="*/ 187 w 187"/>
                <a:gd name="T51" fmla="*/ 81 h 183"/>
                <a:gd name="T52" fmla="*/ 169 w 187"/>
                <a:gd name="T53" fmla="*/ 68 h 183"/>
                <a:gd name="T54" fmla="*/ 152 w 187"/>
                <a:gd name="T55" fmla="*/ 63 h 183"/>
                <a:gd name="T56" fmla="*/ 152 w 187"/>
                <a:gd name="T57" fmla="*/ 63 h 183"/>
                <a:gd name="T58" fmla="*/ 131 w 187"/>
                <a:gd name="T59" fmla="*/ 48 h 183"/>
                <a:gd name="T60" fmla="*/ 149 w 187"/>
                <a:gd name="T61" fmla="*/ 29 h 183"/>
                <a:gd name="T62" fmla="*/ 142 w 187"/>
                <a:gd name="T63" fmla="*/ 9 h 183"/>
                <a:gd name="T64" fmla="*/ 114 w 187"/>
                <a:gd name="T65" fmla="*/ 14 h 183"/>
                <a:gd name="T66" fmla="*/ 102 w 187"/>
                <a:gd name="T67" fmla="*/ 7 h 183"/>
                <a:gd name="T68" fmla="*/ 96 w 187"/>
                <a:gd name="T69" fmla="*/ 5 h 183"/>
                <a:gd name="T70" fmla="*/ 95 w 187"/>
                <a:gd name="T71" fmla="*/ 3 h 183"/>
                <a:gd name="T72" fmla="*/ 95 w 187"/>
                <a:gd name="T73" fmla="*/ 3 h 183"/>
                <a:gd name="T74" fmla="*/ 95 w 187"/>
                <a:gd name="T75" fmla="*/ 1 h 183"/>
                <a:gd name="T76" fmla="*/ 95 w 187"/>
                <a:gd name="T77" fmla="*/ 0 h 183"/>
                <a:gd name="T78" fmla="*/ 93 w 187"/>
                <a:gd name="T79" fmla="*/ 11 h 183"/>
                <a:gd name="T80" fmla="*/ 92 w 187"/>
                <a:gd name="T81" fmla="*/ 18 h 183"/>
                <a:gd name="T82" fmla="*/ 93 w 187"/>
                <a:gd name="T83" fmla="*/ 34 h 183"/>
                <a:gd name="T84" fmla="*/ 92 w 187"/>
                <a:gd name="T85" fmla="*/ 35 h 183"/>
                <a:gd name="T86" fmla="*/ 87 w 187"/>
                <a:gd name="T87" fmla="*/ 48 h 183"/>
                <a:gd name="T88" fmla="*/ 68 w 187"/>
                <a:gd name="T89" fmla="*/ 55 h 183"/>
                <a:gd name="T90" fmla="*/ 42 w 187"/>
                <a:gd name="T91" fmla="*/ 6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 h="183">
                  <a:moveTo>
                    <a:pt x="42" y="60"/>
                  </a:moveTo>
                  <a:cubicBezTo>
                    <a:pt x="42" y="60"/>
                    <a:pt x="42" y="60"/>
                    <a:pt x="42" y="60"/>
                  </a:cubicBezTo>
                  <a:cubicBezTo>
                    <a:pt x="11" y="73"/>
                    <a:pt x="11" y="73"/>
                    <a:pt x="11" y="73"/>
                  </a:cubicBezTo>
                  <a:cubicBezTo>
                    <a:pt x="2" y="81"/>
                    <a:pt x="2" y="81"/>
                    <a:pt x="2" y="81"/>
                  </a:cubicBezTo>
                  <a:cubicBezTo>
                    <a:pt x="0" y="95"/>
                    <a:pt x="2" y="103"/>
                    <a:pt x="7" y="106"/>
                  </a:cubicBezTo>
                  <a:cubicBezTo>
                    <a:pt x="16" y="111"/>
                    <a:pt x="16" y="111"/>
                    <a:pt x="16" y="111"/>
                  </a:cubicBezTo>
                  <a:cubicBezTo>
                    <a:pt x="16" y="111"/>
                    <a:pt x="16" y="111"/>
                    <a:pt x="16" y="111"/>
                  </a:cubicBezTo>
                  <a:cubicBezTo>
                    <a:pt x="16" y="112"/>
                    <a:pt x="16" y="112"/>
                    <a:pt x="16" y="112"/>
                  </a:cubicBezTo>
                  <a:cubicBezTo>
                    <a:pt x="18" y="126"/>
                    <a:pt x="18" y="126"/>
                    <a:pt x="18" y="126"/>
                  </a:cubicBezTo>
                  <a:cubicBezTo>
                    <a:pt x="26" y="136"/>
                    <a:pt x="31" y="142"/>
                    <a:pt x="34" y="143"/>
                  </a:cubicBezTo>
                  <a:cubicBezTo>
                    <a:pt x="43" y="145"/>
                    <a:pt x="43" y="145"/>
                    <a:pt x="43" y="145"/>
                  </a:cubicBezTo>
                  <a:cubicBezTo>
                    <a:pt x="44" y="145"/>
                    <a:pt x="44" y="145"/>
                    <a:pt x="44" y="145"/>
                  </a:cubicBezTo>
                  <a:cubicBezTo>
                    <a:pt x="44" y="146"/>
                    <a:pt x="44" y="146"/>
                    <a:pt x="44" y="146"/>
                  </a:cubicBezTo>
                  <a:cubicBezTo>
                    <a:pt x="45" y="147"/>
                    <a:pt x="48" y="149"/>
                    <a:pt x="53" y="150"/>
                  </a:cubicBezTo>
                  <a:cubicBezTo>
                    <a:pt x="77" y="152"/>
                    <a:pt x="77" y="152"/>
                    <a:pt x="77" y="152"/>
                  </a:cubicBezTo>
                  <a:cubicBezTo>
                    <a:pt x="95" y="152"/>
                    <a:pt x="105" y="153"/>
                    <a:pt x="107" y="155"/>
                  </a:cubicBezTo>
                  <a:cubicBezTo>
                    <a:pt x="109" y="156"/>
                    <a:pt x="109" y="160"/>
                    <a:pt x="109" y="166"/>
                  </a:cubicBezTo>
                  <a:cubicBezTo>
                    <a:pt x="108" y="170"/>
                    <a:pt x="109" y="173"/>
                    <a:pt x="109" y="173"/>
                  </a:cubicBezTo>
                  <a:cubicBezTo>
                    <a:pt x="118" y="171"/>
                    <a:pt x="118" y="171"/>
                    <a:pt x="118" y="171"/>
                  </a:cubicBezTo>
                  <a:cubicBezTo>
                    <a:pt x="125" y="169"/>
                    <a:pt x="129" y="169"/>
                    <a:pt x="131" y="171"/>
                  </a:cubicBezTo>
                  <a:cubicBezTo>
                    <a:pt x="134" y="175"/>
                    <a:pt x="134" y="175"/>
                    <a:pt x="134" y="175"/>
                  </a:cubicBezTo>
                  <a:cubicBezTo>
                    <a:pt x="139" y="181"/>
                    <a:pt x="142" y="183"/>
                    <a:pt x="143" y="183"/>
                  </a:cubicBezTo>
                  <a:cubicBezTo>
                    <a:pt x="145" y="182"/>
                    <a:pt x="148" y="180"/>
                    <a:pt x="151" y="176"/>
                  </a:cubicBezTo>
                  <a:cubicBezTo>
                    <a:pt x="152" y="174"/>
                    <a:pt x="152" y="174"/>
                    <a:pt x="152" y="174"/>
                  </a:cubicBezTo>
                  <a:cubicBezTo>
                    <a:pt x="159" y="179"/>
                    <a:pt x="159" y="179"/>
                    <a:pt x="159" y="179"/>
                  </a:cubicBezTo>
                  <a:cubicBezTo>
                    <a:pt x="163" y="175"/>
                    <a:pt x="163" y="175"/>
                    <a:pt x="163" y="175"/>
                  </a:cubicBezTo>
                  <a:cubicBezTo>
                    <a:pt x="164" y="170"/>
                    <a:pt x="167" y="167"/>
                    <a:pt x="172" y="166"/>
                  </a:cubicBezTo>
                  <a:cubicBezTo>
                    <a:pt x="174" y="166"/>
                    <a:pt x="174" y="166"/>
                    <a:pt x="174" y="166"/>
                  </a:cubicBezTo>
                  <a:cubicBezTo>
                    <a:pt x="173" y="164"/>
                    <a:pt x="173" y="164"/>
                    <a:pt x="173" y="164"/>
                  </a:cubicBezTo>
                  <a:cubicBezTo>
                    <a:pt x="172" y="163"/>
                    <a:pt x="172" y="163"/>
                    <a:pt x="172" y="163"/>
                  </a:cubicBezTo>
                  <a:cubicBezTo>
                    <a:pt x="173" y="163"/>
                    <a:pt x="173" y="163"/>
                    <a:pt x="173" y="163"/>
                  </a:cubicBezTo>
                  <a:cubicBezTo>
                    <a:pt x="173" y="153"/>
                    <a:pt x="173" y="153"/>
                    <a:pt x="173" y="153"/>
                  </a:cubicBezTo>
                  <a:cubicBezTo>
                    <a:pt x="170" y="148"/>
                    <a:pt x="166" y="146"/>
                    <a:pt x="162" y="147"/>
                  </a:cubicBezTo>
                  <a:cubicBezTo>
                    <a:pt x="157" y="148"/>
                    <a:pt x="154" y="148"/>
                    <a:pt x="153" y="147"/>
                  </a:cubicBezTo>
                  <a:cubicBezTo>
                    <a:pt x="152" y="146"/>
                    <a:pt x="152" y="145"/>
                    <a:pt x="152" y="143"/>
                  </a:cubicBezTo>
                  <a:cubicBezTo>
                    <a:pt x="149" y="138"/>
                    <a:pt x="146" y="134"/>
                    <a:pt x="143" y="131"/>
                  </a:cubicBezTo>
                  <a:cubicBezTo>
                    <a:pt x="138" y="127"/>
                    <a:pt x="137" y="123"/>
                    <a:pt x="138" y="120"/>
                  </a:cubicBezTo>
                  <a:cubicBezTo>
                    <a:pt x="139" y="118"/>
                    <a:pt x="139" y="118"/>
                    <a:pt x="139" y="118"/>
                  </a:cubicBezTo>
                  <a:cubicBezTo>
                    <a:pt x="150" y="120"/>
                    <a:pt x="150" y="120"/>
                    <a:pt x="150" y="120"/>
                  </a:cubicBezTo>
                  <a:cubicBezTo>
                    <a:pt x="149" y="114"/>
                    <a:pt x="149" y="114"/>
                    <a:pt x="149" y="114"/>
                  </a:cubicBezTo>
                  <a:cubicBezTo>
                    <a:pt x="149" y="110"/>
                    <a:pt x="149" y="107"/>
                    <a:pt x="151" y="105"/>
                  </a:cubicBezTo>
                  <a:cubicBezTo>
                    <a:pt x="152" y="103"/>
                    <a:pt x="154" y="102"/>
                    <a:pt x="156" y="102"/>
                  </a:cubicBezTo>
                  <a:cubicBezTo>
                    <a:pt x="161" y="100"/>
                    <a:pt x="161" y="100"/>
                    <a:pt x="161" y="100"/>
                  </a:cubicBezTo>
                  <a:cubicBezTo>
                    <a:pt x="161" y="98"/>
                    <a:pt x="161" y="98"/>
                    <a:pt x="161" y="98"/>
                  </a:cubicBezTo>
                  <a:cubicBezTo>
                    <a:pt x="157" y="91"/>
                    <a:pt x="156" y="85"/>
                    <a:pt x="158" y="83"/>
                  </a:cubicBezTo>
                  <a:cubicBezTo>
                    <a:pt x="160" y="81"/>
                    <a:pt x="160" y="81"/>
                    <a:pt x="160" y="81"/>
                  </a:cubicBezTo>
                  <a:cubicBezTo>
                    <a:pt x="161" y="80"/>
                    <a:pt x="165" y="81"/>
                    <a:pt x="171" y="83"/>
                  </a:cubicBezTo>
                  <a:cubicBezTo>
                    <a:pt x="171" y="83"/>
                    <a:pt x="171" y="83"/>
                    <a:pt x="171" y="83"/>
                  </a:cubicBezTo>
                  <a:cubicBezTo>
                    <a:pt x="171" y="83"/>
                    <a:pt x="171" y="83"/>
                    <a:pt x="171" y="83"/>
                  </a:cubicBezTo>
                  <a:cubicBezTo>
                    <a:pt x="171" y="84"/>
                    <a:pt x="171" y="84"/>
                    <a:pt x="171" y="84"/>
                  </a:cubicBezTo>
                  <a:cubicBezTo>
                    <a:pt x="176" y="89"/>
                    <a:pt x="178" y="93"/>
                    <a:pt x="179" y="93"/>
                  </a:cubicBezTo>
                  <a:cubicBezTo>
                    <a:pt x="187" y="81"/>
                    <a:pt x="187" y="81"/>
                    <a:pt x="187" y="81"/>
                  </a:cubicBezTo>
                  <a:cubicBezTo>
                    <a:pt x="180" y="73"/>
                    <a:pt x="176" y="67"/>
                    <a:pt x="175" y="64"/>
                  </a:cubicBezTo>
                  <a:cubicBezTo>
                    <a:pt x="169" y="68"/>
                    <a:pt x="169" y="68"/>
                    <a:pt x="169" y="68"/>
                  </a:cubicBezTo>
                  <a:cubicBezTo>
                    <a:pt x="168" y="67"/>
                    <a:pt x="168" y="67"/>
                    <a:pt x="168" y="67"/>
                  </a:cubicBezTo>
                  <a:cubicBezTo>
                    <a:pt x="152" y="63"/>
                    <a:pt x="152" y="63"/>
                    <a:pt x="152" y="63"/>
                  </a:cubicBezTo>
                  <a:cubicBezTo>
                    <a:pt x="152" y="63"/>
                    <a:pt x="152" y="63"/>
                    <a:pt x="152" y="63"/>
                  </a:cubicBezTo>
                  <a:cubicBezTo>
                    <a:pt x="152" y="63"/>
                    <a:pt x="152" y="63"/>
                    <a:pt x="152" y="63"/>
                  </a:cubicBezTo>
                  <a:cubicBezTo>
                    <a:pt x="145" y="60"/>
                    <a:pt x="141" y="56"/>
                    <a:pt x="141" y="53"/>
                  </a:cubicBezTo>
                  <a:cubicBezTo>
                    <a:pt x="131" y="48"/>
                    <a:pt x="131" y="48"/>
                    <a:pt x="131" y="48"/>
                  </a:cubicBezTo>
                  <a:cubicBezTo>
                    <a:pt x="131" y="39"/>
                    <a:pt x="131" y="39"/>
                    <a:pt x="131" y="39"/>
                  </a:cubicBezTo>
                  <a:cubicBezTo>
                    <a:pt x="149" y="29"/>
                    <a:pt x="149" y="29"/>
                    <a:pt x="149" y="29"/>
                  </a:cubicBezTo>
                  <a:cubicBezTo>
                    <a:pt x="148" y="24"/>
                    <a:pt x="147" y="19"/>
                    <a:pt x="145" y="15"/>
                  </a:cubicBezTo>
                  <a:cubicBezTo>
                    <a:pt x="142" y="9"/>
                    <a:pt x="142" y="9"/>
                    <a:pt x="142" y="9"/>
                  </a:cubicBezTo>
                  <a:cubicBezTo>
                    <a:pt x="130" y="11"/>
                    <a:pt x="130" y="11"/>
                    <a:pt x="130" y="11"/>
                  </a:cubicBezTo>
                  <a:cubicBezTo>
                    <a:pt x="124" y="13"/>
                    <a:pt x="119" y="14"/>
                    <a:pt x="114" y="14"/>
                  </a:cubicBezTo>
                  <a:cubicBezTo>
                    <a:pt x="102" y="11"/>
                    <a:pt x="102" y="11"/>
                    <a:pt x="102" y="11"/>
                  </a:cubicBezTo>
                  <a:cubicBezTo>
                    <a:pt x="102" y="7"/>
                    <a:pt x="102" y="7"/>
                    <a:pt x="102" y="7"/>
                  </a:cubicBezTo>
                  <a:cubicBezTo>
                    <a:pt x="100" y="7"/>
                    <a:pt x="100" y="7"/>
                    <a:pt x="100" y="7"/>
                  </a:cubicBezTo>
                  <a:cubicBezTo>
                    <a:pt x="96" y="5"/>
                    <a:pt x="96" y="5"/>
                    <a:pt x="96" y="5"/>
                  </a:cubicBezTo>
                  <a:cubicBezTo>
                    <a:pt x="95" y="3"/>
                    <a:pt x="95" y="3"/>
                    <a:pt x="95" y="3"/>
                  </a:cubicBezTo>
                  <a:cubicBezTo>
                    <a:pt x="95" y="3"/>
                    <a:pt x="95" y="3"/>
                    <a:pt x="95" y="3"/>
                  </a:cubicBezTo>
                  <a:cubicBezTo>
                    <a:pt x="95" y="3"/>
                    <a:pt x="95" y="3"/>
                    <a:pt x="95" y="3"/>
                  </a:cubicBezTo>
                  <a:cubicBezTo>
                    <a:pt x="95" y="3"/>
                    <a:pt x="95" y="3"/>
                    <a:pt x="95" y="3"/>
                  </a:cubicBezTo>
                  <a:cubicBezTo>
                    <a:pt x="95" y="3"/>
                    <a:pt x="95" y="3"/>
                    <a:pt x="95" y="3"/>
                  </a:cubicBezTo>
                  <a:cubicBezTo>
                    <a:pt x="95" y="1"/>
                    <a:pt x="95" y="1"/>
                    <a:pt x="95" y="1"/>
                  </a:cubicBezTo>
                  <a:cubicBezTo>
                    <a:pt x="95" y="1"/>
                    <a:pt x="95" y="1"/>
                    <a:pt x="95" y="1"/>
                  </a:cubicBezTo>
                  <a:cubicBezTo>
                    <a:pt x="95" y="0"/>
                    <a:pt x="95" y="0"/>
                    <a:pt x="95" y="0"/>
                  </a:cubicBezTo>
                  <a:cubicBezTo>
                    <a:pt x="94" y="0"/>
                    <a:pt x="94" y="0"/>
                    <a:pt x="94" y="0"/>
                  </a:cubicBezTo>
                  <a:cubicBezTo>
                    <a:pt x="93" y="11"/>
                    <a:pt x="93" y="11"/>
                    <a:pt x="93" y="11"/>
                  </a:cubicBezTo>
                  <a:cubicBezTo>
                    <a:pt x="93" y="14"/>
                    <a:pt x="93" y="14"/>
                    <a:pt x="93" y="14"/>
                  </a:cubicBezTo>
                  <a:cubicBezTo>
                    <a:pt x="92" y="16"/>
                    <a:pt x="91" y="17"/>
                    <a:pt x="92" y="18"/>
                  </a:cubicBezTo>
                  <a:cubicBezTo>
                    <a:pt x="94" y="21"/>
                    <a:pt x="94" y="24"/>
                    <a:pt x="92" y="27"/>
                  </a:cubicBezTo>
                  <a:cubicBezTo>
                    <a:pt x="93" y="34"/>
                    <a:pt x="93" y="34"/>
                    <a:pt x="93" y="34"/>
                  </a:cubicBezTo>
                  <a:cubicBezTo>
                    <a:pt x="93" y="34"/>
                    <a:pt x="93" y="34"/>
                    <a:pt x="93" y="34"/>
                  </a:cubicBezTo>
                  <a:cubicBezTo>
                    <a:pt x="92" y="35"/>
                    <a:pt x="92" y="35"/>
                    <a:pt x="92" y="35"/>
                  </a:cubicBezTo>
                  <a:cubicBezTo>
                    <a:pt x="87" y="39"/>
                    <a:pt x="87" y="39"/>
                    <a:pt x="87" y="39"/>
                  </a:cubicBezTo>
                  <a:cubicBezTo>
                    <a:pt x="87" y="48"/>
                    <a:pt x="87" y="48"/>
                    <a:pt x="87" y="48"/>
                  </a:cubicBezTo>
                  <a:cubicBezTo>
                    <a:pt x="86" y="49"/>
                    <a:pt x="86" y="49"/>
                    <a:pt x="86" y="49"/>
                  </a:cubicBezTo>
                  <a:cubicBezTo>
                    <a:pt x="77" y="53"/>
                    <a:pt x="71" y="55"/>
                    <a:pt x="68" y="55"/>
                  </a:cubicBezTo>
                  <a:cubicBezTo>
                    <a:pt x="50" y="53"/>
                    <a:pt x="50" y="53"/>
                    <a:pt x="50" y="53"/>
                  </a:cubicBezTo>
                  <a:cubicBezTo>
                    <a:pt x="42" y="60"/>
                    <a:pt x="42" y="60"/>
                    <a:pt x="42"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34" name="Freeform 35"/>
            <p:cNvSpPr/>
            <p:nvPr/>
          </p:nvSpPr>
          <p:spPr bwMode="auto">
            <a:xfrm>
              <a:off x="7999413" y="4651376"/>
              <a:ext cx="198438" cy="481013"/>
            </a:xfrm>
            <a:custGeom>
              <a:avLst/>
              <a:gdLst>
                <a:gd name="T0" fmla="*/ 40 w 53"/>
                <a:gd name="T1" fmla="*/ 0 h 128"/>
                <a:gd name="T2" fmla="*/ 12 w 53"/>
                <a:gd name="T3" fmla="*/ 35 h 128"/>
                <a:gd name="T4" fmla="*/ 0 w 53"/>
                <a:gd name="T5" fmla="*/ 54 h 128"/>
                <a:gd name="T6" fmla="*/ 3 w 53"/>
                <a:gd name="T7" fmla="*/ 76 h 128"/>
                <a:gd name="T8" fmla="*/ 3 w 53"/>
                <a:gd name="T9" fmla="*/ 77 h 128"/>
                <a:gd name="T10" fmla="*/ 3 w 53"/>
                <a:gd name="T11" fmla="*/ 77 h 128"/>
                <a:gd name="T12" fmla="*/ 1 w 53"/>
                <a:gd name="T13" fmla="*/ 92 h 128"/>
                <a:gd name="T14" fmla="*/ 2 w 53"/>
                <a:gd name="T15" fmla="*/ 101 h 128"/>
                <a:gd name="T16" fmla="*/ 19 w 53"/>
                <a:gd name="T17" fmla="*/ 112 h 128"/>
                <a:gd name="T18" fmla="*/ 19 w 53"/>
                <a:gd name="T19" fmla="*/ 112 h 128"/>
                <a:gd name="T20" fmla="*/ 19 w 53"/>
                <a:gd name="T21" fmla="*/ 112 h 128"/>
                <a:gd name="T22" fmla="*/ 19 w 53"/>
                <a:gd name="T23" fmla="*/ 113 h 128"/>
                <a:gd name="T24" fmla="*/ 19 w 53"/>
                <a:gd name="T25" fmla="*/ 113 h 128"/>
                <a:gd name="T26" fmla="*/ 26 w 53"/>
                <a:gd name="T27" fmla="*/ 124 h 128"/>
                <a:gd name="T28" fmla="*/ 31 w 53"/>
                <a:gd name="T29" fmla="*/ 128 h 128"/>
                <a:gd name="T30" fmla="*/ 33 w 53"/>
                <a:gd name="T31" fmla="*/ 102 h 128"/>
                <a:gd name="T32" fmla="*/ 33 w 53"/>
                <a:gd name="T33" fmla="*/ 101 h 128"/>
                <a:gd name="T34" fmla="*/ 45 w 53"/>
                <a:gd name="T35" fmla="*/ 73 h 128"/>
                <a:gd name="T36" fmla="*/ 49 w 53"/>
                <a:gd name="T37" fmla="*/ 40 h 128"/>
                <a:gd name="T38" fmla="*/ 49 w 53"/>
                <a:gd name="T39" fmla="*/ 39 h 128"/>
                <a:gd name="T40" fmla="*/ 49 w 53"/>
                <a:gd name="T41" fmla="*/ 39 h 128"/>
                <a:gd name="T42" fmla="*/ 53 w 53"/>
                <a:gd name="T43" fmla="*/ 30 h 128"/>
                <a:gd name="T44" fmla="*/ 50 w 53"/>
                <a:gd name="T45" fmla="*/ 22 h 128"/>
                <a:gd name="T46" fmla="*/ 50 w 53"/>
                <a:gd name="T47" fmla="*/ 22 h 128"/>
                <a:gd name="T48" fmla="*/ 50 w 53"/>
                <a:gd name="T49" fmla="*/ 22 h 128"/>
                <a:gd name="T50" fmla="*/ 49 w 53"/>
                <a:gd name="T51" fmla="*/ 12 h 128"/>
                <a:gd name="T52" fmla="*/ 49 w 53"/>
                <a:gd name="T53" fmla="*/ 11 h 128"/>
                <a:gd name="T54" fmla="*/ 50 w 53"/>
                <a:gd name="T55" fmla="*/ 11 h 128"/>
                <a:gd name="T56" fmla="*/ 52 w 53"/>
                <a:gd name="T57" fmla="*/ 8 h 128"/>
                <a:gd name="T58" fmla="*/ 53 w 53"/>
                <a:gd name="T59" fmla="*/ 6 h 128"/>
                <a:gd name="T60" fmla="*/ 40 w 53"/>
                <a:gd name="T6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3" h="128">
                  <a:moveTo>
                    <a:pt x="40" y="0"/>
                  </a:moveTo>
                  <a:cubicBezTo>
                    <a:pt x="27" y="9"/>
                    <a:pt x="18" y="21"/>
                    <a:pt x="12" y="35"/>
                  </a:cubicBezTo>
                  <a:cubicBezTo>
                    <a:pt x="7" y="47"/>
                    <a:pt x="3" y="53"/>
                    <a:pt x="0" y="54"/>
                  </a:cubicBezTo>
                  <a:cubicBezTo>
                    <a:pt x="3" y="76"/>
                    <a:pt x="3" y="76"/>
                    <a:pt x="3" y="76"/>
                  </a:cubicBezTo>
                  <a:cubicBezTo>
                    <a:pt x="3" y="77"/>
                    <a:pt x="3" y="77"/>
                    <a:pt x="3" y="77"/>
                  </a:cubicBezTo>
                  <a:cubicBezTo>
                    <a:pt x="3" y="77"/>
                    <a:pt x="3" y="77"/>
                    <a:pt x="3" y="77"/>
                  </a:cubicBezTo>
                  <a:cubicBezTo>
                    <a:pt x="1" y="92"/>
                    <a:pt x="1" y="92"/>
                    <a:pt x="1" y="92"/>
                  </a:cubicBezTo>
                  <a:cubicBezTo>
                    <a:pt x="0" y="97"/>
                    <a:pt x="1" y="100"/>
                    <a:pt x="2" y="101"/>
                  </a:cubicBezTo>
                  <a:cubicBezTo>
                    <a:pt x="19" y="112"/>
                    <a:pt x="19" y="112"/>
                    <a:pt x="19" y="112"/>
                  </a:cubicBezTo>
                  <a:cubicBezTo>
                    <a:pt x="19" y="112"/>
                    <a:pt x="19" y="112"/>
                    <a:pt x="19" y="112"/>
                  </a:cubicBezTo>
                  <a:cubicBezTo>
                    <a:pt x="19" y="112"/>
                    <a:pt x="19" y="112"/>
                    <a:pt x="19" y="112"/>
                  </a:cubicBezTo>
                  <a:cubicBezTo>
                    <a:pt x="19" y="113"/>
                    <a:pt x="19" y="113"/>
                    <a:pt x="19" y="113"/>
                  </a:cubicBezTo>
                  <a:cubicBezTo>
                    <a:pt x="19" y="113"/>
                    <a:pt x="19" y="113"/>
                    <a:pt x="19" y="113"/>
                  </a:cubicBezTo>
                  <a:cubicBezTo>
                    <a:pt x="20" y="116"/>
                    <a:pt x="23" y="120"/>
                    <a:pt x="26" y="124"/>
                  </a:cubicBezTo>
                  <a:cubicBezTo>
                    <a:pt x="27" y="126"/>
                    <a:pt x="29" y="127"/>
                    <a:pt x="31" y="128"/>
                  </a:cubicBezTo>
                  <a:cubicBezTo>
                    <a:pt x="33" y="102"/>
                    <a:pt x="33" y="102"/>
                    <a:pt x="33" y="102"/>
                  </a:cubicBezTo>
                  <a:cubicBezTo>
                    <a:pt x="33" y="101"/>
                    <a:pt x="33" y="101"/>
                    <a:pt x="33" y="101"/>
                  </a:cubicBezTo>
                  <a:cubicBezTo>
                    <a:pt x="45" y="73"/>
                    <a:pt x="45" y="73"/>
                    <a:pt x="45" y="73"/>
                  </a:cubicBezTo>
                  <a:cubicBezTo>
                    <a:pt x="49" y="40"/>
                    <a:pt x="49" y="40"/>
                    <a:pt x="49" y="40"/>
                  </a:cubicBezTo>
                  <a:cubicBezTo>
                    <a:pt x="49" y="39"/>
                    <a:pt x="49" y="39"/>
                    <a:pt x="49" y="39"/>
                  </a:cubicBezTo>
                  <a:cubicBezTo>
                    <a:pt x="49" y="39"/>
                    <a:pt x="49" y="39"/>
                    <a:pt x="49" y="39"/>
                  </a:cubicBezTo>
                  <a:cubicBezTo>
                    <a:pt x="53" y="30"/>
                    <a:pt x="53" y="30"/>
                    <a:pt x="53" y="30"/>
                  </a:cubicBezTo>
                  <a:cubicBezTo>
                    <a:pt x="50" y="22"/>
                    <a:pt x="50" y="22"/>
                    <a:pt x="50" y="22"/>
                  </a:cubicBezTo>
                  <a:cubicBezTo>
                    <a:pt x="50" y="22"/>
                    <a:pt x="50" y="22"/>
                    <a:pt x="50" y="22"/>
                  </a:cubicBezTo>
                  <a:cubicBezTo>
                    <a:pt x="50" y="22"/>
                    <a:pt x="50" y="22"/>
                    <a:pt x="50" y="22"/>
                  </a:cubicBezTo>
                  <a:cubicBezTo>
                    <a:pt x="49" y="12"/>
                    <a:pt x="49" y="12"/>
                    <a:pt x="49" y="12"/>
                  </a:cubicBezTo>
                  <a:cubicBezTo>
                    <a:pt x="49" y="11"/>
                    <a:pt x="49" y="11"/>
                    <a:pt x="49" y="11"/>
                  </a:cubicBezTo>
                  <a:cubicBezTo>
                    <a:pt x="50" y="11"/>
                    <a:pt x="50" y="11"/>
                    <a:pt x="50" y="11"/>
                  </a:cubicBezTo>
                  <a:cubicBezTo>
                    <a:pt x="52" y="8"/>
                    <a:pt x="52" y="8"/>
                    <a:pt x="52" y="8"/>
                  </a:cubicBezTo>
                  <a:cubicBezTo>
                    <a:pt x="53" y="6"/>
                    <a:pt x="53" y="6"/>
                    <a:pt x="53" y="6"/>
                  </a:cubicBezTo>
                  <a:lnTo>
                    <a:pt x="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35" name="Freeform 36"/>
            <p:cNvSpPr/>
            <p:nvPr/>
          </p:nvSpPr>
          <p:spPr bwMode="auto">
            <a:xfrm>
              <a:off x="6529388" y="5503863"/>
              <a:ext cx="307975" cy="263525"/>
            </a:xfrm>
            <a:custGeom>
              <a:avLst/>
              <a:gdLst>
                <a:gd name="T0" fmla="*/ 37 w 82"/>
                <a:gd name="T1" fmla="*/ 7 h 70"/>
                <a:gd name="T2" fmla="*/ 36 w 82"/>
                <a:gd name="T3" fmla="*/ 9 h 70"/>
                <a:gd name="T4" fmla="*/ 36 w 82"/>
                <a:gd name="T5" fmla="*/ 9 h 70"/>
                <a:gd name="T6" fmla="*/ 36 w 82"/>
                <a:gd name="T7" fmla="*/ 10 h 70"/>
                <a:gd name="T8" fmla="*/ 19 w 82"/>
                <a:gd name="T9" fmla="*/ 14 h 70"/>
                <a:gd name="T10" fmla="*/ 20 w 82"/>
                <a:gd name="T11" fmla="*/ 16 h 70"/>
                <a:gd name="T12" fmla="*/ 25 w 82"/>
                <a:gd name="T13" fmla="*/ 22 h 70"/>
                <a:gd name="T14" fmla="*/ 24 w 82"/>
                <a:gd name="T15" fmla="*/ 23 h 70"/>
                <a:gd name="T16" fmla="*/ 16 w 82"/>
                <a:gd name="T17" fmla="*/ 27 h 70"/>
                <a:gd name="T18" fmla="*/ 4 w 82"/>
                <a:gd name="T19" fmla="*/ 36 h 70"/>
                <a:gd name="T20" fmla="*/ 7 w 82"/>
                <a:gd name="T21" fmla="*/ 63 h 70"/>
                <a:gd name="T22" fmla="*/ 19 w 82"/>
                <a:gd name="T23" fmla="*/ 64 h 70"/>
                <a:gd name="T24" fmla="*/ 19 w 82"/>
                <a:gd name="T25" fmla="*/ 64 h 70"/>
                <a:gd name="T26" fmla="*/ 19 w 82"/>
                <a:gd name="T27" fmla="*/ 64 h 70"/>
                <a:gd name="T28" fmla="*/ 31 w 82"/>
                <a:gd name="T29" fmla="*/ 70 h 70"/>
                <a:gd name="T30" fmla="*/ 44 w 82"/>
                <a:gd name="T31" fmla="*/ 68 h 70"/>
                <a:gd name="T32" fmla="*/ 63 w 82"/>
                <a:gd name="T33" fmla="*/ 53 h 70"/>
                <a:gd name="T34" fmla="*/ 63 w 82"/>
                <a:gd name="T35" fmla="*/ 53 h 70"/>
                <a:gd name="T36" fmla="*/ 64 w 82"/>
                <a:gd name="T37" fmla="*/ 52 h 70"/>
                <a:gd name="T38" fmla="*/ 70 w 82"/>
                <a:gd name="T39" fmla="*/ 50 h 70"/>
                <a:gd name="T40" fmla="*/ 68 w 82"/>
                <a:gd name="T41" fmla="*/ 33 h 70"/>
                <a:gd name="T42" fmla="*/ 68 w 82"/>
                <a:gd name="T43" fmla="*/ 33 h 70"/>
                <a:gd name="T44" fmla="*/ 75 w 82"/>
                <a:gd name="T45" fmla="*/ 22 h 70"/>
                <a:gd name="T46" fmla="*/ 75 w 82"/>
                <a:gd name="T47" fmla="*/ 22 h 70"/>
                <a:gd name="T48" fmla="*/ 76 w 82"/>
                <a:gd name="T49" fmla="*/ 22 h 70"/>
                <a:gd name="T50" fmla="*/ 81 w 82"/>
                <a:gd name="T51" fmla="*/ 17 h 70"/>
                <a:gd name="T52" fmla="*/ 80 w 82"/>
                <a:gd name="T53" fmla="*/ 5 h 70"/>
                <a:gd name="T54" fmla="*/ 74 w 82"/>
                <a:gd name="T55" fmla="*/ 0 h 70"/>
                <a:gd name="T56" fmla="*/ 75 w 82"/>
                <a:gd name="T57" fmla="*/ 6 h 70"/>
                <a:gd name="T58" fmla="*/ 64 w 82"/>
                <a:gd name="T59" fmla="*/ 4 h 70"/>
                <a:gd name="T60" fmla="*/ 59 w 82"/>
                <a:gd name="T61" fmla="*/ 7 h 70"/>
                <a:gd name="T62" fmla="*/ 59 w 82"/>
                <a:gd name="T63" fmla="*/ 7 h 70"/>
                <a:gd name="T64" fmla="*/ 59 w 82"/>
                <a:gd name="T65" fmla="*/ 7 h 70"/>
                <a:gd name="T66" fmla="*/ 37 w 82"/>
                <a:gd name="T67" fmla="*/ 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70">
                  <a:moveTo>
                    <a:pt x="37" y="7"/>
                  </a:moveTo>
                  <a:cubicBezTo>
                    <a:pt x="36" y="9"/>
                    <a:pt x="36" y="9"/>
                    <a:pt x="36" y="9"/>
                  </a:cubicBezTo>
                  <a:cubicBezTo>
                    <a:pt x="36" y="9"/>
                    <a:pt x="36" y="9"/>
                    <a:pt x="36" y="9"/>
                  </a:cubicBezTo>
                  <a:cubicBezTo>
                    <a:pt x="36" y="10"/>
                    <a:pt x="36" y="10"/>
                    <a:pt x="36" y="10"/>
                  </a:cubicBezTo>
                  <a:cubicBezTo>
                    <a:pt x="19" y="14"/>
                    <a:pt x="19" y="14"/>
                    <a:pt x="19" y="14"/>
                  </a:cubicBezTo>
                  <a:cubicBezTo>
                    <a:pt x="20" y="16"/>
                    <a:pt x="20" y="16"/>
                    <a:pt x="20" y="16"/>
                  </a:cubicBezTo>
                  <a:cubicBezTo>
                    <a:pt x="25" y="22"/>
                    <a:pt x="25" y="22"/>
                    <a:pt x="25" y="22"/>
                  </a:cubicBezTo>
                  <a:cubicBezTo>
                    <a:pt x="25" y="22"/>
                    <a:pt x="24" y="23"/>
                    <a:pt x="24" y="23"/>
                  </a:cubicBezTo>
                  <a:cubicBezTo>
                    <a:pt x="16" y="27"/>
                    <a:pt x="16" y="27"/>
                    <a:pt x="16" y="27"/>
                  </a:cubicBezTo>
                  <a:cubicBezTo>
                    <a:pt x="4" y="36"/>
                    <a:pt x="4" y="36"/>
                    <a:pt x="4" y="36"/>
                  </a:cubicBezTo>
                  <a:cubicBezTo>
                    <a:pt x="0" y="41"/>
                    <a:pt x="1" y="49"/>
                    <a:pt x="7" y="63"/>
                  </a:cubicBezTo>
                  <a:cubicBezTo>
                    <a:pt x="19" y="64"/>
                    <a:pt x="19" y="64"/>
                    <a:pt x="19" y="64"/>
                  </a:cubicBezTo>
                  <a:cubicBezTo>
                    <a:pt x="19" y="64"/>
                    <a:pt x="19" y="64"/>
                    <a:pt x="19" y="64"/>
                  </a:cubicBezTo>
                  <a:cubicBezTo>
                    <a:pt x="19" y="64"/>
                    <a:pt x="19" y="64"/>
                    <a:pt x="19" y="64"/>
                  </a:cubicBezTo>
                  <a:cubicBezTo>
                    <a:pt x="31" y="70"/>
                    <a:pt x="31" y="70"/>
                    <a:pt x="31" y="70"/>
                  </a:cubicBezTo>
                  <a:cubicBezTo>
                    <a:pt x="44" y="68"/>
                    <a:pt x="44" y="68"/>
                    <a:pt x="44" y="68"/>
                  </a:cubicBezTo>
                  <a:cubicBezTo>
                    <a:pt x="49" y="67"/>
                    <a:pt x="55" y="62"/>
                    <a:pt x="63" y="53"/>
                  </a:cubicBezTo>
                  <a:cubicBezTo>
                    <a:pt x="63" y="53"/>
                    <a:pt x="63" y="53"/>
                    <a:pt x="63" y="53"/>
                  </a:cubicBezTo>
                  <a:cubicBezTo>
                    <a:pt x="64" y="52"/>
                    <a:pt x="64" y="52"/>
                    <a:pt x="64" y="52"/>
                  </a:cubicBezTo>
                  <a:cubicBezTo>
                    <a:pt x="70" y="50"/>
                    <a:pt x="70" y="50"/>
                    <a:pt x="70" y="50"/>
                  </a:cubicBezTo>
                  <a:cubicBezTo>
                    <a:pt x="68" y="33"/>
                    <a:pt x="68" y="33"/>
                    <a:pt x="68" y="33"/>
                  </a:cubicBezTo>
                  <a:cubicBezTo>
                    <a:pt x="68" y="33"/>
                    <a:pt x="68" y="33"/>
                    <a:pt x="68" y="33"/>
                  </a:cubicBezTo>
                  <a:cubicBezTo>
                    <a:pt x="75" y="22"/>
                    <a:pt x="75" y="22"/>
                    <a:pt x="75" y="22"/>
                  </a:cubicBezTo>
                  <a:cubicBezTo>
                    <a:pt x="75" y="22"/>
                    <a:pt x="75" y="22"/>
                    <a:pt x="75" y="22"/>
                  </a:cubicBezTo>
                  <a:cubicBezTo>
                    <a:pt x="76" y="22"/>
                    <a:pt x="76" y="22"/>
                    <a:pt x="76" y="22"/>
                  </a:cubicBezTo>
                  <a:cubicBezTo>
                    <a:pt x="81" y="17"/>
                    <a:pt x="81" y="17"/>
                    <a:pt x="81" y="17"/>
                  </a:cubicBezTo>
                  <a:cubicBezTo>
                    <a:pt x="82" y="13"/>
                    <a:pt x="82" y="8"/>
                    <a:pt x="80" y="5"/>
                  </a:cubicBezTo>
                  <a:cubicBezTo>
                    <a:pt x="78" y="1"/>
                    <a:pt x="76" y="0"/>
                    <a:pt x="74" y="0"/>
                  </a:cubicBezTo>
                  <a:cubicBezTo>
                    <a:pt x="75" y="6"/>
                    <a:pt x="75" y="6"/>
                    <a:pt x="75" y="6"/>
                  </a:cubicBezTo>
                  <a:cubicBezTo>
                    <a:pt x="64" y="4"/>
                    <a:pt x="64" y="4"/>
                    <a:pt x="64" y="4"/>
                  </a:cubicBezTo>
                  <a:cubicBezTo>
                    <a:pt x="59" y="7"/>
                    <a:pt x="59" y="7"/>
                    <a:pt x="59" y="7"/>
                  </a:cubicBezTo>
                  <a:cubicBezTo>
                    <a:pt x="59" y="7"/>
                    <a:pt x="59" y="7"/>
                    <a:pt x="59" y="7"/>
                  </a:cubicBezTo>
                  <a:cubicBezTo>
                    <a:pt x="59" y="7"/>
                    <a:pt x="59" y="7"/>
                    <a:pt x="59" y="7"/>
                  </a:cubicBezTo>
                  <a:lnTo>
                    <a:pt x="37"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grpSp>
      <p:sp>
        <p:nvSpPr>
          <p:cNvPr id="36" name="Freeform 31"/>
          <p:cNvSpPr/>
          <p:nvPr/>
        </p:nvSpPr>
        <p:spPr bwMode="auto">
          <a:xfrm>
            <a:off x="5429339" y="2433605"/>
            <a:ext cx="1849009" cy="1294166"/>
          </a:xfrm>
          <a:custGeom>
            <a:avLst/>
            <a:gdLst>
              <a:gd name="T0" fmla="*/ 0 w 21600"/>
              <a:gd name="T1" fmla="*/ 21600 h 21600"/>
              <a:gd name="T2" fmla="*/ 15862 w 21600"/>
              <a:gd name="T3" fmla="*/ 21600 h 21600"/>
              <a:gd name="T4" fmla="*/ 15862 w 21600"/>
              <a:gd name="T5" fmla="*/ 0 h 21600"/>
              <a:gd name="T6" fmla="*/ 21600 w 21600"/>
              <a:gd name="T7" fmla="*/ 0 h 21600"/>
            </a:gdLst>
            <a:ahLst/>
            <a:cxnLst>
              <a:cxn ang="0">
                <a:pos x="T0" y="T1"/>
              </a:cxn>
              <a:cxn ang="0">
                <a:pos x="T2" y="T3"/>
              </a:cxn>
              <a:cxn ang="0">
                <a:pos x="T4" y="T5"/>
              </a:cxn>
              <a:cxn ang="0">
                <a:pos x="T6" y="T7"/>
              </a:cxn>
            </a:cxnLst>
            <a:rect l="0" t="0" r="r" b="b"/>
            <a:pathLst>
              <a:path w="21600" h="21600">
                <a:moveTo>
                  <a:pt x="0" y="21600"/>
                </a:moveTo>
                <a:lnTo>
                  <a:pt x="15862" y="21600"/>
                </a:lnTo>
                <a:lnTo>
                  <a:pt x="15862" y="0"/>
                </a:lnTo>
                <a:lnTo>
                  <a:pt x="21600" y="0"/>
                </a:lnTo>
              </a:path>
            </a:pathLst>
          </a:custGeom>
          <a:noFill/>
          <a:ln w="19050" cap="flat">
            <a:solidFill>
              <a:schemeClr val="tx2"/>
            </a:solidFill>
            <a:prstDash val="solid"/>
            <a:miter lim="800000"/>
            <a:headEnd type="oval" w="med" len="med"/>
            <a:tailEnd type="arrow"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defRPr/>
            </a:pPr>
            <a:endParaRPr lang="en-US" sz="2800" kern="0" smtClea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37" name="Freeform 31"/>
          <p:cNvSpPr/>
          <p:nvPr/>
        </p:nvSpPr>
        <p:spPr bwMode="auto">
          <a:xfrm>
            <a:off x="5700096" y="3794708"/>
            <a:ext cx="2850199" cy="481283"/>
          </a:xfrm>
          <a:custGeom>
            <a:avLst/>
            <a:gdLst>
              <a:gd name="T0" fmla="*/ 0 w 21600"/>
              <a:gd name="T1" fmla="*/ 21600 h 21600"/>
              <a:gd name="T2" fmla="*/ 15862 w 21600"/>
              <a:gd name="T3" fmla="*/ 21600 h 21600"/>
              <a:gd name="T4" fmla="*/ 15862 w 21600"/>
              <a:gd name="T5" fmla="*/ 0 h 21600"/>
              <a:gd name="T6" fmla="*/ 21600 w 21600"/>
              <a:gd name="T7" fmla="*/ 0 h 21600"/>
            </a:gdLst>
            <a:ahLst/>
            <a:cxnLst>
              <a:cxn ang="0">
                <a:pos x="T0" y="T1"/>
              </a:cxn>
              <a:cxn ang="0">
                <a:pos x="T2" y="T3"/>
              </a:cxn>
              <a:cxn ang="0">
                <a:pos x="T4" y="T5"/>
              </a:cxn>
              <a:cxn ang="0">
                <a:pos x="T6" y="T7"/>
              </a:cxn>
            </a:cxnLst>
            <a:rect l="0" t="0" r="r" b="b"/>
            <a:pathLst>
              <a:path w="21600" h="21600">
                <a:moveTo>
                  <a:pt x="0" y="21600"/>
                </a:moveTo>
                <a:lnTo>
                  <a:pt x="15862" y="21600"/>
                </a:lnTo>
                <a:lnTo>
                  <a:pt x="15862" y="0"/>
                </a:lnTo>
                <a:lnTo>
                  <a:pt x="21600" y="0"/>
                </a:lnTo>
              </a:path>
            </a:pathLst>
          </a:custGeom>
          <a:noFill/>
          <a:ln w="19050" cap="flat">
            <a:solidFill>
              <a:schemeClr val="accent1"/>
            </a:solidFill>
            <a:prstDash val="solid"/>
            <a:miter lim="800000"/>
            <a:headEnd type="oval" w="med" len="med"/>
            <a:tailEnd type="arrow"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defRPr/>
            </a:pPr>
            <a:endParaRPr lang="en-US" sz="2800" kern="0" smtClea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38" name="Freeform 31"/>
          <p:cNvSpPr/>
          <p:nvPr/>
        </p:nvSpPr>
        <p:spPr bwMode="auto">
          <a:xfrm flipV="1">
            <a:off x="5449348" y="4868832"/>
            <a:ext cx="1849009" cy="395821"/>
          </a:xfrm>
          <a:custGeom>
            <a:avLst/>
            <a:gdLst>
              <a:gd name="T0" fmla="*/ 0 w 21600"/>
              <a:gd name="T1" fmla="*/ 21600 h 21600"/>
              <a:gd name="T2" fmla="*/ 15862 w 21600"/>
              <a:gd name="T3" fmla="*/ 21600 h 21600"/>
              <a:gd name="T4" fmla="*/ 15862 w 21600"/>
              <a:gd name="T5" fmla="*/ 0 h 21600"/>
              <a:gd name="T6" fmla="*/ 21600 w 21600"/>
              <a:gd name="T7" fmla="*/ 0 h 21600"/>
            </a:gdLst>
            <a:ahLst/>
            <a:cxnLst>
              <a:cxn ang="0">
                <a:pos x="T0" y="T1"/>
              </a:cxn>
              <a:cxn ang="0">
                <a:pos x="T2" y="T3"/>
              </a:cxn>
              <a:cxn ang="0">
                <a:pos x="T4" y="T5"/>
              </a:cxn>
              <a:cxn ang="0">
                <a:pos x="T6" y="T7"/>
              </a:cxn>
            </a:cxnLst>
            <a:rect l="0" t="0" r="r" b="b"/>
            <a:pathLst>
              <a:path w="21600" h="21600">
                <a:moveTo>
                  <a:pt x="0" y="21600"/>
                </a:moveTo>
                <a:lnTo>
                  <a:pt x="15862" y="21600"/>
                </a:lnTo>
                <a:lnTo>
                  <a:pt x="15862" y="0"/>
                </a:lnTo>
                <a:lnTo>
                  <a:pt x="21600" y="0"/>
                </a:lnTo>
              </a:path>
            </a:pathLst>
          </a:custGeom>
          <a:noFill/>
          <a:ln w="19050" cap="flat">
            <a:solidFill>
              <a:schemeClr val="bg2"/>
            </a:solidFill>
            <a:prstDash val="solid"/>
            <a:miter lim="800000"/>
            <a:headEnd type="oval" w="med" len="med"/>
            <a:tailEnd type="arrow"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defRPr/>
            </a:pPr>
            <a:endParaRPr lang="en-US" sz="2800" kern="0" smtClea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39" name="Group 22"/>
          <p:cNvGrpSpPr/>
          <p:nvPr/>
        </p:nvGrpSpPr>
        <p:grpSpPr bwMode="auto">
          <a:xfrm>
            <a:off x="7497043" y="2154801"/>
            <a:ext cx="2225023" cy="948026"/>
            <a:chOff x="0" y="0"/>
            <a:chExt cx="2360" cy="1264"/>
          </a:xfrm>
        </p:grpSpPr>
        <p:sp>
          <p:nvSpPr>
            <p:cNvPr id="40" name="Rectangle 23"/>
            <p:cNvSpPr/>
            <p:nvPr/>
          </p:nvSpPr>
          <p:spPr bwMode="auto">
            <a:xfrm>
              <a:off x="0" y="0"/>
              <a:ext cx="2360"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90000"/>
                </a:lnSpc>
                <a:spcBef>
                  <a:spcPct val="0"/>
                </a:spcBef>
                <a:spcAft>
                  <a:spcPct val="0"/>
                </a:spcAft>
              </a:pPr>
              <a:r>
                <a:rPr lang="zh-CN" altLang="en-US" sz="2200" b="1" dirty="0">
                  <a:solidFill>
                    <a:schemeClr val="tx2"/>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添加标题</a:t>
              </a:r>
              <a:endParaRPr lang="en-US" sz="2200" b="1" dirty="0">
                <a:solidFill>
                  <a:schemeClr val="tx2"/>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
          <p:nvSpPr>
            <p:cNvPr id="41" name="Rectangle 24"/>
            <p:cNvSpPr/>
            <p:nvPr/>
          </p:nvSpPr>
          <p:spPr bwMode="auto">
            <a:xfrm>
              <a:off x="0" y="368"/>
              <a:ext cx="236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sz="11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42" name="Group 22"/>
          <p:cNvGrpSpPr/>
          <p:nvPr/>
        </p:nvGrpSpPr>
        <p:grpSpPr bwMode="auto">
          <a:xfrm>
            <a:off x="8694719" y="3506815"/>
            <a:ext cx="2225023" cy="948026"/>
            <a:chOff x="0" y="0"/>
            <a:chExt cx="2360" cy="1264"/>
          </a:xfrm>
        </p:grpSpPr>
        <p:sp>
          <p:nvSpPr>
            <p:cNvPr id="43" name="Rectangle 23"/>
            <p:cNvSpPr/>
            <p:nvPr/>
          </p:nvSpPr>
          <p:spPr bwMode="auto">
            <a:xfrm>
              <a:off x="0" y="0"/>
              <a:ext cx="2360"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90000"/>
                </a:lnSpc>
                <a:spcBef>
                  <a:spcPct val="0"/>
                </a:spcBef>
                <a:spcAft>
                  <a:spcPct val="0"/>
                </a:spcAft>
              </a:pPr>
              <a:r>
                <a:rPr lang="zh-CN" altLang="en-US" sz="2200" b="1" dirty="0">
                  <a:solidFill>
                    <a:schemeClr val="accent1"/>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添加标题</a:t>
              </a:r>
              <a:endParaRPr lang="en-US" sz="2200" b="1" dirty="0">
                <a:solidFill>
                  <a:schemeClr val="accent1"/>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
          <p:nvSpPr>
            <p:cNvPr id="44" name="Rectangle 24"/>
            <p:cNvSpPr/>
            <p:nvPr/>
          </p:nvSpPr>
          <p:spPr bwMode="auto">
            <a:xfrm>
              <a:off x="0" y="368"/>
              <a:ext cx="236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sz="11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45" name="Group 22"/>
          <p:cNvGrpSpPr/>
          <p:nvPr/>
        </p:nvGrpSpPr>
        <p:grpSpPr bwMode="auto">
          <a:xfrm>
            <a:off x="7468712" y="4976356"/>
            <a:ext cx="2225023" cy="948026"/>
            <a:chOff x="0" y="0"/>
            <a:chExt cx="2360" cy="1264"/>
          </a:xfrm>
        </p:grpSpPr>
        <p:sp>
          <p:nvSpPr>
            <p:cNvPr id="46" name="Rectangle 23"/>
            <p:cNvSpPr/>
            <p:nvPr/>
          </p:nvSpPr>
          <p:spPr bwMode="auto">
            <a:xfrm>
              <a:off x="0" y="0"/>
              <a:ext cx="2360"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90000"/>
                </a:lnSpc>
                <a:spcBef>
                  <a:spcPct val="0"/>
                </a:spcBef>
                <a:spcAft>
                  <a:spcPct val="0"/>
                </a:spcAft>
              </a:pPr>
              <a:r>
                <a:rPr lang="zh-CN" altLang="en-US" sz="2200" b="1" dirty="0">
                  <a:solidFill>
                    <a:schemeClr val="bg2"/>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添加标题</a:t>
              </a:r>
              <a:endParaRPr lang="en-US" sz="2200" b="1" dirty="0">
                <a:solidFill>
                  <a:schemeClr val="bg2"/>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
          <p:nvSpPr>
            <p:cNvPr id="47" name="Rectangle 24"/>
            <p:cNvSpPr/>
            <p:nvPr/>
          </p:nvSpPr>
          <p:spPr bwMode="auto">
            <a:xfrm>
              <a:off x="0" y="368"/>
              <a:ext cx="236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sz="11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spTree>
  </p:cSld>
  <p:clrMapOvr>
    <a:masterClrMapping/>
  </p:clrMapOvr>
  <mc:AlternateContent xmlns:mc="http://schemas.openxmlformats.org/markup-compatibility/2006">
    <mc:Choice xmlns:p14="http://schemas.microsoft.com/office/powerpoint/2010/main" Requires="p14">
      <p:transition spd="med" p14:dur="700">
        <p:wipe/>
      </p:transition>
    </mc:Choice>
    <mc:Fallback>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left)">
                                      <p:cBhvr>
                                        <p:cTn id="13" dur="500"/>
                                        <p:tgtEl>
                                          <p:spTgt spid="36"/>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fill="hold"/>
                                        <p:tgtEl>
                                          <p:spTgt spid="39"/>
                                        </p:tgtEl>
                                        <p:attrNameLst>
                                          <p:attrName>ppt_x</p:attrName>
                                        </p:attrNameLst>
                                      </p:cBhvr>
                                      <p:tavLst>
                                        <p:tav tm="0">
                                          <p:val>
                                            <p:strVal val="1+#ppt_w/2"/>
                                          </p:val>
                                        </p:tav>
                                        <p:tav tm="100000">
                                          <p:val>
                                            <p:strVal val="#ppt_x"/>
                                          </p:val>
                                        </p:tav>
                                      </p:tavLst>
                                    </p:anim>
                                    <p:anim calcmode="lin" valueType="num">
                                      <p:cBhvr additive="base">
                                        <p:cTn id="18" dur="500" fill="hold"/>
                                        <p:tgtEl>
                                          <p:spTgt spid="3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left)">
                                      <p:cBhvr>
                                        <p:cTn id="22" dur="500"/>
                                        <p:tgtEl>
                                          <p:spTgt spid="37"/>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additive="base">
                                        <p:cTn id="26" dur="500" fill="hold"/>
                                        <p:tgtEl>
                                          <p:spTgt spid="42"/>
                                        </p:tgtEl>
                                        <p:attrNameLst>
                                          <p:attrName>ppt_x</p:attrName>
                                        </p:attrNameLst>
                                      </p:cBhvr>
                                      <p:tavLst>
                                        <p:tav tm="0">
                                          <p:val>
                                            <p:strVal val="1+#ppt_w/2"/>
                                          </p:val>
                                        </p:tav>
                                        <p:tav tm="100000">
                                          <p:val>
                                            <p:strVal val="#ppt_x"/>
                                          </p:val>
                                        </p:tav>
                                      </p:tavLst>
                                    </p:anim>
                                    <p:anim calcmode="lin" valueType="num">
                                      <p:cBhvr additive="base">
                                        <p:cTn id="27" dur="500" fill="hold"/>
                                        <p:tgtEl>
                                          <p:spTgt spid="42"/>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000"/>
                            </p:stCondLst>
                            <p:childTnLst>
                              <p:par>
                                <p:cTn id="33" presetID="2" presetClass="entr" presetSubtype="2" fill="hold" nodeType="after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500" fill="hold"/>
                                        <p:tgtEl>
                                          <p:spTgt spid="45"/>
                                        </p:tgtEl>
                                        <p:attrNameLst>
                                          <p:attrName>ppt_x</p:attrName>
                                        </p:attrNameLst>
                                      </p:cBhvr>
                                      <p:tavLst>
                                        <p:tav tm="0">
                                          <p:val>
                                            <p:strVal val="1+#ppt_w/2"/>
                                          </p:val>
                                        </p:tav>
                                        <p:tav tm="100000">
                                          <p:val>
                                            <p:strVal val="#ppt_x"/>
                                          </p:val>
                                        </p:tav>
                                      </p:tavLst>
                                    </p:anim>
                                    <p:anim calcmode="lin" valueType="num">
                                      <p:cBhvr additive="base">
                                        <p:cTn id="36"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smtClean="0"/>
              <a:t>单击此处添加标题</a:t>
            </a:r>
            <a:endParaRPr lang="zh-CN" altLang="en-US" dirty="0"/>
          </a:p>
        </p:txBody>
      </p:sp>
      <p:sp>
        <p:nvSpPr>
          <p:cNvPr id="3" name="椭圆 9"/>
          <p:cNvSpPr>
            <a:spLocks noChangeArrowheads="1"/>
          </p:cNvSpPr>
          <p:nvPr/>
        </p:nvSpPr>
        <p:spPr bwMode="auto">
          <a:xfrm>
            <a:off x="3108673" y="4237765"/>
            <a:ext cx="1497012" cy="1497013"/>
          </a:xfrm>
          <a:prstGeom prst="ellipse">
            <a:avLst/>
          </a:prstGeom>
          <a:noFill/>
          <a:ln w="22225" cap="flat" cmpd="sng">
            <a:solidFill>
              <a:schemeClr val="bg1">
                <a:lumMod val="75000"/>
              </a:schemeClr>
            </a:solidFill>
            <a:bevel/>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4" name="组合 3"/>
          <p:cNvGrpSpPr/>
          <p:nvPr/>
        </p:nvGrpSpPr>
        <p:grpSpPr>
          <a:xfrm>
            <a:off x="2834035" y="2731228"/>
            <a:ext cx="2046288" cy="1744662"/>
            <a:chOff x="2355850" y="2293029"/>
            <a:chExt cx="2046288" cy="1744662"/>
          </a:xfrm>
        </p:grpSpPr>
        <p:sp>
          <p:nvSpPr>
            <p:cNvPr id="5" name="任意多边形 8"/>
            <p:cNvSpPr>
              <a:spLocks noChangeArrowheads="1"/>
            </p:cNvSpPr>
            <p:nvPr/>
          </p:nvSpPr>
          <p:spPr bwMode="auto">
            <a:xfrm>
              <a:off x="2355850" y="2293029"/>
              <a:ext cx="2046288" cy="1744662"/>
            </a:xfrm>
            <a:custGeom>
              <a:avLst/>
              <a:gdLst>
                <a:gd name="T0" fmla="*/ 1450957 w 2908954"/>
                <a:gd name="T1" fmla="*/ 0 h 2477358"/>
                <a:gd name="T2" fmla="*/ 1691471 w 2908954"/>
                <a:gd name="T3" fmla="*/ 99625 h 2477358"/>
                <a:gd name="T4" fmla="*/ 1726323 w 2908954"/>
                <a:gd name="T5" fmla="*/ 141866 h 2477358"/>
                <a:gd name="T6" fmla="*/ 1697379 w 2908954"/>
                <a:gd name="T7" fmla="*/ 91962 h 2477358"/>
                <a:gd name="T8" fmla="*/ 1697394 w 2908954"/>
                <a:gd name="T9" fmla="*/ 91976 h 2477358"/>
                <a:gd name="T10" fmla="*/ 2908954 w 2908954"/>
                <a:gd name="T11" fmla="*/ 2180873 h 2477358"/>
                <a:gd name="T12" fmla="*/ 2394007 w 2908954"/>
                <a:gd name="T13" fmla="*/ 2477358 h 2477358"/>
                <a:gd name="T14" fmla="*/ 2383290 w 2908954"/>
                <a:gd name="T15" fmla="*/ 2463026 h 2477358"/>
                <a:gd name="T16" fmla="*/ 1450963 w 2908954"/>
                <a:gd name="T17" fmla="*/ 2023343 h 2477358"/>
                <a:gd name="T18" fmla="*/ 518637 w 2908954"/>
                <a:gd name="T19" fmla="*/ 2463026 h 2477358"/>
                <a:gd name="T20" fmla="*/ 516366 w 2908954"/>
                <a:gd name="T21" fmla="*/ 2466063 h 2477358"/>
                <a:gd name="T22" fmla="*/ 0 w 2908954"/>
                <a:gd name="T23" fmla="*/ 2168761 h 2477358"/>
                <a:gd name="T24" fmla="*/ 1175620 w 2908954"/>
                <a:gd name="T25" fmla="*/ 141830 h 2477358"/>
                <a:gd name="T26" fmla="*/ 1210442 w 2908954"/>
                <a:gd name="T27" fmla="*/ 99625 h 2477358"/>
                <a:gd name="T28" fmla="*/ 1450957 w 2908954"/>
                <a:gd name="T29" fmla="*/ 0 h 24773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08954"/>
                <a:gd name="T46" fmla="*/ 0 h 2477358"/>
                <a:gd name="T47" fmla="*/ 2908954 w 2908954"/>
                <a:gd name="T48" fmla="*/ 2477358 h 24773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08954" h="2477358">
                  <a:moveTo>
                    <a:pt x="1450957" y="0"/>
                  </a:moveTo>
                  <a:cubicBezTo>
                    <a:pt x="1544883" y="0"/>
                    <a:pt x="1629919" y="38072"/>
                    <a:pt x="1691471" y="99625"/>
                  </a:cubicBezTo>
                  <a:lnTo>
                    <a:pt x="1726323" y="141866"/>
                  </a:lnTo>
                  <a:lnTo>
                    <a:pt x="1697379" y="91962"/>
                  </a:lnTo>
                  <a:lnTo>
                    <a:pt x="1697394" y="91976"/>
                  </a:lnTo>
                  <a:lnTo>
                    <a:pt x="2908954" y="2180873"/>
                  </a:lnTo>
                  <a:lnTo>
                    <a:pt x="2394007" y="2477358"/>
                  </a:lnTo>
                  <a:lnTo>
                    <a:pt x="2383290" y="2463026"/>
                  </a:lnTo>
                  <a:cubicBezTo>
                    <a:pt x="2161683" y="2194501"/>
                    <a:pt x="1826311" y="2023343"/>
                    <a:pt x="1450963" y="2023343"/>
                  </a:cubicBezTo>
                  <a:cubicBezTo>
                    <a:pt x="1075615" y="2023343"/>
                    <a:pt x="740243" y="2194501"/>
                    <a:pt x="518637" y="2463026"/>
                  </a:cubicBezTo>
                  <a:lnTo>
                    <a:pt x="516366" y="2466063"/>
                  </a:lnTo>
                  <a:lnTo>
                    <a:pt x="0" y="2168761"/>
                  </a:lnTo>
                  <a:lnTo>
                    <a:pt x="1175620" y="141830"/>
                  </a:lnTo>
                  <a:lnTo>
                    <a:pt x="1210442" y="99625"/>
                  </a:lnTo>
                  <a:cubicBezTo>
                    <a:pt x="1271995" y="38072"/>
                    <a:pt x="1357030" y="0"/>
                    <a:pt x="1450957" y="0"/>
                  </a:cubicBezTo>
                  <a:close/>
                </a:path>
              </a:pathLst>
            </a:custGeom>
            <a:solidFill>
              <a:schemeClr val="tx2"/>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文本框 24"/>
            <p:cNvSpPr>
              <a:spLocks noChangeArrowheads="1"/>
            </p:cNvSpPr>
            <p:nvPr/>
          </p:nvSpPr>
          <p:spPr bwMode="auto">
            <a:xfrm>
              <a:off x="2894013" y="2894691"/>
              <a:ext cx="915987"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01</a:t>
              </a:r>
              <a:endParaRPr lang="zh-CN" altLang="en-US" sz="4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 name="组合 6"/>
          <p:cNvGrpSpPr/>
          <p:nvPr/>
        </p:nvGrpSpPr>
        <p:grpSpPr>
          <a:xfrm>
            <a:off x="1776760" y="4621485"/>
            <a:ext cx="1743075" cy="2047875"/>
            <a:chOff x="1298575" y="4183286"/>
            <a:chExt cx="1743075" cy="2047875"/>
          </a:xfrm>
        </p:grpSpPr>
        <p:sp>
          <p:nvSpPr>
            <p:cNvPr id="8" name="任意多边形 10"/>
            <p:cNvSpPr>
              <a:spLocks noChangeArrowheads="1"/>
            </p:cNvSpPr>
            <p:nvPr/>
          </p:nvSpPr>
          <p:spPr bwMode="auto">
            <a:xfrm rot="14431848">
              <a:off x="1146175" y="4335686"/>
              <a:ext cx="2047875" cy="1743075"/>
            </a:xfrm>
            <a:custGeom>
              <a:avLst/>
              <a:gdLst>
                <a:gd name="T0" fmla="*/ 1450957 w 2908954"/>
                <a:gd name="T1" fmla="*/ 0 h 2477358"/>
                <a:gd name="T2" fmla="*/ 1691471 w 2908954"/>
                <a:gd name="T3" fmla="*/ 99625 h 2477358"/>
                <a:gd name="T4" fmla="*/ 1726323 w 2908954"/>
                <a:gd name="T5" fmla="*/ 141866 h 2477358"/>
                <a:gd name="T6" fmla="*/ 1697379 w 2908954"/>
                <a:gd name="T7" fmla="*/ 91962 h 2477358"/>
                <a:gd name="T8" fmla="*/ 1697394 w 2908954"/>
                <a:gd name="T9" fmla="*/ 91976 h 2477358"/>
                <a:gd name="T10" fmla="*/ 2908954 w 2908954"/>
                <a:gd name="T11" fmla="*/ 2180873 h 2477358"/>
                <a:gd name="T12" fmla="*/ 2394007 w 2908954"/>
                <a:gd name="T13" fmla="*/ 2477358 h 2477358"/>
                <a:gd name="T14" fmla="*/ 2383290 w 2908954"/>
                <a:gd name="T15" fmla="*/ 2463026 h 2477358"/>
                <a:gd name="T16" fmla="*/ 1450963 w 2908954"/>
                <a:gd name="T17" fmla="*/ 2023343 h 2477358"/>
                <a:gd name="T18" fmla="*/ 518637 w 2908954"/>
                <a:gd name="T19" fmla="*/ 2463026 h 2477358"/>
                <a:gd name="T20" fmla="*/ 516366 w 2908954"/>
                <a:gd name="T21" fmla="*/ 2466063 h 2477358"/>
                <a:gd name="T22" fmla="*/ 0 w 2908954"/>
                <a:gd name="T23" fmla="*/ 2168761 h 2477358"/>
                <a:gd name="T24" fmla="*/ 1175620 w 2908954"/>
                <a:gd name="T25" fmla="*/ 141830 h 2477358"/>
                <a:gd name="T26" fmla="*/ 1210442 w 2908954"/>
                <a:gd name="T27" fmla="*/ 99625 h 2477358"/>
                <a:gd name="T28" fmla="*/ 1450957 w 2908954"/>
                <a:gd name="T29" fmla="*/ 0 h 24773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08954"/>
                <a:gd name="T46" fmla="*/ 0 h 2477358"/>
                <a:gd name="T47" fmla="*/ 2908954 w 2908954"/>
                <a:gd name="T48" fmla="*/ 2477358 h 24773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08954" h="2477358">
                  <a:moveTo>
                    <a:pt x="1450957" y="0"/>
                  </a:moveTo>
                  <a:cubicBezTo>
                    <a:pt x="1544883" y="0"/>
                    <a:pt x="1629919" y="38072"/>
                    <a:pt x="1691471" y="99625"/>
                  </a:cubicBezTo>
                  <a:lnTo>
                    <a:pt x="1726323" y="141866"/>
                  </a:lnTo>
                  <a:lnTo>
                    <a:pt x="1697379" y="91962"/>
                  </a:lnTo>
                  <a:lnTo>
                    <a:pt x="1697394" y="91976"/>
                  </a:lnTo>
                  <a:lnTo>
                    <a:pt x="2908954" y="2180873"/>
                  </a:lnTo>
                  <a:lnTo>
                    <a:pt x="2394007" y="2477358"/>
                  </a:lnTo>
                  <a:lnTo>
                    <a:pt x="2383290" y="2463026"/>
                  </a:lnTo>
                  <a:cubicBezTo>
                    <a:pt x="2161683" y="2194501"/>
                    <a:pt x="1826311" y="2023343"/>
                    <a:pt x="1450963" y="2023343"/>
                  </a:cubicBezTo>
                  <a:cubicBezTo>
                    <a:pt x="1075615" y="2023343"/>
                    <a:pt x="740243" y="2194501"/>
                    <a:pt x="518637" y="2463026"/>
                  </a:cubicBezTo>
                  <a:lnTo>
                    <a:pt x="516366" y="2466063"/>
                  </a:lnTo>
                  <a:lnTo>
                    <a:pt x="0" y="2168761"/>
                  </a:lnTo>
                  <a:lnTo>
                    <a:pt x="1175620" y="141830"/>
                  </a:lnTo>
                  <a:lnTo>
                    <a:pt x="1210442" y="99625"/>
                  </a:lnTo>
                  <a:cubicBezTo>
                    <a:pt x="1271995" y="38072"/>
                    <a:pt x="1357030" y="0"/>
                    <a:pt x="1450957" y="0"/>
                  </a:cubicBezTo>
                  <a:close/>
                </a:path>
              </a:pathLst>
            </a:custGeom>
            <a:solidFill>
              <a:schemeClr val="accent1"/>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 name="文本框 25"/>
            <p:cNvSpPr>
              <a:spLocks noChangeArrowheads="1"/>
            </p:cNvSpPr>
            <p:nvPr/>
          </p:nvSpPr>
          <p:spPr bwMode="auto">
            <a:xfrm>
              <a:off x="1784350" y="4839379"/>
              <a:ext cx="915988"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02</a:t>
              </a:r>
              <a:endParaRPr lang="zh-CN" altLang="en-US"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0" name="组合 9"/>
          <p:cNvGrpSpPr/>
          <p:nvPr/>
        </p:nvGrpSpPr>
        <p:grpSpPr>
          <a:xfrm>
            <a:off x="4199285" y="4621485"/>
            <a:ext cx="1743075" cy="2047875"/>
            <a:chOff x="3721100" y="4183286"/>
            <a:chExt cx="1743075" cy="2047875"/>
          </a:xfrm>
        </p:grpSpPr>
        <p:sp>
          <p:nvSpPr>
            <p:cNvPr id="11" name="任意多边形 11"/>
            <p:cNvSpPr>
              <a:spLocks noChangeArrowheads="1"/>
            </p:cNvSpPr>
            <p:nvPr/>
          </p:nvSpPr>
          <p:spPr bwMode="auto">
            <a:xfrm rot="7168152" flipH="1">
              <a:off x="3568700" y="4335686"/>
              <a:ext cx="2047875" cy="1743075"/>
            </a:xfrm>
            <a:custGeom>
              <a:avLst/>
              <a:gdLst>
                <a:gd name="T0" fmla="*/ 1450957 w 2908954"/>
                <a:gd name="T1" fmla="*/ 0 h 2477358"/>
                <a:gd name="T2" fmla="*/ 1691471 w 2908954"/>
                <a:gd name="T3" fmla="*/ 99625 h 2477358"/>
                <a:gd name="T4" fmla="*/ 1726323 w 2908954"/>
                <a:gd name="T5" fmla="*/ 141866 h 2477358"/>
                <a:gd name="T6" fmla="*/ 1697379 w 2908954"/>
                <a:gd name="T7" fmla="*/ 91962 h 2477358"/>
                <a:gd name="T8" fmla="*/ 1697394 w 2908954"/>
                <a:gd name="T9" fmla="*/ 91976 h 2477358"/>
                <a:gd name="T10" fmla="*/ 2908954 w 2908954"/>
                <a:gd name="T11" fmla="*/ 2180873 h 2477358"/>
                <a:gd name="T12" fmla="*/ 2394007 w 2908954"/>
                <a:gd name="T13" fmla="*/ 2477358 h 2477358"/>
                <a:gd name="T14" fmla="*/ 2383290 w 2908954"/>
                <a:gd name="T15" fmla="*/ 2463026 h 2477358"/>
                <a:gd name="T16" fmla="*/ 1450963 w 2908954"/>
                <a:gd name="T17" fmla="*/ 2023343 h 2477358"/>
                <a:gd name="T18" fmla="*/ 518637 w 2908954"/>
                <a:gd name="T19" fmla="*/ 2463026 h 2477358"/>
                <a:gd name="T20" fmla="*/ 516366 w 2908954"/>
                <a:gd name="T21" fmla="*/ 2466063 h 2477358"/>
                <a:gd name="T22" fmla="*/ 0 w 2908954"/>
                <a:gd name="T23" fmla="*/ 2168761 h 2477358"/>
                <a:gd name="T24" fmla="*/ 1175620 w 2908954"/>
                <a:gd name="T25" fmla="*/ 141830 h 2477358"/>
                <a:gd name="T26" fmla="*/ 1210442 w 2908954"/>
                <a:gd name="T27" fmla="*/ 99625 h 2477358"/>
                <a:gd name="T28" fmla="*/ 1450957 w 2908954"/>
                <a:gd name="T29" fmla="*/ 0 h 24773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08954"/>
                <a:gd name="T46" fmla="*/ 0 h 2477358"/>
                <a:gd name="T47" fmla="*/ 2908954 w 2908954"/>
                <a:gd name="T48" fmla="*/ 2477358 h 24773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08954" h="2477358">
                  <a:moveTo>
                    <a:pt x="1450957" y="0"/>
                  </a:moveTo>
                  <a:cubicBezTo>
                    <a:pt x="1544883" y="0"/>
                    <a:pt x="1629919" y="38072"/>
                    <a:pt x="1691471" y="99625"/>
                  </a:cubicBezTo>
                  <a:lnTo>
                    <a:pt x="1726323" y="141866"/>
                  </a:lnTo>
                  <a:lnTo>
                    <a:pt x="1697379" y="91962"/>
                  </a:lnTo>
                  <a:lnTo>
                    <a:pt x="1697394" y="91976"/>
                  </a:lnTo>
                  <a:lnTo>
                    <a:pt x="2908954" y="2180873"/>
                  </a:lnTo>
                  <a:lnTo>
                    <a:pt x="2394007" y="2477358"/>
                  </a:lnTo>
                  <a:lnTo>
                    <a:pt x="2383290" y="2463026"/>
                  </a:lnTo>
                  <a:cubicBezTo>
                    <a:pt x="2161683" y="2194501"/>
                    <a:pt x="1826311" y="2023343"/>
                    <a:pt x="1450963" y="2023343"/>
                  </a:cubicBezTo>
                  <a:cubicBezTo>
                    <a:pt x="1075615" y="2023343"/>
                    <a:pt x="740243" y="2194501"/>
                    <a:pt x="518637" y="2463026"/>
                  </a:cubicBezTo>
                  <a:lnTo>
                    <a:pt x="516366" y="2466063"/>
                  </a:lnTo>
                  <a:lnTo>
                    <a:pt x="0" y="2168761"/>
                  </a:lnTo>
                  <a:lnTo>
                    <a:pt x="1175620" y="141830"/>
                  </a:lnTo>
                  <a:lnTo>
                    <a:pt x="1210442" y="99625"/>
                  </a:lnTo>
                  <a:cubicBezTo>
                    <a:pt x="1271995" y="38072"/>
                    <a:pt x="1357030" y="0"/>
                    <a:pt x="1450957" y="0"/>
                  </a:cubicBezTo>
                  <a:close/>
                </a:path>
              </a:pathLst>
            </a:custGeom>
            <a:solidFill>
              <a:schemeClr val="bg2"/>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2" name="文本框 26"/>
            <p:cNvSpPr>
              <a:spLocks noChangeArrowheads="1"/>
            </p:cNvSpPr>
            <p:nvPr/>
          </p:nvSpPr>
          <p:spPr bwMode="auto">
            <a:xfrm>
              <a:off x="4097338" y="4888591"/>
              <a:ext cx="915987"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03</a:t>
              </a:r>
              <a:endParaRPr lang="zh-CN" altLang="en-US" sz="4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3" name="组合 12"/>
          <p:cNvGrpSpPr/>
          <p:nvPr/>
        </p:nvGrpSpPr>
        <p:grpSpPr>
          <a:xfrm>
            <a:off x="7302848" y="2846944"/>
            <a:ext cx="2984868" cy="864096"/>
            <a:chOff x="6824663" y="2408745"/>
            <a:chExt cx="2984868" cy="864096"/>
          </a:xfrm>
        </p:grpSpPr>
        <p:sp>
          <p:nvSpPr>
            <p:cNvPr id="14" name="椭圆 51"/>
            <p:cNvSpPr>
              <a:spLocks noChangeArrowheads="1"/>
            </p:cNvSpPr>
            <p:nvPr/>
          </p:nvSpPr>
          <p:spPr bwMode="auto">
            <a:xfrm>
              <a:off x="6824663" y="2526847"/>
              <a:ext cx="447675" cy="447675"/>
            </a:xfrm>
            <a:prstGeom prst="ellipse">
              <a:avLst/>
            </a:prstGeom>
            <a:solidFill>
              <a:schemeClr val="tx2"/>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Rectangle 7"/>
            <p:cNvSpPr/>
            <p:nvPr/>
          </p:nvSpPr>
          <p:spPr bwMode="auto">
            <a:xfrm>
              <a:off x="7815565" y="2408745"/>
              <a:ext cx="1993966"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r>
                <a:rPr lang="zh-CN" altLang="en-US" sz="1600" b="1" spc="100" dirty="0">
                  <a:solidFill>
                    <a:schemeClr val="tx2"/>
                  </a:solidFill>
                  <a:latin typeface="微软雅黑" panose="020B0503020204020204" pitchFamily="34" charset="-122"/>
                  <a:ea typeface="微软雅黑" panose="020B0503020204020204" pitchFamily="34" charset="-122"/>
                  <a:cs typeface="Lato Light" charset="0"/>
                  <a:sym typeface="Lato Light" charset="0"/>
                </a:rPr>
                <a:t>输入标题名称</a:t>
              </a:r>
              <a:endParaRPr lang="en-US" altLang="zh-CN" sz="1600" b="1" spc="100" dirty="0">
                <a:solidFill>
                  <a:schemeClr val="tx2"/>
                </a:solidFill>
                <a:latin typeface="微软雅黑" panose="020B0503020204020204" pitchFamily="34" charset="-122"/>
                <a:ea typeface="微软雅黑" panose="020B0503020204020204" pitchFamily="34" charset="-122"/>
                <a:cs typeface="Lato Light" charset="0"/>
                <a:sym typeface="Lato Light" charset="0"/>
              </a:endParaRPr>
            </a:p>
            <a:p>
              <a:pPr fontAlgn="base">
                <a:lnSpc>
                  <a:spcPts val="1300"/>
                </a:lnSpc>
                <a:spcBef>
                  <a:spcPct val="0"/>
                </a:spcBef>
                <a:spcAft>
                  <a:spcPct val="0"/>
                </a:spcAft>
              </a:pPr>
              <a:r>
                <a:rPr lang="zh-CN" altLang="en-US" sz="1000" spc="100" dirty="0" smtClean="0">
                  <a:solidFill>
                    <a:schemeClr val="bg1">
                      <a:lumMod val="50000"/>
                    </a:schemeClr>
                  </a:solidFill>
                  <a:latin typeface="微软雅黑" panose="020B0503020204020204" pitchFamily="34" charset="-122"/>
                  <a:ea typeface="微软雅黑" panose="020B0503020204020204" pitchFamily="34" charset="-122"/>
                  <a:cs typeface="Lato Light" charset="0"/>
                  <a:sym typeface="Lato Light" charset="0"/>
                </a:rPr>
                <a:t>此处</a:t>
              </a:r>
              <a:r>
                <a:rPr lang="zh-CN" altLang="en-US" sz="1000" spc="100" dirty="0">
                  <a:solidFill>
                    <a:schemeClr val="bg1">
                      <a:lumMod val="50000"/>
                    </a:schemeClr>
                  </a:solidFill>
                  <a:latin typeface="微软雅黑" panose="020B0503020204020204" pitchFamily="34" charset="-122"/>
                  <a:ea typeface="微软雅黑" panose="020B0503020204020204" pitchFamily="34" charset="-122"/>
                  <a:cs typeface="Lato Light" charset="0"/>
                  <a:sym typeface="Lato Light" charset="0"/>
                </a:rPr>
                <a:t>添加详细文本描述，建议与标题相关并符合整体语言风格，语言描述尽量简活生活。</a:t>
              </a:r>
              <a:endParaRPr lang="en-US" sz="1000" spc="100" dirty="0">
                <a:solidFill>
                  <a:schemeClr val="bg1">
                    <a:lumMod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16" name="组合 15"/>
          <p:cNvGrpSpPr/>
          <p:nvPr/>
        </p:nvGrpSpPr>
        <p:grpSpPr>
          <a:xfrm>
            <a:off x="7302848" y="4015936"/>
            <a:ext cx="2984868" cy="864096"/>
            <a:chOff x="6824663" y="3577737"/>
            <a:chExt cx="2984868" cy="864096"/>
          </a:xfrm>
        </p:grpSpPr>
        <p:sp>
          <p:nvSpPr>
            <p:cNvPr id="17" name="椭圆 52"/>
            <p:cNvSpPr>
              <a:spLocks noChangeArrowheads="1"/>
            </p:cNvSpPr>
            <p:nvPr/>
          </p:nvSpPr>
          <p:spPr bwMode="auto">
            <a:xfrm>
              <a:off x="6824663" y="3723822"/>
              <a:ext cx="447675" cy="447675"/>
            </a:xfrm>
            <a:prstGeom prst="ellipse">
              <a:avLst/>
            </a:prstGeom>
            <a:solidFill>
              <a:schemeClr val="accent1"/>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8" name="Rectangle 7"/>
            <p:cNvSpPr/>
            <p:nvPr/>
          </p:nvSpPr>
          <p:spPr bwMode="auto">
            <a:xfrm>
              <a:off x="7815565" y="3577737"/>
              <a:ext cx="1993966"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r>
                <a:rPr lang="zh-CN" altLang="en-US" sz="1600" b="1" spc="100" dirty="0">
                  <a:solidFill>
                    <a:schemeClr val="accent1"/>
                  </a:solidFill>
                  <a:latin typeface="微软雅黑" panose="020B0503020204020204" pitchFamily="34" charset="-122"/>
                  <a:ea typeface="微软雅黑" panose="020B0503020204020204" pitchFamily="34" charset="-122"/>
                  <a:cs typeface="Lato Light" charset="0"/>
                  <a:sym typeface="Lato Light" charset="0"/>
                </a:rPr>
                <a:t>输入标题名称</a:t>
              </a:r>
              <a:endParaRPr lang="en-US" altLang="zh-CN" sz="1600" b="1" spc="100" dirty="0">
                <a:solidFill>
                  <a:schemeClr val="accent1"/>
                </a:solidFill>
                <a:latin typeface="微软雅黑" panose="020B0503020204020204" pitchFamily="34" charset="-122"/>
                <a:ea typeface="微软雅黑" panose="020B0503020204020204" pitchFamily="34" charset="-122"/>
                <a:cs typeface="Lato Light" charset="0"/>
                <a:sym typeface="Lato Light" charset="0"/>
              </a:endParaRPr>
            </a:p>
            <a:p>
              <a:pPr fontAlgn="base">
                <a:lnSpc>
                  <a:spcPts val="1300"/>
                </a:lnSpc>
                <a:spcBef>
                  <a:spcPct val="0"/>
                </a:spcBef>
                <a:spcAft>
                  <a:spcPct val="0"/>
                </a:spcAft>
              </a:pPr>
              <a:r>
                <a:rPr lang="zh-CN" altLang="en-US" sz="1000" spc="100" dirty="0" smtClean="0">
                  <a:solidFill>
                    <a:schemeClr val="bg1">
                      <a:lumMod val="50000"/>
                    </a:schemeClr>
                  </a:solidFill>
                  <a:latin typeface="微软雅黑" panose="020B0503020204020204" pitchFamily="34" charset="-122"/>
                  <a:ea typeface="微软雅黑" panose="020B0503020204020204" pitchFamily="34" charset="-122"/>
                  <a:cs typeface="Lato Light" charset="0"/>
                  <a:sym typeface="Lato Light" charset="0"/>
                </a:rPr>
                <a:t>此处</a:t>
              </a:r>
              <a:r>
                <a:rPr lang="zh-CN" altLang="en-US" sz="1000" spc="100" dirty="0">
                  <a:solidFill>
                    <a:schemeClr val="bg1">
                      <a:lumMod val="50000"/>
                    </a:schemeClr>
                  </a:solidFill>
                  <a:latin typeface="微软雅黑" panose="020B0503020204020204" pitchFamily="34" charset="-122"/>
                  <a:ea typeface="微软雅黑" panose="020B0503020204020204" pitchFamily="34" charset="-122"/>
                  <a:cs typeface="Lato Light" charset="0"/>
                  <a:sym typeface="Lato Light" charset="0"/>
                </a:rPr>
                <a:t>添加详细文本描述，建议与标题相关并符合整体语言风格，语言描述尽量简活生活。</a:t>
              </a:r>
              <a:endParaRPr lang="en-US" sz="1000" spc="100" dirty="0">
                <a:solidFill>
                  <a:schemeClr val="bg1">
                    <a:lumMod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19" name="组合 18"/>
          <p:cNvGrpSpPr/>
          <p:nvPr/>
        </p:nvGrpSpPr>
        <p:grpSpPr>
          <a:xfrm>
            <a:off x="7302848" y="5195483"/>
            <a:ext cx="3023411" cy="864096"/>
            <a:chOff x="6824663" y="4757284"/>
            <a:chExt cx="3023411" cy="864096"/>
          </a:xfrm>
        </p:grpSpPr>
        <p:sp>
          <p:nvSpPr>
            <p:cNvPr id="20" name="椭圆 53"/>
            <p:cNvSpPr>
              <a:spLocks noChangeArrowheads="1"/>
            </p:cNvSpPr>
            <p:nvPr/>
          </p:nvSpPr>
          <p:spPr bwMode="auto">
            <a:xfrm>
              <a:off x="6824663" y="4920797"/>
              <a:ext cx="447675" cy="447675"/>
            </a:xfrm>
            <a:prstGeom prst="ellipse">
              <a:avLst/>
            </a:prstGeom>
            <a:solidFill>
              <a:schemeClr val="bg2"/>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1" name="Rectangle 7"/>
            <p:cNvSpPr/>
            <p:nvPr/>
          </p:nvSpPr>
          <p:spPr bwMode="auto">
            <a:xfrm>
              <a:off x="7854108" y="4757284"/>
              <a:ext cx="1993966"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r>
                <a:rPr lang="zh-CN" altLang="en-US" sz="1600" b="1" spc="100" dirty="0">
                  <a:solidFill>
                    <a:schemeClr val="bg2"/>
                  </a:solidFill>
                  <a:latin typeface="微软雅黑" panose="020B0503020204020204" pitchFamily="34" charset="-122"/>
                  <a:ea typeface="微软雅黑" panose="020B0503020204020204" pitchFamily="34" charset="-122"/>
                  <a:cs typeface="Lato Light" charset="0"/>
                  <a:sym typeface="Lato Light" charset="0"/>
                </a:rPr>
                <a:t>输入标题名称</a:t>
              </a:r>
              <a:endParaRPr lang="en-US" altLang="zh-CN" sz="1600" b="1" spc="100" dirty="0">
                <a:solidFill>
                  <a:schemeClr val="bg2"/>
                </a:solidFill>
                <a:latin typeface="微软雅黑" panose="020B0503020204020204" pitchFamily="34" charset="-122"/>
                <a:ea typeface="微软雅黑" panose="020B0503020204020204" pitchFamily="34" charset="-122"/>
                <a:cs typeface="Lato Light" charset="0"/>
                <a:sym typeface="Lato Light" charset="0"/>
              </a:endParaRPr>
            </a:p>
            <a:p>
              <a:pPr fontAlgn="base">
                <a:lnSpc>
                  <a:spcPts val="1300"/>
                </a:lnSpc>
                <a:spcBef>
                  <a:spcPct val="0"/>
                </a:spcBef>
                <a:spcAft>
                  <a:spcPct val="0"/>
                </a:spcAft>
              </a:pPr>
              <a:r>
                <a:rPr lang="zh-CN" altLang="en-US" sz="1000" spc="100" dirty="0" smtClean="0">
                  <a:solidFill>
                    <a:schemeClr val="bg1">
                      <a:lumMod val="50000"/>
                    </a:schemeClr>
                  </a:solidFill>
                  <a:latin typeface="微软雅黑" panose="020B0503020204020204" pitchFamily="34" charset="-122"/>
                  <a:ea typeface="微软雅黑" panose="020B0503020204020204" pitchFamily="34" charset="-122"/>
                  <a:cs typeface="Lato Light" charset="0"/>
                  <a:sym typeface="Lato Light" charset="0"/>
                </a:rPr>
                <a:t>此处</a:t>
              </a:r>
              <a:r>
                <a:rPr lang="zh-CN" altLang="en-US" sz="1000" spc="100" dirty="0">
                  <a:solidFill>
                    <a:schemeClr val="bg1">
                      <a:lumMod val="50000"/>
                    </a:schemeClr>
                  </a:solidFill>
                  <a:latin typeface="微软雅黑" panose="020B0503020204020204" pitchFamily="34" charset="-122"/>
                  <a:ea typeface="微软雅黑" panose="020B0503020204020204" pitchFamily="34" charset="-122"/>
                  <a:cs typeface="Lato Light" charset="0"/>
                  <a:sym typeface="Lato Light" charset="0"/>
                </a:rPr>
                <a:t>添加详细文本描述，建议与标题相关并符合整体语言风格，语言描述尽量简活生活。</a:t>
              </a:r>
              <a:endParaRPr lang="en-US" sz="1000" spc="100" dirty="0">
                <a:solidFill>
                  <a:schemeClr val="bg1">
                    <a:lumMod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22" name="Rectangle 45"/>
          <p:cNvSpPr/>
          <p:nvPr/>
        </p:nvSpPr>
        <p:spPr bwMode="auto">
          <a:xfrm>
            <a:off x="2464899" y="1466831"/>
            <a:ext cx="7588294" cy="594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lnSpc>
                <a:spcPct val="90000"/>
              </a:lnSpc>
            </a:pPr>
            <a:r>
              <a:rPr lang="zh-CN" altLang="en-US" sz="2000" b="1" dirty="0">
                <a:solidFill>
                  <a:schemeClr val="accent1"/>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添加标题</a:t>
            </a:r>
            <a:endParaRPr lang="en-US" altLang="zh-CN" sz="2000" b="1" dirty="0">
              <a:solidFill>
                <a:schemeClr val="accent1"/>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
        <p:nvSpPr>
          <p:cNvPr id="23" name="Rectangle 14"/>
          <p:cNvSpPr/>
          <p:nvPr/>
        </p:nvSpPr>
        <p:spPr bwMode="auto">
          <a:xfrm>
            <a:off x="1774726" y="1941720"/>
            <a:ext cx="8968640" cy="453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此处添加详细文本描述，建议与标题相关并符合整体语言风格，语言描述尽量简洁生动。尽量将每页幻灯片的字数控制在</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Light" charset="0"/>
                <a:sym typeface="Lato Light" charset="0"/>
              </a:rPr>
              <a:t>200</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Light" charset="0"/>
                <a:sym typeface="Lato Light" charset="0"/>
              </a:rPr>
              <a:t>字以内，</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Light" charset="0"/>
              <a:sym typeface="Lato Light" charset="0"/>
            </a:endParaRPr>
          </a:p>
          <a:p>
            <a:pPr algn="ctr" fontAlgn="base">
              <a:lnSpc>
                <a:spcPct val="125000"/>
              </a:lnSpc>
              <a:spcBef>
                <a:spcPct val="0"/>
              </a:spcBef>
              <a:spcAft>
                <a:spcPct val="0"/>
              </a:spcAft>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Light" charset="0"/>
                <a:sym typeface="Lato Light" charset="0"/>
              </a:rPr>
              <a:t>据统计每页幻灯片的最好控制在</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Light" charset="0"/>
                <a:sym typeface="Lato Light" charset="0"/>
              </a:rPr>
              <a:t>5</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Light" charset="0"/>
                <a:sym typeface="Lato Light" charset="0"/>
              </a:rPr>
              <a:t>分钟之内。</a:t>
            </a:r>
            <a:endParaRPr lang="en-US" sz="1200" dirty="0">
              <a:solidFill>
                <a:schemeClr val="bg1">
                  <a:lumMod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spTree>
  </p:cSld>
  <p:clrMapOvr>
    <a:masterClrMapping/>
  </p:clrMapOvr>
  <mc:AlternateContent xmlns:mc="http://schemas.openxmlformats.org/markup-compatibility/2006">
    <mc:Choice xmlns:p14="http://schemas.microsoft.com/office/powerpoint/2010/main" Requires="p14">
      <p:transition spd="med" p14:dur="700">
        <p:wipe/>
      </p:transition>
    </mc:Choice>
    <mc:Fallback>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500"/>
                                        <p:tgtEl>
                                          <p:spTgt spid="2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outVertical)">
                                      <p:cBhvr>
                                        <p:cTn id="10" dur="500"/>
                                        <p:tgtEl>
                                          <p:spTgt spid="23"/>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par>
                          <p:cTn id="26" fill="hold">
                            <p:stCondLst>
                              <p:cond delay="2000"/>
                            </p:stCondLst>
                            <p:childTnLst>
                              <p:par>
                                <p:cTn id="27" presetID="2" presetClass="entr" presetSubtype="3"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1+#ppt_w/2"/>
                                          </p:val>
                                        </p:tav>
                                        <p:tav tm="100000">
                                          <p:val>
                                            <p:strVal val="#ppt_x"/>
                                          </p:val>
                                        </p:tav>
                                      </p:tavLst>
                                    </p:anim>
                                    <p:anim calcmode="lin" valueType="num">
                                      <p:cBhvr additive="base">
                                        <p:cTn id="30" dur="500" fill="hold"/>
                                        <p:tgtEl>
                                          <p:spTgt spid="7"/>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par>
                          <p:cTn id="35" fill="hold">
                            <p:stCondLst>
                              <p:cond delay="3000"/>
                            </p:stCondLst>
                            <p:childTnLst>
                              <p:par>
                                <p:cTn id="36" presetID="2" presetClass="entr" presetSubtype="9"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0-#ppt_w/2"/>
                                          </p:val>
                                        </p:tav>
                                        <p:tav tm="100000">
                                          <p:val>
                                            <p:strVal val="#ppt_x"/>
                                          </p:val>
                                        </p:tav>
                                      </p:tavLst>
                                    </p:anim>
                                    <p:anim calcmode="lin" valueType="num">
                                      <p:cBhvr additive="base">
                                        <p:cTn id="39" dur="500" fill="hold"/>
                                        <p:tgtEl>
                                          <p:spTgt spid="10"/>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9426" y="850963"/>
            <a:ext cx="12287894" cy="6069150"/>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31510" y="0"/>
            <a:ext cx="3567812" cy="2455467"/>
          </a:xfrm>
          <a:prstGeom prst="rect">
            <a:avLst/>
          </a:prstGeom>
        </p:spPr>
      </p:pic>
      <p:pic>
        <p:nvPicPr>
          <p:cNvPr id="18" name="图片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34566" y="250333"/>
            <a:ext cx="4248472" cy="6669781"/>
          </a:xfrm>
          <a:prstGeom prst="rect">
            <a:avLst/>
          </a:prstGeom>
        </p:spPr>
      </p:pic>
      <p:grpSp>
        <p:nvGrpSpPr>
          <p:cNvPr id="19" name="组合 18"/>
          <p:cNvGrpSpPr/>
          <p:nvPr/>
        </p:nvGrpSpPr>
        <p:grpSpPr>
          <a:xfrm>
            <a:off x="5015086" y="1628800"/>
            <a:ext cx="586258" cy="586258"/>
            <a:chOff x="5490034" y="1860473"/>
            <a:chExt cx="586258" cy="586258"/>
          </a:xfrm>
        </p:grpSpPr>
        <p:sp>
          <p:nvSpPr>
            <p:cNvPr id="20" name="椭圆 19"/>
            <p:cNvSpPr/>
            <p:nvPr/>
          </p:nvSpPr>
          <p:spPr>
            <a:xfrm>
              <a:off x="5490034" y="1860473"/>
              <a:ext cx="586258" cy="5862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endParaRPr>
            </a:p>
          </p:txBody>
        </p:sp>
        <p:sp>
          <p:nvSpPr>
            <p:cNvPr id="21" name="TextBox 20"/>
            <p:cNvSpPr txBox="1"/>
            <p:nvPr/>
          </p:nvSpPr>
          <p:spPr>
            <a:xfrm>
              <a:off x="5508088" y="1891992"/>
              <a:ext cx="550151" cy="523220"/>
            </a:xfrm>
            <a:prstGeom prst="rect">
              <a:avLst/>
            </a:prstGeom>
            <a:noFill/>
          </p:spPr>
          <p:txBody>
            <a:bodyPr wrap="none" rtlCol="0">
              <a:spAutoFit/>
            </a:bodyPr>
            <a:lstStyle/>
            <a:p>
              <a:pPr algn="ctr"/>
              <a:r>
                <a:rPr lang="en-US" altLang="zh-CN" sz="2800" dirty="0" smtClean="0">
                  <a:solidFill>
                    <a:schemeClr val="bg1"/>
                  </a:solidFill>
                </a:rPr>
                <a:t>02</a:t>
              </a:r>
              <a:endParaRPr lang="zh-CN" altLang="en-US" sz="2800" dirty="0">
                <a:solidFill>
                  <a:schemeClr val="bg1"/>
                </a:solidFill>
              </a:endParaRPr>
            </a:p>
          </p:txBody>
        </p:sp>
      </p:grpSp>
      <p:sp>
        <p:nvSpPr>
          <p:cNvPr id="22" name="TextBox 21"/>
          <p:cNvSpPr txBox="1"/>
          <p:nvPr/>
        </p:nvSpPr>
        <p:spPr>
          <a:xfrm>
            <a:off x="5663158" y="1629542"/>
            <a:ext cx="3057247" cy="584775"/>
          </a:xfrm>
          <a:prstGeom prst="rect">
            <a:avLst/>
          </a:prstGeom>
          <a:noFill/>
        </p:spPr>
        <p:txBody>
          <a:bodyPr wrap="none" rtlCol="0">
            <a:spAutoFit/>
          </a:bodyPr>
          <a:lstStyle/>
          <a:p>
            <a:r>
              <a:rPr lang="zh-CN" altLang="en-US" sz="3200" b="1" dirty="0" smtClean="0">
                <a:solidFill>
                  <a:schemeClr val="bg2"/>
                </a:solidFill>
              </a:rPr>
              <a:t>单击添加主标题</a:t>
            </a:r>
            <a:endParaRPr lang="zh-CN" altLang="en-US" sz="3200" b="1" dirty="0">
              <a:solidFill>
                <a:schemeClr val="bg2"/>
              </a:solidFill>
            </a:endParaRPr>
          </a:p>
        </p:txBody>
      </p:sp>
      <p:sp>
        <p:nvSpPr>
          <p:cNvPr id="23" name="TextBox 22"/>
          <p:cNvSpPr txBox="1"/>
          <p:nvPr/>
        </p:nvSpPr>
        <p:spPr>
          <a:xfrm>
            <a:off x="4150990" y="2309132"/>
            <a:ext cx="5472608" cy="553998"/>
          </a:xfrm>
          <a:prstGeom prst="rect">
            <a:avLst/>
          </a:prstGeom>
          <a:noFill/>
          <a:effectLst/>
        </p:spPr>
        <p:txBody>
          <a:bodyPr wrap="square" rtlCol="0">
            <a:spAutoFit/>
          </a:bodyPr>
          <a:lstStyle/>
          <a:p>
            <a:pPr algn="ctr"/>
            <a:r>
              <a:rPr lang="en-US" altLang="zh-CN" sz="1000" dirty="0">
                <a:solidFill>
                  <a:schemeClr val="bg1">
                    <a:lumMod val="50000"/>
                  </a:schemeClr>
                </a:solidFill>
                <a:latin typeface="微软雅黑" panose="020B0503020204020204" pitchFamily="34" charset="-122"/>
                <a:ea typeface="微软雅黑" panose="020B0503020204020204" pitchFamily="34" charset="-122"/>
              </a:rPr>
              <a:t>Your content to play here, or through your copy, </a:t>
            </a:r>
            <a:r>
              <a:rPr lang="en-US" altLang="zh-CN" sz="1000" dirty="0" smtClean="0">
                <a:solidFill>
                  <a:schemeClr val="bg1">
                    <a:lumMod val="50000"/>
                  </a:schemeClr>
                </a:solidFill>
                <a:latin typeface="微软雅黑" panose="020B0503020204020204" pitchFamily="34" charset="-122"/>
                <a:ea typeface="微软雅黑" panose="020B0503020204020204" pitchFamily="34" charset="-122"/>
              </a:rPr>
              <a:t>paste in this box, and select only </a:t>
            </a:r>
          </a:p>
          <a:p>
            <a:pPr algn="ctr"/>
            <a:r>
              <a:rPr lang="en-US" altLang="zh-CN" sz="1000" dirty="0" smtClean="0">
                <a:solidFill>
                  <a:schemeClr val="bg1">
                    <a:lumMod val="50000"/>
                  </a:schemeClr>
                </a:solidFill>
                <a:latin typeface="微软雅黑" panose="020B0503020204020204" pitchFamily="34" charset="-122"/>
                <a:ea typeface="微软雅黑" panose="020B0503020204020204" pitchFamily="34" charset="-122"/>
              </a:rPr>
              <a:t>the text. Your content to play here, or through your copy, paste in </a:t>
            </a:r>
          </a:p>
          <a:p>
            <a:pPr algn="ctr"/>
            <a:r>
              <a:rPr lang="en-US" altLang="zh-CN" sz="1000" dirty="0" smtClean="0">
                <a:solidFill>
                  <a:schemeClr val="bg1">
                    <a:lumMod val="50000"/>
                  </a:schemeClr>
                </a:solidFill>
                <a:latin typeface="微软雅黑" panose="020B0503020204020204" pitchFamily="34" charset="-122"/>
                <a:ea typeface="微软雅黑" panose="020B0503020204020204" pitchFamily="34" charset="-122"/>
              </a:rPr>
              <a:t>this box, and select only the text.</a:t>
            </a:r>
            <a:endParaRPr lang="en-US" altLang="zh-CN" sz="10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wipe/>
      </p:transition>
    </mc:Choice>
    <mc:Fallback>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22" presetClass="entr" presetSubtype="2"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right)">
                                      <p:cBhvr>
                                        <p:cTn id="12" dur="1000"/>
                                        <p:tgtEl>
                                          <p:spTgt spid="16"/>
                                        </p:tgtEl>
                                      </p:cBhvr>
                                    </p:animEffect>
                                  </p:childTnLst>
                                </p:cTn>
                              </p:par>
                              <p:par>
                                <p:cTn id="13" presetID="47"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800"/>
                                        <p:tgtEl>
                                          <p:spTgt spid="17"/>
                                        </p:tgtEl>
                                      </p:cBhvr>
                                    </p:animEffect>
                                    <p:anim calcmode="lin" valueType="num">
                                      <p:cBhvr>
                                        <p:cTn id="16" dur="1800" fill="hold"/>
                                        <p:tgtEl>
                                          <p:spTgt spid="17"/>
                                        </p:tgtEl>
                                        <p:attrNameLst>
                                          <p:attrName>ppt_x</p:attrName>
                                        </p:attrNameLst>
                                      </p:cBhvr>
                                      <p:tavLst>
                                        <p:tav tm="0">
                                          <p:val>
                                            <p:strVal val="#ppt_x"/>
                                          </p:val>
                                        </p:tav>
                                        <p:tav tm="100000">
                                          <p:val>
                                            <p:strVal val="#ppt_x"/>
                                          </p:val>
                                        </p:tav>
                                      </p:tavLst>
                                    </p:anim>
                                    <p:anim calcmode="lin" valueType="num">
                                      <p:cBhvr>
                                        <p:cTn id="17" dur="1800" fill="hold"/>
                                        <p:tgtEl>
                                          <p:spTgt spid="17"/>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childTnLst>
                          </p:cTn>
                        </p:par>
                        <p:par>
                          <p:cTn id="24" fill="hold">
                            <p:stCondLst>
                              <p:cond delay="1500"/>
                            </p:stCondLst>
                            <p:childTnLst>
                              <p:par>
                                <p:cTn id="25" presetID="12" presetClass="entr" presetSubtype="8"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p:tgtEl>
                                          <p:spTgt spid="22"/>
                                        </p:tgtEl>
                                        <p:attrNameLst>
                                          <p:attrName>ppt_x</p:attrName>
                                        </p:attrNameLst>
                                      </p:cBhvr>
                                      <p:tavLst>
                                        <p:tav tm="0">
                                          <p:val>
                                            <p:strVal val="#ppt_x-#ppt_w*1.125000"/>
                                          </p:val>
                                        </p:tav>
                                        <p:tav tm="100000">
                                          <p:val>
                                            <p:strVal val="#ppt_x"/>
                                          </p:val>
                                        </p:tav>
                                      </p:tavLst>
                                    </p:anim>
                                    <p:animEffect transition="in" filter="wipe(right)">
                                      <p:cBhvr>
                                        <p:cTn id="28" dur="500"/>
                                        <p:tgtEl>
                                          <p:spTgt spid="22"/>
                                        </p:tgtEl>
                                      </p:cBhvr>
                                    </p:animEffect>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8" name="Rectangle 595"/>
          <p:cNvSpPr>
            <a:spLocks noChangeArrowheads="1"/>
          </p:cNvSpPr>
          <p:nvPr/>
        </p:nvSpPr>
        <p:spPr bwMode="auto">
          <a:xfrm>
            <a:off x="3155539" y="4286251"/>
            <a:ext cx="5003149" cy="850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73" name="Rectangle 600"/>
          <p:cNvSpPr>
            <a:spLocks noChangeArrowheads="1"/>
          </p:cNvSpPr>
          <p:nvPr/>
        </p:nvSpPr>
        <p:spPr bwMode="auto">
          <a:xfrm>
            <a:off x="8158688" y="4286251"/>
            <a:ext cx="5001562" cy="7747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75" name="Rectangle 602"/>
          <p:cNvSpPr>
            <a:spLocks noChangeArrowheads="1"/>
          </p:cNvSpPr>
          <p:nvPr/>
        </p:nvSpPr>
        <p:spPr bwMode="auto">
          <a:xfrm>
            <a:off x="3199344" y="1423987"/>
            <a:ext cx="5003149"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09" name="Freeform 604"/>
          <p:cNvSpPr/>
          <p:nvPr/>
        </p:nvSpPr>
        <p:spPr bwMode="auto">
          <a:xfrm>
            <a:off x="3199344" y="5707062"/>
            <a:ext cx="5003149" cy="369888"/>
          </a:xfrm>
          <a:custGeom>
            <a:avLst/>
            <a:gdLst>
              <a:gd name="T0" fmla="*/ 69 w 3152"/>
              <a:gd name="T1" fmla="*/ 51 h 233"/>
              <a:gd name="T2" fmla="*/ 121 w 3152"/>
              <a:gd name="T3" fmla="*/ 0 h 233"/>
              <a:gd name="T4" fmla="*/ 174 w 3152"/>
              <a:gd name="T5" fmla="*/ 51 h 233"/>
              <a:gd name="T6" fmla="*/ 277 w 3152"/>
              <a:gd name="T7" fmla="*/ 51 h 233"/>
              <a:gd name="T8" fmla="*/ 327 w 3152"/>
              <a:gd name="T9" fmla="*/ 1 h 233"/>
              <a:gd name="T10" fmla="*/ 379 w 3152"/>
              <a:gd name="T11" fmla="*/ 51 h 233"/>
              <a:gd name="T12" fmla="*/ 483 w 3152"/>
              <a:gd name="T13" fmla="*/ 51 h 233"/>
              <a:gd name="T14" fmla="*/ 536 w 3152"/>
              <a:gd name="T15" fmla="*/ 0 h 233"/>
              <a:gd name="T16" fmla="*/ 588 w 3152"/>
              <a:gd name="T17" fmla="*/ 51 h 233"/>
              <a:gd name="T18" fmla="*/ 691 w 3152"/>
              <a:gd name="T19" fmla="*/ 51 h 233"/>
              <a:gd name="T20" fmla="*/ 741 w 3152"/>
              <a:gd name="T21" fmla="*/ 1 h 233"/>
              <a:gd name="T22" fmla="*/ 792 w 3152"/>
              <a:gd name="T23" fmla="*/ 51 h 233"/>
              <a:gd name="T24" fmla="*/ 895 w 3152"/>
              <a:gd name="T25" fmla="*/ 51 h 233"/>
              <a:gd name="T26" fmla="*/ 948 w 3152"/>
              <a:gd name="T27" fmla="*/ 0 h 233"/>
              <a:gd name="T28" fmla="*/ 1000 w 3152"/>
              <a:gd name="T29" fmla="*/ 51 h 233"/>
              <a:gd name="T30" fmla="*/ 1104 w 3152"/>
              <a:gd name="T31" fmla="*/ 51 h 233"/>
              <a:gd name="T32" fmla="*/ 1155 w 3152"/>
              <a:gd name="T33" fmla="*/ 1 h 233"/>
              <a:gd name="T34" fmla="*/ 1207 w 3152"/>
              <a:gd name="T35" fmla="*/ 51 h 233"/>
              <a:gd name="T36" fmla="*/ 1311 w 3152"/>
              <a:gd name="T37" fmla="*/ 51 h 233"/>
              <a:gd name="T38" fmla="*/ 1362 w 3152"/>
              <a:gd name="T39" fmla="*/ 0 h 233"/>
              <a:gd name="T40" fmla="*/ 1414 w 3152"/>
              <a:gd name="T41" fmla="*/ 51 h 233"/>
              <a:gd name="T42" fmla="*/ 1518 w 3152"/>
              <a:gd name="T43" fmla="*/ 51 h 233"/>
              <a:gd name="T44" fmla="*/ 1568 w 3152"/>
              <a:gd name="T45" fmla="*/ 1 h 233"/>
              <a:gd name="T46" fmla="*/ 1618 w 3152"/>
              <a:gd name="T47" fmla="*/ 51 h 233"/>
              <a:gd name="T48" fmla="*/ 1721 w 3152"/>
              <a:gd name="T49" fmla="*/ 51 h 233"/>
              <a:gd name="T50" fmla="*/ 1775 w 3152"/>
              <a:gd name="T51" fmla="*/ 0 h 233"/>
              <a:gd name="T52" fmla="*/ 1826 w 3152"/>
              <a:gd name="T53" fmla="*/ 51 h 233"/>
              <a:gd name="T54" fmla="*/ 1930 w 3152"/>
              <a:gd name="T55" fmla="*/ 51 h 233"/>
              <a:gd name="T56" fmla="*/ 1982 w 3152"/>
              <a:gd name="T57" fmla="*/ 1 h 233"/>
              <a:gd name="T58" fmla="*/ 2033 w 3152"/>
              <a:gd name="T59" fmla="*/ 51 h 233"/>
              <a:gd name="T60" fmla="*/ 2137 w 3152"/>
              <a:gd name="T61" fmla="*/ 51 h 233"/>
              <a:gd name="T62" fmla="*/ 2189 w 3152"/>
              <a:gd name="T63" fmla="*/ 0 h 233"/>
              <a:gd name="T64" fmla="*/ 2242 w 3152"/>
              <a:gd name="T65" fmla="*/ 51 h 233"/>
              <a:gd name="T66" fmla="*/ 2345 w 3152"/>
              <a:gd name="T67" fmla="*/ 51 h 233"/>
              <a:gd name="T68" fmla="*/ 2396 w 3152"/>
              <a:gd name="T69" fmla="*/ 1 h 233"/>
              <a:gd name="T70" fmla="*/ 2446 w 3152"/>
              <a:gd name="T71" fmla="*/ 51 h 233"/>
              <a:gd name="T72" fmla="*/ 2549 w 3152"/>
              <a:gd name="T73" fmla="*/ 51 h 233"/>
              <a:gd name="T74" fmla="*/ 2601 w 3152"/>
              <a:gd name="T75" fmla="*/ 0 h 233"/>
              <a:gd name="T76" fmla="*/ 2653 w 3152"/>
              <a:gd name="T77" fmla="*/ 51 h 233"/>
              <a:gd name="T78" fmla="*/ 2756 w 3152"/>
              <a:gd name="T79" fmla="*/ 51 h 233"/>
              <a:gd name="T80" fmla="*/ 2808 w 3152"/>
              <a:gd name="T81" fmla="*/ 1 h 233"/>
              <a:gd name="T82" fmla="*/ 2860 w 3152"/>
              <a:gd name="T83" fmla="*/ 51 h 233"/>
              <a:gd name="T84" fmla="*/ 2963 w 3152"/>
              <a:gd name="T85" fmla="*/ 51 h 233"/>
              <a:gd name="T86" fmla="*/ 3016 w 3152"/>
              <a:gd name="T87" fmla="*/ 0 h 233"/>
              <a:gd name="T88" fmla="*/ 3068 w 3152"/>
              <a:gd name="T89" fmla="*/ 51 h 233"/>
              <a:gd name="T90" fmla="*/ 3152 w 3152"/>
              <a:gd name="T91" fmla="*/ 32 h 233"/>
              <a:gd name="T92" fmla="*/ 0 w 3152"/>
              <a:gd name="T93" fmla="*/ 233 h 233"/>
              <a:gd name="T94" fmla="*/ 17 w 3152"/>
              <a:gd name="T9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52" h="233">
                <a:moveTo>
                  <a:pt x="17" y="0"/>
                </a:moveTo>
                <a:lnTo>
                  <a:pt x="69" y="51"/>
                </a:lnTo>
                <a:lnTo>
                  <a:pt x="70" y="51"/>
                </a:lnTo>
                <a:lnTo>
                  <a:pt x="121" y="0"/>
                </a:lnTo>
                <a:lnTo>
                  <a:pt x="172" y="51"/>
                </a:lnTo>
                <a:lnTo>
                  <a:pt x="174" y="51"/>
                </a:lnTo>
                <a:lnTo>
                  <a:pt x="226" y="0"/>
                </a:lnTo>
                <a:lnTo>
                  <a:pt x="277" y="51"/>
                </a:lnTo>
                <a:lnTo>
                  <a:pt x="277" y="51"/>
                </a:lnTo>
                <a:lnTo>
                  <a:pt x="327" y="1"/>
                </a:lnTo>
                <a:lnTo>
                  <a:pt x="379" y="51"/>
                </a:lnTo>
                <a:lnTo>
                  <a:pt x="379" y="51"/>
                </a:lnTo>
                <a:lnTo>
                  <a:pt x="431" y="0"/>
                </a:lnTo>
                <a:lnTo>
                  <a:pt x="483" y="51"/>
                </a:lnTo>
                <a:lnTo>
                  <a:pt x="484" y="51"/>
                </a:lnTo>
                <a:lnTo>
                  <a:pt x="536" y="0"/>
                </a:lnTo>
                <a:lnTo>
                  <a:pt x="586" y="51"/>
                </a:lnTo>
                <a:lnTo>
                  <a:pt x="588" y="51"/>
                </a:lnTo>
                <a:lnTo>
                  <a:pt x="639" y="0"/>
                </a:lnTo>
                <a:lnTo>
                  <a:pt x="691" y="51"/>
                </a:lnTo>
                <a:lnTo>
                  <a:pt x="693" y="51"/>
                </a:lnTo>
                <a:lnTo>
                  <a:pt x="741" y="1"/>
                </a:lnTo>
                <a:lnTo>
                  <a:pt x="790" y="51"/>
                </a:lnTo>
                <a:lnTo>
                  <a:pt x="792" y="51"/>
                </a:lnTo>
                <a:lnTo>
                  <a:pt x="843" y="0"/>
                </a:lnTo>
                <a:lnTo>
                  <a:pt x="895" y="51"/>
                </a:lnTo>
                <a:lnTo>
                  <a:pt x="897" y="51"/>
                </a:lnTo>
                <a:lnTo>
                  <a:pt x="948" y="0"/>
                </a:lnTo>
                <a:lnTo>
                  <a:pt x="999" y="51"/>
                </a:lnTo>
                <a:lnTo>
                  <a:pt x="1000" y="51"/>
                </a:lnTo>
                <a:lnTo>
                  <a:pt x="1052" y="0"/>
                </a:lnTo>
                <a:lnTo>
                  <a:pt x="1104" y="51"/>
                </a:lnTo>
                <a:lnTo>
                  <a:pt x="1105" y="51"/>
                </a:lnTo>
                <a:lnTo>
                  <a:pt x="1155" y="1"/>
                </a:lnTo>
                <a:lnTo>
                  <a:pt x="1206" y="51"/>
                </a:lnTo>
                <a:lnTo>
                  <a:pt x="1207" y="51"/>
                </a:lnTo>
                <a:lnTo>
                  <a:pt x="1259" y="0"/>
                </a:lnTo>
                <a:lnTo>
                  <a:pt x="1311" y="51"/>
                </a:lnTo>
                <a:lnTo>
                  <a:pt x="1311" y="51"/>
                </a:lnTo>
                <a:lnTo>
                  <a:pt x="1362" y="0"/>
                </a:lnTo>
                <a:lnTo>
                  <a:pt x="1414" y="51"/>
                </a:lnTo>
                <a:lnTo>
                  <a:pt x="1414" y="51"/>
                </a:lnTo>
                <a:lnTo>
                  <a:pt x="1466" y="0"/>
                </a:lnTo>
                <a:lnTo>
                  <a:pt x="1518" y="51"/>
                </a:lnTo>
                <a:lnTo>
                  <a:pt x="1519" y="51"/>
                </a:lnTo>
                <a:lnTo>
                  <a:pt x="1568" y="1"/>
                </a:lnTo>
                <a:lnTo>
                  <a:pt x="1618" y="51"/>
                </a:lnTo>
                <a:lnTo>
                  <a:pt x="1618" y="51"/>
                </a:lnTo>
                <a:lnTo>
                  <a:pt x="1670" y="0"/>
                </a:lnTo>
                <a:lnTo>
                  <a:pt x="1721" y="51"/>
                </a:lnTo>
                <a:lnTo>
                  <a:pt x="1723" y="51"/>
                </a:lnTo>
                <a:lnTo>
                  <a:pt x="1775" y="0"/>
                </a:lnTo>
                <a:lnTo>
                  <a:pt x="1825" y="51"/>
                </a:lnTo>
                <a:lnTo>
                  <a:pt x="1826" y="51"/>
                </a:lnTo>
                <a:lnTo>
                  <a:pt x="1878" y="0"/>
                </a:lnTo>
                <a:lnTo>
                  <a:pt x="1930" y="51"/>
                </a:lnTo>
                <a:lnTo>
                  <a:pt x="1931" y="51"/>
                </a:lnTo>
                <a:lnTo>
                  <a:pt x="1982" y="1"/>
                </a:lnTo>
                <a:lnTo>
                  <a:pt x="2032" y="51"/>
                </a:lnTo>
                <a:lnTo>
                  <a:pt x="2033" y="51"/>
                </a:lnTo>
                <a:lnTo>
                  <a:pt x="2085" y="0"/>
                </a:lnTo>
                <a:lnTo>
                  <a:pt x="2137" y="51"/>
                </a:lnTo>
                <a:lnTo>
                  <a:pt x="2138" y="51"/>
                </a:lnTo>
                <a:lnTo>
                  <a:pt x="2189" y="0"/>
                </a:lnTo>
                <a:lnTo>
                  <a:pt x="2240" y="51"/>
                </a:lnTo>
                <a:lnTo>
                  <a:pt x="2242" y="51"/>
                </a:lnTo>
                <a:lnTo>
                  <a:pt x="2294" y="0"/>
                </a:lnTo>
                <a:lnTo>
                  <a:pt x="2345" y="51"/>
                </a:lnTo>
                <a:lnTo>
                  <a:pt x="2345" y="51"/>
                </a:lnTo>
                <a:lnTo>
                  <a:pt x="2396" y="1"/>
                </a:lnTo>
                <a:lnTo>
                  <a:pt x="2444" y="51"/>
                </a:lnTo>
                <a:lnTo>
                  <a:pt x="2446" y="51"/>
                </a:lnTo>
                <a:lnTo>
                  <a:pt x="2498" y="0"/>
                </a:lnTo>
                <a:lnTo>
                  <a:pt x="2549" y="51"/>
                </a:lnTo>
                <a:lnTo>
                  <a:pt x="2549" y="51"/>
                </a:lnTo>
                <a:lnTo>
                  <a:pt x="2601" y="0"/>
                </a:lnTo>
                <a:lnTo>
                  <a:pt x="2653" y="51"/>
                </a:lnTo>
                <a:lnTo>
                  <a:pt x="2653" y="51"/>
                </a:lnTo>
                <a:lnTo>
                  <a:pt x="2704" y="0"/>
                </a:lnTo>
                <a:lnTo>
                  <a:pt x="2756" y="51"/>
                </a:lnTo>
                <a:lnTo>
                  <a:pt x="2758" y="51"/>
                </a:lnTo>
                <a:lnTo>
                  <a:pt x="2808" y="1"/>
                </a:lnTo>
                <a:lnTo>
                  <a:pt x="2858" y="51"/>
                </a:lnTo>
                <a:lnTo>
                  <a:pt x="2860" y="51"/>
                </a:lnTo>
                <a:lnTo>
                  <a:pt x="2911" y="0"/>
                </a:lnTo>
                <a:lnTo>
                  <a:pt x="2963" y="51"/>
                </a:lnTo>
                <a:lnTo>
                  <a:pt x="2965" y="51"/>
                </a:lnTo>
                <a:lnTo>
                  <a:pt x="3016" y="0"/>
                </a:lnTo>
                <a:lnTo>
                  <a:pt x="3067" y="51"/>
                </a:lnTo>
                <a:lnTo>
                  <a:pt x="3068" y="51"/>
                </a:lnTo>
                <a:lnTo>
                  <a:pt x="3120" y="0"/>
                </a:lnTo>
                <a:lnTo>
                  <a:pt x="3152" y="32"/>
                </a:lnTo>
                <a:lnTo>
                  <a:pt x="3152" y="233"/>
                </a:lnTo>
                <a:lnTo>
                  <a:pt x="0" y="233"/>
                </a:lnTo>
                <a:lnTo>
                  <a:pt x="0" y="15"/>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nvGrpSpPr>
          <p:cNvPr id="3652" name="组合 3651"/>
          <p:cNvGrpSpPr/>
          <p:nvPr/>
        </p:nvGrpSpPr>
        <p:grpSpPr>
          <a:xfrm>
            <a:off x="3834177" y="1892572"/>
            <a:ext cx="4609670" cy="3705125"/>
            <a:chOff x="4141788" y="2582862"/>
            <a:chExt cx="2943225" cy="2365375"/>
          </a:xfrm>
        </p:grpSpPr>
        <p:sp>
          <p:nvSpPr>
            <p:cNvPr id="610" name="Rectangle 606"/>
            <p:cNvSpPr>
              <a:spLocks noChangeArrowheads="1"/>
            </p:cNvSpPr>
            <p:nvPr/>
          </p:nvSpPr>
          <p:spPr bwMode="auto">
            <a:xfrm>
              <a:off x="6594475" y="3762375"/>
              <a:ext cx="490538" cy="9525"/>
            </a:xfrm>
            <a:prstGeom prst="rect">
              <a:avLst/>
            </a:prstGeom>
            <a:solidFill>
              <a:srgbClr val="05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11" name="Rectangle 607"/>
            <p:cNvSpPr>
              <a:spLocks noChangeArrowheads="1"/>
            </p:cNvSpPr>
            <p:nvPr/>
          </p:nvSpPr>
          <p:spPr bwMode="auto">
            <a:xfrm>
              <a:off x="6594475" y="3762375"/>
              <a:ext cx="490538"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12" name="Freeform 608"/>
            <p:cNvSpPr/>
            <p:nvPr/>
          </p:nvSpPr>
          <p:spPr bwMode="auto">
            <a:xfrm>
              <a:off x="5613400" y="3194050"/>
              <a:ext cx="1128713" cy="1143000"/>
            </a:xfrm>
            <a:custGeom>
              <a:avLst/>
              <a:gdLst>
                <a:gd name="T0" fmla="*/ 403 w 467"/>
                <a:gd name="T1" fmla="*/ 0 h 473"/>
                <a:gd name="T2" fmla="*/ 0 w 467"/>
                <a:gd name="T3" fmla="*/ 237 h 473"/>
                <a:gd name="T4" fmla="*/ 403 w 467"/>
                <a:gd name="T5" fmla="*/ 473 h 473"/>
                <a:gd name="T6" fmla="*/ 467 w 467"/>
                <a:gd name="T7" fmla="*/ 237 h 473"/>
                <a:gd name="T8" fmla="*/ 403 w 467"/>
                <a:gd name="T9" fmla="*/ 0 h 473"/>
              </a:gdLst>
              <a:ahLst/>
              <a:cxnLst>
                <a:cxn ang="0">
                  <a:pos x="T0" y="T1"/>
                </a:cxn>
                <a:cxn ang="0">
                  <a:pos x="T2" y="T3"/>
                </a:cxn>
                <a:cxn ang="0">
                  <a:pos x="T4" y="T5"/>
                </a:cxn>
                <a:cxn ang="0">
                  <a:pos x="T6" y="T7"/>
                </a:cxn>
                <a:cxn ang="0">
                  <a:pos x="T8" y="T9"/>
                </a:cxn>
              </a:cxnLst>
              <a:rect l="0" t="0" r="r" b="b"/>
              <a:pathLst>
                <a:path w="467" h="473">
                  <a:moveTo>
                    <a:pt x="403" y="0"/>
                  </a:moveTo>
                  <a:cubicBezTo>
                    <a:pt x="0" y="237"/>
                    <a:pt x="0" y="237"/>
                    <a:pt x="0" y="237"/>
                  </a:cubicBezTo>
                  <a:cubicBezTo>
                    <a:pt x="403" y="473"/>
                    <a:pt x="403" y="473"/>
                    <a:pt x="403" y="473"/>
                  </a:cubicBezTo>
                  <a:cubicBezTo>
                    <a:pt x="443" y="404"/>
                    <a:pt x="467" y="323"/>
                    <a:pt x="467" y="237"/>
                  </a:cubicBezTo>
                  <a:cubicBezTo>
                    <a:pt x="467" y="150"/>
                    <a:pt x="443" y="70"/>
                    <a:pt x="403" y="0"/>
                  </a:cubicBezTo>
                </a:path>
              </a:pathLst>
            </a:custGeom>
            <a:solidFill>
              <a:schemeClr val="accent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13" name="Freeform 609"/>
            <p:cNvSpPr/>
            <p:nvPr/>
          </p:nvSpPr>
          <p:spPr bwMode="auto">
            <a:xfrm>
              <a:off x="4484688" y="3194050"/>
              <a:ext cx="1128713" cy="1143000"/>
            </a:xfrm>
            <a:custGeom>
              <a:avLst/>
              <a:gdLst>
                <a:gd name="T0" fmla="*/ 64 w 467"/>
                <a:gd name="T1" fmla="*/ 0 h 473"/>
                <a:gd name="T2" fmla="*/ 0 w 467"/>
                <a:gd name="T3" fmla="*/ 237 h 473"/>
                <a:gd name="T4" fmla="*/ 64 w 467"/>
                <a:gd name="T5" fmla="*/ 473 h 473"/>
                <a:gd name="T6" fmla="*/ 467 w 467"/>
                <a:gd name="T7" fmla="*/ 237 h 473"/>
                <a:gd name="T8" fmla="*/ 64 w 467"/>
                <a:gd name="T9" fmla="*/ 0 h 473"/>
              </a:gdLst>
              <a:ahLst/>
              <a:cxnLst>
                <a:cxn ang="0">
                  <a:pos x="T0" y="T1"/>
                </a:cxn>
                <a:cxn ang="0">
                  <a:pos x="T2" y="T3"/>
                </a:cxn>
                <a:cxn ang="0">
                  <a:pos x="T4" y="T5"/>
                </a:cxn>
                <a:cxn ang="0">
                  <a:pos x="T6" y="T7"/>
                </a:cxn>
                <a:cxn ang="0">
                  <a:pos x="T8" y="T9"/>
                </a:cxn>
              </a:cxnLst>
              <a:rect l="0" t="0" r="r" b="b"/>
              <a:pathLst>
                <a:path w="467" h="473">
                  <a:moveTo>
                    <a:pt x="64" y="0"/>
                  </a:moveTo>
                  <a:cubicBezTo>
                    <a:pt x="23" y="70"/>
                    <a:pt x="0" y="150"/>
                    <a:pt x="0" y="237"/>
                  </a:cubicBezTo>
                  <a:cubicBezTo>
                    <a:pt x="0" y="323"/>
                    <a:pt x="23" y="404"/>
                    <a:pt x="64" y="473"/>
                  </a:cubicBezTo>
                  <a:cubicBezTo>
                    <a:pt x="467" y="237"/>
                    <a:pt x="467" y="237"/>
                    <a:pt x="467" y="237"/>
                  </a:cubicBezTo>
                  <a:cubicBezTo>
                    <a:pt x="64" y="0"/>
                    <a:pt x="64" y="0"/>
                    <a:pt x="64" y="0"/>
                  </a:cubicBezTo>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14" name="Freeform 610"/>
            <p:cNvSpPr/>
            <p:nvPr/>
          </p:nvSpPr>
          <p:spPr bwMode="auto">
            <a:xfrm>
              <a:off x="5613400" y="2638425"/>
              <a:ext cx="973138" cy="1128713"/>
            </a:xfrm>
            <a:custGeom>
              <a:avLst/>
              <a:gdLst>
                <a:gd name="T0" fmla="*/ 0 w 403"/>
                <a:gd name="T1" fmla="*/ 0 h 467"/>
                <a:gd name="T2" fmla="*/ 0 w 403"/>
                <a:gd name="T3" fmla="*/ 467 h 467"/>
                <a:gd name="T4" fmla="*/ 403 w 403"/>
                <a:gd name="T5" fmla="*/ 230 h 467"/>
                <a:gd name="T6" fmla="*/ 0 w 403"/>
                <a:gd name="T7" fmla="*/ 0 h 467"/>
              </a:gdLst>
              <a:ahLst/>
              <a:cxnLst>
                <a:cxn ang="0">
                  <a:pos x="T0" y="T1"/>
                </a:cxn>
                <a:cxn ang="0">
                  <a:pos x="T2" y="T3"/>
                </a:cxn>
                <a:cxn ang="0">
                  <a:pos x="T4" y="T5"/>
                </a:cxn>
                <a:cxn ang="0">
                  <a:pos x="T6" y="T7"/>
                </a:cxn>
              </a:cxnLst>
              <a:rect l="0" t="0" r="r" b="b"/>
              <a:pathLst>
                <a:path w="403" h="467">
                  <a:moveTo>
                    <a:pt x="0" y="0"/>
                  </a:moveTo>
                  <a:cubicBezTo>
                    <a:pt x="0" y="467"/>
                    <a:pt x="0" y="467"/>
                    <a:pt x="0" y="467"/>
                  </a:cubicBezTo>
                  <a:cubicBezTo>
                    <a:pt x="403" y="230"/>
                    <a:pt x="403" y="230"/>
                    <a:pt x="403" y="230"/>
                  </a:cubicBezTo>
                  <a:cubicBezTo>
                    <a:pt x="321" y="92"/>
                    <a:pt x="172" y="0"/>
                    <a:pt x="0" y="0"/>
                  </a:cubicBezTo>
                </a:path>
              </a:pathLst>
            </a:custGeom>
            <a:solidFill>
              <a:schemeClr val="accent3"/>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15" name="Freeform 611"/>
            <p:cNvSpPr/>
            <p:nvPr/>
          </p:nvSpPr>
          <p:spPr bwMode="auto">
            <a:xfrm>
              <a:off x="5613400" y="3767137"/>
              <a:ext cx="973138" cy="1127125"/>
            </a:xfrm>
            <a:custGeom>
              <a:avLst/>
              <a:gdLst>
                <a:gd name="T0" fmla="*/ 0 w 403"/>
                <a:gd name="T1" fmla="*/ 467 h 467"/>
                <a:gd name="T2" fmla="*/ 403 w 403"/>
                <a:gd name="T3" fmla="*/ 236 h 467"/>
                <a:gd name="T4" fmla="*/ 0 w 403"/>
                <a:gd name="T5" fmla="*/ 0 h 467"/>
                <a:gd name="T6" fmla="*/ 0 w 403"/>
                <a:gd name="T7" fmla="*/ 467 h 467"/>
              </a:gdLst>
              <a:ahLst/>
              <a:cxnLst>
                <a:cxn ang="0">
                  <a:pos x="T0" y="T1"/>
                </a:cxn>
                <a:cxn ang="0">
                  <a:pos x="T2" y="T3"/>
                </a:cxn>
                <a:cxn ang="0">
                  <a:pos x="T4" y="T5"/>
                </a:cxn>
                <a:cxn ang="0">
                  <a:pos x="T6" y="T7"/>
                </a:cxn>
              </a:cxnLst>
              <a:rect l="0" t="0" r="r" b="b"/>
              <a:pathLst>
                <a:path w="403" h="467">
                  <a:moveTo>
                    <a:pt x="0" y="467"/>
                  </a:moveTo>
                  <a:cubicBezTo>
                    <a:pt x="172" y="467"/>
                    <a:pt x="321" y="374"/>
                    <a:pt x="403" y="236"/>
                  </a:cubicBezTo>
                  <a:cubicBezTo>
                    <a:pt x="0" y="0"/>
                    <a:pt x="0" y="0"/>
                    <a:pt x="0" y="0"/>
                  </a:cubicBezTo>
                  <a:cubicBezTo>
                    <a:pt x="0" y="467"/>
                    <a:pt x="0" y="467"/>
                    <a:pt x="0" y="467"/>
                  </a:cubicBezTo>
                </a:path>
              </a:pathLst>
            </a:custGeom>
            <a:solidFill>
              <a:schemeClr val="accent5"/>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16" name="Freeform 612"/>
            <p:cNvSpPr/>
            <p:nvPr/>
          </p:nvSpPr>
          <p:spPr bwMode="auto">
            <a:xfrm>
              <a:off x="4640263" y="2638425"/>
              <a:ext cx="973138" cy="1128713"/>
            </a:xfrm>
            <a:custGeom>
              <a:avLst/>
              <a:gdLst>
                <a:gd name="T0" fmla="*/ 403 w 403"/>
                <a:gd name="T1" fmla="*/ 0 h 467"/>
                <a:gd name="T2" fmla="*/ 0 w 403"/>
                <a:gd name="T3" fmla="*/ 230 h 467"/>
                <a:gd name="T4" fmla="*/ 403 w 403"/>
                <a:gd name="T5" fmla="*/ 467 h 467"/>
                <a:gd name="T6" fmla="*/ 403 w 403"/>
                <a:gd name="T7" fmla="*/ 0 h 467"/>
              </a:gdLst>
              <a:ahLst/>
              <a:cxnLst>
                <a:cxn ang="0">
                  <a:pos x="T0" y="T1"/>
                </a:cxn>
                <a:cxn ang="0">
                  <a:pos x="T2" y="T3"/>
                </a:cxn>
                <a:cxn ang="0">
                  <a:pos x="T4" y="T5"/>
                </a:cxn>
                <a:cxn ang="0">
                  <a:pos x="T6" y="T7"/>
                </a:cxn>
              </a:cxnLst>
              <a:rect l="0" t="0" r="r" b="b"/>
              <a:pathLst>
                <a:path w="403" h="467">
                  <a:moveTo>
                    <a:pt x="403" y="0"/>
                  </a:moveTo>
                  <a:cubicBezTo>
                    <a:pt x="231" y="0"/>
                    <a:pt x="81" y="92"/>
                    <a:pt x="0" y="230"/>
                  </a:cubicBezTo>
                  <a:cubicBezTo>
                    <a:pt x="403" y="467"/>
                    <a:pt x="403" y="467"/>
                    <a:pt x="403" y="467"/>
                  </a:cubicBezTo>
                  <a:cubicBezTo>
                    <a:pt x="403" y="0"/>
                    <a:pt x="403" y="0"/>
                    <a:pt x="403" y="0"/>
                  </a:cubicBezTo>
                </a:path>
              </a:pathLst>
            </a:custGeom>
            <a:solidFill>
              <a:schemeClr val="accent2"/>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17" name="Freeform 613"/>
            <p:cNvSpPr/>
            <p:nvPr/>
          </p:nvSpPr>
          <p:spPr bwMode="auto">
            <a:xfrm>
              <a:off x="4640263" y="3767137"/>
              <a:ext cx="973138" cy="1127125"/>
            </a:xfrm>
            <a:custGeom>
              <a:avLst/>
              <a:gdLst>
                <a:gd name="T0" fmla="*/ 403 w 403"/>
                <a:gd name="T1" fmla="*/ 467 h 467"/>
                <a:gd name="T2" fmla="*/ 403 w 403"/>
                <a:gd name="T3" fmla="*/ 0 h 467"/>
                <a:gd name="T4" fmla="*/ 0 w 403"/>
                <a:gd name="T5" fmla="*/ 236 h 467"/>
                <a:gd name="T6" fmla="*/ 403 w 403"/>
                <a:gd name="T7" fmla="*/ 467 h 467"/>
              </a:gdLst>
              <a:ahLst/>
              <a:cxnLst>
                <a:cxn ang="0">
                  <a:pos x="T0" y="T1"/>
                </a:cxn>
                <a:cxn ang="0">
                  <a:pos x="T2" y="T3"/>
                </a:cxn>
                <a:cxn ang="0">
                  <a:pos x="T4" y="T5"/>
                </a:cxn>
                <a:cxn ang="0">
                  <a:pos x="T6" y="T7"/>
                </a:cxn>
              </a:cxnLst>
              <a:rect l="0" t="0" r="r" b="b"/>
              <a:pathLst>
                <a:path w="403" h="467">
                  <a:moveTo>
                    <a:pt x="403" y="467"/>
                  </a:moveTo>
                  <a:cubicBezTo>
                    <a:pt x="403" y="0"/>
                    <a:pt x="403" y="0"/>
                    <a:pt x="403" y="0"/>
                  </a:cubicBezTo>
                  <a:cubicBezTo>
                    <a:pt x="0" y="236"/>
                    <a:pt x="0" y="236"/>
                    <a:pt x="0" y="236"/>
                  </a:cubicBezTo>
                  <a:cubicBezTo>
                    <a:pt x="81" y="374"/>
                    <a:pt x="231" y="467"/>
                    <a:pt x="403" y="467"/>
                  </a:cubicBezTo>
                </a:path>
              </a:pathLst>
            </a:custGeom>
            <a:solidFill>
              <a:schemeClr val="accent6"/>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18" name="Oval 620"/>
            <p:cNvSpPr>
              <a:spLocks noChangeArrowheads="1"/>
            </p:cNvSpPr>
            <p:nvPr/>
          </p:nvSpPr>
          <p:spPr bwMode="auto">
            <a:xfrm>
              <a:off x="4852988" y="3005137"/>
              <a:ext cx="1520825" cy="1520825"/>
            </a:xfrm>
            <a:prstGeom prst="ellipse">
              <a:avLst/>
            </a:prstGeom>
            <a:solidFill>
              <a:srgbClr val="F8F8F9"/>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21" name="Freeform 621"/>
            <p:cNvSpPr>
              <a:spLocks noEditPoints="1"/>
            </p:cNvSpPr>
            <p:nvPr/>
          </p:nvSpPr>
          <p:spPr bwMode="auto">
            <a:xfrm>
              <a:off x="5613400" y="3005137"/>
              <a:ext cx="657225" cy="762000"/>
            </a:xfrm>
            <a:custGeom>
              <a:avLst/>
              <a:gdLst>
                <a:gd name="T0" fmla="*/ 117 w 272"/>
                <a:gd name="T1" fmla="*/ 176 h 315"/>
                <a:gd name="T2" fmla="*/ 67 w 272"/>
                <a:gd name="T3" fmla="*/ 131 h 315"/>
                <a:gd name="T4" fmla="*/ 82 w 272"/>
                <a:gd name="T5" fmla="*/ 147 h 315"/>
                <a:gd name="T6" fmla="*/ 105 w 272"/>
                <a:gd name="T7" fmla="*/ 116 h 315"/>
                <a:gd name="T8" fmla="*/ 117 w 272"/>
                <a:gd name="T9" fmla="*/ 104 h 315"/>
                <a:gd name="T10" fmla="*/ 114 w 272"/>
                <a:gd name="T11" fmla="*/ 149 h 315"/>
                <a:gd name="T12" fmla="*/ 123 w 272"/>
                <a:gd name="T13" fmla="*/ 153 h 315"/>
                <a:gd name="T14" fmla="*/ 128 w 272"/>
                <a:gd name="T15" fmla="*/ 151 h 315"/>
                <a:gd name="T16" fmla="*/ 131 w 272"/>
                <a:gd name="T17" fmla="*/ 161 h 315"/>
                <a:gd name="T18" fmla="*/ 134 w 272"/>
                <a:gd name="T19" fmla="*/ 170 h 315"/>
                <a:gd name="T20" fmla="*/ 131 w 272"/>
                <a:gd name="T21" fmla="*/ 180 h 315"/>
                <a:gd name="T22" fmla="*/ 124 w 272"/>
                <a:gd name="T23" fmla="*/ 180 h 315"/>
                <a:gd name="T24" fmla="*/ 117 w 272"/>
                <a:gd name="T25" fmla="*/ 186 h 315"/>
                <a:gd name="T26" fmla="*/ 110 w 272"/>
                <a:gd name="T27" fmla="*/ 179 h 315"/>
                <a:gd name="T28" fmla="*/ 103 w 272"/>
                <a:gd name="T29" fmla="*/ 180 h 315"/>
                <a:gd name="T30" fmla="*/ 100 w 272"/>
                <a:gd name="T31" fmla="*/ 170 h 315"/>
                <a:gd name="T32" fmla="*/ 104 w 272"/>
                <a:gd name="T33" fmla="*/ 160 h 315"/>
                <a:gd name="T34" fmla="*/ 106 w 272"/>
                <a:gd name="T35" fmla="*/ 151 h 315"/>
                <a:gd name="T36" fmla="*/ 57 w 272"/>
                <a:gd name="T37" fmla="*/ 126 h 315"/>
                <a:gd name="T38" fmla="*/ 62 w 272"/>
                <a:gd name="T39" fmla="*/ 120 h 315"/>
                <a:gd name="T40" fmla="*/ 72 w 272"/>
                <a:gd name="T41" fmla="*/ 120 h 315"/>
                <a:gd name="T42" fmla="*/ 78 w 272"/>
                <a:gd name="T43" fmla="*/ 126 h 315"/>
                <a:gd name="T44" fmla="*/ 85 w 272"/>
                <a:gd name="T45" fmla="*/ 123 h 315"/>
                <a:gd name="T46" fmla="*/ 90 w 272"/>
                <a:gd name="T47" fmla="*/ 132 h 315"/>
                <a:gd name="T48" fmla="*/ 93 w 272"/>
                <a:gd name="T49" fmla="*/ 141 h 315"/>
                <a:gd name="T50" fmla="*/ 98 w 272"/>
                <a:gd name="T51" fmla="*/ 148 h 315"/>
                <a:gd name="T52" fmla="*/ 88 w 272"/>
                <a:gd name="T53" fmla="*/ 157 h 315"/>
                <a:gd name="T54" fmla="*/ 90 w 272"/>
                <a:gd name="T55" fmla="*/ 167 h 315"/>
                <a:gd name="T56" fmla="*/ 82 w 272"/>
                <a:gd name="T57" fmla="*/ 169 h 315"/>
                <a:gd name="T58" fmla="*/ 75 w 272"/>
                <a:gd name="T59" fmla="*/ 168 h 315"/>
                <a:gd name="T60" fmla="*/ 68 w 272"/>
                <a:gd name="T61" fmla="*/ 177 h 315"/>
                <a:gd name="T62" fmla="*/ 62 w 272"/>
                <a:gd name="T63" fmla="*/ 173 h 315"/>
                <a:gd name="T64" fmla="*/ 52 w 272"/>
                <a:gd name="T65" fmla="*/ 169 h 315"/>
                <a:gd name="T66" fmla="*/ 46 w 272"/>
                <a:gd name="T67" fmla="*/ 169 h 315"/>
                <a:gd name="T68" fmla="*/ 45 w 272"/>
                <a:gd name="T69" fmla="*/ 162 h 315"/>
                <a:gd name="T70" fmla="*/ 41 w 272"/>
                <a:gd name="T71" fmla="*/ 152 h 315"/>
                <a:gd name="T72" fmla="*/ 41 w 272"/>
                <a:gd name="T73" fmla="*/ 141 h 315"/>
                <a:gd name="T74" fmla="*/ 45 w 272"/>
                <a:gd name="T75" fmla="*/ 132 h 315"/>
                <a:gd name="T76" fmla="*/ 46 w 272"/>
                <a:gd name="T77" fmla="*/ 124 h 315"/>
                <a:gd name="T78" fmla="*/ 52 w 272"/>
                <a:gd name="T79" fmla="*/ 124 h 315"/>
                <a:gd name="T80" fmla="*/ 111 w 272"/>
                <a:gd name="T81" fmla="*/ 99 h 315"/>
                <a:gd name="T82" fmla="*/ 117 w 272"/>
                <a:gd name="T83" fmla="*/ 91 h 315"/>
                <a:gd name="T84" fmla="*/ 126 w 272"/>
                <a:gd name="T85" fmla="*/ 99 h 315"/>
                <a:gd name="T86" fmla="*/ 134 w 272"/>
                <a:gd name="T87" fmla="*/ 98 h 315"/>
                <a:gd name="T88" fmla="*/ 135 w 272"/>
                <a:gd name="T89" fmla="*/ 110 h 315"/>
                <a:gd name="T90" fmla="*/ 142 w 272"/>
                <a:gd name="T91" fmla="*/ 116 h 315"/>
                <a:gd name="T92" fmla="*/ 135 w 272"/>
                <a:gd name="T93" fmla="*/ 128 h 315"/>
                <a:gd name="T94" fmla="*/ 131 w 272"/>
                <a:gd name="T95" fmla="*/ 135 h 315"/>
                <a:gd name="T96" fmla="*/ 123 w 272"/>
                <a:gd name="T97" fmla="*/ 134 h 315"/>
                <a:gd name="T98" fmla="*/ 117 w 272"/>
                <a:gd name="T99" fmla="*/ 141 h 315"/>
                <a:gd name="T100" fmla="*/ 108 w 272"/>
                <a:gd name="T101" fmla="*/ 133 h 315"/>
                <a:gd name="T102" fmla="*/ 100 w 272"/>
                <a:gd name="T103" fmla="*/ 134 h 315"/>
                <a:gd name="T104" fmla="*/ 99 w 272"/>
                <a:gd name="T105" fmla="*/ 122 h 315"/>
                <a:gd name="T106" fmla="*/ 92 w 272"/>
                <a:gd name="T107" fmla="*/ 116 h 315"/>
                <a:gd name="T108" fmla="*/ 99 w 272"/>
                <a:gd name="T109" fmla="*/ 104 h 315"/>
                <a:gd name="T110" fmla="*/ 103 w 272"/>
                <a:gd name="T111" fmla="*/ 97 h 315"/>
                <a:gd name="T112" fmla="*/ 0 w 272"/>
                <a:gd name="T113" fmla="*/ 0 h 315"/>
                <a:gd name="T114" fmla="*/ 272 w 272"/>
                <a:gd name="T115" fmla="*/ 156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2" h="315">
                  <a:moveTo>
                    <a:pt x="117" y="156"/>
                  </a:moveTo>
                  <a:cubicBezTo>
                    <a:pt x="112" y="156"/>
                    <a:pt x="107" y="161"/>
                    <a:pt x="107" y="166"/>
                  </a:cubicBezTo>
                  <a:cubicBezTo>
                    <a:pt x="107" y="171"/>
                    <a:pt x="112" y="176"/>
                    <a:pt x="117" y="176"/>
                  </a:cubicBezTo>
                  <a:cubicBezTo>
                    <a:pt x="122" y="176"/>
                    <a:pt x="127" y="171"/>
                    <a:pt x="127" y="166"/>
                  </a:cubicBezTo>
                  <a:cubicBezTo>
                    <a:pt x="127" y="161"/>
                    <a:pt x="122" y="156"/>
                    <a:pt x="117" y="156"/>
                  </a:cubicBezTo>
                  <a:moveTo>
                    <a:pt x="67" y="131"/>
                  </a:moveTo>
                  <a:cubicBezTo>
                    <a:pt x="59" y="131"/>
                    <a:pt x="52" y="138"/>
                    <a:pt x="52" y="147"/>
                  </a:cubicBezTo>
                  <a:cubicBezTo>
                    <a:pt x="52" y="155"/>
                    <a:pt x="59" y="162"/>
                    <a:pt x="67" y="162"/>
                  </a:cubicBezTo>
                  <a:cubicBezTo>
                    <a:pt x="76" y="162"/>
                    <a:pt x="82" y="155"/>
                    <a:pt x="82" y="147"/>
                  </a:cubicBezTo>
                  <a:cubicBezTo>
                    <a:pt x="82" y="138"/>
                    <a:pt x="76" y="131"/>
                    <a:pt x="67" y="131"/>
                  </a:cubicBezTo>
                  <a:moveTo>
                    <a:pt x="117" y="104"/>
                  </a:moveTo>
                  <a:cubicBezTo>
                    <a:pt x="110" y="104"/>
                    <a:pt x="105" y="109"/>
                    <a:pt x="105" y="116"/>
                  </a:cubicBezTo>
                  <a:cubicBezTo>
                    <a:pt x="105" y="123"/>
                    <a:pt x="110" y="129"/>
                    <a:pt x="117" y="129"/>
                  </a:cubicBezTo>
                  <a:cubicBezTo>
                    <a:pt x="124" y="129"/>
                    <a:pt x="130" y="123"/>
                    <a:pt x="130" y="116"/>
                  </a:cubicBezTo>
                  <a:cubicBezTo>
                    <a:pt x="130" y="109"/>
                    <a:pt x="124" y="104"/>
                    <a:pt x="117" y="104"/>
                  </a:cubicBezTo>
                  <a:moveTo>
                    <a:pt x="110" y="153"/>
                  </a:moveTo>
                  <a:cubicBezTo>
                    <a:pt x="111" y="153"/>
                    <a:pt x="112" y="153"/>
                    <a:pt x="112" y="152"/>
                  </a:cubicBezTo>
                  <a:cubicBezTo>
                    <a:pt x="113" y="152"/>
                    <a:pt x="114" y="151"/>
                    <a:pt x="114" y="149"/>
                  </a:cubicBezTo>
                  <a:cubicBezTo>
                    <a:pt x="114" y="148"/>
                    <a:pt x="115" y="147"/>
                    <a:pt x="117" y="147"/>
                  </a:cubicBezTo>
                  <a:cubicBezTo>
                    <a:pt x="119" y="147"/>
                    <a:pt x="120" y="148"/>
                    <a:pt x="120" y="149"/>
                  </a:cubicBezTo>
                  <a:cubicBezTo>
                    <a:pt x="120" y="151"/>
                    <a:pt x="123" y="153"/>
                    <a:pt x="123" y="153"/>
                  </a:cubicBezTo>
                  <a:cubicBezTo>
                    <a:pt x="123" y="153"/>
                    <a:pt x="124" y="153"/>
                    <a:pt x="124" y="153"/>
                  </a:cubicBezTo>
                  <a:cubicBezTo>
                    <a:pt x="125" y="153"/>
                    <a:pt x="126" y="153"/>
                    <a:pt x="127" y="152"/>
                  </a:cubicBezTo>
                  <a:cubicBezTo>
                    <a:pt x="127" y="151"/>
                    <a:pt x="128" y="151"/>
                    <a:pt x="128" y="151"/>
                  </a:cubicBezTo>
                  <a:cubicBezTo>
                    <a:pt x="129" y="151"/>
                    <a:pt x="130" y="152"/>
                    <a:pt x="131" y="152"/>
                  </a:cubicBezTo>
                  <a:cubicBezTo>
                    <a:pt x="132" y="154"/>
                    <a:pt x="132" y="156"/>
                    <a:pt x="131" y="157"/>
                  </a:cubicBezTo>
                  <a:cubicBezTo>
                    <a:pt x="130" y="158"/>
                    <a:pt x="130" y="160"/>
                    <a:pt x="131" y="161"/>
                  </a:cubicBezTo>
                  <a:cubicBezTo>
                    <a:pt x="131" y="162"/>
                    <a:pt x="132" y="163"/>
                    <a:pt x="134" y="163"/>
                  </a:cubicBezTo>
                  <a:cubicBezTo>
                    <a:pt x="135" y="163"/>
                    <a:pt x="136" y="164"/>
                    <a:pt x="136" y="166"/>
                  </a:cubicBezTo>
                  <a:cubicBezTo>
                    <a:pt x="136" y="168"/>
                    <a:pt x="135" y="170"/>
                    <a:pt x="134" y="170"/>
                  </a:cubicBezTo>
                  <a:cubicBezTo>
                    <a:pt x="132" y="170"/>
                    <a:pt x="131" y="172"/>
                    <a:pt x="130" y="172"/>
                  </a:cubicBezTo>
                  <a:cubicBezTo>
                    <a:pt x="130" y="173"/>
                    <a:pt x="130" y="175"/>
                    <a:pt x="131" y="176"/>
                  </a:cubicBezTo>
                  <a:cubicBezTo>
                    <a:pt x="132" y="177"/>
                    <a:pt x="132" y="179"/>
                    <a:pt x="131" y="180"/>
                  </a:cubicBezTo>
                  <a:cubicBezTo>
                    <a:pt x="130" y="181"/>
                    <a:pt x="129" y="181"/>
                    <a:pt x="128" y="181"/>
                  </a:cubicBezTo>
                  <a:cubicBezTo>
                    <a:pt x="128" y="181"/>
                    <a:pt x="127" y="181"/>
                    <a:pt x="127" y="180"/>
                  </a:cubicBezTo>
                  <a:cubicBezTo>
                    <a:pt x="126" y="180"/>
                    <a:pt x="125" y="180"/>
                    <a:pt x="124" y="180"/>
                  </a:cubicBezTo>
                  <a:cubicBezTo>
                    <a:pt x="123" y="180"/>
                    <a:pt x="122" y="180"/>
                    <a:pt x="122" y="180"/>
                  </a:cubicBezTo>
                  <a:cubicBezTo>
                    <a:pt x="121" y="180"/>
                    <a:pt x="120" y="181"/>
                    <a:pt x="120" y="183"/>
                  </a:cubicBezTo>
                  <a:cubicBezTo>
                    <a:pt x="120" y="184"/>
                    <a:pt x="119" y="186"/>
                    <a:pt x="117" y="186"/>
                  </a:cubicBezTo>
                  <a:cubicBezTo>
                    <a:pt x="115" y="186"/>
                    <a:pt x="114" y="184"/>
                    <a:pt x="114" y="183"/>
                  </a:cubicBezTo>
                  <a:cubicBezTo>
                    <a:pt x="114" y="181"/>
                    <a:pt x="112" y="180"/>
                    <a:pt x="111" y="179"/>
                  </a:cubicBezTo>
                  <a:cubicBezTo>
                    <a:pt x="111" y="179"/>
                    <a:pt x="110" y="179"/>
                    <a:pt x="110" y="179"/>
                  </a:cubicBezTo>
                  <a:cubicBezTo>
                    <a:pt x="109" y="179"/>
                    <a:pt x="108" y="180"/>
                    <a:pt x="108" y="180"/>
                  </a:cubicBezTo>
                  <a:cubicBezTo>
                    <a:pt x="107" y="181"/>
                    <a:pt x="107" y="181"/>
                    <a:pt x="106" y="181"/>
                  </a:cubicBezTo>
                  <a:cubicBezTo>
                    <a:pt x="105" y="181"/>
                    <a:pt x="104" y="181"/>
                    <a:pt x="103" y="180"/>
                  </a:cubicBezTo>
                  <a:cubicBezTo>
                    <a:pt x="102" y="179"/>
                    <a:pt x="102" y="177"/>
                    <a:pt x="103" y="176"/>
                  </a:cubicBezTo>
                  <a:cubicBezTo>
                    <a:pt x="104" y="175"/>
                    <a:pt x="104" y="172"/>
                    <a:pt x="103" y="171"/>
                  </a:cubicBezTo>
                  <a:cubicBezTo>
                    <a:pt x="103" y="170"/>
                    <a:pt x="102" y="170"/>
                    <a:pt x="100" y="170"/>
                  </a:cubicBezTo>
                  <a:cubicBezTo>
                    <a:pt x="99" y="170"/>
                    <a:pt x="98" y="168"/>
                    <a:pt x="98" y="166"/>
                  </a:cubicBezTo>
                  <a:cubicBezTo>
                    <a:pt x="98" y="164"/>
                    <a:pt x="99" y="163"/>
                    <a:pt x="100" y="163"/>
                  </a:cubicBezTo>
                  <a:cubicBezTo>
                    <a:pt x="102" y="163"/>
                    <a:pt x="104" y="161"/>
                    <a:pt x="104" y="160"/>
                  </a:cubicBezTo>
                  <a:cubicBezTo>
                    <a:pt x="104" y="159"/>
                    <a:pt x="104" y="158"/>
                    <a:pt x="103" y="157"/>
                  </a:cubicBezTo>
                  <a:cubicBezTo>
                    <a:pt x="102" y="156"/>
                    <a:pt x="102" y="154"/>
                    <a:pt x="103" y="152"/>
                  </a:cubicBezTo>
                  <a:cubicBezTo>
                    <a:pt x="104" y="152"/>
                    <a:pt x="105" y="151"/>
                    <a:pt x="106" y="151"/>
                  </a:cubicBezTo>
                  <a:cubicBezTo>
                    <a:pt x="107" y="151"/>
                    <a:pt x="107" y="151"/>
                    <a:pt x="108" y="152"/>
                  </a:cubicBezTo>
                  <a:cubicBezTo>
                    <a:pt x="108" y="152"/>
                    <a:pt x="109" y="153"/>
                    <a:pt x="110" y="153"/>
                  </a:cubicBezTo>
                  <a:moveTo>
                    <a:pt x="57" y="126"/>
                  </a:moveTo>
                  <a:cubicBezTo>
                    <a:pt x="58" y="126"/>
                    <a:pt x="59" y="125"/>
                    <a:pt x="59" y="125"/>
                  </a:cubicBezTo>
                  <a:cubicBezTo>
                    <a:pt x="61" y="125"/>
                    <a:pt x="62" y="123"/>
                    <a:pt x="62" y="120"/>
                  </a:cubicBezTo>
                  <a:cubicBezTo>
                    <a:pt x="62" y="120"/>
                    <a:pt x="62" y="120"/>
                    <a:pt x="62" y="120"/>
                  </a:cubicBezTo>
                  <a:cubicBezTo>
                    <a:pt x="62" y="118"/>
                    <a:pt x="64" y="116"/>
                    <a:pt x="66" y="116"/>
                  </a:cubicBezTo>
                  <a:cubicBezTo>
                    <a:pt x="68" y="116"/>
                    <a:pt x="68" y="116"/>
                    <a:pt x="68" y="116"/>
                  </a:cubicBezTo>
                  <a:cubicBezTo>
                    <a:pt x="71" y="116"/>
                    <a:pt x="72" y="118"/>
                    <a:pt x="72" y="120"/>
                  </a:cubicBezTo>
                  <a:cubicBezTo>
                    <a:pt x="72" y="120"/>
                    <a:pt x="72" y="120"/>
                    <a:pt x="72" y="120"/>
                  </a:cubicBezTo>
                  <a:cubicBezTo>
                    <a:pt x="72" y="123"/>
                    <a:pt x="76" y="125"/>
                    <a:pt x="77" y="126"/>
                  </a:cubicBezTo>
                  <a:cubicBezTo>
                    <a:pt x="77" y="126"/>
                    <a:pt x="77" y="126"/>
                    <a:pt x="78" y="126"/>
                  </a:cubicBezTo>
                  <a:cubicBezTo>
                    <a:pt x="79" y="126"/>
                    <a:pt x="81" y="126"/>
                    <a:pt x="82" y="124"/>
                  </a:cubicBezTo>
                  <a:cubicBezTo>
                    <a:pt x="82" y="124"/>
                    <a:pt x="82" y="124"/>
                    <a:pt x="82" y="124"/>
                  </a:cubicBezTo>
                  <a:cubicBezTo>
                    <a:pt x="83" y="123"/>
                    <a:pt x="84" y="123"/>
                    <a:pt x="85" y="123"/>
                  </a:cubicBezTo>
                  <a:cubicBezTo>
                    <a:pt x="86" y="123"/>
                    <a:pt x="87" y="123"/>
                    <a:pt x="88" y="124"/>
                  </a:cubicBezTo>
                  <a:cubicBezTo>
                    <a:pt x="90" y="126"/>
                    <a:pt x="90" y="126"/>
                    <a:pt x="90" y="126"/>
                  </a:cubicBezTo>
                  <a:cubicBezTo>
                    <a:pt x="91" y="128"/>
                    <a:pt x="91" y="130"/>
                    <a:pt x="90" y="132"/>
                  </a:cubicBezTo>
                  <a:cubicBezTo>
                    <a:pt x="89" y="132"/>
                    <a:pt x="89" y="132"/>
                    <a:pt x="89" y="132"/>
                  </a:cubicBezTo>
                  <a:cubicBezTo>
                    <a:pt x="88" y="133"/>
                    <a:pt x="88" y="138"/>
                    <a:pt x="89" y="139"/>
                  </a:cubicBezTo>
                  <a:cubicBezTo>
                    <a:pt x="89" y="140"/>
                    <a:pt x="91" y="141"/>
                    <a:pt x="93" y="141"/>
                  </a:cubicBezTo>
                  <a:cubicBezTo>
                    <a:pt x="94" y="141"/>
                    <a:pt x="94" y="141"/>
                    <a:pt x="94" y="141"/>
                  </a:cubicBezTo>
                  <a:cubicBezTo>
                    <a:pt x="96" y="141"/>
                    <a:pt x="98" y="143"/>
                    <a:pt x="98" y="145"/>
                  </a:cubicBezTo>
                  <a:cubicBezTo>
                    <a:pt x="98" y="148"/>
                    <a:pt x="98" y="148"/>
                    <a:pt x="98" y="148"/>
                  </a:cubicBezTo>
                  <a:cubicBezTo>
                    <a:pt x="98" y="150"/>
                    <a:pt x="96" y="152"/>
                    <a:pt x="94" y="152"/>
                  </a:cubicBezTo>
                  <a:cubicBezTo>
                    <a:pt x="93" y="152"/>
                    <a:pt x="93" y="152"/>
                    <a:pt x="93" y="152"/>
                  </a:cubicBezTo>
                  <a:cubicBezTo>
                    <a:pt x="91" y="152"/>
                    <a:pt x="88" y="155"/>
                    <a:pt x="88" y="157"/>
                  </a:cubicBezTo>
                  <a:cubicBezTo>
                    <a:pt x="87" y="158"/>
                    <a:pt x="88" y="160"/>
                    <a:pt x="89" y="162"/>
                  </a:cubicBezTo>
                  <a:cubicBezTo>
                    <a:pt x="90" y="162"/>
                    <a:pt x="90" y="162"/>
                    <a:pt x="90" y="162"/>
                  </a:cubicBezTo>
                  <a:cubicBezTo>
                    <a:pt x="91" y="163"/>
                    <a:pt x="91" y="166"/>
                    <a:pt x="90" y="167"/>
                  </a:cubicBezTo>
                  <a:cubicBezTo>
                    <a:pt x="88" y="169"/>
                    <a:pt x="88" y="169"/>
                    <a:pt x="88" y="169"/>
                  </a:cubicBezTo>
                  <a:cubicBezTo>
                    <a:pt x="87" y="170"/>
                    <a:pt x="86" y="170"/>
                    <a:pt x="85" y="170"/>
                  </a:cubicBezTo>
                  <a:cubicBezTo>
                    <a:pt x="84" y="170"/>
                    <a:pt x="83" y="170"/>
                    <a:pt x="82" y="169"/>
                  </a:cubicBezTo>
                  <a:cubicBezTo>
                    <a:pt x="82" y="169"/>
                    <a:pt x="82" y="169"/>
                    <a:pt x="82" y="169"/>
                  </a:cubicBezTo>
                  <a:cubicBezTo>
                    <a:pt x="81" y="168"/>
                    <a:pt x="79" y="168"/>
                    <a:pt x="78" y="168"/>
                  </a:cubicBezTo>
                  <a:cubicBezTo>
                    <a:pt x="76" y="168"/>
                    <a:pt x="75" y="168"/>
                    <a:pt x="75" y="168"/>
                  </a:cubicBezTo>
                  <a:cubicBezTo>
                    <a:pt x="73" y="169"/>
                    <a:pt x="72" y="171"/>
                    <a:pt x="72" y="173"/>
                  </a:cubicBezTo>
                  <a:cubicBezTo>
                    <a:pt x="72" y="173"/>
                    <a:pt x="72" y="173"/>
                    <a:pt x="72" y="173"/>
                  </a:cubicBezTo>
                  <a:cubicBezTo>
                    <a:pt x="72" y="175"/>
                    <a:pt x="71" y="177"/>
                    <a:pt x="68" y="177"/>
                  </a:cubicBezTo>
                  <a:cubicBezTo>
                    <a:pt x="66" y="177"/>
                    <a:pt x="66" y="177"/>
                    <a:pt x="66" y="177"/>
                  </a:cubicBezTo>
                  <a:cubicBezTo>
                    <a:pt x="64" y="177"/>
                    <a:pt x="62" y="175"/>
                    <a:pt x="62" y="173"/>
                  </a:cubicBezTo>
                  <a:cubicBezTo>
                    <a:pt x="62" y="173"/>
                    <a:pt x="62" y="173"/>
                    <a:pt x="62" y="173"/>
                  </a:cubicBezTo>
                  <a:cubicBezTo>
                    <a:pt x="62" y="171"/>
                    <a:pt x="58" y="168"/>
                    <a:pt x="57" y="167"/>
                  </a:cubicBezTo>
                  <a:cubicBezTo>
                    <a:pt x="57" y="167"/>
                    <a:pt x="57" y="167"/>
                    <a:pt x="56" y="167"/>
                  </a:cubicBezTo>
                  <a:cubicBezTo>
                    <a:pt x="55" y="167"/>
                    <a:pt x="53" y="168"/>
                    <a:pt x="52" y="169"/>
                  </a:cubicBezTo>
                  <a:cubicBezTo>
                    <a:pt x="52" y="169"/>
                    <a:pt x="52" y="169"/>
                    <a:pt x="52" y="169"/>
                  </a:cubicBezTo>
                  <a:cubicBezTo>
                    <a:pt x="51" y="170"/>
                    <a:pt x="50" y="170"/>
                    <a:pt x="49" y="170"/>
                  </a:cubicBezTo>
                  <a:cubicBezTo>
                    <a:pt x="48" y="170"/>
                    <a:pt x="47" y="170"/>
                    <a:pt x="46" y="169"/>
                  </a:cubicBezTo>
                  <a:cubicBezTo>
                    <a:pt x="45" y="167"/>
                    <a:pt x="45" y="167"/>
                    <a:pt x="45" y="167"/>
                  </a:cubicBezTo>
                  <a:cubicBezTo>
                    <a:pt x="43" y="166"/>
                    <a:pt x="43" y="163"/>
                    <a:pt x="45" y="162"/>
                  </a:cubicBezTo>
                  <a:cubicBezTo>
                    <a:pt x="45" y="162"/>
                    <a:pt x="45" y="162"/>
                    <a:pt x="45" y="162"/>
                  </a:cubicBezTo>
                  <a:cubicBezTo>
                    <a:pt x="46" y="160"/>
                    <a:pt x="46" y="156"/>
                    <a:pt x="46" y="154"/>
                  </a:cubicBezTo>
                  <a:cubicBezTo>
                    <a:pt x="45" y="153"/>
                    <a:pt x="43" y="152"/>
                    <a:pt x="41" y="152"/>
                  </a:cubicBezTo>
                  <a:cubicBezTo>
                    <a:pt x="41" y="152"/>
                    <a:pt x="41" y="152"/>
                    <a:pt x="41" y="152"/>
                  </a:cubicBezTo>
                  <a:cubicBezTo>
                    <a:pt x="38" y="152"/>
                    <a:pt x="37" y="150"/>
                    <a:pt x="37" y="148"/>
                  </a:cubicBezTo>
                  <a:cubicBezTo>
                    <a:pt x="37" y="145"/>
                    <a:pt x="37" y="145"/>
                    <a:pt x="37" y="145"/>
                  </a:cubicBezTo>
                  <a:cubicBezTo>
                    <a:pt x="37" y="143"/>
                    <a:pt x="38" y="141"/>
                    <a:pt x="41" y="141"/>
                  </a:cubicBezTo>
                  <a:cubicBezTo>
                    <a:pt x="41" y="141"/>
                    <a:pt x="41" y="141"/>
                    <a:pt x="41" y="141"/>
                  </a:cubicBezTo>
                  <a:cubicBezTo>
                    <a:pt x="43" y="141"/>
                    <a:pt x="46" y="138"/>
                    <a:pt x="46" y="137"/>
                  </a:cubicBezTo>
                  <a:cubicBezTo>
                    <a:pt x="47" y="136"/>
                    <a:pt x="46" y="133"/>
                    <a:pt x="45" y="132"/>
                  </a:cubicBezTo>
                  <a:cubicBezTo>
                    <a:pt x="45" y="132"/>
                    <a:pt x="45" y="132"/>
                    <a:pt x="45" y="132"/>
                  </a:cubicBezTo>
                  <a:cubicBezTo>
                    <a:pt x="43" y="130"/>
                    <a:pt x="43" y="128"/>
                    <a:pt x="45" y="126"/>
                  </a:cubicBezTo>
                  <a:cubicBezTo>
                    <a:pt x="46" y="124"/>
                    <a:pt x="46" y="124"/>
                    <a:pt x="46" y="124"/>
                  </a:cubicBezTo>
                  <a:cubicBezTo>
                    <a:pt x="47" y="123"/>
                    <a:pt x="48" y="123"/>
                    <a:pt x="49" y="123"/>
                  </a:cubicBezTo>
                  <a:cubicBezTo>
                    <a:pt x="50" y="123"/>
                    <a:pt x="51" y="123"/>
                    <a:pt x="52" y="124"/>
                  </a:cubicBezTo>
                  <a:cubicBezTo>
                    <a:pt x="52" y="124"/>
                    <a:pt x="52" y="124"/>
                    <a:pt x="52" y="124"/>
                  </a:cubicBezTo>
                  <a:cubicBezTo>
                    <a:pt x="53" y="125"/>
                    <a:pt x="55" y="126"/>
                    <a:pt x="57" y="126"/>
                  </a:cubicBezTo>
                  <a:moveTo>
                    <a:pt x="109" y="99"/>
                  </a:moveTo>
                  <a:cubicBezTo>
                    <a:pt x="109" y="99"/>
                    <a:pt x="110" y="99"/>
                    <a:pt x="111" y="99"/>
                  </a:cubicBezTo>
                  <a:cubicBezTo>
                    <a:pt x="112" y="98"/>
                    <a:pt x="113" y="96"/>
                    <a:pt x="113" y="95"/>
                  </a:cubicBezTo>
                  <a:cubicBezTo>
                    <a:pt x="113" y="93"/>
                    <a:pt x="114" y="91"/>
                    <a:pt x="117" y="91"/>
                  </a:cubicBezTo>
                  <a:cubicBezTo>
                    <a:pt x="117" y="91"/>
                    <a:pt x="117" y="91"/>
                    <a:pt x="117" y="91"/>
                  </a:cubicBezTo>
                  <a:cubicBezTo>
                    <a:pt x="120" y="91"/>
                    <a:pt x="121" y="93"/>
                    <a:pt x="121" y="95"/>
                  </a:cubicBezTo>
                  <a:cubicBezTo>
                    <a:pt x="121" y="96"/>
                    <a:pt x="124" y="99"/>
                    <a:pt x="125" y="99"/>
                  </a:cubicBezTo>
                  <a:cubicBezTo>
                    <a:pt x="125" y="99"/>
                    <a:pt x="126" y="99"/>
                    <a:pt x="126" y="99"/>
                  </a:cubicBezTo>
                  <a:cubicBezTo>
                    <a:pt x="127" y="99"/>
                    <a:pt x="128" y="99"/>
                    <a:pt x="129" y="98"/>
                  </a:cubicBezTo>
                  <a:cubicBezTo>
                    <a:pt x="130" y="97"/>
                    <a:pt x="131" y="97"/>
                    <a:pt x="131" y="97"/>
                  </a:cubicBezTo>
                  <a:cubicBezTo>
                    <a:pt x="132" y="97"/>
                    <a:pt x="134" y="97"/>
                    <a:pt x="134" y="98"/>
                  </a:cubicBezTo>
                  <a:cubicBezTo>
                    <a:pt x="135" y="99"/>
                    <a:pt x="135" y="99"/>
                    <a:pt x="135" y="99"/>
                  </a:cubicBezTo>
                  <a:cubicBezTo>
                    <a:pt x="136" y="100"/>
                    <a:pt x="137" y="103"/>
                    <a:pt x="135" y="104"/>
                  </a:cubicBezTo>
                  <a:cubicBezTo>
                    <a:pt x="134" y="105"/>
                    <a:pt x="134" y="109"/>
                    <a:pt x="135" y="110"/>
                  </a:cubicBezTo>
                  <a:cubicBezTo>
                    <a:pt x="135" y="111"/>
                    <a:pt x="137" y="112"/>
                    <a:pt x="139" y="112"/>
                  </a:cubicBezTo>
                  <a:cubicBezTo>
                    <a:pt x="140" y="112"/>
                    <a:pt x="142" y="114"/>
                    <a:pt x="142" y="116"/>
                  </a:cubicBezTo>
                  <a:cubicBezTo>
                    <a:pt x="142" y="116"/>
                    <a:pt x="142" y="116"/>
                    <a:pt x="142" y="116"/>
                  </a:cubicBezTo>
                  <a:cubicBezTo>
                    <a:pt x="142" y="119"/>
                    <a:pt x="140" y="121"/>
                    <a:pt x="139" y="121"/>
                  </a:cubicBezTo>
                  <a:cubicBezTo>
                    <a:pt x="137" y="121"/>
                    <a:pt x="134" y="123"/>
                    <a:pt x="134" y="124"/>
                  </a:cubicBezTo>
                  <a:cubicBezTo>
                    <a:pt x="133" y="125"/>
                    <a:pt x="134" y="127"/>
                    <a:pt x="135" y="128"/>
                  </a:cubicBezTo>
                  <a:cubicBezTo>
                    <a:pt x="137" y="130"/>
                    <a:pt x="136" y="132"/>
                    <a:pt x="135" y="134"/>
                  </a:cubicBezTo>
                  <a:cubicBezTo>
                    <a:pt x="134" y="134"/>
                    <a:pt x="134" y="134"/>
                    <a:pt x="134" y="134"/>
                  </a:cubicBezTo>
                  <a:cubicBezTo>
                    <a:pt x="134" y="135"/>
                    <a:pt x="132" y="135"/>
                    <a:pt x="131" y="135"/>
                  </a:cubicBezTo>
                  <a:cubicBezTo>
                    <a:pt x="131" y="135"/>
                    <a:pt x="130" y="135"/>
                    <a:pt x="129" y="135"/>
                  </a:cubicBezTo>
                  <a:cubicBezTo>
                    <a:pt x="128" y="134"/>
                    <a:pt x="127" y="134"/>
                    <a:pt x="126" y="134"/>
                  </a:cubicBezTo>
                  <a:cubicBezTo>
                    <a:pt x="125" y="134"/>
                    <a:pt x="124" y="134"/>
                    <a:pt x="123" y="134"/>
                  </a:cubicBezTo>
                  <a:cubicBezTo>
                    <a:pt x="122" y="134"/>
                    <a:pt x="121" y="136"/>
                    <a:pt x="121" y="138"/>
                  </a:cubicBezTo>
                  <a:cubicBezTo>
                    <a:pt x="121" y="140"/>
                    <a:pt x="120" y="141"/>
                    <a:pt x="117" y="141"/>
                  </a:cubicBezTo>
                  <a:cubicBezTo>
                    <a:pt x="117" y="141"/>
                    <a:pt x="117" y="141"/>
                    <a:pt x="117" y="141"/>
                  </a:cubicBezTo>
                  <a:cubicBezTo>
                    <a:pt x="114" y="141"/>
                    <a:pt x="113" y="140"/>
                    <a:pt x="113" y="138"/>
                  </a:cubicBezTo>
                  <a:cubicBezTo>
                    <a:pt x="113" y="136"/>
                    <a:pt x="110" y="134"/>
                    <a:pt x="109" y="133"/>
                  </a:cubicBezTo>
                  <a:cubicBezTo>
                    <a:pt x="109" y="133"/>
                    <a:pt x="109" y="133"/>
                    <a:pt x="108" y="133"/>
                  </a:cubicBezTo>
                  <a:cubicBezTo>
                    <a:pt x="107" y="133"/>
                    <a:pt x="106" y="134"/>
                    <a:pt x="105" y="135"/>
                  </a:cubicBezTo>
                  <a:cubicBezTo>
                    <a:pt x="104" y="135"/>
                    <a:pt x="103" y="135"/>
                    <a:pt x="103" y="135"/>
                  </a:cubicBezTo>
                  <a:cubicBezTo>
                    <a:pt x="102" y="135"/>
                    <a:pt x="100" y="135"/>
                    <a:pt x="100" y="134"/>
                  </a:cubicBezTo>
                  <a:cubicBezTo>
                    <a:pt x="99" y="134"/>
                    <a:pt x="99" y="134"/>
                    <a:pt x="99" y="134"/>
                  </a:cubicBezTo>
                  <a:cubicBezTo>
                    <a:pt x="98" y="132"/>
                    <a:pt x="97" y="130"/>
                    <a:pt x="99" y="128"/>
                  </a:cubicBezTo>
                  <a:cubicBezTo>
                    <a:pt x="100" y="127"/>
                    <a:pt x="100" y="123"/>
                    <a:pt x="99" y="122"/>
                  </a:cubicBezTo>
                  <a:cubicBezTo>
                    <a:pt x="99" y="121"/>
                    <a:pt x="97" y="121"/>
                    <a:pt x="95" y="121"/>
                  </a:cubicBezTo>
                  <a:cubicBezTo>
                    <a:pt x="94" y="121"/>
                    <a:pt x="92" y="119"/>
                    <a:pt x="92" y="116"/>
                  </a:cubicBezTo>
                  <a:cubicBezTo>
                    <a:pt x="92" y="116"/>
                    <a:pt x="92" y="116"/>
                    <a:pt x="92" y="116"/>
                  </a:cubicBezTo>
                  <a:cubicBezTo>
                    <a:pt x="92" y="114"/>
                    <a:pt x="94" y="112"/>
                    <a:pt x="95" y="112"/>
                  </a:cubicBezTo>
                  <a:cubicBezTo>
                    <a:pt x="97" y="112"/>
                    <a:pt x="100" y="109"/>
                    <a:pt x="100" y="108"/>
                  </a:cubicBezTo>
                  <a:cubicBezTo>
                    <a:pt x="101" y="107"/>
                    <a:pt x="100" y="105"/>
                    <a:pt x="99" y="104"/>
                  </a:cubicBezTo>
                  <a:cubicBezTo>
                    <a:pt x="97" y="103"/>
                    <a:pt x="98" y="100"/>
                    <a:pt x="99" y="99"/>
                  </a:cubicBezTo>
                  <a:cubicBezTo>
                    <a:pt x="100" y="98"/>
                    <a:pt x="100" y="98"/>
                    <a:pt x="100" y="98"/>
                  </a:cubicBezTo>
                  <a:cubicBezTo>
                    <a:pt x="100" y="97"/>
                    <a:pt x="102" y="97"/>
                    <a:pt x="103" y="97"/>
                  </a:cubicBezTo>
                  <a:cubicBezTo>
                    <a:pt x="103" y="97"/>
                    <a:pt x="104" y="97"/>
                    <a:pt x="105" y="98"/>
                  </a:cubicBezTo>
                  <a:cubicBezTo>
                    <a:pt x="106" y="99"/>
                    <a:pt x="107" y="99"/>
                    <a:pt x="109" y="99"/>
                  </a:cubicBezTo>
                  <a:moveTo>
                    <a:pt x="0" y="0"/>
                  </a:moveTo>
                  <a:cubicBezTo>
                    <a:pt x="0" y="315"/>
                    <a:pt x="0" y="315"/>
                    <a:pt x="0" y="315"/>
                  </a:cubicBezTo>
                  <a:cubicBezTo>
                    <a:pt x="0" y="315"/>
                    <a:pt x="0" y="315"/>
                    <a:pt x="0" y="315"/>
                  </a:cubicBezTo>
                  <a:cubicBezTo>
                    <a:pt x="272" y="156"/>
                    <a:pt x="272" y="156"/>
                    <a:pt x="272" y="156"/>
                  </a:cubicBezTo>
                  <a:cubicBezTo>
                    <a:pt x="272" y="156"/>
                    <a:pt x="271" y="156"/>
                    <a:pt x="271" y="155"/>
                  </a:cubicBezTo>
                  <a:cubicBezTo>
                    <a:pt x="217" y="62"/>
                    <a:pt x="116" y="0"/>
                    <a:pt x="0" y="0"/>
                  </a:cubicBezTo>
                </a:path>
              </a:pathLst>
            </a:custGeom>
            <a:solidFill>
              <a:srgbClr val="DEDE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27" name="Freeform 622"/>
            <p:cNvSpPr>
              <a:spLocks noEditPoints="1"/>
            </p:cNvSpPr>
            <p:nvPr/>
          </p:nvSpPr>
          <p:spPr bwMode="auto">
            <a:xfrm>
              <a:off x="5613400" y="3382962"/>
              <a:ext cx="760413" cy="768350"/>
            </a:xfrm>
            <a:custGeom>
              <a:avLst/>
              <a:gdLst>
                <a:gd name="T0" fmla="*/ 235 w 315"/>
                <a:gd name="T1" fmla="*/ 204 h 318"/>
                <a:gd name="T2" fmla="*/ 209 w 315"/>
                <a:gd name="T3" fmla="*/ 191 h 318"/>
                <a:gd name="T4" fmla="*/ 233 w 315"/>
                <a:gd name="T5" fmla="*/ 161 h 318"/>
                <a:gd name="T6" fmla="*/ 235 w 315"/>
                <a:gd name="T7" fmla="*/ 161 h 318"/>
                <a:gd name="T8" fmla="*/ 263 w 315"/>
                <a:gd name="T9" fmla="*/ 182 h 318"/>
                <a:gd name="T10" fmla="*/ 253 w 315"/>
                <a:gd name="T11" fmla="*/ 199 h 318"/>
                <a:gd name="T12" fmla="*/ 260 w 315"/>
                <a:gd name="T13" fmla="*/ 205 h 318"/>
                <a:gd name="T14" fmla="*/ 247 w 315"/>
                <a:gd name="T15" fmla="*/ 202 h 318"/>
                <a:gd name="T16" fmla="*/ 235 w 315"/>
                <a:gd name="T17" fmla="*/ 204 h 318"/>
                <a:gd name="T18" fmla="*/ 147 w 315"/>
                <a:gd name="T19" fmla="*/ 193 h 318"/>
                <a:gd name="T20" fmla="*/ 157 w 315"/>
                <a:gd name="T21" fmla="*/ 183 h 318"/>
                <a:gd name="T22" fmla="*/ 142 w 315"/>
                <a:gd name="T23" fmla="*/ 158 h 318"/>
                <a:gd name="T24" fmla="*/ 185 w 315"/>
                <a:gd name="T25" fmla="*/ 125 h 318"/>
                <a:gd name="T26" fmla="*/ 228 w 315"/>
                <a:gd name="T27" fmla="*/ 158 h 318"/>
                <a:gd name="T28" fmla="*/ 185 w 315"/>
                <a:gd name="T29" fmla="*/ 191 h 318"/>
                <a:gd name="T30" fmla="*/ 166 w 315"/>
                <a:gd name="T31" fmla="*/ 187 h 318"/>
                <a:gd name="T32" fmla="*/ 147 w 315"/>
                <a:gd name="T33" fmla="*/ 193 h 318"/>
                <a:gd name="T34" fmla="*/ 272 w 315"/>
                <a:gd name="T35" fmla="*/ 0 h 318"/>
                <a:gd name="T36" fmla="*/ 0 w 315"/>
                <a:gd name="T37" fmla="*/ 159 h 318"/>
                <a:gd name="T38" fmla="*/ 271 w 315"/>
                <a:gd name="T39" fmla="*/ 318 h 318"/>
                <a:gd name="T40" fmla="*/ 315 w 315"/>
                <a:gd name="T41" fmla="*/ 159 h 318"/>
                <a:gd name="T42" fmla="*/ 272 w 315"/>
                <a:gd name="T43"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5" h="318">
                  <a:moveTo>
                    <a:pt x="235" y="204"/>
                  </a:moveTo>
                  <a:cubicBezTo>
                    <a:pt x="223" y="204"/>
                    <a:pt x="213" y="199"/>
                    <a:pt x="209" y="191"/>
                  </a:cubicBezTo>
                  <a:cubicBezTo>
                    <a:pt x="222" y="185"/>
                    <a:pt x="232" y="174"/>
                    <a:pt x="233" y="161"/>
                  </a:cubicBezTo>
                  <a:cubicBezTo>
                    <a:pt x="234" y="161"/>
                    <a:pt x="234" y="161"/>
                    <a:pt x="235" y="161"/>
                  </a:cubicBezTo>
                  <a:cubicBezTo>
                    <a:pt x="250" y="161"/>
                    <a:pt x="263" y="170"/>
                    <a:pt x="263" y="182"/>
                  </a:cubicBezTo>
                  <a:cubicBezTo>
                    <a:pt x="263" y="189"/>
                    <a:pt x="259" y="195"/>
                    <a:pt x="253" y="199"/>
                  </a:cubicBezTo>
                  <a:cubicBezTo>
                    <a:pt x="256" y="204"/>
                    <a:pt x="260" y="205"/>
                    <a:pt x="260" y="205"/>
                  </a:cubicBezTo>
                  <a:cubicBezTo>
                    <a:pt x="255" y="204"/>
                    <a:pt x="251" y="203"/>
                    <a:pt x="247" y="202"/>
                  </a:cubicBezTo>
                  <a:cubicBezTo>
                    <a:pt x="243" y="203"/>
                    <a:pt x="239" y="204"/>
                    <a:pt x="235" y="204"/>
                  </a:cubicBezTo>
                  <a:moveTo>
                    <a:pt x="147" y="193"/>
                  </a:moveTo>
                  <a:cubicBezTo>
                    <a:pt x="147" y="193"/>
                    <a:pt x="152" y="190"/>
                    <a:pt x="157" y="183"/>
                  </a:cubicBezTo>
                  <a:cubicBezTo>
                    <a:pt x="148" y="177"/>
                    <a:pt x="142" y="168"/>
                    <a:pt x="142" y="158"/>
                  </a:cubicBezTo>
                  <a:cubicBezTo>
                    <a:pt x="142" y="140"/>
                    <a:pt x="161" y="125"/>
                    <a:pt x="185" y="125"/>
                  </a:cubicBezTo>
                  <a:cubicBezTo>
                    <a:pt x="209" y="125"/>
                    <a:pt x="228" y="140"/>
                    <a:pt x="228" y="158"/>
                  </a:cubicBezTo>
                  <a:cubicBezTo>
                    <a:pt x="228" y="176"/>
                    <a:pt x="209" y="191"/>
                    <a:pt x="185" y="191"/>
                  </a:cubicBezTo>
                  <a:cubicBezTo>
                    <a:pt x="178" y="191"/>
                    <a:pt x="172" y="189"/>
                    <a:pt x="166" y="187"/>
                  </a:cubicBezTo>
                  <a:cubicBezTo>
                    <a:pt x="161" y="189"/>
                    <a:pt x="155" y="191"/>
                    <a:pt x="147" y="193"/>
                  </a:cubicBezTo>
                  <a:moveTo>
                    <a:pt x="272" y="0"/>
                  </a:moveTo>
                  <a:cubicBezTo>
                    <a:pt x="0" y="159"/>
                    <a:pt x="0" y="159"/>
                    <a:pt x="0" y="159"/>
                  </a:cubicBezTo>
                  <a:cubicBezTo>
                    <a:pt x="271" y="318"/>
                    <a:pt x="271" y="318"/>
                    <a:pt x="271" y="318"/>
                  </a:cubicBezTo>
                  <a:cubicBezTo>
                    <a:pt x="299" y="272"/>
                    <a:pt x="315" y="217"/>
                    <a:pt x="315" y="159"/>
                  </a:cubicBezTo>
                  <a:cubicBezTo>
                    <a:pt x="315" y="101"/>
                    <a:pt x="299" y="46"/>
                    <a:pt x="272" y="0"/>
                  </a:cubicBezTo>
                </a:path>
              </a:pathLst>
            </a:custGeom>
            <a:solidFill>
              <a:srgbClr val="C2C1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28" name="Freeform 623"/>
            <p:cNvSpPr>
              <a:spLocks noEditPoints="1"/>
            </p:cNvSpPr>
            <p:nvPr/>
          </p:nvSpPr>
          <p:spPr bwMode="auto">
            <a:xfrm>
              <a:off x="4852988" y="3379787"/>
              <a:ext cx="760413" cy="771525"/>
            </a:xfrm>
            <a:custGeom>
              <a:avLst/>
              <a:gdLst>
                <a:gd name="T0" fmla="*/ 92 w 315"/>
                <a:gd name="T1" fmla="*/ 157 h 319"/>
                <a:gd name="T2" fmla="*/ 91 w 315"/>
                <a:gd name="T3" fmla="*/ 156 h 319"/>
                <a:gd name="T4" fmla="*/ 89 w 315"/>
                <a:gd name="T5" fmla="*/ 143 h 319"/>
                <a:gd name="T6" fmla="*/ 91 w 315"/>
                <a:gd name="T7" fmla="*/ 141 h 319"/>
                <a:gd name="T8" fmla="*/ 108 w 315"/>
                <a:gd name="T9" fmla="*/ 110 h 319"/>
                <a:gd name="T10" fmla="*/ 110 w 315"/>
                <a:gd name="T11" fmla="*/ 110 h 319"/>
                <a:gd name="T12" fmla="*/ 111 w 315"/>
                <a:gd name="T13" fmla="*/ 110 h 319"/>
                <a:gd name="T14" fmla="*/ 114 w 315"/>
                <a:gd name="T15" fmla="*/ 110 h 319"/>
                <a:gd name="T16" fmla="*/ 126 w 315"/>
                <a:gd name="T17" fmla="*/ 113 h 319"/>
                <a:gd name="T18" fmla="*/ 137 w 315"/>
                <a:gd name="T19" fmla="*/ 126 h 319"/>
                <a:gd name="T20" fmla="*/ 135 w 315"/>
                <a:gd name="T21" fmla="*/ 126 h 319"/>
                <a:gd name="T22" fmla="*/ 136 w 315"/>
                <a:gd name="T23" fmla="*/ 141 h 319"/>
                <a:gd name="T24" fmla="*/ 139 w 315"/>
                <a:gd name="T25" fmla="*/ 143 h 319"/>
                <a:gd name="T26" fmla="*/ 136 w 315"/>
                <a:gd name="T27" fmla="*/ 156 h 319"/>
                <a:gd name="T28" fmla="*/ 135 w 315"/>
                <a:gd name="T29" fmla="*/ 157 h 319"/>
                <a:gd name="T30" fmla="*/ 134 w 315"/>
                <a:gd name="T31" fmla="*/ 156 h 319"/>
                <a:gd name="T32" fmla="*/ 132 w 315"/>
                <a:gd name="T33" fmla="*/ 163 h 319"/>
                <a:gd name="T34" fmla="*/ 130 w 315"/>
                <a:gd name="T35" fmla="*/ 169 h 319"/>
                <a:gd name="T36" fmla="*/ 157 w 315"/>
                <a:gd name="T37" fmla="*/ 181 h 319"/>
                <a:gd name="T38" fmla="*/ 166 w 315"/>
                <a:gd name="T39" fmla="*/ 203 h 319"/>
                <a:gd name="T40" fmla="*/ 114 w 315"/>
                <a:gd name="T41" fmla="*/ 203 h 319"/>
                <a:gd name="T42" fmla="*/ 61 w 315"/>
                <a:gd name="T43" fmla="*/ 203 h 319"/>
                <a:gd name="T44" fmla="*/ 71 w 315"/>
                <a:gd name="T45" fmla="*/ 181 h 319"/>
                <a:gd name="T46" fmla="*/ 98 w 315"/>
                <a:gd name="T47" fmla="*/ 169 h 319"/>
                <a:gd name="T48" fmla="*/ 95 w 315"/>
                <a:gd name="T49" fmla="*/ 163 h 319"/>
                <a:gd name="T50" fmla="*/ 94 w 315"/>
                <a:gd name="T51" fmla="*/ 156 h 319"/>
                <a:gd name="T52" fmla="*/ 92 w 315"/>
                <a:gd name="T53" fmla="*/ 157 h 319"/>
                <a:gd name="T54" fmla="*/ 43 w 315"/>
                <a:gd name="T55" fmla="*/ 0 h 319"/>
                <a:gd name="T56" fmla="*/ 0 w 315"/>
                <a:gd name="T57" fmla="*/ 160 h 319"/>
                <a:gd name="T58" fmla="*/ 43 w 315"/>
                <a:gd name="T59" fmla="*/ 319 h 319"/>
                <a:gd name="T60" fmla="*/ 315 w 315"/>
                <a:gd name="T61" fmla="*/ 160 h 319"/>
                <a:gd name="T62" fmla="*/ 315 w 315"/>
                <a:gd name="T63" fmla="*/ 160 h 319"/>
                <a:gd name="T64" fmla="*/ 43 w 315"/>
                <a:gd name="T65"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5" h="319">
                  <a:moveTo>
                    <a:pt x="92" y="157"/>
                  </a:moveTo>
                  <a:cubicBezTo>
                    <a:pt x="92" y="157"/>
                    <a:pt x="92" y="157"/>
                    <a:pt x="91" y="156"/>
                  </a:cubicBezTo>
                  <a:cubicBezTo>
                    <a:pt x="90" y="153"/>
                    <a:pt x="89" y="146"/>
                    <a:pt x="89" y="143"/>
                  </a:cubicBezTo>
                  <a:cubicBezTo>
                    <a:pt x="89" y="141"/>
                    <a:pt x="91" y="141"/>
                    <a:pt x="91" y="141"/>
                  </a:cubicBezTo>
                  <a:cubicBezTo>
                    <a:pt x="91" y="141"/>
                    <a:pt x="84" y="110"/>
                    <a:pt x="108" y="110"/>
                  </a:cubicBezTo>
                  <a:cubicBezTo>
                    <a:pt x="108" y="110"/>
                    <a:pt x="109" y="110"/>
                    <a:pt x="110" y="110"/>
                  </a:cubicBezTo>
                  <a:cubicBezTo>
                    <a:pt x="111" y="110"/>
                    <a:pt x="111" y="110"/>
                    <a:pt x="111" y="110"/>
                  </a:cubicBezTo>
                  <a:cubicBezTo>
                    <a:pt x="112" y="110"/>
                    <a:pt x="113" y="110"/>
                    <a:pt x="114" y="110"/>
                  </a:cubicBezTo>
                  <a:cubicBezTo>
                    <a:pt x="119" y="110"/>
                    <a:pt x="123" y="111"/>
                    <a:pt x="126" y="113"/>
                  </a:cubicBezTo>
                  <a:cubicBezTo>
                    <a:pt x="135" y="116"/>
                    <a:pt x="134" y="121"/>
                    <a:pt x="137" y="126"/>
                  </a:cubicBezTo>
                  <a:cubicBezTo>
                    <a:pt x="137" y="126"/>
                    <a:pt x="136" y="126"/>
                    <a:pt x="135" y="126"/>
                  </a:cubicBezTo>
                  <a:cubicBezTo>
                    <a:pt x="137" y="133"/>
                    <a:pt x="136" y="141"/>
                    <a:pt x="136" y="141"/>
                  </a:cubicBezTo>
                  <a:cubicBezTo>
                    <a:pt x="136" y="141"/>
                    <a:pt x="139" y="141"/>
                    <a:pt x="139" y="143"/>
                  </a:cubicBezTo>
                  <a:cubicBezTo>
                    <a:pt x="139" y="146"/>
                    <a:pt x="137" y="153"/>
                    <a:pt x="136" y="156"/>
                  </a:cubicBezTo>
                  <a:cubicBezTo>
                    <a:pt x="136" y="157"/>
                    <a:pt x="136" y="157"/>
                    <a:pt x="135" y="157"/>
                  </a:cubicBezTo>
                  <a:cubicBezTo>
                    <a:pt x="134" y="157"/>
                    <a:pt x="134" y="156"/>
                    <a:pt x="134" y="156"/>
                  </a:cubicBezTo>
                  <a:cubicBezTo>
                    <a:pt x="134" y="156"/>
                    <a:pt x="133" y="159"/>
                    <a:pt x="132" y="163"/>
                  </a:cubicBezTo>
                  <a:cubicBezTo>
                    <a:pt x="131" y="166"/>
                    <a:pt x="130" y="169"/>
                    <a:pt x="130" y="169"/>
                  </a:cubicBezTo>
                  <a:cubicBezTo>
                    <a:pt x="132" y="178"/>
                    <a:pt x="145" y="178"/>
                    <a:pt x="157" y="181"/>
                  </a:cubicBezTo>
                  <a:cubicBezTo>
                    <a:pt x="168" y="185"/>
                    <a:pt x="166" y="203"/>
                    <a:pt x="166" y="203"/>
                  </a:cubicBezTo>
                  <a:cubicBezTo>
                    <a:pt x="114" y="203"/>
                    <a:pt x="114" y="203"/>
                    <a:pt x="114" y="203"/>
                  </a:cubicBezTo>
                  <a:cubicBezTo>
                    <a:pt x="61" y="203"/>
                    <a:pt x="61" y="203"/>
                    <a:pt x="61" y="203"/>
                  </a:cubicBezTo>
                  <a:cubicBezTo>
                    <a:pt x="61" y="203"/>
                    <a:pt x="59" y="185"/>
                    <a:pt x="71" y="181"/>
                  </a:cubicBezTo>
                  <a:cubicBezTo>
                    <a:pt x="82" y="178"/>
                    <a:pt x="95" y="178"/>
                    <a:pt x="98" y="169"/>
                  </a:cubicBezTo>
                  <a:cubicBezTo>
                    <a:pt x="98" y="169"/>
                    <a:pt x="96" y="166"/>
                    <a:pt x="95" y="163"/>
                  </a:cubicBezTo>
                  <a:cubicBezTo>
                    <a:pt x="94" y="159"/>
                    <a:pt x="94" y="156"/>
                    <a:pt x="94" y="156"/>
                  </a:cubicBezTo>
                  <a:cubicBezTo>
                    <a:pt x="94" y="156"/>
                    <a:pt x="93" y="157"/>
                    <a:pt x="92" y="157"/>
                  </a:cubicBezTo>
                  <a:moveTo>
                    <a:pt x="43" y="0"/>
                  </a:moveTo>
                  <a:cubicBezTo>
                    <a:pt x="16" y="47"/>
                    <a:pt x="0" y="102"/>
                    <a:pt x="0" y="160"/>
                  </a:cubicBezTo>
                  <a:cubicBezTo>
                    <a:pt x="0" y="218"/>
                    <a:pt x="16" y="272"/>
                    <a:pt x="43" y="319"/>
                  </a:cubicBezTo>
                  <a:cubicBezTo>
                    <a:pt x="315" y="160"/>
                    <a:pt x="315" y="160"/>
                    <a:pt x="315" y="160"/>
                  </a:cubicBezTo>
                  <a:cubicBezTo>
                    <a:pt x="315" y="160"/>
                    <a:pt x="315" y="160"/>
                    <a:pt x="315" y="160"/>
                  </a:cubicBezTo>
                  <a:cubicBezTo>
                    <a:pt x="43" y="0"/>
                    <a:pt x="43" y="0"/>
                    <a:pt x="43" y="0"/>
                  </a:cubicBezTo>
                </a:path>
              </a:pathLst>
            </a:custGeom>
            <a:solidFill>
              <a:srgbClr val="DEDE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38" name="Rectangle 624"/>
            <p:cNvSpPr>
              <a:spLocks noChangeArrowheads="1"/>
            </p:cNvSpPr>
            <p:nvPr/>
          </p:nvSpPr>
          <p:spPr bwMode="auto">
            <a:xfrm>
              <a:off x="5613400" y="3767137"/>
              <a:ext cx="1588" cy="1588"/>
            </a:xfrm>
            <a:prstGeom prst="rect">
              <a:avLst/>
            </a:prstGeom>
            <a:solidFill>
              <a:srgbClr val="C2C1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39" name="Freeform 625"/>
            <p:cNvSpPr/>
            <p:nvPr/>
          </p:nvSpPr>
          <p:spPr bwMode="auto">
            <a:xfrm>
              <a:off x="5613400" y="3767137"/>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8" name="Freeform 626"/>
            <p:cNvSpPr>
              <a:spLocks noEditPoints="1"/>
            </p:cNvSpPr>
            <p:nvPr/>
          </p:nvSpPr>
          <p:spPr bwMode="auto">
            <a:xfrm>
              <a:off x="4956175" y="3767137"/>
              <a:ext cx="657225" cy="758825"/>
            </a:xfrm>
            <a:custGeom>
              <a:avLst/>
              <a:gdLst>
                <a:gd name="T0" fmla="*/ 195 w 272"/>
                <a:gd name="T1" fmla="*/ 126 h 314"/>
                <a:gd name="T2" fmla="*/ 178 w 272"/>
                <a:gd name="T3" fmla="*/ 133 h 314"/>
                <a:gd name="T4" fmla="*/ 178 w 272"/>
                <a:gd name="T5" fmla="*/ 168 h 314"/>
                <a:gd name="T6" fmla="*/ 195 w 272"/>
                <a:gd name="T7" fmla="*/ 175 h 314"/>
                <a:gd name="T8" fmla="*/ 212 w 272"/>
                <a:gd name="T9" fmla="*/ 168 h 314"/>
                <a:gd name="T10" fmla="*/ 212 w 272"/>
                <a:gd name="T11" fmla="*/ 133 h 314"/>
                <a:gd name="T12" fmla="*/ 195 w 272"/>
                <a:gd name="T13" fmla="*/ 126 h 314"/>
                <a:gd name="T14" fmla="*/ 140 w 272"/>
                <a:gd name="T15" fmla="*/ 213 h 314"/>
                <a:gd name="T16" fmla="*/ 134 w 272"/>
                <a:gd name="T17" fmla="*/ 211 h 314"/>
                <a:gd name="T18" fmla="*/ 134 w 272"/>
                <a:gd name="T19" fmla="*/ 200 h 314"/>
                <a:gd name="T20" fmla="*/ 159 w 272"/>
                <a:gd name="T21" fmla="*/ 176 h 314"/>
                <a:gd name="T22" fmla="*/ 164 w 272"/>
                <a:gd name="T23" fmla="*/ 182 h 314"/>
                <a:gd name="T24" fmla="*/ 169 w 272"/>
                <a:gd name="T25" fmla="*/ 187 h 314"/>
                <a:gd name="T26" fmla="*/ 145 w 272"/>
                <a:gd name="T27" fmla="*/ 211 h 314"/>
                <a:gd name="T28" fmla="*/ 140 w 272"/>
                <a:gd name="T29" fmla="*/ 213 h 314"/>
                <a:gd name="T30" fmla="*/ 195 w 272"/>
                <a:gd name="T31" fmla="*/ 187 h 314"/>
                <a:gd name="T32" fmla="*/ 169 w 272"/>
                <a:gd name="T33" fmla="*/ 177 h 314"/>
                <a:gd name="T34" fmla="*/ 169 w 272"/>
                <a:gd name="T35" fmla="*/ 125 h 314"/>
                <a:gd name="T36" fmla="*/ 195 w 272"/>
                <a:gd name="T37" fmla="*/ 114 h 314"/>
                <a:gd name="T38" fmla="*/ 221 w 272"/>
                <a:gd name="T39" fmla="*/ 125 h 314"/>
                <a:gd name="T40" fmla="*/ 221 w 272"/>
                <a:gd name="T41" fmla="*/ 177 h 314"/>
                <a:gd name="T42" fmla="*/ 195 w 272"/>
                <a:gd name="T43" fmla="*/ 187 h 314"/>
                <a:gd name="T44" fmla="*/ 272 w 272"/>
                <a:gd name="T45" fmla="*/ 0 h 314"/>
                <a:gd name="T46" fmla="*/ 0 w 272"/>
                <a:gd name="T47" fmla="*/ 159 h 314"/>
                <a:gd name="T48" fmla="*/ 272 w 272"/>
                <a:gd name="T49" fmla="*/ 314 h 314"/>
                <a:gd name="T50" fmla="*/ 272 w 272"/>
                <a:gd name="T51" fmla="*/ 314 h 314"/>
                <a:gd name="T52" fmla="*/ 272 w 272"/>
                <a:gd name="T53"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2" h="314">
                  <a:moveTo>
                    <a:pt x="195" y="126"/>
                  </a:moveTo>
                  <a:cubicBezTo>
                    <a:pt x="189" y="126"/>
                    <a:pt x="182" y="129"/>
                    <a:pt x="178" y="133"/>
                  </a:cubicBezTo>
                  <a:cubicBezTo>
                    <a:pt x="168" y="143"/>
                    <a:pt x="168" y="158"/>
                    <a:pt x="178" y="168"/>
                  </a:cubicBezTo>
                  <a:cubicBezTo>
                    <a:pt x="182" y="173"/>
                    <a:pt x="189" y="175"/>
                    <a:pt x="195" y="175"/>
                  </a:cubicBezTo>
                  <a:cubicBezTo>
                    <a:pt x="201" y="175"/>
                    <a:pt x="207" y="173"/>
                    <a:pt x="212" y="168"/>
                  </a:cubicBezTo>
                  <a:cubicBezTo>
                    <a:pt x="222" y="158"/>
                    <a:pt x="222" y="143"/>
                    <a:pt x="212" y="133"/>
                  </a:cubicBezTo>
                  <a:cubicBezTo>
                    <a:pt x="207" y="129"/>
                    <a:pt x="201" y="126"/>
                    <a:pt x="195" y="126"/>
                  </a:cubicBezTo>
                  <a:moveTo>
                    <a:pt x="140" y="213"/>
                  </a:moveTo>
                  <a:cubicBezTo>
                    <a:pt x="138" y="213"/>
                    <a:pt x="136" y="212"/>
                    <a:pt x="134" y="211"/>
                  </a:cubicBezTo>
                  <a:cubicBezTo>
                    <a:pt x="131" y="208"/>
                    <a:pt x="131" y="203"/>
                    <a:pt x="134" y="200"/>
                  </a:cubicBezTo>
                  <a:cubicBezTo>
                    <a:pt x="159" y="176"/>
                    <a:pt x="159" y="176"/>
                    <a:pt x="159" y="176"/>
                  </a:cubicBezTo>
                  <a:cubicBezTo>
                    <a:pt x="160" y="178"/>
                    <a:pt x="162" y="180"/>
                    <a:pt x="164" y="182"/>
                  </a:cubicBezTo>
                  <a:cubicBezTo>
                    <a:pt x="165" y="184"/>
                    <a:pt x="167" y="185"/>
                    <a:pt x="169" y="187"/>
                  </a:cubicBezTo>
                  <a:cubicBezTo>
                    <a:pt x="145" y="211"/>
                    <a:pt x="145" y="211"/>
                    <a:pt x="145" y="211"/>
                  </a:cubicBezTo>
                  <a:cubicBezTo>
                    <a:pt x="144" y="212"/>
                    <a:pt x="142" y="213"/>
                    <a:pt x="140" y="213"/>
                  </a:cubicBezTo>
                  <a:moveTo>
                    <a:pt x="195" y="187"/>
                  </a:moveTo>
                  <a:cubicBezTo>
                    <a:pt x="185" y="187"/>
                    <a:pt x="176" y="184"/>
                    <a:pt x="169" y="177"/>
                  </a:cubicBezTo>
                  <a:cubicBezTo>
                    <a:pt x="155" y="162"/>
                    <a:pt x="155" y="139"/>
                    <a:pt x="169" y="125"/>
                  </a:cubicBezTo>
                  <a:cubicBezTo>
                    <a:pt x="176" y="118"/>
                    <a:pt x="185" y="114"/>
                    <a:pt x="195" y="114"/>
                  </a:cubicBezTo>
                  <a:cubicBezTo>
                    <a:pt x="204" y="114"/>
                    <a:pt x="213" y="118"/>
                    <a:pt x="221" y="125"/>
                  </a:cubicBezTo>
                  <a:cubicBezTo>
                    <a:pt x="235" y="139"/>
                    <a:pt x="235" y="162"/>
                    <a:pt x="221" y="177"/>
                  </a:cubicBezTo>
                  <a:cubicBezTo>
                    <a:pt x="213" y="184"/>
                    <a:pt x="204" y="187"/>
                    <a:pt x="195" y="187"/>
                  </a:cubicBezTo>
                  <a:moveTo>
                    <a:pt x="272" y="0"/>
                  </a:moveTo>
                  <a:cubicBezTo>
                    <a:pt x="0" y="159"/>
                    <a:pt x="0" y="159"/>
                    <a:pt x="0" y="159"/>
                  </a:cubicBezTo>
                  <a:cubicBezTo>
                    <a:pt x="55" y="252"/>
                    <a:pt x="156" y="314"/>
                    <a:pt x="272" y="314"/>
                  </a:cubicBezTo>
                  <a:cubicBezTo>
                    <a:pt x="272" y="314"/>
                    <a:pt x="272" y="314"/>
                    <a:pt x="272" y="314"/>
                  </a:cubicBezTo>
                  <a:cubicBezTo>
                    <a:pt x="272" y="0"/>
                    <a:pt x="272" y="0"/>
                    <a:pt x="272" y="0"/>
                  </a:cubicBezTo>
                </a:path>
              </a:pathLst>
            </a:custGeom>
            <a:solidFill>
              <a:srgbClr val="C2C1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9" name="Freeform 627"/>
            <p:cNvSpPr>
              <a:spLocks noEditPoints="1"/>
            </p:cNvSpPr>
            <p:nvPr/>
          </p:nvSpPr>
          <p:spPr bwMode="auto">
            <a:xfrm>
              <a:off x="5613400" y="3767137"/>
              <a:ext cx="654050" cy="758825"/>
            </a:xfrm>
            <a:custGeom>
              <a:avLst/>
              <a:gdLst>
                <a:gd name="T0" fmla="*/ 65 w 271"/>
                <a:gd name="T1" fmla="*/ 239 h 314"/>
                <a:gd name="T2" fmla="*/ 65 w 271"/>
                <a:gd name="T3" fmla="*/ 200 h 314"/>
                <a:gd name="T4" fmla="*/ 65 w 271"/>
                <a:gd name="T5" fmla="*/ 152 h 314"/>
                <a:gd name="T6" fmla="*/ 70 w 271"/>
                <a:gd name="T7" fmla="*/ 148 h 314"/>
                <a:gd name="T8" fmla="*/ 94 w 271"/>
                <a:gd name="T9" fmla="*/ 148 h 314"/>
                <a:gd name="T10" fmla="*/ 99 w 271"/>
                <a:gd name="T11" fmla="*/ 152 h 314"/>
                <a:gd name="T12" fmla="*/ 99 w 271"/>
                <a:gd name="T13" fmla="*/ 200 h 314"/>
                <a:gd name="T14" fmla="*/ 99 w 271"/>
                <a:gd name="T15" fmla="*/ 234 h 314"/>
                <a:gd name="T16" fmla="*/ 94 w 271"/>
                <a:gd name="T17" fmla="*/ 239 h 314"/>
                <a:gd name="T18" fmla="*/ 89 w 271"/>
                <a:gd name="T19" fmla="*/ 239 h 314"/>
                <a:gd name="T20" fmla="*/ 84 w 271"/>
                <a:gd name="T21" fmla="*/ 234 h 314"/>
                <a:gd name="T22" fmla="*/ 84 w 271"/>
                <a:gd name="T23" fmla="*/ 200 h 314"/>
                <a:gd name="T24" fmla="*/ 80 w 271"/>
                <a:gd name="T25" fmla="*/ 200 h 314"/>
                <a:gd name="T26" fmla="*/ 80 w 271"/>
                <a:gd name="T27" fmla="*/ 234 h 314"/>
                <a:gd name="T28" fmla="*/ 75 w 271"/>
                <a:gd name="T29" fmla="*/ 239 h 314"/>
                <a:gd name="T30" fmla="*/ 65 w 271"/>
                <a:gd name="T31" fmla="*/ 239 h 314"/>
                <a:gd name="T32" fmla="*/ 70 w 271"/>
                <a:gd name="T33" fmla="*/ 138 h 314"/>
                <a:gd name="T34" fmla="*/ 70 w 271"/>
                <a:gd name="T35" fmla="*/ 119 h 314"/>
                <a:gd name="T36" fmla="*/ 75 w 271"/>
                <a:gd name="T37" fmla="*/ 114 h 314"/>
                <a:gd name="T38" fmla="*/ 89 w 271"/>
                <a:gd name="T39" fmla="*/ 114 h 314"/>
                <a:gd name="T40" fmla="*/ 94 w 271"/>
                <a:gd name="T41" fmla="*/ 119 h 314"/>
                <a:gd name="T42" fmla="*/ 94 w 271"/>
                <a:gd name="T43" fmla="*/ 133 h 314"/>
                <a:gd name="T44" fmla="*/ 89 w 271"/>
                <a:gd name="T45" fmla="*/ 138 h 314"/>
                <a:gd name="T46" fmla="*/ 75 w 271"/>
                <a:gd name="T47" fmla="*/ 138 h 314"/>
                <a:gd name="T48" fmla="*/ 70 w 271"/>
                <a:gd name="T49" fmla="*/ 138 h 314"/>
                <a:gd name="T50" fmla="*/ 0 w 271"/>
                <a:gd name="T51" fmla="*/ 0 h 314"/>
                <a:gd name="T52" fmla="*/ 0 w 271"/>
                <a:gd name="T53" fmla="*/ 0 h 314"/>
                <a:gd name="T54" fmla="*/ 0 w 271"/>
                <a:gd name="T55" fmla="*/ 314 h 314"/>
                <a:gd name="T56" fmla="*/ 271 w 271"/>
                <a:gd name="T57" fmla="*/ 159 h 314"/>
                <a:gd name="T58" fmla="*/ 0 w 271"/>
                <a:gd name="T59"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314">
                  <a:moveTo>
                    <a:pt x="65" y="239"/>
                  </a:moveTo>
                  <a:cubicBezTo>
                    <a:pt x="65" y="200"/>
                    <a:pt x="65" y="200"/>
                    <a:pt x="65" y="200"/>
                  </a:cubicBezTo>
                  <a:cubicBezTo>
                    <a:pt x="65" y="200"/>
                    <a:pt x="65" y="157"/>
                    <a:pt x="65" y="152"/>
                  </a:cubicBezTo>
                  <a:cubicBezTo>
                    <a:pt x="65" y="148"/>
                    <a:pt x="70" y="148"/>
                    <a:pt x="70" y="148"/>
                  </a:cubicBezTo>
                  <a:cubicBezTo>
                    <a:pt x="94" y="148"/>
                    <a:pt x="94" y="148"/>
                    <a:pt x="94" y="148"/>
                  </a:cubicBezTo>
                  <a:cubicBezTo>
                    <a:pt x="94" y="148"/>
                    <a:pt x="99" y="148"/>
                    <a:pt x="99" y="152"/>
                  </a:cubicBezTo>
                  <a:cubicBezTo>
                    <a:pt x="99" y="157"/>
                    <a:pt x="99" y="200"/>
                    <a:pt x="99" y="200"/>
                  </a:cubicBezTo>
                  <a:cubicBezTo>
                    <a:pt x="99" y="200"/>
                    <a:pt x="99" y="229"/>
                    <a:pt x="99" y="234"/>
                  </a:cubicBezTo>
                  <a:cubicBezTo>
                    <a:pt x="99" y="239"/>
                    <a:pt x="94" y="239"/>
                    <a:pt x="94" y="239"/>
                  </a:cubicBezTo>
                  <a:cubicBezTo>
                    <a:pt x="94" y="239"/>
                    <a:pt x="94" y="239"/>
                    <a:pt x="89" y="239"/>
                  </a:cubicBezTo>
                  <a:cubicBezTo>
                    <a:pt x="84" y="239"/>
                    <a:pt x="84" y="234"/>
                    <a:pt x="84" y="234"/>
                  </a:cubicBezTo>
                  <a:cubicBezTo>
                    <a:pt x="84" y="200"/>
                    <a:pt x="84" y="200"/>
                    <a:pt x="84" y="200"/>
                  </a:cubicBezTo>
                  <a:cubicBezTo>
                    <a:pt x="80" y="200"/>
                    <a:pt x="80" y="200"/>
                    <a:pt x="80" y="200"/>
                  </a:cubicBezTo>
                  <a:cubicBezTo>
                    <a:pt x="80" y="200"/>
                    <a:pt x="80" y="229"/>
                    <a:pt x="80" y="234"/>
                  </a:cubicBezTo>
                  <a:cubicBezTo>
                    <a:pt x="80" y="239"/>
                    <a:pt x="75" y="239"/>
                    <a:pt x="75" y="239"/>
                  </a:cubicBezTo>
                  <a:cubicBezTo>
                    <a:pt x="65" y="239"/>
                    <a:pt x="65" y="239"/>
                    <a:pt x="65" y="239"/>
                  </a:cubicBezTo>
                  <a:moveTo>
                    <a:pt x="70" y="138"/>
                  </a:moveTo>
                  <a:cubicBezTo>
                    <a:pt x="70" y="119"/>
                    <a:pt x="70" y="119"/>
                    <a:pt x="70" y="119"/>
                  </a:cubicBezTo>
                  <a:cubicBezTo>
                    <a:pt x="70" y="119"/>
                    <a:pt x="70" y="114"/>
                    <a:pt x="75" y="114"/>
                  </a:cubicBezTo>
                  <a:cubicBezTo>
                    <a:pt x="80" y="114"/>
                    <a:pt x="89" y="114"/>
                    <a:pt x="89" y="114"/>
                  </a:cubicBezTo>
                  <a:cubicBezTo>
                    <a:pt x="89" y="114"/>
                    <a:pt x="94" y="114"/>
                    <a:pt x="94" y="119"/>
                  </a:cubicBezTo>
                  <a:cubicBezTo>
                    <a:pt x="94" y="124"/>
                    <a:pt x="94" y="133"/>
                    <a:pt x="94" y="133"/>
                  </a:cubicBezTo>
                  <a:cubicBezTo>
                    <a:pt x="94" y="133"/>
                    <a:pt x="94" y="138"/>
                    <a:pt x="89" y="138"/>
                  </a:cubicBezTo>
                  <a:cubicBezTo>
                    <a:pt x="84" y="138"/>
                    <a:pt x="75" y="138"/>
                    <a:pt x="75" y="138"/>
                  </a:cubicBezTo>
                  <a:cubicBezTo>
                    <a:pt x="70" y="138"/>
                    <a:pt x="70" y="138"/>
                    <a:pt x="70" y="138"/>
                  </a:cubicBezTo>
                  <a:moveTo>
                    <a:pt x="0" y="0"/>
                  </a:moveTo>
                  <a:cubicBezTo>
                    <a:pt x="0" y="0"/>
                    <a:pt x="0" y="0"/>
                    <a:pt x="0" y="0"/>
                  </a:cubicBezTo>
                  <a:cubicBezTo>
                    <a:pt x="0" y="314"/>
                    <a:pt x="0" y="314"/>
                    <a:pt x="0" y="314"/>
                  </a:cubicBezTo>
                  <a:cubicBezTo>
                    <a:pt x="115" y="314"/>
                    <a:pt x="216" y="252"/>
                    <a:pt x="271" y="159"/>
                  </a:cubicBezTo>
                  <a:cubicBezTo>
                    <a:pt x="0" y="0"/>
                    <a:pt x="0" y="0"/>
                    <a:pt x="0" y="0"/>
                  </a:cubicBezTo>
                </a:path>
              </a:pathLst>
            </a:custGeom>
            <a:solidFill>
              <a:srgbClr val="A9AA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0" name="Oval 634"/>
            <p:cNvSpPr>
              <a:spLocks noChangeArrowheads="1"/>
            </p:cNvSpPr>
            <p:nvPr/>
          </p:nvSpPr>
          <p:spPr bwMode="auto">
            <a:xfrm>
              <a:off x="5075238" y="2882900"/>
              <a:ext cx="95250" cy="98425"/>
            </a:xfrm>
            <a:prstGeom prst="ellipse">
              <a:avLst/>
            </a:prstGeom>
            <a:solidFill>
              <a:srgbClr val="05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1" name="Freeform 635"/>
            <p:cNvSpPr/>
            <p:nvPr/>
          </p:nvSpPr>
          <p:spPr bwMode="auto">
            <a:xfrm>
              <a:off x="4141788" y="2582862"/>
              <a:ext cx="984250" cy="352425"/>
            </a:xfrm>
            <a:custGeom>
              <a:avLst/>
              <a:gdLst>
                <a:gd name="T0" fmla="*/ 615 w 620"/>
                <a:gd name="T1" fmla="*/ 222 h 222"/>
                <a:gd name="T2" fmla="*/ 400 w 620"/>
                <a:gd name="T3" fmla="*/ 6 h 222"/>
                <a:gd name="T4" fmla="*/ 0 w 620"/>
                <a:gd name="T5" fmla="*/ 6 h 222"/>
                <a:gd name="T6" fmla="*/ 0 w 620"/>
                <a:gd name="T7" fmla="*/ 0 h 222"/>
                <a:gd name="T8" fmla="*/ 403 w 620"/>
                <a:gd name="T9" fmla="*/ 0 h 222"/>
                <a:gd name="T10" fmla="*/ 620 w 620"/>
                <a:gd name="T11" fmla="*/ 218 h 222"/>
                <a:gd name="T12" fmla="*/ 615 w 620"/>
                <a:gd name="T13" fmla="*/ 222 h 222"/>
              </a:gdLst>
              <a:ahLst/>
              <a:cxnLst>
                <a:cxn ang="0">
                  <a:pos x="T0" y="T1"/>
                </a:cxn>
                <a:cxn ang="0">
                  <a:pos x="T2" y="T3"/>
                </a:cxn>
                <a:cxn ang="0">
                  <a:pos x="T4" y="T5"/>
                </a:cxn>
                <a:cxn ang="0">
                  <a:pos x="T6" y="T7"/>
                </a:cxn>
                <a:cxn ang="0">
                  <a:pos x="T8" y="T9"/>
                </a:cxn>
                <a:cxn ang="0">
                  <a:pos x="T10" y="T11"/>
                </a:cxn>
                <a:cxn ang="0">
                  <a:pos x="T12" y="T13"/>
                </a:cxn>
              </a:cxnLst>
              <a:rect l="0" t="0" r="r" b="b"/>
              <a:pathLst>
                <a:path w="620" h="222">
                  <a:moveTo>
                    <a:pt x="615" y="222"/>
                  </a:moveTo>
                  <a:lnTo>
                    <a:pt x="400" y="6"/>
                  </a:lnTo>
                  <a:lnTo>
                    <a:pt x="0" y="6"/>
                  </a:lnTo>
                  <a:lnTo>
                    <a:pt x="0" y="0"/>
                  </a:lnTo>
                  <a:lnTo>
                    <a:pt x="403" y="0"/>
                  </a:lnTo>
                  <a:lnTo>
                    <a:pt x="620" y="218"/>
                  </a:lnTo>
                  <a:lnTo>
                    <a:pt x="615" y="222"/>
                  </a:lnTo>
                  <a:close/>
                </a:path>
              </a:pathLst>
            </a:custGeom>
            <a:solidFill>
              <a:srgbClr val="05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2" name="Oval 636"/>
            <p:cNvSpPr>
              <a:spLocks noChangeArrowheads="1"/>
            </p:cNvSpPr>
            <p:nvPr/>
          </p:nvSpPr>
          <p:spPr bwMode="auto">
            <a:xfrm>
              <a:off x="5075238" y="4549775"/>
              <a:ext cx="95250" cy="98425"/>
            </a:xfrm>
            <a:prstGeom prst="ellipse">
              <a:avLst/>
            </a:prstGeom>
            <a:solidFill>
              <a:srgbClr val="05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3" name="Oval 637"/>
            <p:cNvSpPr>
              <a:spLocks noChangeArrowheads="1"/>
            </p:cNvSpPr>
            <p:nvPr/>
          </p:nvSpPr>
          <p:spPr bwMode="auto">
            <a:xfrm>
              <a:off x="4584700" y="3716337"/>
              <a:ext cx="96838" cy="98425"/>
            </a:xfrm>
            <a:prstGeom prst="ellipse">
              <a:avLst/>
            </a:prstGeom>
            <a:solidFill>
              <a:srgbClr val="05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4" name="Freeform 638"/>
            <p:cNvSpPr/>
            <p:nvPr/>
          </p:nvSpPr>
          <p:spPr bwMode="auto">
            <a:xfrm>
              <a:off x="4141788" y="4595812"/>
              <a:ext cx="984250" cy="352425"/>
            </a:xfrm>
            <a:custGeom>
              <a:avLst/>
              <a:gdLst>
                <a:gd name="T0" fmla="*/ 403 w 620"/>
                <a:gd name="T1" fmla="*/ 222 h 222"/>
                <a:gd name="T2" fmla="*/ 0 w 620"/>
                <a:gd name="T3" fmla="*/ 222 h 222"/>
                <a:gd name="T4" fmla="*/ 0 w 620"/>
                <a:gd name="T5" fmla="*/ 216 h 222"/>
                <a:gd name="T6" fmla="*/ 400 w 620"/>
                <a:gd name="T7" fmla="*/ 216 h 222"/>
                <a:gd name="T8" fmla="*/ 615 w 620"/>
                <a:gd name="T9" fmla="*/ 0 h 222"/>
                <a:gd name="T10" fmla="*/ 620 w 620"/>
                <a:gd name="T11" fmla="*/ 4 h 222"/>
                <a:gd name="T12" fmla="*/ 403 w 620"/>
                <a:gd name="T13" fmla="*/ 222 h 222"/>
              </a:gdLst>
              <a:ahLst/>
              <a:cxnLst>
                <a:cxn ang="0">
                  <a:pos x="T0" y="T1"/>
                </a:cxn>
                <a:cxn ang="0">
                  <a:pos x="T2" y="T3"/>
                </a:cxn>
                <a:cxn ang="0">
                  <a:pos x="T4" y="T5"/>
                </a:cxn>
                <a:cxn ang="0">
                  <a:pos x="T6" y="T7"/>
                </a:cxn>
                <a:cxn ang="0">
                  <a:pos x="T8" y="T9"/>
                </a:cxn>
                <a:cxn ang="0">
                  <a:pos x="T10" y="T11"/>
                </a:cxn>
                <a:cxn ang="0">
                  <a:pos x="T12" y="T13"/>
                </a:cxn>
              </a:cxnLst>
              <a:rect l="0" t="0" r="r" b="b"/>
              <a:pathLst>
                <a:path w="620" h="222">
                  <a:moveTo>
                    <a:pt x="403" y="222"/>
                  </a:moveTo>
                  <a:lnTo>
                    <a:pt x="0" y="222"/>
                  </a:lnTo>
                  <a:lnTo>
                    <a:pt x="0" y="216"/>
                  </a:lnTo>
                  <a:lnTo>
                    <a:pt x="400" y="216"/>
                  </a:lnTo>
                  <a:lnTo>
                    <a:pt x="615" y="0"/>
                  </a:lnTo>
                  <a:lnTo>
                    <a:pt x="620" y="4"/>
                  </a:lnTo>
                  <a:lnTo>
                    <a:pt x="403" y="222"/>
                  </a:lnTo>
                  <a:close/>
                </a:path>
              </a:pathLst>
            </a:custGeom>
            <a:solidFill>
              <a:srgbClr val="05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5" name="Rectangle 639"/>
            <p:cNvSpPr>
              <a:spLocks noChangeArrowheads="1"/>
            </p:cNvSpPr>
            <p:nvPr/>
          </p:nvSpPr>
          <p:spPr bwMode="auto">
            <a:xfrm>
              <a:off x="4141788" y="3762375"/>
              <a:ext cx="490538" cy="9525"/>
            </a:xfrm>
            <a:prstGeom prst="rect">
              <a:avLst/>
            </a:prstGeom>
            <a:solidFill>
              <a:srgbClr val="05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6" name="Oval 640"/>
            <p:cNvSpPr>
              <a:spLocks noChangeArrowheads="1"/>
            </p:cNvSpPr>
            <p:nvPr/>
          </p:nvSpPr>
          <p:spPr bwMode="auto">
            <a:xfrm>
              <a:off x="6054725" y="2882900"/>
              <a:ext cx="96838" cy="98425"/>
            </a:xfrm>
            <a:prstGeom prst="ellipse">
              <a:avLst/>
            </a:prstGeom>
            <a:solidFill>
              <a:srgbClr val="05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7" name="Freeform 641"/>
            <p:cNvSpPr/>
            <p:nvPr/>
          </p:nvSpPr>
          <p:spPr bwMode="auto">
            <a:xfrm>
              <a:off x="6099175" y="2582862"/>
              <a:ext cx="985838" cy="352425"/>
            </a:xfrm>
            <a:custGeom>
              <a:avLst/>
              <a:gdLst>
                <a:gd name="T0" fmla="*/ 4 w 621"/>
                <a:gd name="T1" fmla="*/ 222 h 222"/>
                <a:gd name="T2" fmla="*/ 0 w 621"/>
                <a:gd name="T3" fmla="*/ 218 h 222"/>
                <a:gd name="T4" fmla="*/ 217 w 621"/>
                <a:gd name="T5" fmla="*/ 0 h 222"/>
                <a:gd name="T6" fmla="*/ 621 w 621"/>
                <a:gd name="T7" fmla="*/ 0 h 222"/>
                <a:gd name="T8" fmla="*/ 621 w 621"/>
                <a:gd name="T9" fmla="*/ 6 h 222"/>
                <a:gd name="T10" fmla="*/ 220 w 621"/>
                <a:gd name="T11" fmla="*/ 6 h 222"/>
                <a:gd name="T12" fmla="*/ 4 w 621"/>
                <a:gd name="T13" fmla="*/ 222 h 222"/>
              </a:gdLst>
              <a:ahLst/>
              <a:cxnLst>
                <a:cxn ang="0">
                  <a:pos x="T0" y="T1"/>
                </a:cxn>
                <a:cxn ang="0">
                  <a:pos x="T2" y="T3"/>
                </a:cxn>
                <a:cxn ang="0">
                  <a:pos x="T4" y="T5"/>
                </a:cxn>
                <a:cxn ang="0">
                  <a:pos x="T6" y="T7"/>
                </a:cxn>
                <a:cxn ang="0">
                  <a:pos x="T8" y="T9"/>
                </a:cxn>
                <a:cxn ang="0">
                  <a:pos x="T10" y="T11"/>
                </a:cxn>
                <a:cxn ang="0">
                  <a:pos x="T12" y="T13"/>
                </a:cxn>
              </a:cxnLst>
              <a:rect l="0" t="0" r="r" b="b"/>
              <a:pathLst>
                <a:path w="621" h="222">
                  <a:moveTo>
                    <a:pt x="4" y="222"/>
                  </a:moveTo>
                  <a:lnTo>
                    <a:pt x="0" y="218"/>
                  </a:lnTo>
                  <a:lnTo>
                    <a:pt x="217" y="0"/>
                  </a:lnTo>
                  <a:lnTo>
                    <a:pt x="621" y="0"/>
                  </a:lnTo>
                  <a:lnTo>
                    <a:pt x="621" y="6"/>
                  </a:lnTo>
                  <a:lnTo>
                    <a:pt x="220" y="6"/>
                  </a:lnTo>
                  <a:lnTo>
                    <a:pt x="4" y="222"/>
                  </a:lnTo>
                  <a:close/>
                </a:path>
              </a:pathLst>
            </a:custGeom>
            <a:solidFill>
              <a:srgbClr val="05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8" name="Oval 642"/>
            <p:cNvSpPr>
              <a:spLocks noChangeArrowheads="1"/>
            </p:cNvSpPr>
            <p:nvPr/>
          </p:nvSpPr>
          <p:spPr bwMode="auto">
            <a:xfrm>
              <a:off x="6054725" y="4549775"/>
              <a:ext cx="96838" cy="98425"/>
            </a:xfrm>
            <a:prstGeom prst="ellipse">
              <a:avLst/>
            </a:prstGeom>
            <a:solidFill>
              <a:srgbClr val="05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9" name="Oval 643"/>
            <p:cNvSpPr>
              <a:spLocks noChangeArrowheads="1"/>
            </p:cNvSpPr>
            <p:nvPr/>
          </p:nvSpPr>
          <p:spPr bwMode="auto">
            <a:xfrm>
              <a:off x="6545263" y="3716337"/>
              <a:ext cx="96838" cy="98425"/>
            </a:xfrm>
            <a:prstGeom prst="ellipse">
              <a:avLst/>
            </a:prstGeom>
            <a:solidFill>
              <a:srgbClr val="05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0" name="Freeform 644"/>
            <p:cNvSpPr/>
            <p:nvPr/>
          </p:nvSpPr>
          <p:spPr bwMode="auto">
            <a:xfrm>
              <a:off x="6099175" y="4595812"/>
              <a:ext cx="985838" cy="352425"/>
            </a:xfrm>
            <a:custGeom>
              <a:avLst/>
              <a:gdLst>
                <a:gd name="T0" fmla="*/ 621 w 621"/>
                <a:gd name="T1" fmla="*/ 222 h 222"/>
                <a:gd name="T2" fmla="*/ 217 w 621"/>
                <a:gd name="T3" fmla="*/ 222 h 222"/>
                <a:gd name="T4" fmla="*/ 0 w 621"/>
                <a:gd name="T5" fmla="*/ 4 h 222"/>
                <a:gd name="T6" fmla="*/ 4 w 621"/>
                <a:gd name="T7" fmla="*/ 0 h 222"/>
                <a:gd name="T8" fmla="*/ 220 w 621"/>
                <a:gd name="T9" fmla="*/ 216 h 222"/>
                <a:gd name="T10" fmla="*/ 621 w 621"/>
                <a:gd name="T11" fmla="*/ 216 h 222"/>
                <a:gd name="T12" fmla="*/ 621 w 621"/>
                <a:gd name="T13" fmla="*/ 222 h 222"/>
              </a:gdLst>
              <a:ahLst/>
              <a:cxnLst>
                <a:cxn ang="0">
                  <a:pos x="T0" y="T1"/>
                </a:cxn>
                <a:cxn ang="0">
                  <a:pos x="T2" y="T3"/>
                </a:cxn>
                <a:cxn ang="0">
                  <a:pos x="T4" y="T5"/>
                </a:cxn>
                <a:cxn ang="0">
                  <a:pos x="T6" y="T7"/>
                </a:cxn>
                <a:cxn ang="0">
                  <a:pos x="T8" y="T9"/>
                </a:cxn>
                <a:cxn ang="0">
                  <a:pos x="T10" y="T11"/>
                </a:cxn>
                <a:cxn ang="0">
                  <a:pos x="T12" y="T13"/>
                </a:cxn>
              </a:cxnLst>
              <a:rect l="0" t="0" r="r" b="b"/>
              <a:pathLst>
                <a:path w="621" h="222">
                  <a:moveTo>
                    <a:pt x="621" y="222"/>
                  </a:moveTo>
                  <a:lnTo>
                    <a:pt x="217" y="222"/>
                  </a:lnTo>
                  <a:lnTo>
                    <a:pt x="0" y="4"/>
                  </a:lnTo>
                  <a:lnTo>
                    <a:pt x="4" y="0"/>
                  </a:lnTo>
                  <a:lnTo>
                    <a:pt x="220" y="216"/>
                  </a:lnTo>
                  <a:lnTo>
                    <a:pt x="621" y="216"/>
                  </a:lnTo>
                  <a:lnTo>
                    <a:pt x="621" y="222"/>
                  </a:lnTo>
                  <a:close/>
                </a:path>
              </a:pathLst>
            </a:custGeom>
            <a:solidFill>
              <a:srgbClr val="05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1" name="Freeform 645"/>
            <p:cNvSpPr/>
            <p:nvPr/>
          </p:nvSpPr>
          <p:spPr bwMode="auto">
            <a:xfrm>
              <a:off x="4994275" y="3646487"/>
              <a:ext cx="263525" cy="223838"/>
            </a:xfrm>
            <a:custGeom>
              <a:avLst/>
              <a:gdLst>
                <a:gd name="T0" fmla="*/ 49 w 109"/>
                <a:gd name="T1" fmla="*/ 0 h 93"/>
                <a:gd name="T2" fmla="*/ 32 w 109"/>
                <a:gd name="T3" fmla="*/ 31 h 93"/>
                <a:gd name="T4" fmla="*/ 30 w 109"/>
                <a:gd name="T5" fmla="*/ 33 h 93"/>
                <a:gd name="T6" fmla="*/ 32 w 109"/>
                <a:gd name="T7" fmla="*/ 46 h 93"/>
                <a:gd name="T8" fmla="*/ 33 w 109"/>
                <a:gd name="T9" fmla="*/ 47 h 93"/>
                <a:gd name="T10" fmla="*/ 35 w 109"/>
                <a:gd name="T11" fmla="*/ 46 h 93"/>
                <a:gd name="T12" fmla="*/ 36 w 109"/>
                <a:gd name="T13" fmla="*/ 53 h 93"/>
                <a:gd name="T14" fmla="*/ 39 w 109"/>
                <a:gd name="T15" fmla="*/ 59 h 93"/>
                <a:gd name="T16" fmla="*/ 12 w 109"/>
                <a:gd name="T17" fmla="*/ 71 h 93"/>
                <a:gd name="T18" fmla="*/ 2 w 109"/>
                <a:gd name="T19" fmla="*/ 93 h 93"/>
                <a:gd name="T20" fmla="*/ 55 w 109"/>
                <a:gd name="T21" fmla="*/ 93 h 93"/>
                <a:gd name="T22" fmla="*/ 107 w 109"/>
                <a:gd name="T23" fmla="*/ 93 h 93"/>
                <a:gd name="T24" fmla="*/ 98 w 109"/>
                <a:gd name="T25" fmla="*/ 71 h 93"/>
                <a:gd name="T26" fmla="*/ 71 w 109"/>
                <a:gd name="T27" fmla="*/ 59 h 93"/>
                <a:gd name="T28" fmla="*/ 73 w 109"/>
                <a:gd name="T29" fmla="*/ 53 h 93"/>
                <a:gd name="T30" fmla="*/ 75 w 109"/>
                <a:gd name="T31" fmla="*/ 46 h 93"/>
                <a:gd name="T32" fmla="*/ 76 w 109"/>
                <a:gd name="T33" fmla="*/ 47 h 93"/>
                <a:gd name="T34" fmla="*/ 77 w 109"/>
                <a:gd name="T35" fmla="*/ 46 h 93"/>
                <a:gd name="T36" fmla="*/ 80 w 109"/>
                <a:gd name="T37" fmla="*/ 33 h 93"/>
                <a:gd name="T38" fmla="*/ 77 w 109"/>
                <a:gd name="T39" fmla="*/ 31 h 93"/>
                <a:gd name="T40" fmla="*/ 76 w 109"/>
                <a:gd name="T41" fmla="*/ 16 h 93"/>
                <a:gd name="T42" fmla="*/ 78 w 109"/>
                <a:gd name="T43" fmla="*/ 16 h 93"/>
                <a:gd name="T44" fmla="*/ 67 w 109"/>
                <a:gd name="T45" fmla="*/ 3 h 93"/>
                <a:gd name="T46" fmla="*/ 55 w 109"/>
                <a:gd name="T47" fmla="*/ 0 h 93"/>
                <a:gd name="T48" fmla="*/ 52 w 109"/>
                <a:gd name="T49" fmla="*/ 0 h 93"/>
                <a:gd name="T50" fmla="*/ 51 w 109"/>
                <a:gd name="T51" fmla="*/ 0 h 93"/>
                <a:gd name="T52" fmla="*/ 49 w 109"/>
                <a:gd name="T5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9" h="93">
                  <a:moveTo>
                    <a:pt x="49" y="0"/>
                  </a:moveTo>
                  <a:cubicBezTo>
                    <a:pt x="25" y="0"/>
                    <a:pt x="32" y="31"/>
                    <a:pt x="32" y="31"/>
                  </a:cubicBezTo>
                  <a:cubicBezTo>
                    <a:pt x="32" y="31"/>
                    <a:pt x="30" y="31"/>
                    <a:pt x="30" y="33"/>
                  </a:cubicBezTo>
                  <a:cubicBezTo>
                    <a:pt x="30" y="36"/>
                    <a:pt x="31" y="43"/>
                    <a:pt x="32" y="46"/>
                  </a:cubicBezTo>
                  <a:cubicBezTo>
                    <a:pt x="33" y="47"/>
                    <a:pt x="33" y="47"/>
                    <a:pt x="33" y="47"/>
                  </a:cubicBezTo>
                  <a:cubicBezTo>
                    <a:pt x="34" y="47"/>
                    <a:pt x="35" y="46"/>
                    <a:pt x="35" y="46"/>
                  </a:cubicBezTo>
                  <a:cubicBezTo>
                    <a:pt x="35" y="46"/>
                    <a:pt x="35" y="49"/>
                    <a:pt x="36" y="53"/>
                  </a:cubicBezTo>
                  <a:cubicBezTo>
                    <a:pt x="37" y="56"/>
                    <a:pt x="39" y="59"/>
                    <a:pt x="39" y="59"/>
                  </a:cubicBezTo>
                  <a:cubicBezTo>
                    <a:pt x="36" y="68"/>
                    <a:pt x="23" y="68"/>
                    <a:pt x="12" y="71"/>
                  </a:cubicBezTo>
                  <a:cubicBezTo>
                    <a:pt x="0" y="75"/>
                    <a:pt x="2" y="93"/>
                    <a:pt x="2" y="93"/>
                  </a:cubicBezTo>
                  <a:cubicBezTo>
                    <a:pt x="55" y="93"/>
                    <a:pt x="55" y="93"/>
                    <a:pt x="55" y="93"/>
                  </a:cubicBezTo>
                  <a:cubicBezTo>
                    <a:pt x="107" y="93"/>
                    <a:pt x="107" y="93"/>
                    <a:pt x="107" y="93"/>
                  </a:cubicBezTo>
                  <a:cubicBezTo>
                    <a:pt x="107" y="93"/>
                    <a:pt x="109" y="75"/>
                    <a:pt x="98" y="71"/>
                  </a:cubicBezTo>
                  <a:cubicBezTo>
                    <a:pt x="86" y="68"/>
                    <a:pt x="73" y="68"/>
                    <a:pt x="71" y="59"/>
                  </a:cubicBezTo>
                  <a:cubicBezTo>
                    <a:pt x="71" y="59"/>
                    <a:pt x="72" y="56"/>
                    <a:pt x="73" y="53"/>
                  </a:cubicBezTo>
                  <a:cubicBezTo>
                    <a:pt x="74" y="49"/>
                    <a:pt x="75" y="46"/>
                    <a:pt x="75" y="46"/>
                  </a:cubicBezTo>
                  <a:cubicBezTo>
                    <a:pt x="75" y="46"/>
                    <a:pt x="75" y="47"/>
                    <a:pt x="76" y="47"/>
                  </a:cubicBezTo>
                  <a:cubicBezTo>
                    <a:pt x="77" y="47"/>
                    <a:pt x="77" y="47"/>
                    <a:pt x="77" y="46"/>
                  </a:cubicBezTo>
                  <a:cubicBezTo>
                    <a:pt x="78" y="43"/>
                    <a:pt x="80" y="36"/>
                    <a:pt x="80" y="33"/>
                  </a:cubicBezTo>
                  <a:cubicBezTo>
                    <a:pt x="80" y="31"/>
                    <a:pt x="77" y="31"/>
                    <a:pt x="77" y="31"/>
                  </a:cubicBezTo>
                  <a:cubicBezTo>
                    <a:pt x="77" y="31"/>
                    <a:pt x="78" y="23"/>
                    <a:pt x="76" y="16"/>
                  </a:cubicBezTo>
                  <a:cubicBezTo>
                    <a:pt x="77" y="16"/>
                    <a:pt x="78" y="16"/>
                    <a:pt x="78" y="16"/>
                  </a:cubicBezTo>
                  <a:cubicBezTo>
                    <a:pt x="75" y="11"/>
                    <a:pt x="76" y="6"/>
                    <a:pt x="67" y="3"/>
                  </a:cubicBezTo>
                  <a:cubicBezTo>
                    <a:pt x="64" y="1"/>
                    <a:pt x="60" y="0"/>
                    <a:pt x="55" y="0"/>
                  </a:cubicBezTo>
                  <a:cubicBezTo>
                    <a:pt x="54" y="0"/>
                    <a:pt x="53" y="0"/>
                    <a:pt x="52" y="0"/>
                  </a:cubicBezTo>
                  <a:cubicBezTo>
                    <a:pt x="51" y="0"/>
                    <a:pt x="51" y="0"/>
                    <a:pt x="51" y="0"/>
                  </a:cubicBezTo>
                  <a:cubicBezTo>
                    <a:pt x="50" y="0"/>
                    <a:pt x="49" y="0"/>
                    <a:pt x="49" y="0"/>
                  </a:cubicBezTo>
                </a:path>
              </a:pathLst>
            </a:custGeom>
            <a:solidFill>
              <a:srgbClr val="8887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2" name="Freeform 646"/>
            <p:cNvSpPr>
              <a:spLocks noEditPoints="1"/>
            </p:cNvSpPr>
            <p:nvPr/>
          </p:nvSpPr>
          <p:spPr bwMode="auto">
            <a:xfrm>
              <a:off x="5307013" y="3208337"/>
              <a:ext cx="112713" cy="247650"/>
            </a:xfrm>
            <a:custGeom>
              <a:avLst/>
              <a:gdLst>
                <a:gd name="T0" fmla="*/ 22 w 47"/>
                <a:gd name="T1" fmla="*/ 95 h 102"/>
                <a:gd name="T2" fmla="*/ 19 w 47"/>
                <a:gd name="T3" fmla="*/ 94 h 102"/>
                <a:gd name="T4" fmla="*/ 22 w 47"/>
                <a:gd name="T5" fmla="*/ 92 h 102"/>
                <a:gd name="T6" fmla="*/ 25 w 47"/>
                <a:gd name="T7" fmla="*/ 92 h 102"/>
                <a:gd name="T8" fmla="*/ 28 w 47"/>
                <a:gd name="T9" fmla="*/ 94 h 102"/>
                <a:gd name="T10" fmla="*/ 25 w 47"/>
                <a:gd name="T11" fmla="*/ 95 h 102"/>
                <a:gd name="T12" fmla="*/ 22 w 47"/>
                <a:gd name="T13" fmla="*/ 95 h 102"/>
                <a:gd name="T14" fmla="*/ 39 w 47"/>
                <a:gd name="T15" fmla="*/ 0 h 102"/>
                <a:gd name="T16" fmla="*/ 8 w 47"/>
                <a:gd name="T17" fmla="*/ 0 h 102"/>
                <a:gd name="T18" fmla="*/ 0 w 47"/>
                <a:gd name="T19" fmla="*/ 8 h 102"/>
                <a:gd name="T20" fmla="*/ 0 w 47"/>
                <a:gd name="T21" fmla="*/ 94 h 102"/>
                <a:gd name="T22" fmla="*/ 8 w 47"/>
                <a:gd name="T23" fmla="*/ 102 h 102"/>
                <a:gd name="T24" fmla="*/ 39 w 47"/>
                <a:gd name="T25" fmla="*/ 102 h 102"/>
                <a:gd name="T26" fmla="*/ 47 w 47"/>
                <a:gd name="T27" fmla="*/ 94 h 102"/>
                <a:gd name="T28" fmla="*/ 47 w 47"/>
                <a:gd name="T29" fmla="*/ 93 h 102"/>
                <a:gd name="T30" fmla="*/ 43 w 47"/>
                <a:gd name="T31" fmla="*/ 90 h 102"/>
                <a:gd name="T32" fmla="*/ 34 w 47"/>
                <a:gd name="T33" fmla="*/ 86 h 102"/>
                <a:gd name="T34" fmla="*/ 3 w 47"/>
                <a:gd name="T35" fmla="*/ 86 h 102"/>
                <a:gd name="T36" fmla="*/ 3 w 47"/>
                <a:gd name="T37" fmla="*/ 8 h 102"/>
                <a:gd name="T38" fmla="*/ 44 w 47"/>
                <a:gd name="T39" fmla="*/ 8 h 102"/>
                <a:gd name="T40" fmla="*/ 44 w 47"/>
                <a:gd name="T41" fmla="*/ 33 h 102"/>
                <a:gd name="T42" fmla="*/ 47 w 47"/>
                <a:gd name="T43" fmla="*/ 32 h 102"/>
                <a:gd name="T44" fmla="*/ 47 w 47"/>
                <a:gd name="T45" fmla="*/ 8 h 102"/>
                <a:gd name="T46" fmla="*/ 39 w 47"/>
                <a:gd name="T4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102">
                  <a:moveTo>
                    <a:pt x="22" y="95"/>
                  </a:moveTo>
                  <a:cubicBezTo>
                    <a:pt x="20" y="95"/>
                    <a:pt x="19" y="95"/>
                    <a:pt x="19" y="94"/>
                  </a:cubicBezTo>
                  <a:cubicBezTo>
                    <a:pt x="19" y="93"/>
                    <a:pt x="20" y="92"/>
                    <a:pt x="22" y="92"/>
                  </a:cubicBezTo>
                  <a:cubicBezTo>
                    <a:pt x="25" y="92"/>
                    <a:pt x="25" y="92"/>
                    <a:pt x="25" y="92"/>
                  </a:cubicBezTo>
                  <a:cubicBezTo>
                    <a:pt x="27" y="92"/>
                    <a:pt x="28" y="93"/>
                    <a:pt x="28" y="94"/>
                  </a:cubicBezTo>
                  <a:cubicBezTo>
                    <a:pt x="28" y="95"/>
                    <a:pt x="27" y="95"/>
                    <a:pt x="25" y="95"/>
                  </a:cubicBezTo>
                  <a:cubicBezTo>
                    <a:pt x="22" y="95"/>
                    <a:pt x="22" y="95"/>
                    <a:pt x="22" y="95"/>
                  </a:cubicBezTo>
                  <a:moveTo>
                    <a:pt x="39" y="0"/>
                  </a:moveTo>
                  <a:cubicBezTo>
                    <a:pt x="8" y="0"/>
                    <a:pt x="8" y="0"/>
                    <a:pt x="8" y="0"/>
                  </a:cubicBezTo>
                  <a:cubicBezTo>
                    <a:pt x="4" y="0"/>
                    <a:pt x="0" y="4"/>
                    <a:pt x="0" y="8"/>
                  </a:cubicBezTo>
                  <a:cubicBezTo>
                    <a:pt x="0" y="94"/>
                    <a:pt x="0" y="94"/>
                    <a:pt x="0" y="94"/>
                  </a:cubicBezTo>
                  <a:cubicBezTo>
                    <a:pt x="0" y="98"/>
                    <a:pt x="4" y="102"/>
                    <a:pt x="8" y="102"/>
                  </a:cubicBezTo>
                  <a:cubicBezTo>
                    <a:pt x="39" y="102"/>
                    <a:pt x="39" y="102"/>
                    <a:pt x="39" y="102"/>
                  </a:cubicBezTo>
                  <a:cubicBezTo>
                    <a:pt x="43" y="102"/>
                    <a:pt x="47" y="98"/>
                    <a:pt x="47" y="94"/>
                  </a:cubicBezTo>
                  <a:cubicBezTo>
                    <a:pt x="47" y="93"/>
                    <a:pt x="47" y="93"/>
                    <a:pt x="47" y="93"/>
                  </a:cubicBezTo>
                  <a:cubicBezTo>
                    <a:pt x="46" y="92"/>
                    <a:pt x="44" y="91"/>
                    <a:pt x="43" y="90"/>
                  </a:cubicBezTo>
                  <a:cubicBezTo>
                    <a:pt x="39" y="89"/>
                    <a:pt x="37" y="87"/>
                    <a:pt x="34" y="86"/>
                  </a:cubicBezTo>
                  <a:cubicBezTo>
                    <a:pt x="3" y="86"/>
                    <a:pt x="3" y="86"/>
                    <a:pt x="3" y="86"/>
                  </a:cubicBezTo>
                  <a:cubicBezTo>
                    <a:pt x="3" y="8"/>
                    <a:pt x="3" y="8"/>
                    <a:pt x="3" y="8"/>
                  </a:cubicBezTo>
                  <a:cubicBezTo>
                    <a:pt x="44" y="8"/>
                    <a:pt x="44" y="8"/>
                    <a:pt x="44" y="8"/>
                  </a:cubicBezTo>
                  <a:cubicBezTo>
                    <a:pt x="44" y="33"/>
                    <a:pt x="44" y="33"/>
                    <a:pt x="44" y="33"/>
                  </a:cubicBezTo>
                  <a:cubicBezTo>
                    <a:pt x="45" y="32"/>
                    <a:pt x="46" y="32"/>
                    <a:pt x="47" y="32"/>
                  </a:cubicBezTo>
                  <a:cubicBezTo>
                    <a:pt x="47" y="8"/>
                    <a:pt x="47" y="8"/>
                    <a:pt x="47" y="8"/>
                  </a:cubicBezTo>
                  <a:cubicBezTo>
                    <a:pt x="47" y="4"/>
                    <a:pt x="43" y="0"/>
                    <a:pt x="39" y="0"/>
                  </a:cubicBezTo>
                </a:path>
              </a:pathLst>
            </a:custGeom>
            <a:solidFill>
              <a:srgbClr val="9A98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3" name="Freeform 647"/>
            <p:cNvSpPr/>
            <p:nvPr/>
          </p:nvSpPr>
          <p:spPr bwMode="auto">
            <a:xfrm>
              <a:off x="5353050" y="3252787"/>
              <a:ext cx="57150" cy="57150"/>
            </a:xfrm>
            <a:custGeom>
              <a:avLst/>
              <a:gdLst>
                <a:gd name="T0" fmla="*/ 12 w 24"/>
                <a:gd name="T1" fmla="*/ 0 h 24"/>
                <a:gd name="T2" fmla="*/ 0 w 24"/>
                <a:gd name="T3" fmla="*/ 13 h 24"/>
                <a:gd name="T4" fmla="*/ 9 w 24"/>
                <a:gd name="T5" fmla="*/ 24 h 24"/>
                <a:gd name="T6" fmla="*/ 7 w 24"/>
                <a:gd name="T7" fmla="*/ 20 h 24"/>
                <a:gd name="T8" fmla="*/ 3 w 24"/>
                <a:gd name="T9" fmla="*/ 13 h 24"/>
                <a:gd name="T10" fmla="*/ 12 w 24"/>
                <a:gd name="T11" fmla="*/ 4 h 24"/>
                <a:gd name="T12" fmla="*/ 21 w 24"/>
                <a:gd name="T13" fmla="*/ 13 h 24"/>
                <a:gd name="T14" fmla="*/ 21 w 24"/>
                <a:gd name="T15" fmla="*/ 14 h 24"/>
                <a:gd name="T16" fmla="*/ 23 w 24"/>
                <a:gd name="T17" fmla="*/ 18 h 24"/>
                <a:gd name="T18" fmla="*/ 24 w 24"/>
                <a:gd name="T19" fmla="*/ 13 h 24"/>
                <a:gd name="T20" fmla="*/ 12 w 2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12" y="0"/>
                  </a:moveTo>
                  <a:cubicBezTo>
                    <a:pt x="5" y="0"/>
                    <a:pt x="0" y="6"/>
                    <a:pt x="0" y="13"/>
                  </a:cubicBezTo>
                  <a:cubicBezTo>
                    <a:pt x="0" y="18"/>
                    <a:pt x="4" y="23"/>
                    <a:pt x="9" y="24"/>
                  </a:cubicBezTo>
                  <a:cubicBezTo>
                    <a:pt x="7" y="20"/>
                    <a:pt x="7" y="20"/>
                    <a:pt x="7" y="20"/>
                  </a:cubicBezTo>
                  <a:cubicBezTo>
                    <a:pt x="5" y="19"/>
                    <a:pt x="3" y="16"/>
                    <a:pt x="3" y="13"/>
                  </a:cubicBezTo>
                  <a:cubicBezTo>
                    <a:pt x="3" y="8"/>
                    <a:pt x="7" y="4"/>
                    <a:pt x="12" y="4"/>
                  </a:cubicBezTo>
                  <a:cubicBezTo>
                    <a:pt x="17" y="4"/>
                    <a:pt x="21" y="8"/>
                    <a:pt x="21" y="13"/>
                  </a:cubicBezTo>
                  <a:cubicBezTo>
                    <a:pt x="21" y="13"/>
                    <a:pt x="21" y="14"/>
                    <a:pt x="21" y="14"/>
                  </a:cubicBezTo>
                  <a:cubicBezTo>
                    <a:pt x="23" y="18"/>
                    <a:pt x="23" y="18"/>
                    <a:pt x="23" y="18"/>
                  </a:cubicBezTo>
                  <a:cubicBezTo>
                    <a:pt x="24" y="17"/>
                    <a:pt x="24" y="15"/>
                    <a:pt x="24" y="13"/>
                  </a:cubicBezTo>
                  <a:cubicBezTo>
                    <a:pt x="24" y="6"/>
                    <a:pt x="19" y="0"/>
                    <a:pt x="12" y="0"/>
                  </a:cubicBezTo>
                </a:path>
              </a:pathLst>
            </a:custGeom>
            <a:solidFill>
              <a:srgbClr val="9A98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4" name="Freeform 648"/>
            <p:cNvSpPr>
              <a:spLocks noEditPoints="1"/>
            </p:cNvSpPr>
            <p:nvPr/>
          </p:nvSpPr>
          <p:spPr bwMode="auto">
            <a:xfrm>
              <a:off x="5362575" y="3271837"/>
              <a:ext cx="153988" cy="180975"/>
            </a:xfrm>
            <a:custGeom>
              <a:avLst/>
              <a:gdLst>
                <a:gd name="T0" fmla="*/ 26 w 64"/>
                <a:gd name="T1" fmla="*/ 32 h 75"/>
                <a:gd name="T2" fmla="*/ 26 w 64"/>
                <a:gd name="T3" fmla="*/ 32 h 75"/>
                <a:gd name="T4" fmla="*/ 26 w 64"/>
                <a:gd name="T5" fmla="*/ 32 h 75"/>
                <a:gd name="T6" fmla="*/ 26 w 64"/>
                <a:gd name="T7" fmla="*/ 32 h 75"/>
                <a:gd name="T8" fmla="*/ 26 w 64"/>
                <a:gd name="T9" fmla="*/ 32 h 75"/>
                <a:gd name="T10" fmla="*/ 26 w 64"/>
                <a:gd name="T11" fmla="*/ 32 h 75"/>
                <a:gd name="T12" fmla="*/ 26 w 64"/>
                <a:gd name="T13" fmla="*/ 31 h 75"/>
                <a:gd name="T14" fmla="*/ 26 w 64"/>
                <a:gd name="T15" fmla="*/ 31 h 75"/>
                <a:gd name="T16" fmla="*/ 26 w 64"/>
                <a:gd name="T17" fmla="*/ 31 h 75"/>
                <a:gd name="T18" fmla="*/ 26 w 64"/>
                <a:gd name="T19" fmla="*/ 31 h 75"/>
                <a:gd name="T20" fmla="*/ 26 w 64"/>
                <a:gd name="T21" fmla="*/ 31 h 75"/>
                <a:gd name="T22" fmla="*/ 26 w 64"/>
                <a:gd name="T23" fmla="*/ 31 h 75"/>
                <a:gd name="T24" fmla="*/ 26 w 64"/>
                <a:gd name="T25" fmla="*/ 31 h 75"/>
                <a:gd name="T26" fmla="*/ 26 w 64"/>
                <a:gd name="T27" fmla="*/ 31 h 75"/>
                <a:gd name="T28" fmla="*/ 26 w 64"/>
                <a:gd name="T29" fmla="*/ 31 h 75"/>
                <a:gd name="T30" fmla="*/ 26 w 64"/>
                <a:gd name="T31" fmla="*/ 31 h 75"/>
                <a:gd name="T32" fmla="*/ 36 w 64"/>
                <a:gd name="T33" fmla="*/ 30 h 75"/>
                <a:gd name="T34" fmla="*/ 36 w 64"/>
                <a:gd name="T35" fmla="*/ 30 h 75"/>
                <a:gd name="T36" fmla="*/ 36 w 64"/>
                <a:gd name="T37" fmla="*/ 30 h 75"/>
                <a:gd name="T38" fmla="*/ 36 w 64"/>
                <a:gd name="T39" fmla="*/ 30 h 75"/>
                <a:gd name="T40" fmla="*/ 36 w 64"/>
                <a:gd name="T41" fmla="*/ 30 h 75"/>
                <a:gd name="T42" fmla="*/ 48 w 64"/>
                <a:gd name="T43" fmla="*/ 27 h 75"/>
                <a:gd name="T44" fmla="*/ 48 w 64"/>
                <a:gd name="T45" fmla="*/ 27 h 75"/>
                <a:gd name="T46" fmla="*/ 48 w 64"/>
                <a:gd name="T47" fmla="*/ 27 h 75"/>
                <a:gd name="T48" fmla="*/ 4 w 64"/>
                <a:gd name="T49" fmla="*/ 7 h 75"/>
                <a:gd name="T50" fmla="*/ 20 w 64"/>
                <a:gd name="T51" fmla="*/ 43 h 75"/>
                <a:gd name="T52" fmla="*/ 12 w 64"/>
                <a:gd name="T53" fmla="*/ 42 h 75"/>
                <a:gd name="T54" fmla="*/ 4 w 64"/>
                <a:gd name="T55" fmla="*/ 39 h 75"/>
                <a:gd name="T56" fmla="*/ 22 w 64"/>
                <a:gd name="T57" fmla="*/ 60 h 75"/>
                <a:gd name="T58" fmla="*/ 41 w 64"/>
                <a:gd name="T59" fmla="*/ 75 h 75"/>
                <a:gd name="T60" fmla="*/ 63 w 64"/>
                <a:gd name="T61" fmla="*/ 41 h 75"/>
                <a:gd name="T62" fmla="*/ 49 w 64"/>
                <a:gd name="T63" fmla="*/ 13 h 75"/>
                <a:gd name="T64" fmla="*/ 41 w 64"/>
                <a:gd name="T65" fmla="*/ 13 h 75"/>
                <a:gd name="T66" fmla="*/ 30 w 64"/>
                <a:gd name="T67" fmla="*/ 15 h 75"/>
                <a:gd name="T68" fmla="*/ 28 w 64"/>
                <a:gd name="T69" fmla="*/ 13 h 75"/>
                <a:gd name="T70" fmla="*/ 19 w 64"/>
                <a:gd name="T71" fmla="*/ 17 h 75"/>
                <a:gd name="T72" fmla="*/ 9 w 64"/>
                <a:gd name="T7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 h="75">
                  <a:moveTo>
                    <a:pt x="26" y="32"/>
                  </a:moveTo>
                  <a:cubicBezTo>
                    <a:pt x="26" y="32"/>
                    <a:pt x="26" y="32"/>
                    <a:pt x="26" y="32"/>
                  </a:cubicBezTo>
                  <a:cubicBezTo>
                    <a:pt x="26" y="32"/>
                    <a:pt x="26" y="32"/>
                    <a:pt x="26" y="32"/>
                  </a:cubicBezTo>
                  <a:moveTo>
                    <a:pt x="26" y="32"/>
                  </a:moveTo>
                  <a:cubicBezTo>
                    <a:pt x="26" y="32"/>
                    <a:pt x="26" y="32"/>
                    <a:pt x="26" y="32"/>
                  </a:cubicBezTo>
                  <a:cubicBezTo>
                    <a:pt x="26" y="32"/>
                    <a:pt x="26" y="32"/>
                    <a:pt x="26" y="32"/>
                  </a:cubicBezTo>
                  <a:moveTo>
                    <a:pt x="26" y="32"/>
                  </a:moveTo>
                  <a:cubicBezTo>
                    <a:pt x="26" y="32"/>
                    <a:pt x="26" y="32"/>
                    <a:pt x="26" y="32"/>
                  </a:cubicBezTo>
                  <a:cubicBezTo>
                    <a:pt x="26" y="32"/>
                    <a:pt x="26" y="32"/>
                    <a:pt x="26" y="32"/>
                  </a:cubicBezTo>
                  <a:moveTo>
                    <a:pt x="26" y="32"/>
                  </a:moveTo>
                  <a:cubicBezTo>
                    <a:pt x="26" y="32"/>
                    <a:pt x="26" y="32"/>
                    <a:pt x="26" y="32"/>
                  </a:cubicBezTo>
                  <a:cubicBezTo>
                    <a:pt x="26" y="32"/>
                    <a:pt x="26" y="32"/>
                    <a:pt x="26" y="32"/>
                  </a:cubicBezTo>
                  <a:moveTo>
                    <a:pt x="26" y="32"/>
                  </a:moveTo>
                  <a:cubicBezTo>
                    <a:pt x="26" y="31"/>
                    <a:pt x="26" y="31"/>
                    <a:pt x="26" y="31"/>
                  </a:cubicBezTo>
                  <a:cubicBezTo>
                    <a:pt x="26" y="31"/>
                    <a:pt x="26" y="31"/>
                    <a:pt x="26" y="32"/>
                  </a:cubicBezTo>
                  <a:moveTo>
                    <a:pt x="26" y="31"/>
                  </a:moveTo>
                  <a:cubicBezTo>
                    <a:pt x="26" y="31"/>
                    <a:pt x="26" y="31"/>
                    <a:pt x="26" y="31"/>
                  </a:cubicBezTo>
                  <a:cubicBezTo>
                    <a:pt x="26" y="31"/>
                    <a:pt x="26" y="31"/>
                    <a:pt x="26" y="31"/>
                  </a:cubicBezTo>
                  <a:moveTo>
                    <a:pt x="26" y="31"/>
                  </a:moveTo>
                  <a:cubicBezTo>
                    <a:pt x="26" y="31"/>
                    <a:pt x="26" y="31"/>
                    <a:pt x="26" y="31"/>
                  </a:cubicBezTo>
                  <a:cubicBezTo>
                    <a:pt x="26" y="31"/>
                    <a:pt x="26" y="31"/>
                    <a:pt x="26" y="31"/>
                  </a:cubicBezTo>
                  <a:moveTo>
                    <a:pt x="26" y="31"/>
                  </a:moveTo>
                  <a:cubicBezTo>
                    <a:pt x="26" y="31"/>
                    <a:pt x="26" y="31"/>
                    <a:pt x="26" y="31"/>
                  </a:cubicBezTo>
                  <a:cubicBezTo>
                    <a:pt x="26" y="31"/>
                    <a:pt x="26" y="31"/>
                    <a:pt x="26" y="31"/>
                  </a:cubicBezTo>
                  <a:moveTo>
                    <a:pt x="26" y="31"/>
                  </a:moveTo>
                  <a:cubicBezTo>
                    <a:pt x="26" y="31"/>
                    <a:pt x="26" y="31"/>
                    <a:pt x="26" y="31"/>
                  </a:cubicBezTo>
                  <a:cubicBezTo>
                    <a:pt x="26" y="31"/>
                    <a:pt x="26" y="31"/>
                    <a:pt x="26" y="31"/>
                  </a:cubicBezTo>
                  <a:moveTo>
                    <a:pt x="26" y="31"/>
                  </a:moveTo>
                  <a:cubicBezTo>
                    <a:pt x="26" y="31"/>
                    <a:pt x="26" y="31"/>
                    <a:pt x="26" y="31"/>
                  </a:cubicBezTo>
                  <a:cubicBezTo>
                    <a:pt x="26" y="31"/>
                    <a:pt x="26" y="31"/>
                    <a:pt x="26" y="31"/>
                  </a:cubicBezTo>
                  <a:moveTo>
                    <a:pt x="26" y="31"/>
                  </a:moveTo>
                  <a:cubicBezTo>
                    <a:pt x="26" y="31"/>
                    <a:pt x="26" y="31"/>
                    <a:pt x="26" y="31"/>
                  </a:cubicBezTo>
                  <a:cubicBezTo>
                    <a:pt x="26" y="31"/>
                    <a:pt x="26" y="31"/>
                    <a:pt x="26" y="31"/>
                  </a:cubicBezTo>
                  <a:moveTo>
                    <a:pt x="36" y="30"/>
                  </a:moveTo>
                  <a:cubicBezTo>
                    <a:pt x="36" y="30"/>
                    <a:pt x="36" y="30"/>
                    <a:pt x="36" y="30"/>
                  </a:cubicBezTo>
                  <a:cubicBezTo>
                    <a:pt x="36" y="30"/>
                    <a:pt x="36" y="30"/>
                    <a:pt x="36" y="30"/>
                  </a:cubicBezTo>
                  <a:moveTo>
                    <a:pt x="36" y="30"/>
                  </a:moveTo>
                  <a:cubicBezTo>
                    <a:pt x="36" y="30"/>
                    <a:pt x="36" y="30"/>
                    <a:pt x="36" y="30"/>
                  </a:cubicBezTo>
                  <a:cubicBezTo>
                    <a:pt x="36" y="30"/>
                    <a:pt x="36" y="30"/>
                    <a:pt x="36" y="30"/>
                  </a:cubicBezTo>
                  <a:moveTo>
                    <a:pt x="36" y="30"/>
                  </a:moveTo>
                  <a:cubicBezTo>
                    <a:pt x="36" y="30"/>
                    <a:pt x="36" y="30"/>
                    <a:pt x="36" y="30"/>
                  </a:cubicBezTo>
                  <a:cubicBezTo>
                    <a:pt x="36" y="30"/>
                    <a:pt x="36" y="30"/>
                    <a:pt x="36" y="30"/>
                  </a:cubicBezTo>
                  <a:moveTo>
                    <a:pt x="48" y="27"/>
                  </a:moveTo>
                  <a:cubicBezTo>
                    <a:pt x="48" y="27"/>
                    <a:pt x="48" y="27"/>
                    <a:pt x="48" y="27"/>
                  </a:cubicBezTo>
                  <a:cubicBezTo>
                    <a:pt x="48" y="27"/>
                    <a:pt x="48" y="27"/>
                    <a:pt x="48" y="27"/>
                  </a:cubicBezTo>
                  <a:moveTo>
                    <a:pt x="48" y="27"/>
                  </a:moveTo>
                  <a:cubicBezTo>
                    <a:pt x="48" y="27"/>
                    <a:pt x="48" y="27"/>
                    <a:pt x="48" y="27"/>
                  </a:cubicBezTo>
                  <a:cubicBezTo>
                    <a:pt x="48" y="27"/>
                    <a:pt x="48" y="27"/>
                    <a:pt x="48" y="27"/>
                  </a:cubicBezTo>
                  <a:moveTo>
                    <a:pt x="9" y="0"/>
                  </a:moveTo>
                  <a:cubicBezTo>
                    <a:pt x="5" y="0"/>
                    <a:pt x="2" y="4"/>
                    <a:pt x="4" y="7"/>
                  </a:cubicBezTo>
                  <a:cubicBezTo>
                    <a:pt x="6" y="12"/>
                    <a:pt x="18" y="38"/>
                    <a:pt x="18" y="38"/>
                  </a:cubicBezTo>
                  <a:cubicBezTo>
                    <a:pt x="18" y="38"/>
                    <a:pt x="18" y="38"/>
                    <a:pt x="20" y="43"/>
                  </a:cubicBezTo>
                  <a:cubicBezTo>
                    <a:pt x="21" y="44"/>
                    <a:pt x="20" y="44"/>
                    <a:pt x="20" y="44"/>
                  </a:cubicBezTo>
                  <a:cubicBezTo>
                    <a:pt x="18" y="44"/>
                    <a:pt x="15" y="43"/>
                    <a:pt x="12" y="42"/>
                  </a:cubicBezTo>
                  <a:cubicBezTo>
                    <a:pt x="9" y="40"/>
                    <a:pt x="6" y="39"/>
                    <a:pt x="4" y="39"/>
                  </a:cubicBezTo>
                  <a:cubicBezTo>
                    <a:pt x="4" y="39"/>
                    <a:pt x="4" y="39"/>
                    <a:pt x="4" y="39"/>
                  </a:cubicBezTo>
                  <a:cubicBezTo>
                    <a:pt x="1" y="40"/>
                    <a:pt x="0" y="44"/>
                    <a:pt x="1" y="46"/>
                  </a:cubicBezTo>
                  <a:cubicBezTo>
                    <a:pt x="2" y="49"/>
                    <a:pt x="3" y="51"/>
                    <a:pt x="22" y="60"/>
                  </a:cubicBezTo>
                  <a:cubicBezTo>
                    <a:pt x="36" y="67"/>
                    <a:pt x="38" y="75"/>
                    <a:pt x="40" y="75"/>
                  </a:cubicBezTo>
                  <a:cubicBezTo>
                    <a:pt x="40" y="75"/>
                    <a:pt x="40" y="75"/>
                    <a:pt x="41" y="75"/>
                  </a:cubicBezTo>
                  <a:cubicBezTo>
                    <a:pt x="43" y="74"/>
                    <a:pt x="60" y="66"/>
                    <a:pt x="62" y="65"/>
                  </a:cubicBezTo>
                  <a:cubicBezTo>
                    <a:pt x="64" y="64"/>
                    <a:pt x="63" y="47"/>
                    <a:pt x="63" y="41"/>
                  </a:cubicBezTo>
                  <a:cubicBezTo>
                    <a:pt x="63" y="35"/>
                    <a:pt x="56" y="21"/>
                    <a:pt x="54" y="16"/>
                  </a:cubicBezTo>
                  <a:cubicBezTo>
                    <a:pt x="53" y="14"/>
                    <a:pt x="51" y="13"/>
                    <a:pt x="49" y="13"/>
                  </a:cubicBezTo>
                  <a:cubicBezTo>
                    <a:pt x="45" y="13"/>
                    <a:pt x="42" y="15"/>
                    <a:pt x="43" y="18"/>
                  </a:cubicBezTo>
                  <a:cubicBezTo>
                    <a:pt x="43" y="16"/>
                    <a:pt x="42" y="14"/>
                    <a:pt x="41" y="13"/>
                  </a:cubicBezTo>
                  <a:cubicBezTo>
                    <a:pt x="40" y="11"/>
                    <a:pt x="38" y="10"/>
                    <a:pt x="36" y="10"/>
                  </a:cubicBezTo>
                  <a:cubicBezTo>
                    <a:pt x="32" y="10"/>
                    <a:pt x="28" y="12"/>
                    <a:pt x="30" y="15"/>
                  </a:cubicBezTo>
                  <a:cubicBezTo>
                    <a:pt x="30" y="16"/>
                    <a:pt x="30" y="16"/>
                    <a:pt x="30" y="16"/>
                  </a:cubicBezTo>
                  <a:cubicBezTo>
                    <a:pt x="29" y="15"/>
                    <a:pt x="29" y="13"/>
                    <a:pt x="28" y="13"/>
                  </a:cubicBezTo>
                  <a:cubicBezTo>
                    <a:pt x="28" y="11"/>
                    <a:pt x="26" y="11"/>
                    <a:pt x="25" y="11"/>
                  </a:cubicBezTo>
                  <a:cubicBezTo>
                    <a:pt x="22" y="11"/>
                    <a:pt x="18" y="14"/>
                    <a:pt x="19" y="17"/>
                  </a:cubicBezTo>
                  <a:cubicBezTo>
                    <a:pt x="16" y="11"/>
                    <a:pt x="14" y="5"/>
                    <a:pt x="13" y="3"/>
                  </a:cubicBezTo>
                  <a:cubicBezTo>
                    <a:pt x="12" y="1"/>
                    <a:pt x="10" y="0"/>
                    <a:pt x="9" y="0"/>
                  </a:cubicBezTo>
                </a:path>
              </a:pathLst>
            </a:custGeom>
            <a:solidFill>
              <a:srgbClr val="9A98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5" name="Freeform 649"/>
            <p:cNvSpPr>
              <a:spLocks noEditPoints="1"/>
            </p:cNvSpPr>
            <p:nvPr/>
          </p:nvSpPr>
          <p:spPr bwMode="auto">
            <a:xfrm>
              <a:off x="5702300" y="3286125"/>
              <a:ext cx="147638" cy="147638"/>
            </a:xfrm>
            <a:custGeom>
              <a:avLst/>
              <a:gdLst>
                <a:gd name="T0" fmla="*/ 15 w 61"/>
                <a:gd name="T1" fmla="*/ 31 h 61"/>
                <a:gd name="T2" fmla="*/ 45 w 61"/>
                <a:gd name="T3" fmla="*/ 31 h 61"/>
                <a:gd name="T4" fmla="*/ 31 w 61"/>
                <a:gd name="T5" fmla="*/ 0 h 61"/>
                <a:gd name="T6" fmla="*/ 25 w 61"/>
                <a:gd name="T7" fmla="*/ 4 h 61"/>
                <a:gd name="T8" fmla="*/ 22 w 61"/>
                <a:gd name="T9" fmla="*/ 9 h 61"/>
                <a:gd name="T10" fmla="*/ 15 w 61"/>
                <a:gd name="T11" fmla="*/ 8 h 61"/>
                <a:gd name="T12" fmla="*/ 12 w 61"/>
                <a:gd name="T13" fmla="*/ 7 h 61"/>
                <a:gd name="T14" fmla="*/ 8 w 61"/>
                <a:gd name="T15" fmla="*/ 10 h 61"/>
                <a:gd name="T16" fmla="*/ 8 w 61"/>
                <a:gd name="T17" fmla="*/ 16 h 61"/>
                <a:gd name="T18" fmla="*/ 4 w 61"/>
                <a:gd name="T19" fmla="*/ 25 h 61"/>
                <a:gd name="T20" fmla="*/ 0 w 61"/>
                <a:gd name="T21" fmla="*/ 29 h 61"/>
                <a:gd name="T22" fmla="*/ 4 w 61"/>
                <a:gd name="T23" fmla="*/ 36 h 61"/>
                <a:gd name="T24" fmla="*/ 9 w 61"/>
                <a:gd name="T25" fmla="*/ 38 h 61"/>
                <a:gd name="T26" fmla="*/ 8 w 61"/>
                <a:gd name="T27" fmla="*/ 46 h 61"/>
                <a:gd name="T28" fmla="*/ 9 w 61"/>
                <a:gd name="T29" fmla="*/ 53 h 61"/>
                <a:gd name="T30" fmla="*/ 15 w 61"/>
                <a:gd name="T31" fmla="*/ 53 h 61"/>
                <a:gd name="T32" fmla="*/ 19 w 61"/>
                <a:gd name="T33" fmla="*/ 51 h 61"/>
                <a:gd name="T34" fmla="*/ 25 w 61"/>
                <a:gd name="T35" fmla="*/ 57 h 61"/>
                <a:gd name="T36" fmla="*/ 29 w 61"/>
                <a:gd name="T37" fmla="*/ 61 h 61"/>
                <a:gd name="T38" fmla="*/ 35 w 61"/>
                <a:gd name="T39" fmla="*/ 57 h 61"/>
                <a:gd name="T40" fmla="*/ 38 w 61"/>
                <a:gd name="T41" fmla="*/ 52 h 61"/>
                <a:gd name="T42" fmla="*/ 45 w 61"/>
                <a:gd name="T43" fmla="*/ 53 h 61"/>
                <a:gd name="T44" fmla="*/ 48 w 61"/>
                <a:gd name="T45" fmla="*/ 54 h 61"/>
                <a:gd name="T46" fmla="*/ 53 w 61"/>
                <a:gd name="T47" fmla="*/ 51 h 61"/>
                <a:gd name="T48" fmla="*/ 52 w 61"/>
                <a:gd name="T49" fmla="*/ 46 h 61"/>
                <a:gd name="T50" fmla="*/ 56 w 61"/>
                <a:gd name="T51" fmla="*/ 36 h 61"/>
                <a:gd name="T52" fmla="*/ 61 w 61"/>
                <a:gd name="T53" fmla="*/ 32 h 61"/>
                <a:gd name="T54" fmla="*/ 57 w 61"/>
                <a:gd name="T55" fmla="*/ 25 h 61"/>
                <a:gd name="T56" fmla="*/ 52 w 61"/>
                <a:gd name="T57" fmla="*/ 23 h 61"/>
                <a:gd name="T58" fmla="*/ 53 w 61"/>
                <a:gd name="T59" fmla="*/ 16 h 61"/>
                <a:gd name="T60" fmla="*/ 51 w 61"/>
                <a:gd name="T61" fmla="*/ 8 h 61"/>
                <a:gd name="T62" fmla="*/ 45 w 61"/>
                <a:gd name="T63" fmla="*/ 8 h 61"/>
                <a:gd name="T64" fmla="*/ 41 w 61"/>
                <a:gd name="T65" fmla="*/ 10 h 61"/>
                <a:gd name="T66" fmla="*/ 35 w 61"/>
                <a:gd name="T67" fmla="*/ 4 h 61"/>
                <a:gd name="T68" fmla="*/ 31 w 61"/>
                <a:gd name="T6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 h="61">
                  <a:moveTo>
                    <a:pt x="30" y="46"/>
                  </a:moveTo>
                  <a:cubicBezTo>
                    <a:pt x="22" y="46"/>
                    <a:pt x="15" y="39"/>
                    <a:pt x="15" y="31"/>
                  </a:cubicBezTo>
                  <a:cubicBezTo>
                    <a:pt x="15" y="22"/>
                    <a:pt x="22" y="15"/>
                    <a:pt x="30" y="15"/>
                  </a:cubicBezTo>
                  <a:cubicBezTo>
                    <a:pt x="39" y="15"/>
                    <a:pt x="45" y="22"/>
                    <a:pt x="45" y="31"/>
                  </a:cubicBezTo>
                  <a:cubicBezTo>
                    <a:pt x="45" y="39"/>
                    <a:pt x="39" y="46"/>
                    <a:pt x="30" y="46"/>
                  </a:cubicBezTo>
                  <a:moveTo>
                    <a:pt x="31" y="0"/>
                  </a:moveTo>
                  <a:cubicBezTo>
                    <a:pt x="29" y="0"/>
                    <a:pt x="29" y="0"/>
                    <a:pt x="29" y="0"/>
                  </a:cubicBezTo>
                  <a:cubicBezTo>
                    <a:pt x="27" y="0"/>
                    <a:pt x="25" y="2"/>
                    <a:pt x="25" y="4"/>
                  </a:cubicBezTo>
                  <a:cubicBezTo>
                    <a:pt x="25" y="4"/>
                    <a:pt x="25" y="4"/>
                    <a:pt x="25" y="4"/>
                  </a:cubicBezTo>
                  <a:cubicBezTo>
                    <a:pt x="25" y="7"/>
                    <a:pt x="24" y="9"/>
                    <a:pt x="22" y="9"/>
                  </a:cubicBezTo>
                  <a:cubicBezTo>
                    <a:pt x="22" y="9"/>
                    <a:pt x="21" y="10"/>
                    <a:pt x="20" y="10"/>
                  </a:cubicBezTo>
                  <a:cubicBezTo>
                    <a:pt x="18" y="10"/>
                    <a:pt x="16" y="9"/>
                    <a:pt x="15" y="8"/>
                  </a:cubicBezTo>
                  <a:cubicBezTo>
                    <a:pt x="15" y="8"/>
                    <a:pt x="15" y="8"/>
                    <a:pt x="15" y="8"/>
                  </a:cubicBezTo>
                  <a:cubicBezTo>
                    <a:pt x="14" y="7"/>
                    <a:pt x="13" y="7"/>
                    <a:pt x="12" y="7"/>
                  </a:cubicBezTo>
                  <a:cubicBezTo>
                    <a:pt x="11" y="7"/>
                    <a:pt x="10" y="7"/>
                    <a:pt x="9" y="8"/>
                  </a:cubicBezTo>
                  <a:cubicBezTo>
                    <a:pt x="8" y="10"/>
                    <a:pt x="8" y="10"/>
                    <a:pt x="8" y="10"/>
                  </a:cubicBezTo>
                  <a:cubicBezTo>
                    <a:pt x="6" y="12"/>
                    <a:pt x="6" y="14"/>
                    <a:pt x="8" y="16"/>
                  </a:cubicBezTo>
                  <a:cubicBezTo>
                    <a:pt x="8" y="16"/>
                    <a:pt x="8" y="16"/>
                    <a:pt x="8" y="16"/>
                  </a:cubicBezTo>
                  <a:cubicBezTo>
                    <a:pt x="9" y="17"/>
                    <a:pt x="10" y="20"/>
                    <a:pt x="9" y="21"/>
                  </a:cubicBezTo>
                  <a:cubicBezTo>
                    <a:pt x="9" y="22"/>
                    <a:pt x="6" y="25"/>
                    <a:pt x="4" y="25"/>
                  </a:cubicBezTo>
                  <a:cubicBezTo>
                    <a:pt x="4" y="25"/>
                    <a:pt x="4" y="25"/>
                    <a:pt x="4" y="25"/>
                  </a:cubicBezTo>
                  <a:cubicBezTo>
                    <a:pt x="1" y="25"/>
                    <a:pt x="0" y="27"/>
                    <a:pt x="0" y="29"/>
                  </a:cubicBezTo>
                  <a:cubicBezTo>
                    <a:pt x="0" y="32"/>
                    <a:pt x="0" y="32"/>
                    <a:pt x="0" y="32"/>
                  </a:cubicBezTo>
                  <a:cubicBezTo>
                    <a:pt x="0" y="34"/>
                    <a:pt x="1" y="36"/>
                    <a:pt x="4" y="36"/>
                  </a:cubicBezTo>
                  <a:cubicBezTo>
                    <a:pt x="4" y="36"/>
                    <a:pt x="4" y="36"/>
                    <a:pt x="4" y="36"/>
                  </a:cubicBezTo>
                  <a:cubicBezTo>
                    <a:pt x="6" y="36"/>
                    <a:pt x="8" y="37"/>
                    <a:pt x="9" y="38"/>
                  </a:cubicBezTo>
                  <a:cubicBezTo>
                    <a:pt x="9" y="40"/>
                    <a:pt x="9" y="44"/>
                    <a:pt x="8" y="46"/>
                  </a:cubicBezTo>
                  <a:cubicBezTo>
                    <a:pt x="8" y="46"/>
                    <a:pt x="8" y="46"/>
                    <a:pt x="8" y="46"/>
                  </a:cubicBezTo>
                  <a:cubicBezTo>
                    <a:pt x="6" y="47"/>
                    <a:pt x="6" y="50"/>
                    <a:pt x="8" y="51"/>
                  </a:cubicBezTo>
                  <a:cubicBezTo>
                    <a:pt x="9" y="53"/>
                    <a:pt x="9" y="53"/>
                    <a:pt x="9" y="53"/>
                  </a:cubicBezTo>
                  <a:cubicBezTo>
                    <a:pt x="10" y="54"/>
                    <a:pt x="11" y="54"/>
                    <a:pt x="12" y="54"/>
                  </a:cubicBezTo>
                  <a:cubicBezTo>
                    <a:pt x="13" y="54"/>
                    <a:pt x="14" y="54"/>
                    <a:pt x="15" y="53"/>
                  </a:cubicBezTo>
                  <a:cubicBezTo>
                    <a:pt x="15" y="53"/>
                    <a:pt x="15" y="53"/>
                    <a:pt x="15" y="53"/>
                  </a:cubicBezTo>
                  <a:cubicBezTo>
                    <a:pt x="16" y="52"/>
                    <a:pt x="18" y="51"/>
                    <a:pt x="19" y="51"/>
                  </a:cubicBezTo>
                  <a:cubicBezTo>
                    <a:pt x="20" y="51"/>
                    <a:pt x="20" y="51"/>
                    <a:pt x="20" y="51"/>
                  </a:cubicBezTo>
                  <a:cubicBezTo>
                    <a:pt x="21" y="52"/>
                    <a:pt x="25" y="55"/>
                    <a:pt x="25" y="57"/>
                  </a:cubicBezTo>
                  <a:cubicBezTo>
                    <a:pt x="25" y="57"/>
                    <a:pt x="25" y="57"/>
                    <a:pt x="25" y="57"/>
                  </a:cubicBezTo>
                  <a:cubicBezTo>
                    <a:pt x="25" y="59"/>
                    <a:pt x="27" y="61"/>
                    <a:pt x="29" y="61"/>
                  </a:cubicBezTo>
                  <a:cubicBezTo>
                    <a:pt x="31" y="61"/>
                    <a:pt x="31" y="61"/>
                    <a:pt x="31" y="61"/>
                  </a:cubicBezTo>
                  <a:cubicBezTo>
                    <a:pt x="34" y="61"/>
                    <a:pt x="35" y="59"/>
                    <a:pt x="35" y="57"/>
                  </a:cubicBezTo>
                  <a:cubicBezTo>
                    <a:pt x="35" y="57"/>
                    <a:pt x="35" y="57"/>
                    <a:pt x="35" y="57"/>
                  </a:cubicBezTo>
                  <a:cubicBezTo>
                    <a:pt x="35" y="55"/>
                    <a:pt x="36" y="53"/>
                    <a:pt x="38" y="52"/>
                  </a:cubicBezTo>
                  <a:cubicBezTo>
                    <a:pt x="38" y="52"/>
                    <a:pt x="39" y="52"/>
                    <a:pt x="41" y="52"/>
                  </a:cubicBezTo>
                  <a:cubicBezTo>
                    <a:pt x="42" y="52"/>
                    <a:pt x="44" y="52"/>
                    <a:pt x="45" y="53"/>
                  </a:cubicBezTo>
                  <a:cubicBezTo>
                    <a:pt x="45" y="53"/>
                    <a:pt x="45" y="53"/>
                    <a:pt x="45" y="53"/>
                  </a:cubicBezTo>
                  <a:cubicBezTo>
                    <a:pt x="46" y="54"/>
                    <a:pt x="47" y="54"/>
                    <a:pt x="48" y="54"/>
                  </a:cubicBezTo>
                  <a:cubicBezTo>
                    <a:pt x="49" y="54"/>
                    <a:pt x="50" y="54"/>
                    <a:pt x="51" y="53"/>
                  </a:cubicBezTo>
                  <a:cubicBezTo>
                    <a:pt x="53" y="51"/>
                    <a:pt x="53" y="51"/>
                    <a:pt x="53" y="51"/>
                  </a:cubicBezTo>
                  <a:cubicBezTo>
                    <a:pt x="54" y="50"/>
                    <a:pt x="54" y="47"/>
                    <a:pt x="53" y="46"/>
                  </a:cubicBezTo>
                  <a:cubicBezTo>
                    <a:pt x="52" y="46"/>
                    <a:pt x="52" y="46"/>
                    <a:pt x="52" y="46"/>
                  </a:cubicBezTo>
                  <a:cubicBezTo>
                    <a:pt x="51" y="44"/>
                    <a:pt x="50" y="42"/>
                    <a:pt x="51" y="41"/>
                  </a:cubicBezTo>
                  <a:cubicBezTo>
                    <a:pt x="51" y="39"/>
                    <a:pt x="54" y="36"/>
                    <a:pt x="56" y="36"/>
                  </a:cubicBezTo>
                  <a:cubicBezTo>
                    <a:pt x="57" y="36"/>
                    <a:pt x="57" y="36"/>
                    <a:pt x="57" y="36"/>
                  </a:cubicBezTo>
                  <a:cubicBezTo>
                    <a:pt x="59" y="36"/>
                    <a:pt x="61" y="34"/>
                    <a:pt x="61" y="32"/>
                  </a:cubicBezTo>
                  <a:cubicBezTo>
                    <a:pt x="61" y="29"/>
                    <a:pt x="61" y="29"/>
                    <a:pt x="61" y="29"/>
                  </a:cubicBezTo>
                  <a:cubicBezTo>
                    <a:pt x="61" y="27"/>
                    <a:pt x="59" y="25"/>
                    <a:pt x="57" y="25"/>
                  </a:cubicBezTo>
                  <a:cubicBezTo>
                    <a:pt x="56" y="25"/>
                    <a:pt x="56" y="25"/>
                    <a:pt x="56" y="25"/>
                  </a:cubicBezTo>
                  <a:cubicBezTo>
                    <a:pt x="54" y="25"/>
                    <a:pt x="52" y="24"/>
                    <a:pt x="52" y="23"/>
                  </a:cubicBezTo>
                  <a:cubicBezTo>
                    <a:pt x="51" y="22"/>
                    <a:pt x="51" y="17"/>
                    <a:pt x="52" y="16"/>
                  </a:cubicBezTo>
                  <a:cubicBezTo>
                    <a:pt x="53" y="16"/>
                    <a:pt x="53" y="16"/>
                    <a:pt x="53" y="16"/>
                  </a:cubicBezTo>
                  <a:cubicBezTo>
                    <a:pt x="54" y="14"/>
                    <a:pt x="54" y="12"/>
                    <a:pt x="53" y="10"/>
                  </a:cubicBezTo>
                  <a:cubicBezTo>
                    <a:pt x="51" y="8"/>
                    <a:pt x="51" y="8"/>
                    <a:pt x="51" y="8"/>
                  </a:cubicBezTo>
                  <a:cubicBezTo>
                    <a:pt x="50" y="7"/>
                    <a:pt x="49" y="7"/>
                    <a:pt x="48" y="7"/>
                  </a:cubicBezTo>
                  <a:cubicBezTo>
                    <a:pt x="47" y="7"/>
                    <a:pt x="46" y="7"/>
                    <a:pt x="45" y="8"/>
                  </a:cubicBezTo>
                  <a:cubicBezTo>
                    <a:pt x="45" y="8"/>
                    <a:pt x="45" y="8"/>
                    <a:pt x="45" y="8"/>
                  </a:cubicBezTo>
                  <a:cubicBezTo>
                    <a:pt x="44" y="10"/>
                    <a:pt x="42" y="10"/>
                    <a:pt x="41" y="10"/>
                  </a:cubicBezTo>
                  <a:cubicBezTo>
                    <a:pt x="40" y="10"/>
                    <a:pt x="40" y="10"/>
                    <a:pt x="40" y="10"/>
                  </a:cubicBezTo>
                  <a:cubicBezTo>
                    <a:pt x="39" y="9"/>
                    <a:pt x="35" y="7"/>
                    <a:pt x="35" y="4"/>
                  </a:cubicBezTo>
                  <a:cubicBezTo>
                    <a:pt x="35" y="4"/>
                    <a:pt x="35" y="4"/>
                    <a:pt x="35" y="4"/>
                  </a:cubicBezTo>
                  <a:cubicBezTo>
                    <a:pt x="35" y="2"/>
                    <a:pt x="34" y="0"/>
                    <a:pt x="31" y="0"/>
                  </a:cubicBezTo>
                </a:path>
              </a:pathLst>
            </a:custGeom>
            <a:solidFill>
              <a:srgbClr val="8887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6" name="Freeform 650"/>
            <p:cNvSpPr>
              <a:spLocks noEditPoints="1"/>
            </p:cNvSpPr>
            <p:nvPr/>
          </p:nvSpPr>
          <p:spPr bwMode="auto">
            <a:xfrm>
              <a:off x="5835650" y="3225800"/>
              <a:ext cx="120650" cy="120650"/>
            </a:xfrm>
            <a:custGeom>
              <a:avLst/>
              <a:gdLst>
                <a:gd name="T0" fmla="*/ 25 w 50"/>
                <a:gd name="T1" fmla="*/ 38 h 50"/>
                <a:gd name="T2" fmla="*/ 13 w 50"/>
                <a:gd name="T3" fmla="*/ 25 h 50"/>
                <a:gd name="T4" fmla="*/ 25 w 50"/>
                <a:gd name="T5" fmla="*/ 13 h 50"/>
                <a:gd name="T6" fmla="*/ 38 w 50"/>
                <a:gd name="T7" fmla="*/ 25 h 50"/>
                <a:gd name="T8" fmla="*/ 25 w 50"/>
                <a:gd name="T9" fmla="*/ 38 h 50"/>
                <a:gd name="T10" fmla="*/ 25 w 50"/>
                <a:gd name="T11" fmla="*/ 0 h 50"/>
                <a:gd name="T12" fmla="*/ 25 w 50"/>
                <a:gd name="T13" fmla="*/ 0 h 50"/>
                <a:gd name="T14" fmla="*/ 21 w 50"/>
                <a:gd name="T15" fmla="*/ 4 h 50"/>
                <a:gd name="T16" fmla="*/ 19 w 50"/>
                <a:gd name="T17" fmla="*/ 8 h 50"/>
                <a:gd name="T18" fmla="*/ 17 w 50"/>
                <a:gd name="T19" fmla="*/ 8 h 50"/>
                <a:gd name="T20" fmla="*/ 13 w 50"/>
                <a:gd name="T21" fmla="*/ 7 h 50"/>
                <a:gd name="T22" fmla="*/ 11 w 50"/>
                <a:gd name="T23" fmla="*/ 6 h 50"/>
                <a:gd name="T24" fmla="*/ 8 w 50"/>
                <a:gd name="T25" fmla="*/ 7 h 50"/>
                <a:gd name="T26" fmla="*/ 7 w 50"/>
                <a:gd name="T27" fmla="*/ 8 h 50"/>
                <a:gd name="T28" fmla="*/ 7 w 50"/>
                <a:gd name="T29" fmla="*/ 13 h 50"/>
                <a:gd name="T30" fmla="*/ 8 w 50"/>
                <a:gd name="T31" fmla="*/ 17 h 50"/>
                <a:gd name="T32" fmla="*/ 3 w 50"/>
                <a:gd name="T33" fmla="*/ 21 h 50"/>
                <a:gd name="T34" fmla="*/ 0 w 50"/>
                <a:gd name="T35" fmla="*/ 25 h 50"/>
                <a:gd name="T36" fmla="*/ 0 w 50"/>
                <a:gd name="T37" fmla="*/ 25 h 50"/>
                <a:gd name="T38" fmla="*/ 3 w 50"/>
                <a:gd name="T39" fmla="*/ 30 h 50"/>
                <a:gd name="T40" fmla="*/ 7 w 50"/>
                <a:gd name="T41" fmla="*/ 31 h 50"/>
                <a:gd name="T42" fmla="*/ 7 w 50"/>
                <a:gd name="T43" fmla="*/ 37 h 50"/>
                <a:gd name="T44" fmla="*/ 7 w 50"/>
                <a:gd name="T45" fmla="*/ 43 h 50"/>
                <a:gd name="T46" fmla="*/ 8 w 50"/>
                <a:gd name="T47" fmla="*/ 43 h 50"/>
                <a:gd name="T48" fmla="*/ 11 w 50"/>
                <a:gd name="T49" fmla="*/ 44 h 50"/>
                <a:gd name="T50" fmla="*/ 13 w 50"/>
                <a:gd name="T51" fmla="*/ 44 h 50"/>
                <a:gd name="T52" fmla="*/ 16 w 50"/>
                <a:gd name="T53" fmla="*/ 42 h 50"/>
                <a:gd name="T54" fmla="*/ 17 w 50"/>
                <a:gd name="T55" fmla="*/ 42 h 50"/>
                <a:gd name="T56" fmla="*/ 21 w 50"/>
                <a:gd name="T57" fmla="*/ 47 h 50"/>
                <a:gd name="T58" fmla="*/ 25 w 50"/>
                <a:gd name="T59" fmla="*/ 50 h 50"/>
                <a:gd name="T60" fmla="*/ 25 w 50"/>
                <a:gd name="T61" fmla="*/ 50 h 50"/>
                <a:gd name="T62" fmla="*/ 29 w 50"/>
                <a:gd name="T63" fmla="*/ 47 h 50"/>
                <a:gd name="T64" fmla="*/ 31 w 50"/>
                <a:gd name="T65" fmla="*/ 43 h 50"/>
                <a:gd name="T66" fmla="*/ 34 w 50"/>
                <a:gd name="T67" fmla="*/ 43 h 50"/>
                <a:gd name="T68" fmla="*/ 37 w 50"/>
                <a:gd name="T69" fmla="*/ 44 h 50"/>
                <a:gd name="T70" fmla="*/ 39 w 50"/>
                <a:gd name="T71" fmla="*/ 44 h 50"/>
                <a:gd name="T72" fmla="*/ 42 w 50"/>
                <a:gd name="T73" fmla="*/ 43 h 50"/>
                <a:gd name="T74" fmla="*/ 43 w 50"/>
                <a:gd name="T75" fmla="*/ 43 h 50"/>
                <a:gd name="T76" fmla="*/ 43 w 50"/>
                <a:gd name="T77" fmla="*/ 37 h 50"/>
                <a:gd name="T78" fmla="*/ 42 w 50"/>
                <a:gd name="T79" fmla="*/ 33 h 50"/>
                <a:gd name="T80" fmla="*/ 47 w 50"/>
                <a:gd name="T81" fmla="*/ 30 h 50"/>
                <a:gd name="T82" fmla="*/ 50 w 50"/>
                <a:gd name="T83" fmla="*/ 25 h 50"/>
                <a:gd name="T84" fmla="*/ 50 w 50"/>
                <a:gd name="T85" fmla="*/ 25 h 50"/>
                <a:gd name="T86" fmla="*/ 47 w 50"/>
                <a:gd name="T87" fmla="*/ 21 h 50"/>
                <a:gd name="T88" fmla="*/ 43 w 50"/>
                <a:gd name="T89" fmla="*/ 19 h 50"/>
                <a:gd name="T90" fmla="*/ 43 w 50"/>
                <a:gd name="T91" fmla="*/ 13 h 50"/>
                <a:gd name="T92" fmla="*/ 43 w 50"/>
                <a:gd name="T93" fmla="*/ 8 h 50"/>
                <a:gd name="T94" fmla="*/ 42 w 50"/>
                <a:gd name="T95" fmla="*/ 7 h 50"/>
                <a:gd name="T96" fmla="*/ 39 w 50"/>
                <a:gd name="T97" fmla="*/ 6 h 50"/>
                <a:gd name="T98" fmla="*/ 37 w 50"/>
                <a:gd name="T99" fmla="*/ 7 h 50"/>
                <a:gd name="T100" fmla="*/ 34 w 50"/>
                <a:gd name="T101" fmla="*/ 8 h 50"/>
                <a:gd name="T102" fmla="*/ 33 w 50"/>
                <a:gd name="T103" fmla="*/ 8 h 50"/>
                <a:gd name="T104" fmla="*/ 29 w 50"/>
                <a:gd name="T105" fmla="*/ 4 h 50"/>
                <a:gd name="T106" fmla="*/ 25 w 50"/>
                <a:gd name="T10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 h="50">
                  <a:moveTo>
                    <a:pt x="25" y="38"/>
                  </a:moveTo>
                  <a:cubicBezTo>
                    <a:pt x="18" y="38"/>
                    <a:pt x="13" y="32"/>
                    <a:pt x="13" y="25"/>
                  </a:cubicBezTo>
                  <a:cubicBezTo>
                    <a:pt x="13" y="18"/>
                    <a:pt x="18" y="13"/>
                    <a:pt x="25" y="13"/>
                  </a:cubicBezTo>
                  <a:cubicBezTo>
                    <a:pt x="32" y="13"/>
                    <a:pt x="38" y="18"/>
                    <a:pt x="38" y="25"/>
                  </a:cubicBezTo>
                  <a:cubicBezTo>
                    <a:pt x="38" y="32"/>
                    <a:pt x="32" y="38"/>
                    <a:pt x="25" y="38"/>
                  </a:cubicBezTo>
                  <a:moveTo>
                    <a:pt x="25" y="0"/>
                  </a:moveTo>
                  <a:cubicBezTo>
                    <a:pt x="25" y="0"/>
                    <a:pt x="25" y="0"/>
                    <a:pt x="25" y="0"/>
                  </a:cubicBezTo>
                  <a:cubicBezTo>
                    <a:pt x="22" y="0"/>
                    <a:pt x="21" y="2"/>
                    <a:pt x="21" y="4"/>
                  </a:cubicBezTo>
                  <a:cubicBezTo>
                    <a:pt x="21" y="5"/>
                    <a:pt x="20" y="7"/>
                    <a:pt x="19" y="8"/>
                  </a:cubicBezTo>
                  <a:cubicBezTo>
                    <a:pt x="18" y="8"/>
                    <a:pt x="17" y="8"/>
                    <a:pt x="17" y="8"/>
                  </a:cubicBezTo>
                  <a:cubicBezTo>
                    <a:pt x="15" y="8"/>
                    <a:pt x="14" y="8"/>
                    <a:pt x="13" y="7"/>
                  </a:cubicBezTo>
                  <a:cubicBezTo>
                    <a:pt x="12" y="6"/>
                    <a:pt x="11" y="6"/>
                    <a:pt x="11" y="6"/>
                  </a:cubicBezTo>
                  <a:cubicBezTo>
                    <a:pt x="10" y="6"/>
                    <a:pt x="8" y="6"/>
                    <a:pt x="8" y="7"/>
                  </a:cubicBezTo>
                  <a:cubicBezTo>
                    <a:pt x="7" y="8"/>
                    <a:pt x="7" y="8"/>
                    <a:pt x="7" y="8"/>
                  </a:cubicBezTo>
                  <a:cubicBezTo>
                    <a:pt x="6" y="9"/>
                    <a:pt x="5" y="12"/>
                    <a:pt x="7" y="13"/>
                  </a:cubicBezTo>
                  <a:cubicBezTo>
                    <a:pt x="8" y="14"/>
                    <a:pt x="9" y="16"/>
                    <a:pt x="8" y="17"/>
                  </a:cubicBezTo>
                  <a:cubicBezTo>
                    <a:pt x="8" y="18"/>
                    <a:pt x="5" y="21"/>
                    <a:pt x="3" y="21"/>
                  </a:cubicBezTo>
                  <a:cubicBezTo>
                    <a:pt x="2" y="21"/>
                    <a:pt x="0" y="23"/>
                    <a:pt x="0" y="25"/>
                  </a:cubicBezTo>
                  <a:cubicBezTo>
                    <a:pt x="0" y="25"/>
                    <a:pt x="0" y="25"/>
                    <a:pt x="0" y="25"/>
                  </a:cubicBezTo>
                  <a:cubicBezTo>
                    <a:pt x="0" y="28"/>
                    <a:pt x="2" y="30"/>
                    <a:pt x="3" y="30"/>
                  </a:cubicBezTo>
                  <a:cubicBezTo>
                    <a:pt x="5" y="30"/>
                    <a:pt x="7" y="30"/>
                    <a:pt x="7" y="31"/>
                  </a:cubicBezTo>
                  <a:cubicBezTo>
                    <a:pt x="8" y="32"/>
                    <a:pt x="8" y="36"/>
                    <a:pt x="7" y="37"/>
                  </a:cubicBezTo>
                  <a:cubicBezTo>
                    <a:pt x="5" y="39"/>
                    <a:pt x="6" y="41"/>
                    <a:pt x="7" y="43"/>
                  </a:cubicBezTo>
                  <a:cubicBezTo>
                    <a:pt x="8" y="43"/>
                    <a:pt x="8" y="43"/>
                    <a:pt x="8" y="43"/>
                  </a:cubicBezTo>
                  <a:cubicBezTo>
                    <a:pt x="8" y="44"/>
                    <a:pt x="10" y="44"/>
                    <a:pt x="11" y="44"/>
                  </a:cubicBezTo>
                  <a:cubicBezTo>
                    <a:pt x="11" y="44"/>
                    <a:pt x="12" y="44"/>
                    <a:pt x="13" y="44"/>
                  </a:cubicBezTo>
                  <a:cubicBezTo>
                    <a:pt x="14" y="43"/>
                    <a:pt x="15" y="42"/>
                    <a:pt x="16" y="42"/>
                  </a:cubicBezTo>
                  <a:cubicBezTo>
                    <a:pt x="17" y="42"/>
                    <a:pt x="17" y="42"/>
                    <a:pt x="17" y="42"/>
                  </a:cubicBezTo>
                  <a:cubicBezTo>
                    <a:pt x="18" y="43"/>
                    <a:pt x="21" y="45"/>
                    <a:pt x="21" y="47"/>
                  </a:cubicBezTo>
                  <a:cubicBezTo>
                    <a:pt x="21" y="49"/>
                    <a:pt x="22" y="50"/>
                    <a:pt x="25" y="50"/>
                  </a:cubicBezTo>
                  <a:cubicBezTo>
                    <a:pt x="25" y="50"/>
                    <a:pt x="25" y="50"/>
                    <a:pt x="25" y="50"/>
                  </a:cubicBezTo>
                  <a:cubicBezTo>
                    <a:pt x="28" y="50"/>
                    <a:pt x="29" y="49"/>
                    <a:pt x="29" y="47"/>
                  </a:cubicBezTo>
                  <a:cubicBezTo>
                    <a:pt x="29" y="45"/>
                    <a:pt x="30" y="43"/>
                    <a:pt x="31" y="43"/>
                  </a:cubicBezTo>
                  <a:cubicBezTo>
                    <a:pt x="32" y="43"/>
                    <a:pt x="33" y="43"/>
                    <a:pt x="34" y="43"/>
                  </a:cubicBezTo>
                  <a:cubicBezTo>
                    <a:pt x="35" y="43"/>
                    <a:pt x="36" y="43"/>
                    <a:pt x="37" y="44"/>
                  </a:cubicBezTo>
                  <a:cubicBezTo>
                    <a:pt x="38" y="44"/>
                    <a:pt x="39" y="44"/>
                    <a:pt x="39" y="44"/>
                  </a:cubicBezTo>
                  <a:cubicBezTo>
                    <a:pt x="40" y="44"/>
                    <a:pt x="42" y="44"/>
                    <a:pt x="42" y="43"/>
                  </a:cubicBezTo>
                  <a:cubicBezTo>
                    <a:pt x="43" y="43"/>
                    <a:pt x="43" y="43"/>
                    <a:pt x="43" y="43"/>
                  </a:cubicBezTo>
                  <a:cubicBezTo>
                    <a:pt x="44" y="41"/>
                    <a:pt x="45" y="39"/>
                    <a:pt x="43" y="37"/>
                  </a:cubicBezTo>
                  <a:cubicBezTo>
                    <a:pt x="42" y="36"/>
                    <a:pt x="41" y="34"/>
                    <a:pt x="42" y="33"/>
                  </a:cubicBezTo>
                  <a:cubicBezTo>
                    <a:pt x="42" y="32"/>
                    <a:pt x="45" y="30"/>
                    <a:pt x="47" y="30"/>
                  </a:cubicBezTo>
                  <a:cubicBezTo>
                    <a:pt x="48" y="30"/>
                    <a:pt x="50" y="28"/>
                    <a:pt x="50" y="25"/>
                  </a:cubicBezTo>
                  <a:cubicBezTo>
                    <a:pt x="50" y="25"/>
                    <a:pt x="50" y="25"/>
                    <a:pt x="50" y="25"/>
                  </a:cubicBezTo>
                  <a:cubicBezTo>
                    <a:pt x="50" y="23"/>
                    <a:pt x="48" y="21"/>
                    <a:pt x="47" y="21"/>
                  </a:cubicBezTo>
                  <a:cubicBezTo>
                    <a:pt x="45" y="21"/>
                    <a:pt x="43" y="20"/>
                    <a:pt x="43" y="19"/>
                  </a:cubicBezTo>
                  <a:cubicBezTo>
                    <a:pt x="42" y="18"/>
                    <a:pt x="42" y="14"/>
                    <a:pt x="43" y="13"/>
                  </a:cubicBezTo>
                  <a:cubicBezTo>
                    <a:pt x="45" y="12"/>
                    <a:pt x="44" y="9"/>
                    <a:pt x="43" y="8"/>
                  </a:cubicBezTo>
                  <a:cubicBezTo>
                    <a:pt x="42" y="7"/>
                    <a:pt x="42" y="7"/>
                    <a:pt x="42" y="7"/>
                  </a:cubicBezTo>
                  <a:cubicBezTo>
                    <a:pt x="42" y="6"/>
                    <a:pt x="40" y="6"/>
                    <a:pt x="39" y="6"/>
                  </a:cubicBezTo>
                  <a:cubicBezTo>
                    <a:pt x="39" y="6"/>
                    <a:pt x="38" y="6"/>
                    <a:pt x="37" y="7"/>
                  </a:cubicBezTo>
                  <a:cubicBezTo>
                    <a:pt x="36" y="8"/>
                    <a:pt x="35" y="8"/>
                    <a:pt x="34" y="8"/>
                  </a:cubicBezTo>
                  <a:cubicBezTo>
                    <a:pt x="34" y="8"/>
                    <a:pt x="33" y="8"/>
                    <a:pt x="33" y="8"/>
                  </a:cubicBezTo>
                  <a:cubicBezTo>
                    <a:pt x="32" y="8"/>
                    <a:pt x="29" y="5"/>
                    <a:pt x="29" y="4"/>
                  </a:cubicBezTo>
                  <a:cubicBezTo>
                    <a:pt x="29" y="2"/>
                    <a:pt x="28" y="0"/>
                    <a:pt x="25" y="0"/>
                  </a:cubicBezTo>
                </a:path>
              </a:pathLst>
            </a:custGeom>
            <a:solidFill>
              <a:srgbClr val="8887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7" name="Freeform 651"/>
            <p:cNvSpPr>
              <a:spLocks noEditPoints="1"/>
            </p:cNvSpPr>
            <p:nvPr/>
          </p:nvSpPr>
          <p:spPr bwMode="auto">
            <a:xfrm>
              <a:off x="5849938" y="3360737"/>
              <a:ext cx="92075" cy="95250"/>
            </a:xfrm>
            <a:custGeom>
              <a:avLst/>
              <a:gdLst>
                <a:gd name="T0" fmla="*/ 19 w 38"/>
                <a:gd name="T1" fmla="*/ 29 h 39"/>
                <a:gd name="T2" fmla="*/ 9 w 38"/>
                <a:gd name="T3" fmla="*/ 19 h 39"/>
                <a:gd name="T4" fmla="*/ 19 w 38"/>
                <a:gd name="T5" fmla="*/ 9 h 39"/>
                <a:gd name="T6" fmla="*/ 29 w 38"/>
                <a:gd name="T7" fmla="*/ 19 h 39"/>
                <a:gd name="T8" fmla="*/ 19 w 38"/>
                <a:gd name="T9" fmla="*/ 29 h 39"/>
                <a:gd name="T10" fmla="*/ 19 w 38"/>
                <a:gd name="T11" fmla="*/ 0 h 39"/>
                <a:gd name="T12" fmla="*/ 16 w 38"/>
                <a:gd name="T13" fmla="*/ 2 h 39"/>
                <a:gd name="T14" fmla="*/ 14 w 38"/>
                <a:gd name="T15" fmla="*/ 5 h 39"/>
                <a:gd name="T16" fmla="*/ 12 w 38"/>
                <a:gd name="T17" fmla="*/ 6 h 39"/>
                <a:gd name="T18" fmla="*/ 10 w 38"/>
                <a:gd name="T19" fmla="*/ 5 h 39"/>
                <a:gd name="T20" fmla="*/ 8 w 38"/>
                <a:gd name="T21" fmla="*/ 4 h 39"/>
                <a:gd name="T22" fmla="*/ 5 w 38"/>
                <a:gd name="T23" fmla="*/ 5 h 39"/>
                <a:gd name="T24" fmla="*/ 5 w 38"/>
                <a:gd name="T25" fmla="*/ 10 h 39"/>
                <a:gd name="T26" fmla="*/ 6 w 38"/>
                <a:gd name="T27" fmla="*/ 13 h 39"/>
                <a:gd name="T28" fmla="*/ 2 w 38"/>
                <a:gd name="T29" fmla="*/ 16 h 39"/>
                <a:gd name="T30" fmla="*/ 0 w 38"/>
                <a:gd name="T31" fmla="*/ 19 h 39"/>
                <a:gd name="T32" fmla="*/ 2 w 38"/>
                <a:gd name="T33" fmla="*/ 23 h 39"/>
                <a:gd name="T34" fmla="*/ 5 w 38"/>
                <a:gd name="T35" fmla="*/ 24 h 39"/>
                <a:gd name="T36" fmla="*/ 5 w 38"/>
                <a:gd name="T37" fmla="*/ 29 h 39"/>
                <a:gd name="T38" fmla="*/ 5 w 38"/>
                <a:gd name="T39" fmla="*/ 33 h 39"/>
                <a:gd name="T40" fmla="*/ 8 w 38"/>
                <a:gd name="T41" fmla="*/ 34 h 39"/>
                <a:gd name="T42" fmla="*/ 10 w 38"/>
                <a:gd name="T43" fmla="*/ 33 h 39"/>
                <a:gd name="T44" fmla="*/ 12 w 38"/>
                <a:gd name="T45" fmla="*/ 32 h 39"/>
                <a:gd name="T46" fmla="*/ 13 w 38"/>
                <a:gd name="T47" fmla="*/ 32 h 39"/>
                <a:gd name="T48" fmla="*/ 16 w 38"/>
                <a:gd name="T49" fmla="*/ 36 h 39"/>
                <a:gd name="T50" fmla="*/ 19 w 38"/>
                <a:gd name="T51" fmla="*/ 39 h 39"/>
                <a:gd name="T52" fmla="*/ 22 w 38"/>
                <a:gd name="T53" fmla="*/ 36 h 39"/>
                <a:gd name="T54" fmla="*/ 24 w 38"/>
                <a:gd name="T55" fmla="*/ 33 h 39"/>
                <a:gd name="T56" fmla="*/ 26 w 38"/>
                <a:gd name="T57" fmla="*/ 33 h 39"/>
                <a:gd name="T58" fmla="*/ 29 w 38"/>
                <a:gd name="T59" fmla="*/ 33 h 39"/>
                <a:gd name="T60" fmla="*/ 30 w 38"/>
                <a:gd name="T61" fmla="*/ 34 h 39"/>
                <a:gd name="T62" fmla="*/ 33 w 38"/>
                <a:gd name="T63" fmla="*/ 33 h 39"/>
                <a:gd name="T64" fmla="*/ 33 w 38"/>
                <a:gd name="T65" fmla="*/ 29 h 39"/>
                <a:gd name="T66" fmla="*/ 32 w 38"/>
                <a:gd name="T67" fmla="*/ 25 h 39"/>
                <a:gd name="T68" fmla="*/ 36 w 38"/>
                <a:gd name="T69" fmla="*/ 23 h 39"/>
                <a:gd name="T70" fmla="*/ 38 w 38"/>
                <a:gd name="T71" fmla="*/ 19 h 39"/>
                <a:gd name="T72" fmla="*/ 36 w 38"/>
                <a:gd name="T73" fmla="*/ 16 h 39"/>
                <a:gd name="T74" fmla="*/ 33 w 38"/>
                <a:gd name="T75" fmla="*/ 14 h 39"/>
                <a:gd name="T76" fmla="*/ 33 w 38"/>
                <a:gd name="T77" fmla="*/ 10 h 39"/>
                <a:gd name="T78" fmla="*/ 33 w 38"/>
                <a:gd name="T79" fmla="*/ 5 h 39"/>
                <a:gd name="T80" fmla="*/ 30 w 38"/>
                <a:gd name="T81" fmla="*/ 4 h 39"/>
                <a:gd name="T82" fmla="*/ 29 w 38"/>
                <a:gd name="T83" fmla="*/ 5 h 39"/>
                <a:gd name="T84" fmla="*/ 26 w 38"/>
                <a:gd name="T85" fmla="*/ 6 h 39"/>
                <a:gd name="T86" fmla="*/ 25 w 38"/>
                <a:gd name="T87" fmla="*/ 6 h 39"/>
                <a:gd name="T88" fmla="*/ 22 w 38"/>
                <a:gd name="T89" fmla="*/ 2 h 39"/>
                <a:gd name="T90" fmla="*/ 19 w 38"/>
                <a:gd name="T9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 h="39">
                  <a:moveTo>
                    <a:pt x="19" y="29"/>
                  </a:moveTo>
                  <a:cubicBezTo>
                    <a:pt x="14" y="29"/>
                    <a:pt x="9" y="24"/>
                    <a:pt x="9" y="19"/>
                  </a:cubicBezTo>
                  <a:cubicBezTo>
                    <a:pt x="9" y="14"/>
                    <a:pt x="14" y="9"/>
                    <a:pt x="19" y="9"/>
                  </a:cubicBezTo>
                  <a:cubicBezTo>
                    <a:pt x="24" y="9"/>
                    <a:pt x="29" y="14"/>
                    <a:pt x="29" y="19"/>
                  </a:cubicBezTo>
                  <a:cubicBezTo>
                    <a:pt x="29" y="24"/>
                    <a:pt x="24" y="29"/>
                    <a:pt x="19" y="29"/>
                  </a:cubicBezTo>
                  <a:moveTo>
                    <a:pt x="19" y="0"/>
                  </a:moveTo>
                  <a:cubicBezTo>
                    <a:pt x="17" y="0"/>
                    <a:pt x="16" y="1"/>
                    <a:pt x="16" y="2"/>
                  </a:cubicBezTo>
                  <a:cubicBezTo>
                    <a:pt x="16" y="4"/>
                    <a:pt x="15" y="5"/>
                    <a:pt x="14" y="5"/>
                  </a:cubicBezTo>
                  <a:cubicBezTo>
                    <a:pt x="14" y="6"/>
                    <a:pt x="13" y="6"/>
                    <a:pt x="12" y="6"/>
                  </a:cubicBezTo>
                  <a:cubicBezTo>
                    <a:pt x="11" y="6"/>
                    <a:pt x="10" y="5"/>
                    <a:pt x="10" y="5"/>
                  </a:cubicBezTo>
                  <a:cubicBezTo>
                    <a:pt x="9" y="4"/>
                    <a:pt x="9" y="4"/>
                    <a:pt x="8" y="4"/>
                  </a:cubicBezTo>
                  <a:cubicBezTo>
                    <a:pt x="7" y="4"/>
                    <a:pt x="6" y="5"/>
                    <a:pt x="5" y="5"/>
                  </a:cubicBezTo>
                  <a:cubicBezTo>
                    <a:pt x="4" y="7"/>
                    <a:pt x="4" y="9"/>
                    <a:pt x="5" y="10"/>
                  </a:cubicBezTo>
                  <a:cubicBezTo>
                    <a:pt x="6" y="11"/>
                    <a:pt x="6" y="12"/>
                    <a:pt x="6" y="13"/>
                  </a:cubicBezTo>
                  <a:cubicBezTo>
                    <a:pt x="6" y="14"/>
                    <a:pt x="4" y="16"/>
                    <a:pt x="2" y="16"/>
                  </a:cubicBezTo>
                  <a:cubicBezTo>
                    <a:pt x="1" y="16"/>
                    <a:pt x="0" y="17"/>
                    <a:pt x="0" y="19"/>
                  </a:cubicBezTo>
                  <a:cubicBezTo>
                    <a:pt x="0" y="21"/>
                    <a:pt x="1" y="23"/>
                    <a:pt x="2" y="23"/>
                  </a:cubicBezTo>
                  <a:cubicBezTo>
                    <a:pt x="4" y="23"/>
                    <a:pt x="5" y="23"/>
                    <a:pt x="5" y="24"/>
                  </a:cubicBezTo>
                  <a:cubicBezTo>
                    <a:pt x="6" y="25"/>
                    <a:pt x="6" y="28"/>
                    <a:pt x="5" y="29"/>
                  </a:cubicBezTo>
                  <a:cubicBezTo>
                    <a:pt x="4" y="30"/>
                    <a:pt x="4" y="32"/>
                    <a:pt x="5" y="33"/>
                  </a:cubicBezTo>
                  <a:cubicBezTo>
                    <a:pt x="6" y="34"/>
                    <a:pt x="7" y="34"/>
                    <a:pt x="8" y="34"/>
                  </a:cubicBezTo>
                  <a:cubicBezTo>
                    <a:pt x="9" y="34"/>
                    <a:pt x="9" y="34"/>
                    <a:pt x="10" y="33"/>
                  </a:cubicBezTo>
                  <a:cubicBezTo>
                    <a:pt x="10" y="33"/>
                    <a:pt x="11" y="32"/>
                    <a:pt x="12" y="32"/>
                  </a:cubicBezTo>
                  <a:cubicBezTo>
                    <a:pt x="12" y="32"/>
                    <a:pt x="13" y="32"/>
                    <a:pt x="13" y="32"/>
                  </a:cubicBezTo>
                  <a:cubicBezTo>
                    <a:pt x="14" y="33"/>
                    <a:pt x="16" y="34"/>
                    <a:pt x="16" y="36"/>
                  </a:cubicBezTo>
                  <a:cubicBezTo>
                    <a:pt x="16" y="37"/>
                    <a:pt x="17" y="39"/>
                    <a:pt x="19" y="39"/>
                  </a:cubicBezTo>
                  <a:cubicBezTo>
                    <a:pt x="21" y="39"/>
                    <a:pt x="22" y="37"/>
                    <a:pt x="22" y="36"/>
                  </a:cubicBezTo>
                  <a:cubicBezTo>
                    <a:pt x="22" y="34"/>
                    <a:pt x="23" y="33"/>
                    <a:pt x="24" y="33"/>
                  </a:cubicBezTo>
                  <a:cubicBezTo>
                    <a:pt x="24" y="33"/>
                    <a:pt x="25" y="33"/>
                    <a:pt x="26" y="33"/>
                  </a:cubicBezTo>
                  <a:cubicBezTo>
                    <a:pt x="27" y="33"/>
                    <a:pt x="28" y="33"/>
                    <a:pt x="29" y="33"/>
                  </a:cubicBezTo>
                  <a:cubicBezTo>
                    <a:pt x="29" y="34"/>
                    <a:pt x="30" y="34"/>
                    <a:pt x="30" y="34"/>
                  </a:cubicBezTo>
                  <a:cubicBezTo>
                    <a:pt x="31" y="34"/>
                    <a:pt x="32" y="34"/>
                    <a:pt x="33" y="33"/>
                  </a:cubicBezTo>
                  <a:cubicBezTo>
                    <a:pt x="34" y="32"/>
                    <a:pt x="34" y="30"/>
                    <a:pt x="33" y="29"/>
                  </a:cubicBezTo>
                  <a:cubicBezTo>
                    <a:pt x="32" y="28"/>
                    <a:pt x="32" y="26"/>
                    <a:pt x="32" y="25"/>
                  </a:cubicBezTo>
                  <a:cubicBezTo>
                    <a:pt x="33" y="25"/>
                    <a:pt x="34" y="23"/>
                    <a:pt x="36" y="23"/>
                  </a:cubicBezTo>
                  <a:cubicBezTo>
                    <a:pt x="37" y="23"/>
                    <a:pt x="38" y="21"/>
                    <a:pt x="38" y="19"/>
                  </a:cubicBezTo>
                  <a:cubicBezTo>
                    <a:pt x="38" y="17"/>
                    <a:pt x="37" y="16"/>
                    <a:pt x="36" y="16"/>
                  </a:cubicBezTo>
                  <a:cubicBezTo>
                    <a:pt x="34" y="16"/>
                    <a:pt x="33" y="15"/>
                    <a:pt x="33" y="14"/>
                  </a:cubicBezTo>
                  <a:cubicBezTo>
                    <a:pt x="32" y="13"/>
                    <a:pt x="32" y="11"/>
                    <a:pt x="33" y="10"/>
                  </a:cubicBezTo>
                  <a:cubicBezTo>
                    <a:pt x="34" y="9"/>
                    <a:pt x="34" y="7"/>
                    <a:pt x="33" y="5"/>
                  </a:cubicBezTo>
                  <a:cubicBezTo>
                    <a:pt x="32" y="5"/>
                    <a:pt x="31" y="4"/>
                    <a:pt x="30" y="4"/>
                  </a:cubicBezTo>
                  <a:cubicBezTo>
                    <a:pt x="30" y="4"/>
                    <a:pt x="29" y="4"/>
                    <a:pt x="29" y="5"/>
                  </a:cubicBezTo>
                  <a:cubicBezTo>
                    <a:pt x="28" y="6"/>
                    <a:pt x="27" y="6"/>
                    <a:pt x="26" y="6"/>
                  </a:cubicBezTo>
                  <a:cubicBezTo>
                    <a:pt x="26" y="6"/>
                    <a:pt x="25" y="6"/>
                    <a:pt x="25" y="6"/>
                  </a:cubicBezTo>
                  <a:cubicBezTo>
                    <a:pt x="25" y="6"/>
                    <a:pt x="22" y="4"/>
                    <a:pt x="22" y="2"/>
                  </a:cubicBezTo>
                  <a:cubicBezTo>
                    <a:pt x="22" y="1"/>
                    <a:pt x="21" y="0"/>
                    <a:pt x="19" y="0"/>
                  </a:cubicBezTo>
                </a:path>
              </a:pathLst>
            </a:custGeom>
            <a:solidFill>
              <a:srgbClr val="8887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8" name="Freeform 652"/>
            <p:cNvSpPr/>
            <p:nvPr/>
          </p:nvSpPr>
          <p:spPr bwMode="auto">
            <a:xfrm>
              <a:off x="5770563" y="4124325"/>
              <a:ext cx="82550" cy="219075"/>
            </a:xfrm>
            <a:custGeom>
              <a:avLst/>
              <a:gdLst>
                <a:gd name="T0" fmla="*/ 29 w 34"/>
                <a:gd name="T1" fmla="*/ 0 h 91"/>
                <a:gd name="T2" fmla="*/ 5 w 34"/>
                <a:gd name="T3" fmla="*/ 0 h 91"/>
                <a:gd name="T4" fmla="*/ 0 w 34"/>
                <a:gd name="T5" fmla="*/ 4 h 91"/>
                <a:gd name="T6" fmla="*/ 0 w 34"/>
                <a:gd name="T7" fmla="*/ 52 h 91"/>
                <a:gd name="T8" fmla="*/ 0 w 34"/>
                <a:gd name="T9" fmla="*/ 91 h 91"/>
                <a:gd name="T10" fmla="*/ 10 w 34"/>
                <a:gd name="T11" fmla="*/ 91 h 91"/>
                <a:gd name="T12" fmla="*/ 15 w 34"/>
                <a:gd name="T13" fmla="*/ 86 h 91"/>
                <a:gd name="T14" fmla="*/ 15 w 34"/>
                <a:gd name="T15" fmla="*/ 52 h 91"/>
                <a:gd name="T16" fmla="*/ 19 w 34"/>
                <a:gd name="T17" fmla="*/ 52 h 91"/>
                <a:gd name="T18" fmla="*/ 19 w 34"/>
                <a:gd name="T19" fmla="*/ 86 h 91"/>
                <a:gd name="T20" fmla="*/ 24 w 34"/>
                <a:gd name="T21" fmla="*/ 91 h 91"/>
                <a:gd name="T22" fmla="*/ 29 w 34"/>
                <a:gd name="T23" fmla="*/ 91 h 91"/>
                <a:gd name="T24" fmla="*/ 34 w 34"/>
                <a:gd name="T25" fmla="*/ 86 h 91"/>
                <a:gd name="T26" fmla="*/ 34 w 34"/>
                <a:gd name="T27" fmla="*/ 52 h 91"/>
                <a:gd name="T28" fmla="*/ 34 w 34"/>
                <a:gd name="T29" fmla="*/ 4 h 91"/>
                <a:gd name="T30" fmla="*/ 29 w 34"/>
                <a:gd name="T31"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91">
                  <a:moveTo>
                    <a:pt x="29" y="0"/>
                  </a:moveTo>
                  <a:cubicBezTo>
                    <a:pt x="5" y="0"/>
                    <a:pt x="5" y="0"/>
                    <a:pt x="5" y="0"/>
                  </a:cubicBezTo>
                  <a:cubicBezTo>
                    <a:pt x="5" y="0"/>
                    <a:pt x="0" y="0"/>
                    <a:pt x="0" y="4"/>
                  </a:cubicBezTo>
                  <a:cubicBezTo>
                    <a:pt x="0" y="9"/>
                    <a:pt x="0" y="52"/>
                    <a:pt x="0" y="52"/>
                  </a:cubicBezTo>
                  <a:cubicBezTo>
                    <a:pt x="0" y="91"/>
                    <a:pt x="0" y="91"/>
                    <a:pt x="0" y="91"/>
                  </a:cubicBezTo>
                  <a:cubicBezTo>
                    <a:pt x="10" y="91"/>
                    <a:pt x="10" y="91"/>
                    <a:pt x="10" y="91"/>
                  </a:cubicBezTo>
                  <a:cubicBezTo>
                    <a:pt x="10" y="91"/>
                    <a:pt x="15" y="91"/>
                    <a:pt x="15" y="86"/>
                  </a:cubicBezTo>
                  <a:cubicBezTo>
                    <a:pt x="15" y="81"/>
                    <a:pt x="15" y="52"/>
                    <a:pt x="15" y="52"/>
                  </a:cubicBezTo>
                  <a:cubicBezTo>
                    <a:pt x="19" y="52"/>
                    <a:pt x="19" y="52"/>
                    <a:pt x="19" y="52"/>
                  </a:cubicBezTo>
                  <a:cubicBezTo>
                    <a:pt x="19" y="86"/>
                    <a:pt x="19" y="86"/>
                    <a:pt x="19" y="86"/>
                  </a:cubicBezTo>
                  <a:cubicBezTo>
                    <a:pt x="19" y="86"/>
                    <a:pt x="19" y="91"/>
                    <a:pt x="24" y="91"/>
                  </a:cubicBezTo>
                  <a:cubicBezTo>
                    <a:pt x="29" y="91"/>
                    <a:pt x="29" y="91"/>
                    <a:pt x="29" y="91"/>
                  </a:cubicBezTo>
                  <a:cubicBezTo>
                    <a:pt x="29" y="91"/>
                    <a:pt x="34" y="91"/>
                    <a:pt x="34" y="86"/>
                  </a:cubicBezTo>
                  <a:cubicBezTo>
                    <a:pt x="34" y="81"/>
                    <a:pt x="34" y="52"/>
                    <a:pt x="34" y="52"/>
                  </a:cubicBezTo>
                  <a:cubicBezTo>
                    <a:pt x="34" y="52"/>
                    <a:pt x="34" y="9"/>
                    <a:pt x="34" y="4"/>
                  </a:cubicBezTo>
                  <a:cubicBezTo>
                    <a:pt x="34" y="0"/>
                    <a:pt x="29" y="0"/>
                    <a:pt x="29" y="0"/>
                  </a:cubicBezTo>
                </a:path>
              </a:pathLst>
            </a:custGeom>
            <a:solidFill>
              <a:srgbClr val="6A6D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9" name="Freeform 653"/>
            <p:cNvSpPr/>
            <p:nvPr/>
          </p:nvSpPr>
          <p:spPr bwMode="auto">
            <a:xfrm>
              <a:off x="5781675" y="4041775"/>
              <a:ext cx="58738" cy="58738"/>
            </a:xfrm>
            <a:custGeom>
              <a:avLst/>
              <a:gdLst>
                <a:gd name="T0" fmla="*/ 19 w 24"/>
                <a:gd name="T1" fmla="*/ 0 h 24"/>
                <a:gd name="T2" fmla="*/ 5 w 24"/>
                <a:gd name="T3" fmla="*/ 0 h 24"/>
                <a:gd name="T4" fmla="*/ 0 w 24"/>
                <a:gd name="T5" fmla="*/ 5 h 24"/>
                <a:gd name="T6" fmla="*/ 0 w 24"/>
                <a:gd name="T7" fmla="*/ 24 h 24"/>
                <a:gd name="T8" fmla="*/ 5 w 24"/>
                <a:gd name="T9" fmla="*/ 24 h 24"/>
                <a:gd name="T10" fmla="*/ 19 w 24"/>
                <a:gd name="T11" fmla="*/ 24 h 24"/>
                <a:gd name="T12" fmla="*/ 24 w 24"/>
                <a:gd name="T13" fmla="*/ 19 h 24"/>
                <a:gd name="T14" fmla="*/ 24 w 24"/>
                <a:gd name="T15" fmla="*/ 5 h 24"/>
                <a:gd name="T16" fmla="*/ 19 w 24"/>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4">
                  <a:moveTo>
                    <a:pt x="19" y="0"/>
                  </a:moveTo>
                  <a:cubicBezTo>
                    <a:pt x="19" y="0"/>
                    <a:pt x="10" y="0"/>
                    <a:pt x="5" y="0"/>
                  </a:cubicBezTo>
                  <a:cubicBezTo>
                    <a:pt x="0" y="0"/>
                    <a:pt x="0" y="5"/>
                    <a:pt x="0" y="5"/>
                  </a:cubicBezTo>
                  <a:cubicBezTo>
                    <a:pt x="0" y="24"/>
                    <a:pt x="0" y="24"/>
                    <a:pt x="0" y="24"/>
                  </a:cubicBezTo>
                  <a:cubicBezTo>
                    <a:pt x="5" y="24"/>
                    <a:pt x="5" y="24"/>
                    <a:pt x="5" y="24"/>
                  </a:cubicBezTo>
                  <a:cubicBezTo>
                    <a:pt x="5" y="24"/>
                    <a:pt x="14" y="24"/>
                    <a:pt x="19" y="24"/>
                  </a:cubicBezTo>
                  <a:cubicBezTo>
                    <a:pt x="24" y="24"/>
                    <a:pt x="24" y="19"/>
                    <a:pt x="24" y="19"/>
                  </a:cubicBezTo>
                  <a:cubicBezTo>
                    <a:pt x="24" y="19"/>
                    <a:pt x="24" y="10"/>
                    <a:pt x="24" y="5"/>
                  </a:cubicBezTo>
                  <a:cubicBezTo>
                    <a:pt x="24" y="0"/>
                    <a:pt x="19" y="0"/>
                    <a:pt x="19" y="0"/>
                  </a:cubicBezTo>
                </a:path>
              </a:pathLst>
            </a:custGeom>
            <a:solidFill>
              <a:srgbClr val="6A6D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0" name="Freeform 654"/>
            <p:cNvSpPr>
              <a:spLocks noEditPoints="1"/>
            </p:cNvSpPr>
            <p:nvPr/>
          </p:nvSpPr>
          <p:spPr bwMode="auto">
            <a:xfrm>
              <a:off x="5330825" y="4041775"/>
              <a:ext cx="193675" cy="176213"/>
            </a:xfrm>
            <a:custGeom>
              <a:avLst/>
              <a:gdLst>
                <a:gd name="T0" fmla="*/ 17 w 80"/>
                <a:gd name="T1" fmla="*/ 59 h 73"/>
                <a:gd name="T2" fmla="*/ 17 w 80"/>
                <a:gd name="T3" fmla="*/ 59 h 73"/>
                <a:gd name="T4" fmla="*/ 17 w 80"/>
                <a:gd name="T5" fmla="*/ 59 h 73"/>
                <a:gd name="T6" fmla="*/ 17 w 80"/>
                <a:gd name="T7" fmla="*/ 59 h 73"/>
                <a:gd name="T8" fmla="*/ 40 w 80"/>
                <a:gd name="T9" fmla="*/ 61 h 73"/>
                <a:gd name="T10" fmla="*/ 23 w 80"/>
                <a:gd name="T11" fmla="*/ 54 h 73"/>
                <a:gd name="T12" fmla="*/ 23 w 80"/>
                <a:gd name="T13" fmla="*/ 19 h 73"/>
                <a:gd name="T14" fmla="*/ 40 w 80"/>
                <a:gd name="T15" fmla="*/ 12 h 73"/>
                <a:gd name="T16" fmla="*/ 57 w 80"/>
                <a:gd name="T17" fmla="*/ 19 h 73"/>
                <a:gd name="T18" fmla="*/ 57 w 80"/>
                <a:gd name="T19" fmla="*/ 54 h 73"/>
                <a:gd name="T20" fmla="*/ 40 w 80"/>
                <a:gd name="T21" fmla="*/ 61 h 73"/>
                <a:gd name="T22" fmla="*/ 40 w 80"/>
                <a:gd name="T23" fmla="*/ 0 h 73"/>
                <a:gd name="T24" fmla="*/ 14 w 80"/>
                <a:gd name="T25" fmla="*/ 11 h 73"/>
                <a:gd name="T26" fmla="*/ 14 w 80"/>
                <a:gd name="T27" fmla="*/ 63 h 73"/>
                <a:gd name="T28" fmla="*/ 40 w 80"/>
                <a:gd name="T29" fmla="*/ 73 h 73"/>
                <a:gd name="T30" fmla="*/ 66 w 80"/>
                <a:gd name="T31" fmla="*/ 63 h 73"/>
                <a:gd name="T32" fmla="*/ 66 w 80"/>
                <a:gd name="T33" fmla="*/ 11 h 73"/>
                <a:gd name="T34" fmla="*/ 40 w 80"/>
                <a:gd name="T3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73">
                  <a:moveTo>
                    <a:pt x="17" y="59"/>
                  </a:moveTo>
                  <a:cubicBezTo>
                    <a:pt x="17" y="59"/>
                    <a:pt x="17" y="59"/>
                    <a:pt x="17" y="59"/>
                  </a:cubicBezTo>
                  <a:cubicBezTo>
                    <a:pt x="17" y="59"/>
                    <a:pt x="17" y="59"/>
                    <a:pt x="17" y="59"/>
                  </a:cubicBezTo>
                  <a:cubicBezTo>
                    <a:pt x="17" y="59"/>
                    <a:pt x="17" y="59"/>
                    <a:pt x="17" y="59"/>
                  </a:cubicBezTo>
                  <a:moveTo>
                    <a:pt x="40" y="61"/>
                  </a:moveTo>
                  <a:cubicBezTo>
                    <a:pt x="34" y="61"/>
                    <a:pt x="27" y="59"/>
                    <a:pt x="23" y="54"/>
                  </a:cubicBezTo>
                  <a:cubicBezTo>
                    <a:pt x="13" y="44"/>
                    <a:pt x="13" y="29"/>
                    <a:pt x="23" y="19"/>
                  </a:cubicBezTo>
                  <a:cubicBezTo>
                    <a:pt x="27" y="15"/>
                    <a:pt x="34" y="12"/>
                    <a:pt x="40" y="12"/>
                  </a:cubicBezTo>
                  <a:cubicBezTo>
                    <a:pt x="46" y="12"/>
                    <a:pt x="52" y="15"/>
                    <a:pt x="57" y="19"/>
                  </a:cubicBezTo>
                  <a:cubicBezTo>
                    <a:pt x="67" y="29"/>
                    <a:pt x="67" y="44"/>
                    <a:pt x="57" y="54"/>
                  </a:cubicBezTo>
                  <a:cubicBezTo>
                    <a:pt x="52" y="59"/>
                    <a:pt x="46" y="61"/>
                    <a:pt x="40" y="61"/>
                  </a:cubicBezTo>
                  <a:moveTo>
                    <a:pt x="40" y="0"/>
                  </a:moveTo>
                  <a:cubicBezTo>
                    <a:pt x="30" y="0"/>
                    <a:pt x="21" y="4"/>
                    <a:pt x="14" y="11"/>
                  </a:cubicBezTo>
                  <a:cubicBezTo>
                    <a:pt x="0" y="25"/>
                    <a:pt x="0" y="48"/>
                    <a:pt x="14" y="63"/>
                  </a:cubicBezTo>
                  <a:cubicBezTo>
                    <a:pt x="21" y="70"/>
                    <a:pt x="30" y="73"/>
                    <a:pt x="40" y="73"/>
                  </a:cubicBezTo>
                  <a:cubicBezTo>
                    <a:pt x="49" y="73"/>
                    <a:pt x="58" y="70"/>
                    <a:pt x="66" y="63"/>
                  </a:cubicBezTo>
                  <a:cubicBezTo>
                    <a:pt x="80" y="48"/>
                    <a:pt x="80" y="25"/>
                    <a:pt x="66" y="11"/>
                  </a:cubicBezTo>
                  <a:cubicBezTo>
                    <a:pt x="58" y="4"/>
                    <a:pt x="49" y="0"/>
                    <a:pt x="40" y="0"/>
                  </a:cubicBezTo>
                </a:path>
              </a:pathLst>
            </a:custGeom>
            <a:solidFill>
              <a:srgbClr val="7778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1" name="Rectangle 655"/>
            <p:cNvSpPr>
              <a:spLocks noChangeArrowheads="1"/>
            </p:cNvSpPr>
            <p:nvPr/>
          </p:nvSpPr>
          <p:spPr bwMode="auto">
            <a:xfrm>
              <a:off x="5372100" y="4184650"/>
              <a:ext cx="1588" cy="1588"/>
            </a:xfrm>
            <a:prstGeom prst="rect">
              <a:avLst/>
            </a:prstGeom>
            <a:solidFill>
              <a:srgbClr val="77787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48" name="Freeform 656"/>
            <p:cNvSpPr/>
            <p:nvPr/>
          </p:nvSpPr>
          <p:spPr bwMode="auto">
            <a:xfrm>
              <a:off x="5372100" y="4184650"/>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49" name="Freeform 657"/>
            <p:cNvSpPr/>
            <p:nvPr/>
          </p:nvSpPr>
          <p:spPr bwMode="auto">
            <a:xfrm>
              <a:off x="5272088" y="4192587"/>
              <a:ext cx="92075" cy="88900"/>
            </a:xfrm>
            <a:custGeom>
              <a:avLst/>
              <a:gdLst>
                <a:gd name="T0" fmla="*/ 28 w 38"/>
                <a:gd name="T1" fmla="*/ 0 h 37"/>
                <a:gd name="T2" fmla="*/ 3 w 38"/>
                <a:gd name="T3" fmla="*/ 24 h 37"/>
                <a:gd name="T4" fmla="*/ 3 w 38"/>
                <a:gd name="T5" fmla="*/ 35 h 37"/>
                <a:gd name="T6" fmla="*/ 9 w 38"/>
                <a:gd name="T7" fmla="*/ 37 h 37"/>
                <a:gd name="T8" fmla="*/ 14 w 38"/>
                <a:gd name="T9" fmla="*/ 35 h 37"/>
                <a:gd name="T10" fmla="*/ 38 w 38"/>
                <a:gd name="T11" fmla="*/ 11 h 37"/>
                <a:gd name="T12" fmla="*/ 33 w 38"/>
                <a:gd name="T13" fmla="*/ 6 h 37"/>
                <a:gd name="T14" fmla="*/ 28 w 38"/>
                <a:gd name="T15" fmla="*/ 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7">
                  <a:moveTo>
                    <a:pt x="28" y="0"/>
                  </a:moveTo>
                  <a:cubicBezTo>
                    <a:pt x="3" y="24"/>
                    <a:pt x="3" y="24"/>
                    <a:pt x="3" y="24"/>
                  </a:cubicBezTo>
                  <a:cubicBezTo>
                    <a:pt x="0" y="27"/>
                    <a:pt x="0" y="32"/>
                    <a:pt x="3" y="35"/>
                  </a:cubicBezTo>
                  <a:cubicBezTo>
                    <a:pt x="5" y="36"/>
                    <a:pt x="7" y="37"/>
                    <a:pt x="9" y="37"/>
                  </a:cubicBezTo>
                  <a:cubicBezTo>
                    <a:pt x="11" y="37"/>
                    <a:pt x="13" y="36"/>
                    <a:pt x="14" y="35"/>
                  </a:cubicBezTo>
                  <a:cubicBezTo>
                    <a:pt x="38" y="11"/>
                    <a:pt x="38" y="11"/>
                    <a:pt x="38" y="11"/>
                  </a:cubicBezTo>
                  <a:cubicBezTo>
                    <a:pt x="36" y="9"/>
                    <a:pt x="34" y="8"/>
                    <a:pt x="33" y="6"/>
                  </a:cubicBezTo>
                  <a:cubicBezTo>
                    <a:pt x="31" y="4"/>
                    <a:pt x="29" y="2"/>
                    <a:pt x="28" y="0"/>
                  </a:cubicBezTo>
                </a:path>
              </a:pathLst>
            </a:custGeom>
            <a:solidFill>
              <a:srgbClr val="7778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50" name="Freeform 658"/>
            <p:cNvSpPr/>
            <p:nvPr/>
          </p:nvSpPr>
          <p:spPr bwMode="auto">
            <a:xfrm>
              <a:off x="5956300" y="3684587"/>
              <a:ext cx="207963" cy="165100"/>
            </a:xfrm>
            <a:custGeom>
              <a:avLst/>
              <a:gdLst>
                <a:gd name="T0" fmla="*/ 43 w 86"/>
                <a:gd name="T1" fmla="*/ 0 h 68"/>
                <a:gd name="T2" fmla="*/ 0 w 86"/>
                <a:gd name="T3" fmla="*/ 33 h 68"/>
                <a:gd name="T4" fmla="*/ 15 w 86"/>
                <a:gd name="T5" fmla="*/ 58 h 68"/>
                <a:gd name="T6" fmla="*/ 5 w 86"/>
                <a:gd name="T7" fmla="*/ 68 h 68"/>
                <a:gd name="T8" fmla="*/ 24 w 86"/>
                <a:gd name="T9" fmla="*/ 62 h 68"/>
                <a:gd name="T10" fmla="*/ 43 w 86"/>
                <a:gd name="T11" fmla="*/ 66 h 68"/>
                <a:gd name="T12" fmla="*/ 86 w 86"/>
                <a:gd name="T13" fmla="*/ 33 h 68"/>
                <a:gd name="T14" fmla="*/ 43 w 86"/>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8">
                  <a:moveTo>
                    <a:pt x="43" y="0"/>
                  </a:moveTo>
                  <a:cubicBezTo>
                    <a:pt x="19" y="0"/>
                    <a:pt x="0" y="15"/>
                    <a:pt x="0" y="33"/>
                  </a:cubicBezTo>
                  <a:cubicBezTo>
                    <a:pt x="0" y="43"/>
                    <a:pt x="6" y="52"/>
                    <a:pt x="15" y="58"/>
                  </a:cubicBezTo>
                  <a:cubicBezTo>
                    <a:pt x="10" y="65"/>
                    <a:pt x="5" y="68"/>
                    <a:pt x="5" y="68"/>
                  </a:cubicBezTo>
                  <a:cubicBezTo>
                    <a:pt x="13" y="66"/>
                    <a:pt x="19" y="64"/>
                    <a:pt x="24" y="62"/>
                  </a:cubicBezTo>
                  <a:cubicBezTo>
                    <a:pt x="30" y="64"/>
                    <a:pt x="36" y="66"/>
                    <a:pt x="43" y="66"/>
                  </a:cubicBezTo>
                  <a:cubicBezTo>
                    <a:pt x="67" y="66"/>
                    <a:pt x="86" y="51"/>
                    <a:pt x="86" y="33"/>
                  </a:cubicBezTo>
                  <a:cubicBezTo>
                    <a:pt x="86" y="15"/>
                    <a:pt x="67" y="0"/>
                    <a:pt x="43" y="0"/>
                  </a:cubicBezTo>
                </a:path>
              </a:pathLst>
            </a:custGeom>
            <a:solidFill>
              <a:srgbClr val="7778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51" name="Freeform 659"/>
            <p:cNvSpPr/>
            <p:nvPr/>
          </p:nvSpPr>
          <p:spPr bwMode="auto">
            <a:xfrm>
              <a:off x="6118225" y="3771900"/>
              <a:ext cx="130175" cy="106363"/>
            </a:xfrm>
            <a:custGeom>
              <a:avLst/>
              <a:gdLst>
                <a:gd name="T0" fmla="*/ 26 w 54"/>
                <a:gd name="T1" fmla="*/ 0 h 44"/>
                <a:gd name="T2" fmla="*/ 24 w 54"/>
                <a:gd name="T3" fmla="*/ 0 h 44"/>
                <a:gd name="T4" fmla="*/ 0 w 54"/>
                <a:gd name="T5" fmla="*/ 30 h 44"/>
                <a:gd name="T6" fmla="*/ 26 w 54"/>
                <a:gd name="T7" fmla="*/ 43 h 44"/>
                <a:gd name="T8" fmla="*/ 38 w 54"/>
                <a:gd name="T9" fmla="*/ 41 h 44"/>
                <a:gd name="T10" fmla="*/ 51 w 54"/>
                <a:gd name="T11" fmla="*/ 44 h 44"/>
                <a:gd name="T12" fmla="*/ 44 w 54"/>
                <a:gd name="T13" fmla="*/ 38 h 44"/>
                <a:gd name="T14" fmla="*/ 54 w 54"/>
                <a:gd name="T15" fmla="*/ 21 h 44"/>
                <a:gd name="T16" fmla="*/ 26 w 54"/>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44">
                  <a:moveTo>
                    <a:pt x="26" y="0"/>
                  </a:moveTo>
                  <a:cubicBezTo>
                    <a:pt x="25" y="0"/>
                    <a:pt x="25" y="0"/>
                    <a:pt x="24" y="0"/>
                  </a:cubicBezTo>
                  <a:cubicBezTo>
                    <a:pt x="23" y="13"/>
                    <a:pt x="13" y="24"/>
                    <a:pt x="0" y="30"/>
                  </a:cubicBezTo>
                  <a:cubicBezTo>
                    <a:pt x="4" y="38"/>
                    <a:pt x="14" y="43"/>
                    <a:pt x="26" y="43"/>
                  </a:cubicBezTo>
                  <a:cubicBezTo>
                    <a:pt x="30" y="43"/>
                    <a:pt x="34" y="42"/>
                    <a:pt x="38" y="41"/>
                  </a:cubicBezTo>
                  <a:cubicBezTo>
                    <a:pt x="42" y="42"/>
                    <a:pt x="46" y="43"/>
                    <a:pt x="51" y="44"/>
                  </a:cubicBezTo>
                  <a:cubicBezTo>
                    <a:pt x="51" y="44"/>
                    <a:pt x="47" y="43"/>
                    <a:pt x="44" y="38"/>
                  </a:cubicBezTo>
                  <a:cubicBezTo>
                    <a:pt x="50" y="34"/>
                    <a:pt x="54" y="28"/>
                    <a:pt x="54" y="21"/>
                  </a:cubicBezTo>
                  <a:cubicBezTo>
                    <a:pt x="54" y="9"/>
                    <a:pt x="41" y="0"/>
                    <a:pt x="26" y="0"/>
                  </a:cubicBezTo>
                </a:path>
              </a:pathLst>
            </a:custGeom>
            <a:solidFill>
              <a:srgbClr val="7778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722" name="Rectangle 9"/>
          <p:cNvSpPr/>
          <p:nvPr/>
        </p:nvSpPr>
        <p:spPr>
          <a:xfrm>
            <a:off x="749941" y="1610039"/>
            <a:ext cx="2945003" cy="820225"/>
          </a:xfrm>
          <a:prstGeom prst="rect">
            <a:avLst/>
          </a:prstGeom>
        </p:spPr>
        <p:txBody>
          <a:bodyPr wrap="square">
            <a:spAutoFit/>
          </a:bodyPr>
          <a:lstStyle/>
          <a:p>
            <a:pPr algn="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just"/>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sp>
        <p:nvSpPr>
          <p:cNvPr id="723" name="Rectangle 9"/>
          <p:cNvSpPr/>
          <p:nvPr/>
        </p:nvSpPr>
        <p:spPr>
          <a:xfrm>
            <a:off x="818404" y="3462128"/>
            <a:ext cx="2945003" cy="820225"/>
          </a:xfrm>
          <a:prstGeom prst="rect">
            <a:avLst/>
          </a:prstGeom>
        </p:spPr>
        <p:txBody>
          <a:bodyPr wrap="square">
            <a:spAutoFit/>
          </a:bodyPr>
          <a:lstStyle/>
          <a:p>
            <a:pPr algn="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just"/>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sp>
        <p:nvSpPr>
          <p:cNvPr id="724" name="Rectangle 9"/>
          <p:cNvSpPr/>
          <p:nvPr/>
        </p:nvSpPr>
        <p:spPr>
          <a:xfrm>
            <a:off x="749941" y="5303768"/>
            <a:ext cx="2945003" cy="820225"/>
          </a:xfrm>
          <a:prstGeom prst="rect">
            <a:avLst/>
          </a:prstGeom>
        </p:spPr>
        <p:txBody>
          <a:bodyPr wrap="square">
            <a:spAutoFit/>
          </a:bodyPr>
          <a:lstStyle/>
          <a:p>
            <a:pPr algn="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just"/>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sp>
        <p:nvSpPr>
          <p:cNvPr id="725" name="Rectangle 9"/>
          <p:cNvSpPr/>
          <p:nvPr/>
        </p:nvSpPr>
        <p:spPr>
          <a:xfrm>
            <a:off x="8495470" y="1614797"/>
            <a:ext cx="2945003" cy="820225"/>
          </a:xfrm>
          <a:prstGeom prst="rect">
            <a:avLst/>
          </a:prstGeom>
        </p:spPr>
        <p:txBody>
          <a:bodyPr wrap="square">
            <a:spAutoFit/>
          </a:bodyPr>
          <a:lstStyle/>
          <a:p>
            <a:pP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sp>
        <p:nvSpPr>
          <p:cNvPr id="726" name="Rectangle 9"/>
          <p:cNvSpPr/>
          <p:nvPr/>
        </p:nvSpPr>
        <p:spPr>
          <a:xfrm>
            <a:off x="8495470" y="3456436"/>
            <a:ext cx="2945003" cy="820225"/>
          </a:xfrm>
          <a:prstGeom prst="rect">
            <a:avLst/>
          </a:prstGeom>
        </p:spPr>
        <p:txBody>
          <a:bodyPr wrap="square">
            <a:spAutoFit/>
          </a:bodyPr>
          <a:lstStyle/>
          <a:p>
            <a:pP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sp>
        <p:nvSpPr>
          <p:cNvPr id="727" name="Rectangle 9"/>
          <p:cNvSpPr/>
          <p:nvPr/>
        </p:nvSpPr>
        <p:spPr>
          <a:xfrm>
            <a:off x="8443847" y="5321678"/>
            <a:ext cx="2945003" cy="820225"/>
          </a:xfrm>
          <a:prstGeom prst="rect">
            <a:avLst/>
          </a:prstGeom>
        </p:spPr>
        <p:txBody>
          <a:bodyPr wrap="square">
            <a:spAutoFit/>
          </a:bodyPr>
          <a:lstStyle/>
          <a:p>
            <a:pP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sp>
        <p:nvSpPr>
          <p:cNvPr id="3" name="标题 2"/>
          <p:cNvSpPr>
            <a:spLocks noGrp="1"/>
          </p:cNvSpPr>
          <p:nvPr>
            <p:ph type="title"/>
          </p:nvPr>
        </p:nvSpPr>
        <p:spPr/>
        <p:txBody>
          <a:bodyPr>
            <a:normAutofit fontScale="90000"/>
          </a:bodyPr>
          <a:lstStyle/>
          <a:p>
            <a:r>
              <a:rPr lang="zh-CN" altLang="en-US" smtClean="0">
                <a:sym typeface="+mn-lt"/>
              </a:rPr>
              <a:t>单击此处添加标题</a:t>
            </a:r>
            <a:endParaRPr lang="zh-CN" altLang="en-US" dirty="0">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wipe/>
      </p:transition>
    </mc:Choice>
    <mc:Fallback>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652"/>
                                        </p:tgtEl>
                                        <p:attrNameLst>
                                          <p:attrName>style.visibility</p:attrName>
                                        </p:attrNameLst>
                                      </p:cBhvr>
                                      <p:to>
                                        <p:strVal val="visible"/>
                                      </p:to>
                                    </p:set>
                                    <p:animEffect transition="in" filter="barn(outVertical)">
                                      <p:cBhvr>
                                        <p:cTn id="7" dur="500"/>
                                        <p:tgtEl>
                                          <p:spTgt spid="365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22"/>
                                        </p:tgtEl>
                                        <p:attrNameLst>
                                          <p:attrName>style.visibility</p:attrName>
                                        </p:attrNameLst>
                                      </p:cBhvr>
                                      <p:to>
                                        <p:strVal val="visible"/>
                                      </p:to>
                                    </p:set>
                                    <p:anim calcmode="lin" valueType="num">
                                      <p:cBhvr additive="base">
                                        <p:cTn id="12" dur="500" fill="hold"/>
                                        <p:tgtEl>
                                          <p:spTgt spid="722"/>
                                        </p:tgtEl>
                                        <p:attrNameLst>
                                          <p:attrName>ppt_x</p:attrName>
                                        </p:attrNameLst>
                                      </p:cBhvr>
                                      <p:tavLst>
                                        <p:tav tm="0">
                                          <p:val>
                                            <p:strVal val="0-#ppt_w/2"/>
                                          </p:val>
                                        </p:tav>
                                        <p:tav tm="100000">
                                          <p:val>
                                            <p:strVal val="#ppt_x"/>
                                          </p:val>
                                        </p:tav>
                                      </p:tavLst>
                                    </p:anim>
                                    <p:anim calcmode="lin" valueType="num">
                                      <p:cBhvr additive="base">
                                        <p:cTn id="13" dur="500" fill="hold"/>
                                        <p:tgtEl>
                                          <p:spTgt spid="722"/>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200"/>
                                  </p:stCondLst>
                                  <p:childTnLst>
                                    <p:set>
                                      <p:cBhvr>
                                        <p:cTn id="15" dur="1" fill="hold">
                                          <p:stCondLst>
                                            <p:cond delay="0"/>
                                          </p:stCondLst>
                                        </p:cTn>
                                        <p:tgtEl>
                                          <p:spTgt spid="725"/>
                                        </p:tgtEl>
                                        <p:attrNameLst>
                                          <p:attrName>style.visibility</p:attrName>
                                        </p:attrNameLst>
                                      </p:cBhvr>
                                      <p:to>
                                        <p:strVal val="visible"/>
                                      </p:to>
                                    </p:set>
                                    <p:anim calcmode="lin" valueType="num">
                                      <p:cBhvr additive="base">
                                        <p:cTn id="16" dur="500" fill="hold"/>
                                        <p:tgtEl>
                                          <p:spTgt spid="725"/>
                                        </p:tgtEl>
                                        <p:attrNameLst>
                                          <p:attrName>ppt_x</p:attrName>
                                        </p:attrNameLst>
                                      </p:cBhvr>
                                      <p:tavLst>
                                        <p:tav tm="0">
                                          <p:val>
                                            <p:strVal val="1+#ppt_w/2"/>
                                          </p:val>
                                        </p:tav>
                                        <p:tav tm="100000">
                                          <p:val>
                                            <p:strVal val="#ppt_x"/>
                                          </p:val>
                                        </p:tav>
                                      </p:tavLst>
                                    </p:anim>
                                    <p:anim calcmode="lin" valueType="num">
                                      <p:cBhvr additive="base">
                                        <p:cTn id="17" dur="500" fill="hold"/>
                                        <p:tgtEl>
                                          <p:spTgt spid="725"/>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400"/>
                                  </p:stCondLst>
                                  <p:childTnLst>
                                    <p:set>
                                      <p:cBhvr>
                                        <p:cTn id="19" dur="1" fill="hold">
                                          <p:stCondLst>
                                            <p:cond delay="0"/>
                                          </p:stCondLst>
                                        </p:cTn>
                                        <p:tgtEl>
                                          <p:spTgt spid="723"/>
                                        </p:tgtEl>
                                        <p:attrNameLst>
                                          <p:attrName>style.visibility</p:attrName>
                                        </p:attrNameLst>
                                      </p:cBhvr>
                                      <p:to>
                                        <p:strVal val="visible"/>
                                      </p:to>
                                    </p:set>
                                    <p:anim calcmode="lin" valueType="num">
                                      <p:cBhvr additive="base">
                                        <p:cTn id="20" dur="500" fill="hold"/>
                                        <p:tgtEl>
                                          <p:spTgt spid="723"/>
                                        </p:tgtEl>
                                        <p:attrNameLst>
                                          <p:attrName>ppt_x</p:attrName>
                                        </p:attrNameLst>
                                      </p:cBhvr>
                                      <p:tavLst>
                                        <p:tav tm="0">
                                          <p:val>
                                            <p:strVal val="0-#ppt_w/2"/>
                                          </p:val>
                                        </p:tav>
                                        <p:tav tm="100000">
                                          <p:val>
                                            <p:strVal val="#ppt_x"/>
                                          </p:val>
                                        </p:tav>
                                      </p:tavLst>
                                    </p:anim>
                                    <p:anim calcmode="lin" valueType="num">
                                      <p:cBhvr additive="base">
                                        <p:cTn id="21" dur="500" fill="hold"/>
                                        <p:tgtEl>
                                          <p:spTgt spid="723"/>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600"/>
                                  </p:stCondLst>
                                  <p:childTnLst>
                                    <p:set>
                                      <p:cBhvr>
                                        <p:cTn id="23" dur="1" fill="hold">
                                          <p:stCondLst>
                                            <p:cond delay="0"/>
                                          </p:stCondLst>
                                        </p:cTn>
                                        <p:tgtEl>
                                          <p:spTgt spid="726"/>
                                        </p:tgtEl>
                                        <p:attrNameLst>
                                          <p:attrName>style.visibility</p:attrName>
                                        </p:attrNameLst>
                                      </p:cBhvr>
                                      <p:to>
                                        <p:strVal val="visible"/>
                                      </p:to>
                                    </p:set>
                                    <p:anim calcmode="lin" valueType="num">
                                      <p:cBhvr additive="base">
                                        <p:cTn id="24" dur="500" fill="hold"/>
                                        <p:tgtEl>
                                          <p:spTgt spid="726"/>
                                        </p:tgtEl>
                                        <p:attrNameLst>
                                          <p:attrName>ppt_x</p:attrName>
                                        </p:attrNameLst>
                                      </p:cBhvr>
                                      <p:tavLst>
                                        <p:tav tm="0">
                                          <p:val>
                                            <p:strVal val="1+#ppt_w/2"/>
                                          </p:val>
                                        </p:tav>
                                        <p:tav tm="100000">
                                          <p:val>
                                            <p:strVal val="#ppt_x"/>
                                          </p:val>
                                        </p:tav>
                                      </p:tavLst>
                                    </p:anim>
                                    <p:anim calcmode="lin" valueType="num">
                                      <p:cBhvr additive="base">
                                        <p:cTn id="25" dur="500" fill="hold"/>
                                        <p:tgtEl>
                                          <p:spTgt spid="726"/>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800"/>
                                  </p:stCondLst>
                                  <p:childTnLst>
                                    <p:set>
                                      <p:cBhvr>
                                        <p:cTn id="27" dur="1" fill="hold">
                                          <p:stCondLst>
                                            <p:cond delay="0"/>
                                          </p:stCondLst>
                                        </p:cTn>
                                        <p:tgtEl>
                                          <p:spTgt spid="724"/>
                                        </p:tgtEl>
                                        <p:attrNameLst>
                                          <p:attrName>style.visibility</p:attrName>
                                        </p:attrNameLst>
                                      </p:cBhvr>
                                      <p:to>
                                        <p:strVal val="visible"/>
                                      </p:to>
                                    </p:set>
                                    <p:anim calcmode="lin" valueType="num">
                                      <p:cBhvr additive="base">
                                        <p:cTn id="28" dur="500" fill="hold"/>
                                        <p:tgtEl>
                                          <p:spTgt spid="724"/>
                                        </p:tgtEl>
                                        <p:attrNameLst>
                                          <p:attrName>ppt_x</p:attrName>
                                        </p:attrNameLst>
                                      </p:cBhvr>
                                      <p:tavLst>
                                        <p:tav tm="0">
                                          <p:val>
                                            <p:strVal val="0-#ppt_w/2"/>
                                          </p:val>
                                        </p:tav>
                                        <p:tav tm="100000">
                                          <p:val>
                                            <p:strVal val="#ppt_x"/>
                                          </p:val>
                                        </p:tav>
                                      </p:tavLst>
                                    </p:anim>
                                    <p:anim calcmode="lin" valueType="num">
                                      <p:cBhvr additive="base">
                                        <p:cTn id="29" dur="500" fill="hold"/>
                                        <p:tgtEl>
                                          <p:spTgt spid="724"/>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1000"/>
                                  </p:stCondLst>
                                  <p:childTnLst>
                                    <p:set>
                                      <p:cBhvr>
                                        <p:cTn id="31" dur="1" fill="hold">
                                          <p:stCondLst>
                                            <p:cond delay="0"/>
                                          </p:stCondLst>
                                        </p:cTn>
                                        <p:tgtEl>
                                          <p:spTgt spid="727"/>
                                        </p:tgtEl>
                                        <p:attrNameLst>
                                          <p:attrName>style.visibility</p:attrName>
                                        </p:attrNameLst>
                                      </p:cBhvr>
                                      <p:to>
                                        <p:strVal val="visible"/>
                                      </p:to>
                                    </p:set>
                                    <p:anim calcmode="lin" valueType="num">
                                      <p:cBhvr additive="base">
                                        <p:cTn id="32" dur="500" fill="hold"/>
                                        <p:tgtEl>
                                          <p:spTgt spid="727"/>
                                        </p:tgtEl>
                                        <p:attrNameLst>
                                          <p:attrName>ppt_x</p:attrName>
                                        </p:attrNameLst>
                                      </p:cBhvr>
                                      <p:tavLst>
                                        <p:tav tm="0">
                                          <p:val>
                                            <p:strVal val="1+#ppt_w/2"/>
                                          </p:val>
                                        </p:tav>
                                        <p:tav tm="100000">
                                          <p:val>
                                            <p:strVal val="#ppt_x"/>
                                          </p:val>
                                        </p:tav>
                                      </p:tavLst>
                                    </p:anim>
                                    <p:anim calcmode="lin" valueType="num">
                                      <p:cBhvr additive="base">
                                        <p:cTn id="33" dur="500" fill="hold"/>
                                        <p:tgtEl>
                                          <p:spTgt spid="7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2" grpId="0"/>
      <p:bldP spid="723" grpId="0"/>
      <p:bldP spid="724" grpId="0"/>
      <p:bldP spid="725" grpId="0"/>
      <p:bldP spid="726" grpId="0"/>
      <p:bldP spid="7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smtClean="0"/>
              <a:t>单击此处添加标题</a:t>
            </a:r>
            <a:endParaRPr lang="zh-CN" altLang="en-US" dirty="0"/>
          </a:p>
        </p:txBody>
      </p:sp>
      <p:sp>
        <p:nvSpPr>
          <p:cNvPr id="3" name="Freeform 6"/>
          <p:cNvSpPr/>
          <p:nvPr/>
        </p:nvSpPr>
        <p:spPr bwMode="auto">
          <a:xfrm>
            <a:off x="3509802" y="4128880"/>
            <a:ext cx="1619784" cy="818141"/>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tx2"/>
          </a:solidFill>
          <a:ln>
            <a:noFill/>
          </a:ln>
        </p:spPr>
        <p:txBody>
          <a:bodyPr vert="horz" wrap="square" lIns="123718" tIns="61859" rIns="123718" bIns="61859" numCol="1" anchor="t" anchorCtr="0" compatLnSpc="1"/>
          <a:lstStyle/>
          <a:p>
            <a:pPr algn="ctr" fontAlgn="base">
              <a:spcBef>
                <a:spcPct val="0"/>
              </a:spcBef>
              <a:spcAft>
                <a:spcPct val="0"/>
              </a:spcAft>
              <a:defRPr/>
            </a:pPr>
            <a:endParaRPr lang="en-US" sz="2800" kern="0" smtClea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4" name="Freeform 6"/>
          <p:cNvSpPr/>
          <p:nvPr/>
        </p:nvSpPr>
        <p:spPr bwMode="auto">
          <a:xfrm>
            <a:off x="4410328" y="3451799"/>
            <a:ext cx="1619784" cy="1495222"/>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solidFill>
          <a:ln>
            <a:noFill/>
          </a:ln>
        </p:spPr>
        <p:txBody>
          <a:bodyPr vert="horz" wrap="square" lIns="123718" tIns="61859" rIns="123718" bIns="61859" numCol="1" anchor="t" anchorCtr="0" compatLnSpc="1"/>
          <a:lstStyle/>
          <a:p>
            <a:pPr algn="ctr" fontAlgn="base">
              <a:spcBef>
                <a:spcPct val="0"/>
              </a:spcBef>
              <a:spcAft>
                <a:spcPct val="0"/>
              </a:spcAft>
              <a:defRPr/>
            </a:pPr>
            <a:endParaRPr lang="en-US" sz="2800" kern="0" smtClea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5" name="Freeform 6"/>
          <p:cNvSpPr/>
          <p:nvPr/>
        </p:nvSpPr>
        <p:spPr bwMode="auto">
          <a:xfrm>
            <a:off x="5420614" y="3764418"/>
            <a:ext cx="1619784" cy="1182603"/>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bg2"/>
          </a:solidFill>
          <a:ln>
            <a:noFill/>
          </a:ln>
        </p:spPr>
        <p:txBody>
          <a:bodyPr vert="horz" wrap="square" lIns="123718" tIns="61859" rIns="123718" bIns="61859" numCol="1" anchor="t" anchorCtr="0" compatLnSpc="1"/>
          <a:lstStyle/>
          <a:p>
            <a:pPr algn="ctr" fontAlgn="base">
              <a:spcBef>
                <a:spcPct val="0"/>
              </a:spcBef>
              <a:spcAft>
                <a:spcPct val="0"/>
              </a:spcAft>
              <a:defRPr/>
            </a:pPr>
            <a:endParaRPr lang="en-US" sz="2800" kern="0" smtClea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6" name="Freeform 6"/>
          <p:cNvSpPr/>
          <p:nvPr/>
        </p:nvSpPr>
        <p:spPr bwMode="auto">
          <a:xfrm>
            <a:off x="6334341" y="2930967"/>
            <a:ext cx="1619784" cy="20160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tx2"/>
          </a:solidFill>
          <a:ln>
            <a:noFill/>
          </a:ln>
        </p:spPr>
        <p:txBody>
          <a:bodyPr vert="horz" wrap="square" lIns="123718" tIns="61859" rIns="123718" bIns="61859" numCol="1" anchor="t" anchorCtr="0" compatLnSpc="1"/>
          <a:lstStyle/>
          <a:p>
            <a:pPr algn="ctr" fontAlgn="base">
              <a:spcBef>
                <a:spcPct val="0"/>
              </a:spcBef>
              <a:spcAft>
                <a:spcPct val="0"/>
              </a:spcAft>
              <a:defRPr/>
            </a:pPr>
            <a:endParaRPr lang="en-US" sz="2800" kern="0" smtClea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7" name="Rectangle 148"/>
          <p:cNvSpPr/>
          <p:nvPr/>
        </p:nvSpPr>
        <p:spPr>
          <a:xfrm>
            <a:off x="3396122" y="5008269"/>
            <a:ext cx="1215099" cy="346525"/>
          </a:xfrm>
          <a:prstGeom prst="rect">
            <a:avLst/>
          </a:prstGeom>
        </p:spPr>
        <p:txBody>
          <a:bodyPr wrap="square" lIns="123718" tIns="61859" rIns="123718" bIns="61859" anchor="ctr">
            <a:spAutoFit/>
          </a:bodyPr>
          <a:lstStyle/>
          <a:p>
            <a:pPr algn="ctr" fontAlgn="base">
              <a:lnSpc>
                <a:spcPct val="90000"/>
              </a:lnSpc>
              <a:spcBef>
                <a:spcPct val="0"/>
              </a:spcBef>
              <a:spcAft>
                <a:spcPct val="0"/>
              </a:spcAft>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添加标题</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
        <p:nvSpPr>
          <p:cNvPr id="8" name="Rectangle 149"/>
          <p:cNvSpPr/>
          <p:nvPr/>
        </p:nvSpPr>
        <p:spPr>
          <a:xfrm>
            <a:off x="4412123" y="5008269"/>
            <a:ext cx="1215099" cy="346525"/>
          </a:xfrm>
          <a:prstGeom prst="rect">
            <a:avLst/>
          </a:prstGeom>
        </p:spPr>
        <p:txBody>
          <a:bodyPr wrap="square" lIns="123718" tIns="61859" rIns="123718" bIns="61859" anchor="ctr">
            <a:spAutoFit/>
          </a:bodyPr>
          <a:lstStyle/>
          <a:p>
            <a:pPr algn="ctr" fontAlgn="base">
              <a:lnSpc>
                <a:spcPct val="90000"/>
              </a:lnSpc>
              <a:spcBef>
                <a:spcPct val="0"/>
              </a:spcBef>
              <a:spcAft>
                <a:spcPct val="0"/>
              </a:spcAft>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添加标题</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
        <p:nvSpPr>
          <p:cNvPr id="9" name="Rectangle 159"/>
          <p:cNvSpPr/>
          <p:nvPr/>
        </p:nvSpPr>
        <p:spPr>
          <a:xfrm>
            <a:off x="5493557" y="5008269"/>
            <a:ext cx="1215099" cy="346525"/>
          </a:xfrm>
          <a:prstGeom prst="rect">
            <a:avLst/>
          </a:prstGeom>
        </p:spPr>
        <p:txBody>
          <a:bodyPr wrap="square" lIns="123718" tIns="61859" rIns="123718" bIns="61859" anchor="ctr">
            <a:spAutoFit/>
          </a:bodyPr>
          <a:lstStyle/>
          <a:p>
            <a:pPr algn="ctr" fontAlgn="base">
              <a:lnSpc>
                <a:spcPct val="90000"/>
              </a:lnSpc>
              <a:spcBef>
                <a:spcPct val="0"/>
              </a:spcBef>
              <a:spcAft>
                <a:spcPct val="0"/>
              </a:spcAft>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添加标题</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
        <p:nvSpPr>
          <p:cNvPr id="10" name="Rectangle 160"/>
          <p:cNvSpPr/>
          <p:nvPr/>
        </p:nvSpPr>
        <p:spPr>
          <a:xfrm>
            <a:off x="6417027" y="5008269"/>
            <a:ext cx="1215099" cy="346525"/>
          </a:xfrm>
          <a:prstGeom prst="rect">
            <a:avLst/>
          </a:prstGeom>
        </p:spPr>
        <p:txBody>
          <a:bodyPr wrap="square" lIns="123718" tIns="61859" rIns="123718" bIns="61859" anchor="ctr">
            <a:spAutoFit/>
          </a:bodyPr>
          <a:lstStyle/>
          <a:p>
            <a:pPr algn="ctr" fontAlgn="base">
              <a:lnSpc>
                <a:spcPct val="90000"/>
              </a:lnSpc>
              <a:spcBef>
                <a:spcPct val="0"/>
              </a:spcBef>
              <a:spcAft>
                <a:spcPct val="0"/>
              </a:spcAft>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添加标题</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nvGrpSpPr>
          <p:cNvPr id="11" name="Group 161"/>
          <p:cNvGrpSpPr/>
          <p:nvPr/>
        </p:nvGrpSpPr>
        <p:grpSpPr>
          <a:xfrm>
            <a:off x="3994412" y="3790901"/>
            <a:ext cx="623538" cy="377717"/>
            <a:chOff x="1506113" y="3001904"/>
            <a:chExt cx="488783" cy="299805"/>
          </a:xfrm>
        </p:grpSpPr>
        <p:sp>
          <p:nvSpPr>
            <p:cNvPr id="12" name="Oval 162"/>
            <p:cNvSpPr/>
            <p:nvPr/>
          </p:nvSpPr>
          <p:spPr>
            <a:xfrm>
              <a:off x="1600602" y="3001904"/>
              <a:ext cx="299805" cy="299805"/>
            </a:xfrm>
            <a:prstGeom prst="ellipse">
              <a:avLst/>
            </a:prstGeom>
            <a:solidFill>
              <a:schemeClr val="tx2"/>
            </a:solidFill>
            <a:ln w="25400" cap="flat" cmpd="sng" algn="ctr">
              <a:solidFill>
                <a:srgbClr val="FFFFFF"/>
              </a:solidFill>
              <a:prstDash val="solid"/>
            </a:ln>
            <a:effectLst/>
          </p:spPr>
          <p:txBody>
            <a:bodyPr rtlCol="0" anchor="ctr"/>
            <a:lstStyle/>
            <a:p>
              <a:pPr algn="ctr" fontAlgn="base">
                <a:spcBef>
                  <a:spcPct val="0"/>
                </a:spcBef>
                <a:spcAft>
                  <a:spcPct val="0"/>
                </a:spcAft>
                <a:defRPr/>
              </a:pPr>
              <a:endParaRPr lang="en-US" sz="1100" kern="0" smtClean="0">
                <a:solidFill>
                  <a:srgbClr val="FFFFFF"/>
                </a:solidFill>
                <a:latin typeface="微软雅黑" panose="020B0503020204020204" pitchFamily="34" charset="-122"/>
                <a:ea typeface="微软雅黑" panose="020B0503020204020204" pitchFamily="34" charset="-122"/>
                <a:sym typeface="Gill Sans" charset="0"/>
              </a:endParaRPr>
            </a:p>
          </p:txBody>
        </p:sp>
        <p:sp>
          <p:nvSpPr>
            <p:cNvPr id="13" name="Rectangle 163"/>
            <p:cNvSpPr/>
            <p:nvPr/>
          </p:nvSpPr>
          <p:spPr>
            <a:xfrm>
              <a:off x="1506113" y="3056078"/>
              <a:ext cx="488783" cy="207647"/>
            </a:xfrm>
            <a:prstGeom prst="rect">
              <a:avLst/>
            </a:prstGeom>
          </p:spPr>
          <p:txBody>
            <a:bodyPr wrap="square" anchor="ctr">
              <a:spAutoFit/>
            </a:bodyPr>
            <a:lstStyle/>
            <a:p>
              <a:pPr algn="ctr" fontAlgn="base">
                <a:spcBef>
                  <a:spcPct val="0"/>
                </a:spcBef>
                <a:spcAft>
                  <a:spcPct val="0"/>
                </a:spcAft>
                <a:defRPr/>
              </a:pPr>
              <a:r>
                <a:rPr lang="en-US" sz="1100" kern="0" dirty="0" smtClean="0">
                  <a:solidFill>
                    <a:srgbClr val="FFFFFF"/>
                  </a:solidFill>
                  <a:latin typeface="微软雅黑" panose="020B0503020204020204" pitchFamily="34" charset="-122"/>
                  <a:ea typeface="微软雅黑" panose="020B0503020204020204" pitchFamily="34" charset="-122"/>
                  <a:cs typeface="Open Sans Condensed Light" pitchFamily="34" charset="0"/>
                  <a:sym typeface="Gill Sans" charset="0"/>
                </a:rPr>
                <a:t>45%</a:t>
              </a:r>
            </a:p>
          </p:txBody>
        </p:sp>
      </p:grpSp>
      <p:grpSp>
        <p:nvGrpSpPr>
          <p:cNvPr id="14" name="Group 164"/>
          <p:cNvGrpSpPr/>
          <p:nvPr/>
        </p:nvGrpSpPr>
        <p:grpSpPr>
          <a:xfrm>
            <a:off x="4903034" y="3132612"/>
            <a:ext cx="623538" cy="377717"/>
            <a:chOff x="1506113" y="3001904"/>
            <a:chExt cx="488783" cy="299805"/>
          </a:xfrm>
        </p:grpSpPr>
        <p:sp>
          <p:nvSpPr>
            <p:cNvPr id="15" name="Oval 165"/>
            <p:cNvSpPr/>
            <p:nvPr/>
          </p:nvSpPr>
          <p:spPr>
            <a:xfrm>
              <a:off x="1600602" y="3001904"/>
              <a:ext cx="299805" cy="299805"/>
            </a:xfrm>
            <a:prstGeom prst="ellipse">
              <a:avLst/>
            </a:prstGeom>
            <a:solidFill>
              <a:schemeClr val="accent1"/>
            </a:solidFill>
            <a:ln w="25400" cap="flat" cmpd="sng" algn="ctr">
              <a:solidFill>
                <a:srgbClr val="FFFFFF"/>
              </a:solidFill>
              <a:prstDash val="solid"/>
            </a:ln>
            <a:effectLst/>
          </p:spPr>
          <p:txBody>
            <a:bodyPr rtlCol="0" anchor="ctr"/>
            <a:lstStyle/>
            <a:p>
              <a:pPr algn="ctr" fontAlgn="base">
                <a:spcBef>
                  <a:spcPct val="0"/>
                </a:spcBef>
                <a:spcAft>
                  <a:spcPct val="0"/>
                </a:spcAft>
                <a:defRPr/>
              </a:pPr>
              <a:endParaRPr lang="en-US" sz="1100" kern="0" smtClean="0">
                <a:solidFill>
                  <a:srgbClr val="FFFFFF"/>
                </a:solidFill>
                <a:latin typeface="微软雅黑" panose="020B0503020204020204" pitchFamily="34" charset="-122"/>
                <a:ea typeface="微软雅黑" panose="020B0503020204020204" pitchFamily="34" charset="-122"/>
                <a:sym typeface="Gill Sans" charset="0"/>
              </a:endParaRPr>
            </a:p>
          </p:txBody>
        </p:sp>
        <p:sp>
          <p:nvSpPr>
            <p:cNvPr id="16" name="Rectangle 166"/>
            <p:cNvSpPr/>
            <p:nvPr/>
          </p:nvSpPr>
          <p:spPr>
            <a:xfrm>
              <a:off x="1506113" y="3056078"/>
              <a:ext cx="488783" cy="207647"/>
            </a:xfrm>
            <a:prstGeom prst="rect">
              <a:avLst/>
            </a:prstGeom>
          </p:spPr>
          <p:txBody>
            <a:bodyPr wrap="square" anchor="ctr">
              <a:spAutoFit/>
            </a:bodyPr>
            <a:lstStyle/>
            <a:p>
              <a:pPr algn="ctr" fontAlgn="base">
                <a:spcBef>
                  <a:spcPct val="0"/>
                </a:spcBef>
                <a:spcAft>
                  <a:spcPct val="0"/>
                </a:spcAft>
                <a:defRPr/>
              </a:pPr>
              <a:r>
                <a:rPr lang="en-US" sz="1100" kern="0" dirty="0" smtClean="0">
                  <a:solidFill>
                    <a:srgbClr val="FFFFFF"/>
                  </a:solidFill>
                  <a:latin typeface="微软雅黑" panose="020B0503020204020204" pitchFamily="34" charset="-122"/>
                  <a:ea typeface="微软雅黑" panose="020B0503020204020204" pitchFamily="34" charset="-122"/>
                  <a:cs typeface="Open Sans Condensed Light" pitchFamily="34" charset="0"/>
                  <a:sym typeface="Gill Sans" charset="0"/>
                </a:rPr>
                <a:t>65%</a:t>
              </a:r>
            </a:p>
          </p:txBody>
        </p:sp>
      </p:grpSp>
      <p:grpSp>
        <p:nvGrpSpPr>
          <p:cNvPr id="17" name="Group 167"/>
          <p:cNvGrpSpPr/>
          <p:nvPr/>
        </p:nvGrpSpPr>
        <p:grpSpPr>
          <a:xfrm>
            <a:off x="5915342" y="3436651"/>
            <a:ext cx="623538" cy="377717"/>
            <a:chOff x="1506113" y="3001904"/>
            <a:chExt cx="488783" cy="299805"/>
          </a:xfrm>
        </p:grpSpPr>
        <p:sp>
          <p:nvSpPr>
            <p:cNvPr id="18" name="Oval 168"/>
            <p:cNvSpPr/>
            <p:nvPr/>
          </p:nvSpPr>
          <p:spPr>
            <a:xfrm>
              <a:off x="1600602" y="3001904"/>
              <a:ext cx="299805" cy="299805"/>
            </a:xfrm>
            <a:prstGeom prst="ellipse">
              <a:avLst/>
            </a:prstGeom>
            <a:solidFill>
              <a:schemeClr val="bg2"/>
            </a:solidFill>
            <a:ln w="25400" cap="flat" cmpd="sng" algn="ctr">
              <a:solidFill>
                <a:srgbClr val="FFFFFF"/>
              </a:solidFill>
              <a:prstDash val="solid"/>
            </a:ln>
            <a:effectLst/>
          </p:spPr>
          <p:txBody>
            <a:bodyPr rtlCol="0" anchor="ctr"/>
            <a:lstStyle/>
            <a:p>
              <a:pPr algn="ctr" fontAlgn="base">
                <a:spcBef>
                  <a:spcPct val="0"/>
                </a:spcBef>
                <a:spcAft>
                  <a:spcPct val="0"/>
                </a:spcAft>
                <a:defRPr/>
              </a:pPr>
              <a:endParaRPr lang="en-US" sz="1100" kern="0" smtClean="0">
                <a:solidFill>
                  <a:srgbClr val="FFFFFF"/>
                </a:solidFill>
                <a:latin typeface="微软雅黑" panose="020B0503020204020204" pitchFamily="34" charset="-122"/>
                <a:ea typeface="微软雅黑" panose="020B0503020204020204" pitchFamily="34" charset="-122"/>
                <a:sym typeface="Gill Sans" charset="0"/>
              </a:endParaRPr>
            </a:p>
          </p:txBody>
        </p:sp>
        <p:sp>
          <p:nvSpPr>
            <p:cNvPr id="19" name="Rectangle 169"/>
            <p:cNvSpPr/>
            <p:nvPr/>
          </p:nvSpPr>
          <p:spPr>
            <a:xfrm>
              <a:off x="1506113" y="3056078"/>
              <a:ext cx="488783" cy="207647"/>
            </a:xfrm>
            <a:prstGeom prst="rect">
              <a:avLst/>
            </a:prstGeom>
          </p:spPr>
          <p:txBody>
            <a:bodyPr wrap="square" anchor="ctr">
              <a:spAutoFit/>
            </a:bodyPr>
            <a:lstStyle/>
            <a:p>
              <a:pPr algn="ctr" fontAlgn="base">
                <a:spcBef>
                  <a:spcPct val="0"/>
                </a:spcBef>
                <a:spcAft>
                  <a:spcPct val="0"/>
                </a:spcAft>
                <a:defRPr/>
              </a:pPr>
              <a:r>
                <a:rPr lang="en-US" sz="1100" kern="0" dirty="0" smtClean="0">
                  <a:solidFill>
                    <a:srgbClr val="FFFFFF"/>
                  </a:solidFill>
                  <a:latin typeface="微软雅黑" panose="020B0503020204020204" pitchFamily="34" charset="-122"/>
                  <a:ea typeface="微软雅黑" panose="020B0503020204020204" pitchFamily="34" charset="-122"/>
                  <a:cs typeface="Open Sans Condensed Light" pitchFamily="34" charset="0"/>
                  <a:sym typeface="Gill Sans" charset="0"/>
                </a:rPr>
                <a:t>50%</a:t>
              </a:r>
            </a:p>
          </p:txBody>
        </p:sp>
      </p:grpSp>
      <p:grpSp>
        <p:nvGrpSpPr>
          <p:cNvPr id="20" name="Group 170"/>
          <p:cNvGrpSpPr/>
          <p:nvPr/>
        </p:nvGrpSpPr>
        <p:grpSpPr>
          <a:xfrm>
            <a:off x="6823470" y="2684731"/>
            <a:ext cx="623538" cy="377717"/>
            <a:chOff x="1506113" y="3001904"/>
            <a:chExt cx="488783" cy="299805"/>
          </a:xfrm>
        </p:grpSpPr>
        <p:sp>
          <p:nvSpPr>
            <p:cNvPr id="21" name="Oval 171"/>
            <p:cNvSpPr/>
            <p:nvPr/>
          </p:nvSpPr>
          <p:spPr>
            <a:xfrm>
              <a:off x="1600602" y="3001904"/>
              <a:ext cx="299805" cy="299805"/>
            </a:xfrm>
            <a:prstGeom prst="ellipse">
              <a:avLst/>
            </a:prstGeom>
            <a:solidFill>
              <a:schemeClr val="tx2"/>
            </a:solidFill>
            <a:ln w="25400" cap="flat" cmpd="sng" algn="ctr">
              <a:solidFill>
                <a:srgbClr val="FFFFFF"/>
              </a:solidFill>
              <a:prstDash val="solid"/>
            </a:ln>
            <a:effectLst/>
          </p:spPr>
          <p:txBody>
            <a:bodyPr rtlCol="0" anchor="ctr"/>
            <a:lstStyle/>
            <a:p>
              <a:pPr algn="ctr" fontAlgn="base">
                <a:spcBef>
                  <a:spcPct val="0"/>
                </a:spcBef>
                <a:spcAft>
                  <a:spcPct val="0"/>
                </a:spcAft>
                <a:defRPr/>
              </a:pPr>
              <a:endParaRPr lang="en-US" sz="1100" kern="0" smtClean="0">
                <a:solidFill>
                  <a:srgbClr val="FFFFFF"/>
                </a:solidFill>
                <a:latin typeface="微软雅黑" panose="020B0503020204020204" pitchFamily="34" charset="-122"/>
                <a:ea typeface="微软雅黑" panose="020B0503020204020204" pitchFamily="34" charset="-122"/>
                <a:sym typeface="Gill Sans" charset="0"/>
              </a:endParaRPr>
            </a:p>
          </p:txBody>
        </p:sp>
        <p:sp>
          <p:nvSpPr>
            <p:cNvPr id="22" name="Rectangle 172"/>
            <p:cNvSpPr/>
            <p:nvPr/>
          </p:nvSpPr>
          <p:spPr>
            <a:xfrm>
              <a:off x="1506113" y="3056078"/>
              <a:ext cx="488783" cy="207647"/>
            </a:xfrm>
            <a:prstGeom prst="rect">
              <a:avLst/>
            </a:prstGeom>
          </p:spPr>
          <p:txBody>
            <a:bodyPr wrap="square" anchor="ctr">
              <a:spAutoFit/>
            </a:bodyPr>
            <a:lstStyle/>
            <a:p>
              <a:pPr algn="ctr" fontAlgn="base">
                <a:spcBef>
                  <a:spcPct val="0"/>
                </a:spcBef>
                <a:spcAft>
                  <a:spcPct val="0"/>
                </a:spcAft>
                <a:defRPr/>
              </a:pPr>
              <a:r>
                <a:rPr lang="en-US" sz="1100" kern="0" dirty="0" smtClean="0">
                  <a:solidFill>
                    <a:srgbClr val="FFFFFF"/>
                  </a:solidFill>
                  <a:latin typeface="微软雅黑" panose="020B0503020204020204" pitchFamily="34" charset="-122"/>
                  <a:ea typeface="微软雅黑" panose="020B0503020204020204" pitchFamily="34" charset="-122"/>
                  <a:cs typeface="Open Sans Condensed Light" pitchFamily="34" charset="0"/>
                  <a:sym typeface="Gill Sans" charset="0"/>
                </a:rPr>
                <a:t>85%</a:t>
              </a:r>
            </a:p>
          </p:txBody>
        </p:sp>
      </p:grpSp>
      <p:sp>
        <p:nvSpPr>
          <p:cNvPr id="23" name="Freeform 6"/>
          <p:cNvSpPr/>
          <p:nvPr/>
        </p:nvSpPr>
        <p:spPr bwMode="auto">
          <a:xfrm>
            <a:off x="7156506" y="3451799"/>
            <a:ext cx="1619784" cy="1495222"/>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solidFill>
          <a:ln>
            <a:noFill/>
          </a:ln>
        </p:spPr>
        <p:txBody>
          <a:bodyPr vert="horz" wrap="square" lIns="123718" tIns="61859" rIns="123718" bIns="61859" numCol="1" anchor="t" anchorCtr="0" compatLnSpc="1"/>
          <a:lstStyle/>
          <a:p>
            <a:pPr algn="ctr" fontAlgn="base">
              <a:spcBef>
                <a:spcPct val="0"/>
              </a:spcBef>
              <a:spcAft>
                <a:spcPct val="0"/>
              </a:spcAft>
              <a:defRPr/>
            </a:pPr>
            <a:endParaRPr lang="en-US" sz="2800" kern="0" smtClea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24" name="Group 177"/>
          <p:cNvGrpSpPr/>
          <p:nvPr/>
        </p:nvGrpSpPr>
        <p:grpSpPr>
          <a:xfrm>
            <a:off x="7649212" y="3132612"/>
            <a:ext cx="623538" cy="377717"/>
            <a:chOff x="1506113" y="3001904"/>
            <a:chExt cx="488783" cy="299805"/>
          </a:xfrm>
        </p:grpSpPr>
        <p:sp>
          <p:nvSpPr>
            <p:cNvPr id="25" name="Oval 178"/>
            <p:cNvSpPr/>
            <p:nvPr/>
          </p:nvSpPr>
          <p:spPr>
            <a:xfrm>
              <a:off x="1600602" y="3001904"/>
              <a:ext cx="299805" cy="299805"/>
            </a:xfrm>
            <a:prstGeom prst="ellipse">
              <a:avLst/>
            </a:prstGeom>
            <a:solidFill>
              <a:schemeClr val="accent1"/>
            </a:solidFill>
            <a:ln w="25400" cap="flat" cmpd="sng" algn="ctr">
              <a:solidFill>
                <a:srgbClr val="FFFFFF"/>
              </a:solidFill>
              <a:prstDash val="solid"/>
            </a:ln>
            <a:effectLst/>
          </p:spPr>
          <p:txBody>
            <a:bodyPr rtlCol="0" anchor="ctr"/>
            <a:lstStyle/>
            <a:p>
              <a:pPr algn="ctr" fontAlgn="base">
                <a:spcBef>
                  <a:spcPct val="0"/>
                </a:spcBef>
                <a:spcAft>
                  <a:spcPct val="0"/>
                </a:spcAft>
                <a:defRPr/>
              </a:pPr>
              <a:endParaRPr lang="en-US" sz="1100" kern="0" smtClean="0">
                <a:solidFill>
                  <a:srgbClr val="FFFFFF"/>
                </a:solidFill>
                <a:latin typeface="微软雅黑" panose="020B0503020204020204" pitchFamily="34" charset="-122"/>
                <a:ea typeface="微软雅黑" panose="020B0503020204020204" pitchFamily="34" charset="-122"/>
                <a:sym typeface="Gill Sans" charset="0"/>
              </a:endParaRPr>
            </a:p>
          </p:txBody>
        </p:sp>
        <p:sp>
          <p:nvSpPr>
            <p:cNvPr id="26" name="Rectangle 179"/>
            <p:cNvSpPr/>
            <p:nvPr/>
          </p:nvSpPr>
          <p:spPr>
            <a:xfrm>
              <a:off x="1506113" y="3056078"/>
              <a:ext cx="488783" cy="207647"/>
            </a:xfrm>
            <a:prstGeom prst="rect">
              <a:avLst/>
            </a:prstGeom>
          </p:spPr>
          <p:txBody>
            <a:bodyPr wrap="square" anchor="ctr">
              <a:spAutoFit/>
            </a:bodyPr>
            <a:lstStyle/>
            <a:p>
              <a:pPr algn="ctr" fontAlgn="base">
                <a:spcBef>
                  <a:spcPct val="0"/>
                </a:spcBef>
                <a:spcAft>
                  <a:spcPct val="0"/>
                </a:spcAft>
                <a:defRPr/>
              </a:pPr>
              <a:r>
                <a:rPr lang="en-US" sz="1100" kern="0" dirty="0" smtClean="0">
                  <a:solidFill>
                    <a:srgbClr val="FFFFFF"/>
                  </a:solidFill>
                  <a:latin typeface="微软雅黑" panose="020B0503020204020204" pitchFamily="34" charset="-122"/>
                  <a:ea typeface="微软雅黑" panose="020B0503020204020204" pitchFamily="34" charset="-122"/>
                  <a:cs typeface="Open Sans Condensed Light" pitchFamily="34" charset="0"/>
                  <a:sym typeface="Gill Sans" charset="0"/>
                </a:rPr>
                <a:t>65%</a:t>
              </a:r>
            </a:p>
          </p:txBody>
        </p:sp>
      </p:grpSp>
      <p:sp>
        <p:nvSpPr>
          <p:cNvPr id="27" name="Rectangle 180"/>
          <p:cNvSpPr/>
          <p:nvPr/>
        </p:nvSpPr>
        <p:spPr>
          <a:xfrm>
            <a:off x="7571371" y="5008269"/>
            <a:ext cx="1215099" cy="346525"/>
          </a:xfrm>
          <a:prstGeom prst="rect">
            <a:avLst/>
          </a:prstGeom>
        </p:spPr>
        <p:txBody>
          <a:bodyPr wrap="square" lIns="123718" tIns="61859" rIns="123718" bIns="61859" anchor="ctr">
            <a:spAutoFit/>
          </a:bodyPr>
          <a:lstStyle/>
          <a:p>
            <a:pPr algn="ctr" fontAlgn="base">
              <a:lnSpc>
                <a:spcPct val="90000"/>
              </a:lnSpc>
              <a:spcBef>
                <a:spcPct val="0"/>
              </a:spcBef>
              <a:spcAft>
                <a:spcPct val="0"/>
              </a:spcAft>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添加标题</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
        <p:nvSpPr>
          <p:cNvPr id="28" name="Rectangle 43"/>
          <p:cNvSpPr/>
          <p:nvPr/>
        </p:nvSpPr>
        <p:spPr bwMode="auto">
          <a:xfrm>
            <a:off x="1443766" y="5802748"/>
            <a:ext cx="9331960" cy="578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Lato Regular" charset="0"/>
                <a:sym typeface="Lato Regular" charset="0"/>
              </a:rPr>
              <a:t>此处添加详细文本描述，建议与标题相关并符合整体语言风格，语言描述尽量简洁生动。尽量将每页幻灯片的字数控制在</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Lato Regular" charset="0"/>
                <a:sym typeface="Lato Regular" charset="0"/>
              </a:rPr>
              <a:t>200</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Lato Regular" charset="0"/>
                <a:sym typeface="Lato Regular" charset="0"/>
              </a:rPr>
              <a:t>字之内。</a:t>
            </a:r>
            <a:r>
              <a:rPr lang="en-US" sz="1200" dirty="0">
                <a:solidFill>
                  <a:schemeClr val="tx1">
                    <a:lumMod val="50000"/>
                    <a:lumOff val="50000"/>
                  </a:schemeClr>
                </a:solidFill>
                <a:latin typeface="微软雅黑" panose="020B0503020204020204" pitchFamily="34" charset="-122"/>
                <a:ea typeface="微软雅黑" panose="020B0503020204020204" pitchFamily="34" charset="-122"/>
                <a:cs typeface="Lato Regular" charset="0"/>
                <a:sym typeface="Lato Regular" charset="0"/>
              </a:rPr>
              <a:t> </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Lato Regular" charset="0"/>
                <a:sym typeface="Lato Regular" charset="0"/>
              </a:rPr>
              <a:t>此处添加详细文本描述，建议与标题相关并符合整体语言风格，语言描述尽量简洁生动。尽量将每页幻灯片的字数控制在</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Lato Regular" charset="0"/>
                <a:sym typeface="Lato Regular" charset="0"/>
              </a:rPr>
              <a:t>200</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Lato Regular" charset="0"/>
                <a:sym typeface="Lato Regular" charset="0"/>
              </a:rPr>
              <a:t>字以内</a:t>
            </a:r>
            <a:r>
              <a:rPr lang="en-US" sz="1200" dirty="0">
                <a:solidFill>
                  <a:schemeClr val="tx1">
                    <a:lumMod val="50000"/>
                    <a:lumOff val="50000"/>
                  </a:schemeClr>
                </a:solidFill>
                <a:latin typeface="微软雅黑" panose="020B0503020204020204" pitchFamily="34" charset="-122"/>
                <a:ea typeface="微软雅黑" panose="020B0503020204020204" pitchFamily="34" charset="-122"/>
                <a:cs typeface="Lato Regular" charset="0"/>
                <a:sym typeface="Lato Regular" charset="0"/>
              </a:rPr>
              <a:t> </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Lato Regular" charset="0"/>
                <a:sym typeface="Lato Regular" charset="0"/>
              </a:rPr>
              <a:t>此处添加详细文本描述，建议与标题相关并符合整体语言风格，语言描述尽量简洁生动。尽量将每页幻灯片的字数控制在</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Lato Regular" charset="0"/>
                <a:sym typeface="Lato Regular" charset="0"/>
              </a:rPr>
              <a:t>200</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Lato Regular" charset="0"/>
                <a:sym typeface="Lato Regular" charset="0"/>
              </a:rPr>
              <a:t>字之内。</a:t>
            </a:r>
            <a:endParaRPr lang="en-US" sz="1200" dirty="0">
              <a:solidFill>
                <a:schemeClr val="tx1">
                  <a:lumMod val="50000"/>
                  <a:lumOff val="50000"/>
                </a:schemeClr>
              </a:solidFill>
              <a:latin typeface="微软雅黑" panose="020B0503020204020204" pitchFamily="34" charset="-122"/>
              <a:ea typeface="微软雅黑" panose="020B0503020204020204" pitchFamily="34" charset="-122"/>
              <a:cs typeface="Lato Regular" charset="0"/>
              <a:sym typeface="Lato Regular" charset="0"/>
            </a:endParaRPr>
          </a:p>
        </p:txBody>
      </p:sp>
      <p:sp>
        <p:nvSpPr>
          <p:cNvPr id="29" name="Rectangle 45"/>
          <p:cNvSpPr/>
          <p:nvPr/>
        </p:nvSpPr>
        <p:spPr bwMode="auto">
          <a:xfrm>
            <a:off x="2349963" y="1327092"/>
            <a:ext cx="7588294" cy="594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lnSpc>
                <a:spcPct val="90000"/>
              </a:lnSpc>
            </a:pPr>
            <a:r>
              <a:rPr lang="zh-CN" altLang="en-US" sz="2000" b="1" dirty="0">
                <a:solidFill>
                  <a:schemeClr val="accent1"/>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添加标题</a:t>
            </a:r>
            <a:endParaRPr lang="en-US" altLang="zh-CN" sz="2000" b="1" dirty="0">
              <a:solidFill>
                <a:schemeClr val="accent1"/>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
        <p:nvSpPr>
          <p:cNvPr id="30" name="Rectangle 14"/>
          <p:cNvSpPr/>
          <p:nvPr/>
        </p:nvSpPr>
        <p:spPr bwMode="auto">
          <a:xfrm>
            <a:off x="1659790" y="1881598"/>
            <a:ext cx="8968640" cy="453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此处添加详细文本描述，建议与标题相关并符合整体语言风格，语言描述尽量简洁生动。尽量将每页幻灯片的字数控制在</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Light" charset="0"/>
                <a:sym typeface="Lato Light" charset="0"/>
              </a:rPr>
              <a:t>200</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Light" charset="0"/>
                <a:sym typeface="Lato Light" charset="0"/>
              </a:rPr>
              <a:t>字以内，</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Light" charset="0"/>
              <a:sym typeface="Lato Light" charset="0"/>
            </a:endParaRPr>
          </a:p>
          <a:p>
            <a:pPr algn="ctr" fontAlgn="base">
              <a:lnSpc>
                <a:spcPct val="125000"/>
              </a:lnSpc>
              <a:spcBef>
                <a:spcPct val="0"/>
              </a:spcBef>
              <a:spcAft>
                <a:spcPct val="0"/>
              </a:spcAft>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Light" charset="0"/>
                <a:sym typeface="Lato Light" charset="0"/>
              </a:rPr>
              <a:t>据统计每页幻灯片的最好控制在</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Light" charset="0"/>
                <a:sym typeface="Lato Light" charset="0"/>
              </a:rPr>
              <a:t>5</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Light" charset="0"/>
                <a:sym typeface="Lato Light" charset="0"/>
              </a:rPr>
              <a:t>分钟之内。</a:t>
            </a:r>
            <a:endParaRPr lang="en-US" sz="1200" dirty="0">
              <a:solidFill>
                <a:schemeClr val="bg1">
                  <a:lumMod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spTree>
  </p:cSld>
  <p:clrMapOvr>
    <a:masterClrMapping/>
  </p:clrMapOvr>
  <mc:AlternateContent xmlns:mc="http://schemas.openxmlformats.org/markup-compatibility/2006">
    <mc:Choice xmlns:p14="http://schemas.microsoft.com/office/powerpoint/2010/main" Requires="p14">
      <p:transition spd="med" p14:dur="700">
        <p:wipe/>
      </p:transition>
    </mc:Choice>
    <mc:Fallback>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outVertical)">
                                      <p:cBhvr>
                                        <p:cTn id="7" dur="500"/>
                                        <p:tgtEl>
                                          <p:spTgt spid="29"/>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outVertical)">
                                      <p:cBhvr>
                                        <p:cTn id="10" dur="500"/>
                                        <p:tgtEl>
                                          <p:spTgt spid="30"/>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300" fill="hold"/>
                                        <p:tgtEl>
                                          <p:spTgt spid="11"/>
                                        </p:tgtEl>
                                        <p:attrNameLst>
                                          <p:attrName>ppt_w</p:attrName>
                                        </p:attrNameLst>
                                      </p:cBhvr>
                                      <p:tavLst>
                                        <p:tav tm="0">
                                          <p:val>
                                            <p:fltVal val="0"/>
                                          </p:val>
                                        </p:tav>
                                        <p:tav tm="100000">
                                          <p:val>
                                            <p:strVal val="#ppt_w"/>
                                          </p:val>
                                        </p:tav>
                                      </p:tavLst>
                                    </p:anim>
                                    <p:anim calcmode="lin" valueType="num">
                                      <p:cBhvr>
                                        <p:cTn id="18" dur="300" fill="hold"/>
                                        <p:tgtEl>
                                          <p:spTgt spid="11"/>
                                        </p:tgtEl>
                                        <p:attrNameLst>
                                          <p:attrName>ppt_h</p:attrName>
                                        </p:attrNameLst>
                                      </p:cBhvr>
                                      <p:tavLst>
                                        <p:tav tm="0">
                                          <p:val>
                                            <p:fltVal val="0"/>
                                          </p:val>
                                        </p:tav>
                                        <p:tav tm="100000">
                                          <p:val>
                                            <p:strVal val="#ppt_h"/>
                                          </p:val>
                                        </p:tav>
                                      </p:tavLst>
                                    </p:anim>
                                    <p:animEffect transition="in" filter="fade">
                                      <p:cBhvr>
                                        <p:cTn id="19" dur="300"/>
                                        <p:tgtEl>
                                          <p:spTgt spid="11"/>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2000"/>
                            </p:stCondLst>
                            <p:childTnLst>
                              <p:par>
                                <p:cTn id="29" presetID="22" presetClass="entr" presetSubtype="4"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par>
                                <p:cTn id="32" presetID="53" presetClass="entr" presetSubtype="16"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300" fill="hold"/>
                                        <p:tgtEl>
                                          <p:spTgt spid="14"/>
                                        </p:tgtEl>
                                        <p:attrNameLst>
                                          <p:attrName>ppt_w</p:attrName>
                                        </p:attrNameLst>
                                      </p:cBhvr>
                                      <p:tavLst>
                                        <p:tav tm="0">
                                          <p:val>
                                            <p:fltVal val="0"/>
                                          </p:val>
                                        </p:tav>
                                        <p:tav tm="100000">
                                          <p:val>
                                            <p:strVal val="#ppt_w"/>
                                          </p:val>
                                        </p:tav>
                                      </p:tavLst>
                                    </p:anim>
                                    <p:anim calcmode="lin" valueType="num">
                                      <p:cBhvr>
                                        <p:cTn id="35" dur="300" fill="hold"/>
                                        <p:tgtEl>
                                          <p:spTgt spid="14"/>
                                        </p:tgtEl>
                                        <p:attrNameLst>
                                          <p:attrName>ppt_h</p:attrName>
                                        </p:attrNameLst>
                                      </p:cBhvr>
                                      <p:tavLst>
                                        <p:tav tm="0">
                                          <p:val>
                                            <p:fltVal val="0"/>
                                          </p:val>
                                        </p:tav>
                                        <p:tav tm="100000">
                                          <p:val>
                                            <p:strVal val="#ppt_h"/>
                                          </p:val>
                                        </p:tav>
                                      </p:tavLst>
                                    </p:anim>
                                    <p:animEffect transition="in" filter="fade">
                                      <p:cBhvr>
                                        <p:cTn id="36" dur="300"/>
                                        <p:tgtEl>
                                          <p:spTgt spid="14"/>
                                        </p:tgtEl>
                                      </p:cBhvr>
                                    </p:animEffect>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par>
                          <p:cTn id="41" fill="hold">
                            <p:stCondLst>
                              <p:cond delay="3000"/>
                            </p:stCondLst>
                            <p:childTnLst>
                              <p:par>
                                <p:cTn id="42" presetID="22" presetClass="entr" presetSubtype="4"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down)">
                                      <p:cBhvr>
                                        <p:cTn id="44" dur="500"/>
                                        <p:tgtEl>
                                          <p:spTgt spid="5"/>
                                        </p:tgtEl>
                                      </p:cBhvr>
                                    </p:animEffect>
                                  </p:childTnLst>
                                </p:cTn>
                              </p:par>
                              <p:par>
                                <p:cTn id="45" presetID="53" presetClass="entr" presetSubtype="16"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300" fill="hold"/>
                                        <p:tgtEl>
                                          <p:spTgt spid="17"/>
                                        </p:tgtEl>
                                        <p:attrNameLst>
                                          <p:attrName>ppt_w</p:attrName>
                                        </p:attrNameLst>
                                      </p:cBhvr>
                                      <p:tavLst>
                                        <p:tav tm="0">
                                          <p:val>
                                            <p:fltVal val="0"/>
                                          </p:val>
                                        </p:tav>
                                        <p:tav tm="100000">
                                          <p:val>
                                            <p:strVal val="#ppt_w"/>
                                          </p:val>
                                        </p:tav>
                                      </p:tavLst>
                                    </p:anim>
                                    <p:anim calcmode="lin" valueType="num">
                                      <p:cBhvr>
                                        <p:cTn id="48" dur="300" fill="hold"/>
                                        <p:tgtEl>
                                          <p:spTgt spid="17"/>
                                        </p:tgtEl>
                                        <p:attrNameLst>
                                          <p:attrName>ppt_h</p:attrName>
                                        </p:attrNameLst>
                                      </p:cBhvr>
                                      <p:tavLst>
                                        <p:tav tm="0">
                                          <p:val>
                                            <p:fltVal val="0"/>
                                          </p:val>
                                        </p:tav>
                                        <p:tav tm="100000">
                                          <p:val>
                                            <p:strVal val="#ppt_h"/>
                                          </p:val>
                                        </p:tav>
                                      </p:tavLst>
                                    </p:anim>
                                    <p:animEffect transition="in" filter="fade">
                                      <p:cBhvr>
                                        <p:cTn id="49" dur="300"/>
                                        <p:tgtEl>
                                          <p:spTgt spid="17"/>
                                        </p:tgtEl>
                                      </p:cBhvr>
                                    </p:animEffect>
                                  </p:childTnLst>
                                </p:cTn>
                              </p:par>
                            </p:childTnLst>
                          </p:cTn>
                        </p:par>
                        <p:par>
                          <p:cTn id="50" fill="hold">
                            <p:stCondLst>
                              <p:cond delay="3500"/>
                            </p:stCondLst>
                            <p:childTnLst>
                              <p:par>
                                <p:cTn id="51" presetID="10" presetClass="entr" presetSubtype="0"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childTnLst>
                          </p:cTn>
                        </p:par>
                        <p:par>
                          <p:cTn id="54" fill="hold">
                            <p:stCondLst>
                              <p:cond delay="4000"/>
                            </p:stCondLst>
                            <p:childTnLst>
                              <p:par>
                                <p:cTn id="55" presetID="22" presetClass="entr" presetSubtype="4"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down)">
                                      <p:cBhvr>
                                        <p:cTn id="57" dur="500"/>
                                        <p:tgtEl>
                                          <p:spTgt spid="6"/>
                                        </p:tgtEl>
                                      </p:cBhvr>
                                    </p:animEffect>
                                  </p:childTnLst>
                                </p:cTn>
                              </p:par>
                              <p:par>
                                <p:cTn id="58" presetID="53" presetClass="entr" presetSubtype="16" fill="hold" nodeType="with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p:cTn id="60" dur="300" fill="hold"/>
                                        <p:tgtEl>
                                          <p:spTgt spid="20"/>
                                        </p:tgtEl>
                                        <p:attrNameLst>
                                          <p:attrName>ppt_w</p:attrName>
                                        </p:attrNameLst>
                                      </p:cBhvr>
                                      <p:tavLst>
                                        <p:tav tm="0">
                                          <p:val>
                                            <p:fltVal val="0"/>
                                          </p:val>
                                        </p:tav>
                                        <p:tav tm="100000">
                                          <p:val>
                                            <p:strVal val="#ppt_w"/>
                                          </p:val>
                                        </p:tav>
                                      </p:tavLst>
                                    </p:anim>
                                    <p:anim calcmode="lin" valueType="num">
                                      <p:cBhvr>
                                        <p:cTn id="61" dur="300" fill="hold"/>
                                        <p:tgtEl>
                                          <p:spTgt spid="20"/>
                                        </p:tgtEl>
                                        <p:attrNameLst>
                                          <p:attrName>ppt_h</p:attrName>
                                        </p:attrNameLst>
                                      </p:cBhvr>
                                      <p:tavLst>
                                        <p:tav tm="0">
                                          <p:val>
                                            <p:fltVal val="0"/>
                                          </p:val>
                                        </p:tav>
                                        <p:tav tm="100000">
                                          <p:val>
                                            <p:strVal val="#ppt_h"/>
                                          </p:val>
                                        </p:tav>
                                      </p:tavLst>
                                    </p:anim>
                                    <p:animEffect transition="in" filter="fade">
                                      <p:cBhvr>
                                        <p:cTn id="62" dur="300"/>
                                        <p:tgtEl>
                                          <p:spTgt spid="20"/>
                                        </p:tgtEl>
                                      </p:cBhvr>
                                    </p:animEffect>
                                  </p:childTnLst>
                                </p:cTn>
                              </p:par>
                            </p:childTnLst>
                          </p:cTn>
                        </p:par>
                        <p:par>
                          <p:cTn id="63" fill="hold">
                            <p:stCondLst>
                              <p:cond delay="4500"/>
                            </p:stCondLst>
                            <p:childTnLst>
                              <p:par>
                                <p:cTn id="64" presetID="10" presetClass="entr" presetSubtype="0" fill="hold" grpId="0" nodeType="after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500"/>
                                        <p:tgtEl>
                                          <p:spTgt spid="27"/>
                                        </p:tgtEl>
                                      </p:cBhvr>
                                    </p:animEffect>
                                  </p:childTnLst>
                                </p:cTn>
                              </p:par>
                            </p:childTnLst>
                          </p:cTn>
                        </p:par>
                        <p:par>
                          <p:cTn id="67" fill="hold">
                            <p:stCondLst>
                              <p:cond delay="5000"/>
                            </p:stCondLst>
                            <p:childTnLst>
                              <p:par>
                                <p:cTn id="68" presetID="22" presetClass="entr" presetSubtype="4" fill="hold" grpId="0" nodeType="after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down)">
                                      <p:cBhvr>
                                        <p:cTn id="70" dur="500"/>
                                        <p:tgtEl>
                                          <p:spTgt spid="23"/>
                                        </p:tgtEl>
                                      </p:cBhvr>
                                    </p:animEffect>
                                  </p:childTnLst>
                                </p:cTn>
                              </p:par>
                              <p:par>
                                <p:cTn id="71" presetID="53" presetClass="entr" presetSubtype="16" fill="hold" nodeType="with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300" fill="hold"/>
                                        <p:tgtEl>
                                          <p:spTgt spid="24"/>
                                        </p:tgtEl>
                                        <p:attrNameLst>
                                          <p:attrName>ppt_w</p:attrName>
                                        </p:attrNameLst>
                                      </p:cBhvr>
                                      <p:tavLst>
                                        <p:tav tm="0">
                                          <p:val>
                                            <p:fltVal val="0"/>
                                          </p:val>
                                        </p:tav>
                                        <p:tav tm="100000">
                                          <p:val>
                                            <p:strVal val="#ppt_w"/>
                                          </p:val>
                                        </p:tav>
                                      </p:tavLst>
                                    </p:anim>
                                    <p:anim calcmode="lin" valueType="num">
                                      <p:cBhvr>
                                        <p:cTn id="74" dur="300" fill="hold"/>
                                        <p:tgtEl>
                                          <p:spTgt spid="24"/>
                                        </p:tgtEl>
                                        <p:attrNameLst>
                                          <p:attrName>ppt_h</p:attrName>
                                        </p:attrNameLst>
                                      </p:cBhvr>
                                      <p:tavLst>
                                        <p:tav tm="0">
                                          <p:val>
                                            <p:fltVal val="0"/>
                                          </p:val>
                                        </p:tav>
                                        <p:tav tm="100000">
                                          <p:val>
                                            <p:strVal val="#ppt_h"/>
                                          </p:val>
                                        </p:tav>
                                      </p:tavLst>
                                    </p:anim>
                                    <p:animEffect transition="in" filter="fade">
                                      <p:cBhvr>
                                        <p:cTn id="75" dur="300"/>
                                        <p:tgtEl>
                                          <p:spTgt spid="24"/>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barn(inVertical)">
                                      <p:cBhvr>
                                        <p:cTn id="7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P spid="23" grpId="0" animBg="1"/>
      <p:bldP spid="27" grpId="0"/>
      <p:bldP spid="28" grpId="0"/>
      <p:bldP spid="29"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r>
              <a:rPr lang="zh-CN" altLang="en-US" smtClean="0">
                <a:sym typeface="+mn-lt"/>
              </a:rPr>
              <a:t>单击此处添加标题</a:t>
            </a:r>
            <a:endParaRPr lang="zh-CN" altLang="en-US" dirty="0">
              <a:sym typeface="+mn-lt"/>
            </a:endParaRPr>
          </a:p>
        </p:txBody>
      </p:sp>
      <p:grpSp>
        <p:nvGrpSpPr>
          <p:cNvPr id="71" name="组合 70"/>
          <p:cNvGrpSpPr/>
          <p:nvPr/>
        </p:nvGrpSpPr>
        <p:grpSpPr>
          <a:xfrm>
            <a:off x="3473890" y="1448928"/>
            <a:ext cx="2120348" cy="900113"/>
            <a:chOff x="3095626" y="1164433"/>
            <a:chExt cx="1590675" cy="675085"/>
          </a:xfrm>
        </p:grpSpPr>
        <p:cxnSp>
          <p:nvCxnSpPr>
            <p:cNvPr id="72" name="Straight Connector 62"/>
            <p:cNvCxnSpPr/>
            <p:nvPr/>
          </p:nvCxnSpPr>
          <p:spPr>
            <a:xfrm>
              <a:off x="3095626" y="1458516"/>
              <a:ext cx="1348980" cy="0"/>
            </a:xfrm>
            <a:prstGeom prst="line">
              <a:avLst/>
            </a:prstGeom>
            <a:ln w="12700">
              <a:solidFill>
                <a:schemeClr val="tx2"/>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3" name="Group 26"/>
            <p:cNvGrpSpPr>
              <a:grpSpLocks noChangeAspect="1"/>
            </p:cNvGrpSpPr>
            <p:nvPr/>
          </p:nvGrpSpPr>
          <p:grpSpPr bwMode="auto">
            <a:xfrm>
              <a:off x="4011217" y="1164433"/>
              <a:ext cx="675084" cy="675085"/>
              <a:chOff x="5385173" y="1917525"/>
              <a:chExt cx="1440000" cy="1440000"/>
            </a:xfrm>
          </p:grpSpPr>
          <p:sp>
            <p:nvSpPr>
              <p:cNvPr id="78" name="Oval 27"/>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sp>
            <p:nvSpPr>
              <p:cNvPr id="79" name="Oval 28"/>
              <p:cNvSpPr/>
              <p:nvPr/>
            </p:nvSpPr>
            <p:spPr>
              <a:xfrm>
                <a:off x="5474061" y="2006415"/>
                <a:ext cx="1262224" cy="1262221"/>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grpSp>
        <p:grpSp>
          <p:nvGrpSpPr>
            <p:cNvPr id="74" name="Group 38"/>
            <p:cNvGrpSpPr>
              <a:grpSpLocks noChangeAspect="1"/>
            </p:cNvGrpSpPr>
            <p:nvPr/>
          </p:nvGrpSpPr>
          <p:grpSpPr>
            <a:xfrm>
              <a:off x="4162193" y="1311775"/>
              <a:ext cx="365627" cy="365627"/>
              <a:chOff x="-2771775" y="66675"/>
              <a:chExt cx="827087" cy="827088"/>
            </a:xfrm>
            <a:solidFill>
              <a:schemeClr val="bg1"/>
            </a:solidFill>
          </p:grpSpPr>
          <p:sp>
            <p:nvSpPr>
              <p:cNvPr id="75" name="Freeform 19"/>
              <p:cNvSpPr>
                <a:spLocks noEditPoints="1"/>
              </p:cNvSpPr>
              <p:nvPr/>
            </p:nvSpPr>
            <p:spPr bwMode="auto">
              <a:xfrm>
                <a:off x="-2771775" y="66675"/>
                <a:ext cx="827087" cy="827088"/>
              </a:xfrm>
              <a:custGeom>
                <a:avLst/>
                <a:gdLst>
                  <a:gd name="T0" fmla="*/ 188 w 220"/>
                  <a:gd name="T1" fmla="*/ 83 h 220"/>
                  <a:gd name="T2" fmla="*/ 196 w 220"/>
                  <a:gd name="T3" fmla="*/ 56 h 220"/>
                  <a:gd name="T4" fmla="*/ 181 w 220"/>
                  <a:gd name="T5" fmla="*/ 26 h 220"/>
                  <a:gd name="T6" fmla="*/ 164 w 220"/>
                  <a:gd name="T7" fmla="*/ 24 h 220"/>
                  <a:gd name="T8" fmla="*/ 137 w 220"/>
                  <a:gd name="T9" fmla="*/ 32 h 220"/>
                  <a:gd name="T10" fmla="*/ 119 w 220"/>
                  <a:gd name="T11" fmla="*/ 0 h 220"/>
                  <a:gd name="T12" fmla="*/ 87 w 220"/>
                  <a:gd name="T13" fmla="*/ 11 h 220"/>
                  <a:gd name="T14" fmla="*/ 74 w 220"/>
                  <a:gd name="T15" fmla="*/ 36 h 220"/>
                  <a:gd name="T16" fmla="*/ 49 w 220"/>
                  <a:gd name="T17" fmla="*/ 22 h 220"/>
                  <a:gd name="T18" fmla="*/ 26 w 220"/>
                  <a:gd name="T19" fmla="*/ 39 h 220"/>
                  <a:gd name="T20" fmla="*/ 36 w 220"/>
                  <a:gd name="T21" fmla="*/ 74 h 220"/>
                  <a:gd name="T22" fmla="*/ 11 w 220"/>
                  <a:gd name="T23" fmla="*/ 87 h 220"/>
                  <a:gd name="T24" fmla="*/ 0 w 220"/>
                  <a:gd name="T25" fmla="*/ 119 h 220"/>
                  <a:gd name="T26" fmla="*/ 32 w 220"/>
                  <a:gd name="T27" fmla="*/ 137 h 220"/>
                  <a:gd name="T28" fmla="*/ 24 w 220"/>
                  <a:gd name="T29" fmla="*/ 164 h 220"/>
                  <a:gd name="T30" fmla="*/ 39 w 220"/>
                  <a:gd name="T31" fmla="*/ 194 h 220"/>
                  <a:gd name="T32" fmla="*/ 56 w 220"/>
                  <a:gd name="T33" fmla="*/ 196 h 220"/>
                  <a:gd name="T34" fmla="*/ 83 w 220"/>
                  <a:gd name="T35" fmla="*/ 188 h 220"/>
                  <a:gd name="T36" fmla="*/ 101 w 220"/>
                  <a:gd name="T37" fmla="*/ 220 h 220"/>
                  <a:gd name="T38" fmla="*/ 133 w 220"/>
                  <a:gd name="T39" fmla="*/ 209 h 220"/>
                  <a:gd name="T40" fmla="*/ 146 w 220"/>
                  <a:gd name="T41" fmla="*/ 184 h 220"/>
                  <a:gd name="T42" fmla="*/ 171 w 220"/>
                  <a:gd name="T43" fmla="*/ 198 h 220"/>
                  <a:gd name="T44" fmla="*/ 194 w 220"/>
                  <a:gd name="T45" fmla="*/ 181 h 220"/>
                  <a:gd name="T46" fmla="*/ 184 w 220"/>
                  <a:gd name="T47" fmla="*/ 146 h 220"/>
                  <a:gd name="T48" fmla="*/ 209 w 220"/>
                  <a:gd name="T49" fmla="*/ 133 h 220"/>
                  <a:gd name="T50" fmla="*/ 220 w 220"/>
                  <a:gd name="T51" fmla="*/ 101 h 220"/>
                  <a:gd name="T52" fmla="*/ 185 w 220"/>
                  <a:gd name="T53" fmla="*/ 124 h 220"/>
                  <a:gd name="T54" fmla="*/ 172 w 220"/>
                  <a:gd name="T55" fmla="*/ 140 h 220"/>
                  <a:gd name="T56" fmla="*/ 185 w 220"/>
                  <a:gd name="T57" fmla="*/ 171 h 220"/>
                  <a:gd name="T58" fmla="*/ 154 w 220"/>
                  <a:gd name="T59" fmla="*/ 173 h 220"/>
                  <a:gd name="T60" fmla="*/ 140 w 220"/>
                  <a:gd name="T61" fmla="*/ 172 h 220"/>
                  <a:gd name="T62" fmla="*/ 124 w 220"/>
                  <a:gd name="T63" fmla="*/ 185 h 220"/>
                  <a:gd name="T64" fmla="*/ 101 w 220"/>
                  <a:gd name="T65" fmla="*/ 206 h 220"/>
                  <a:gd name="T66" fmla="*/ 87 w 220"/>
                  <a:gd name="T67" fmla="*/ 175 h 220"/>
                  <a:gd name="T68" fmla="*/ 74 w 220"/>
                  <a:gd name="T69" fmla="*/ 170 h 220"/>
                  <a:gd name="T70" fmla="*/ 49 w 220"/>
                  <a:gd name="T71" fmla="*/ 185 h 220"/>
                  <a:gd name="T72" fmla="*/ 47 w 220"/>
                  <a:gd name="T73" fmla="*/ 154 h 220"/>
                  <a:gd name="T74" fmla="*/ 45 w 220"/>
                  <a:gd name="T75" fmla="*/ 133 h 220"/>
                  <a:gd name="T76" fmla="*/ 14 w 220"/>
                  <a:gd name="T77" fmla="*/ 119 h 220"/>
                  <a:gd name="T78" fmla="*/ 35 w 220"/>
                  <a:gd name="T79" fmla="*/ 96 h 220"/>
                  <a:gd name="T80" fmla="*/ 48 w 220"/>
                  <a:gd name="T81" fmla="*/ 80 h 220"/>
                  <a:gd name="T82" fmla="*/ 35 w 220"/>
                  <a:gd name="T83" fmla="*/ 49 h 220"/>
                  <a:gd name="T84" fmla="*/ 66 w 220"/>
                  <a:gd name="T85" fmla="*/ 47 h 220"/>
                  <a:gd name="T86" fmla="*/ 80 w 220"/>
                  <a:gd name="T87" fmla="*/ 48 h 220"/>
                  <a:gd name="T88" fmla="*/ 96 w 220"/>
                  <a:gd name="T89" fmla="*/ 35 h 220"/>
                  <a:gd name="T90" fmla="*/ 119 w 220"/>
                  <a:gd name="T91" fmla="*/ 14 h 220"/>
                  <a:gd name="T92" fmla="*/ 133 w 220"/>
                  <a:gd name="T93" fmla="*/ 45 h 220"/>
                  <a:gd name="T94" fmla="*/ 146 w 220"/>
                  <a:gd name="T95" fmla="*/ 50 h 220"/>
                  <a:gd name="T96" fmla="*/ 171 w 220"/>
                  <a:gd name="T97" fmla="*/ 35 h 220"/>
                  <a:gd name="T98" fmla="*/ 173 w 220"/>
                  <a:gd name="T99" fmla="*/ 66 h 220"/>
                  <a:gd name="T100" fmla="*/ 175 w 220"/>
                  <a:gd name="T101" fmla="*/ 87 h 220"/>
                  <a:gd name="T102" fmla="*/ 206 w 220"/>
                  <a:gd name="T103" fmla="*/ 101 h 220"/>
                  <a:gd name="T104" fmla="*/ 185 w 220"/>
                  <a:gd name="T105"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0" h="220">
                    <a:moveTo>
                      <a:pt x="209" y="87"/>
                    </a:moveTo>
                    <a:cubicBezTo>
                      <a:pt x="188" y="83"/>
                      <a:pt x="188" y="83"/>
                      <a:pt x="188" y="83"/>
                    </a:cubicBezTo>
                    <a:cubicBezTo>
                      <a:pt x="187" y="80"/>
                      <a:pt x="186" y="77"/>
                      <a:pt x="184" y="74"/>
                    </a:cubicBezTo>
                    <a:cubicBezTo>
                      <a:pt x="196" y="56"/>
                      <a:pt x="196" y="56"/>
                      <a:pt x="196" y="56"/>
                    </a:cubicBezTo>
                    <a:cubicBezTo>
                      <a:pt x="200" y="51"/>
                      <a:pt x="199" y="43"/>
                      <a:pt x="194" y="39"/>
                    </a:cubicBezTo>
                    <a:cubicBezTo>
                      <a:pt x="181" y="26"/>
                      <a:pt x="181" y="26"/>
                      <a:pt x="181" y="26"/>
                    </a:cubicBezTo>
                    <a:cubicBezTo>
                      <a:pt x="179" y="23"/>
                      <a:pt x="175" y="22"/>
                      <a:pt x="171" y="22"/>
                    </a:cubicBezTo>
                    <a:cubicBezTo>
                      <a:pt x="169" y="22"/>
                      <a:pt x="166" y="22"/>
                      <a:pt x="164" y="24"/>
                    </a:cubicBezTo>
                    <a:cubicBezTo>
                      <a:pt x="146" y="36"/>
                      <a:pt x="146" y="36"/>
                      <a:pt x="146" y="36"/>
                    </a:cubicBezTo>
                    <a:cubicBezTo>
                      <a:pt x="143" y="34"/>
                      <a:pt x="140" y="33"/>
                      <a:pt x="137" y="32"/>
                    </a:cubicBezTo>
                    <a:cubicBezTo>
                      <a:pt x="133" y="11"/>
                      <a:pt x="133" y="11"/>
                      <a:pt x="133" y="11"/>
                    </a:cubicBezTo>
                    <a:cubicBezTo>
                      <a:pt x="132" y="5"/>
                      <a:pt x="126" y="0"/>
                      <a:pt x="119" y="0"/>
                    </a:cubicBezTo>
                    <a:cubicBezTo>
                      <a:pt x="101" y="0"/>
                      <a:pt x="101" y="0"/>
                      <a:pt x="101" y="0"/>
                    </a:cubicBezTo>
                    <a:cubicBezTo>
                      <a:pt x="94" y="0"/>
                      <a:pt x="88" y="5"/>
                      <a:pt x="87" y="11"/>
                    </a:cubicBezTo>
                    <a:cubicBezTo>
                      <a:pt x="83" y="32"/>
                      <a:pt x="83" y="32"/>
                      <a:pt x="83" y="32"/>
                    </a:cubicBezTo>
                    <a:cubicBezTo>
                      <a:pt x="80" y="33"/>
                      <a:pt x="77" y="34"/>
                      <a:pt x="74" y="36"/>
                    </a:cubicBezTo>
                    <a:cubicBezTo>
                      <a:pt x="56" y="24"/>
                      <a:pt x="56" y="24"/>
                      <a:pt x="56" y="24"/>
                    </a:cubicBezTo>
                    <a:cubicBezTo>
                      <a:pt x="54" y="22"/>
                      <a:pt x="51" y="22"/>
                      <a:pt x="49" y="22"/>
                    </a:cubicBezTo>
                    <a:cubicBezTo>
                      <a:pt x="45" y="22"/>
                      <a:pt x="41" y="23"/>
                      <a:pt x="39" y="26"/>
                    </a:cubicBezTo>
                    <a:cubicBezTo>
                      <a:pt x="26" y="39"/>
                      <a:pt x="26" y="39"/>
                      <a:pt x="26" y="39"/>
                    </a:cubicBezTo>
                    <a:cubicBezTo>
                      <a:pt x="21" y="43"/>
                      <a:pt x="20" y="51"/>
                      <a:pt x="24" y="56"/>
                    </a:cubicBezTo>
                    <a:cubicBezTo>
                      <a:pt x="36" y="74"/>
                      <a:pt x="36" y="74"/>
                      <a:pt x="36" y="74"/>
                    </a:cubicBezTo>
                    <a:cubicBezTo>
                      <a:pt x="34" y="77"/>
                      <a:pt x="33" y="80"/>
                      <a:pt x="32" y="83"/>
                    </a:cubicBezTo>
                    <a:cubicBezTo>
                      <a:pt x="11" y="87"/>
                      <a:pt x="11" y="87"/>
                      <a:pt x="11" y="87"/>
                    </a:cubicBezTo>
                    <a:cubicBezTo>
                      <a:pt x="5" y="88"/>
                      <a:pt x="0" y="94"/>
                      <a:pt x="0" y="101"/>
                    </a:cubicBezTo>
                    <a:cubicBezTo>
                      <a:pt x="0" y="119"/>
                      <a:pt x="0" y="119"/>
                      <a:pt x="0" y="119"/>
                    </a:cubicBezTo>
                    <a:cubicBezTo>
                      <a:pt x="0" y="126"/>
                      <a:pt x="5" y="132"/>
                      <a:pt x="11" y="133"/>
                    </a:cubicBezTo>
                    <a:cubicBezTo>
                      <a:pt x="32" y="137"/>
                      <a:pt x="32" y="137"/>
                      <a:pt x="32" y="137"/>
                    </a:cubicBezTo>
                    <a:cubicBezTo>
                      <a:pt x="33" y="140"/>
                      <a:pt x="34" y="143"/>
                      <a:pt x="36" y="146"/>
                    </a:cubicBezTo>
                    <a:cubicBezTo>
                      <a:pt x="24" y="164"/>
                      <a:pt x="24" y="164"/>
                      <a:pt x="24" y="164"/>
                    </a:cubicBezTo>
                    <a:cubicBezTo>
                      <a:pt x="20" y="169"/>
                      <a:pt x="21" y="177"/>
                      <a:pt x="26" y="181"/>
                    </a:cubicBezTo>
                    <a:cubicBezTo>
                      <a:pt x="39" y="194"/>
                      <a:pt x="39" y="194"/>
                      <a:pt x="39" y="194"/>
                    </a:cubicBezTo>
                    <a:cubicBezTo>
                      <a:pt x="41" y="197"/>
                      <a:pt x="45" y="198"/>
                      <a:pt x="49" y="198"/>
                    </a:cubicBezTo>
                    <a:cubicBezTo>
                      <a:pt x="51" y="198"/>
                      <a:pt x="54" y="198"/>
                      <a:pt x="56" y="196"/>
                    </a:cubicBezTo>
                    <a:cubicBezTo>
                      <a:pt x="74" y="184"/>
                      <a:pt x="74" y="184"/>
                      <a:pt x="74" y="184"/>
                    </a:cubicBezTo>
                    <a:cubicBezTo>
                      <a:pt x="77" y="186"/>
                      <a:pt x="80" y="187"/>
                      <a:pt x="83" y="188"/>
                    </a:cubicBezTo>
                    <a:cubicBezTo>
                      <a:pt x="87" y="209"/>
                      <a:pt x="87" y="209"/>
                      <a:pt x="87" y="209"/>
                    </a:cubicBezTo>
                    <a:cubicBezTo>
                      <a:pt x="88" y="215"/>
                      <a:pt x="94" y="220"/>
                      <a:pt x="101" y="220"/>
                    </a:cubicBezTo>
                    <a:cubicBezTo>
                      <a:pt x="119" y="220"/>
                      <a:pt x="119" y="220"/>
                      <a:pt x="119" y="220"/>
                    </a:cubicBezTo>
                    <a:cubicBezTo>
                      <a:pt x="126" y="220"/>
                      <a:pt x="132" y="215"/>
                      <a:pt x="133" y="209"/>
                    </a:cubicBezTo>
                    <a:cubicBezTo>
                      <a:pt x="137" y="188"/>
                      <a:pt x="137" y="188"/>
                      <a:pt x="137" y="188"/>
                    </a:cubicBezTo>
                    <a:cubicBezTo>
                      <a:pt x="140" y="187"/>
                      <a:pt x="143" y="186"/>
                      <a:pt x="146" y="184"/>
                    </a:cubicBezTo>
                    <a:cubicBezTo>
                      <a:pt x="164" y="196"/>
                      <a:pt x="164" y="196"/>
                      <a:pt x="164" y="196"/>
                    </a:cubicBezTo>
                    <a:cubicBezTo>
                      <a:pt x="166" y="198"/>
                      <a:pt x="169" y="198"/>
                      <a:pt x="171" y="198"/>
                    </a:cubicBezTo>
                    <a:cubicBezTo>
                      <a:pt x="175" y="198"/>
                      <a:pt x="179" y="197"/>
                      <a:pt x="181" y="194"/>
                    </a:cubicBezTo>
                    <a:cubicBezTo>
                      <a:pt x="194" y="181"/>
                      <a:pt x="194" y="181"/>
                      <a:pt x="194" y="181"/>
                    </a:cubicBezTo>
                    <a:cubicBezTo>
                      <a:pt x="199" y="177"/>
                      <a:pt x="200" y="169"/>
                      <a:pt x="196" y="164"/>
                    </a:cubicBezTo>
                    <a:cubicBezTo>
                      <a:pt x="184" y="146"/>
                      <a:pt x="184" y="146"/>
                      <a:pt x="184" y="146"/>
                    </a:cubicBezTo>
                    <a:cubicBezTo>
                      <a:pt x="186" y="143"/>
                      <a:pt x="187" y="140"/>
                      <a:pt x="188" y="137"/>
                    </a:cubicBezTo>
                    <a:cubicBezTo>
                      <a:pt x="209" y="133"/>
                      <a:pt x="209" y="133"/>
                      <a:pt x="209" y="133"/>
                    </a:cubicBezTo>
                    <a:cubicBezTo>
                      <a:pt x="215" y="132"/>
                      <a:pt x="220" y="126"/>
                      <a:pt x="220" y="119"/>
                    </a:cubicBezTo>
                    <a:cubicBezTo>
                      <a:pt x="220" y="101"/>
                      <a:pt x="220" y="101"/>
                      <a:pt x="220" y="101"/>
                    </a:cubicBezTo>
                    <a:cubicBezTo>
                      <a:pt x="220" y="94"/>
                      <a:pt x="215" y="88"/>
                      <a:pt x="209" y="87"/>
                    </a:cubicBezTo>
                    <a:close/>
                    <a:moveTo>
                      <a:pt x="185" y="124"/>
                    </a:moveTo>
                    <a:cubicBezTo>
                      <a:pt x="180" y="125"/>
                      <a:pt x="176" y="128"/>
                      <a:pt x="175" y="133"/>
                    </a:cubicBezTo>
                    <a:cubicBezTo>
                      <a:pt x="174" y="135"/>
                      <a:pt x="173" y="138"/>
                      <a:pt x="172" y="140"/>
                    </a:cubicBezTo>
                    <a:cubicBezTo>
                      <a:pt x="170" y="144"/>
                      <a:pt x="170" y="149"/>
                      <a:pt x="173" y="154"/>
                    </a:cubicBezTo>
                    <a:cubicBezTo>
                      <a:pt x="185" y="171"/>
                      <a:pt x="185" y="171"/>
                      <a:pt x="185" y="171"/>
                    </a:cubicBezTo>
                    <a:cubicBezTo>
                      <a:pt x="171" y="185"/>
                      <a:pt x="171" y="185"/>
                      <a:pt x="171" y="185"/>
                    </a:cubicBezTo>
                    <a:cubicBezTo>
                      <a:pt x="154" y="173"/>
                      <a:pt x="154" y="173"/>
                      <a:pt x="154" y="173"/>
                    </a:cubicBezTo>
                    <a:cubicBezTo>
                      <a:pt x="151" y="171"/>
                      <a:pt x="149" y="170"/>
                      <a:pt x="146" y="170"/>
                    </a:cubicBezTo>
                    <a:cubicBezTo>
                      <a:pt x="144" y="170"/>
                      <a:pt x="142" y="171"/>
                      <a:pt x="140" y="172"/>
                    </a:cubicBezTo>
                    <a:cubicBezTo>
                      <a:pt x="138" y="173"/>
                      <a:pt x="135" y="174"/>
                      <a:pt x="133" y="175"/>
                    </a:cubicBezTo>
                    <a:cubicBezTo>
                      <a:pt x="128" y="176"/>
                      <a:pt x="125" y="180"/>
                      <a:pt x="124" y="185"/>
                    </a:cubicBezTo>
                    <a:cubicBezTo>
                      <a:pt x="119" y="206"/>
                      <a:pt x="119" y="206"/>
                      <a:pt x="119" y="206"/>
                    </a:cubicBezTo>
                    <a:cubicBezTo>
                      <a:pt x="101" y="206"/>
                      <a:pt x="101" y="206"/>
                      <a:pt x="101" y="206"/>
                    </a:cubicBezTo>
                    <a:cubicBezTo>
                      <a:pt x="96" y="185"/>
                      <a:pt x="96" y="185"/>
                      <a:pt x="96" y="185"/>
                    </a:cubicBezTo>
                    <a:cubicBezTo>
                      <a:pt x="95" y="180"/>
                      <a:pt x="92" y="176"/>
                      <a:pt x="87" y="175"/>
                    </a:cubicBezTo>
                    <a:cubicBezTo>
                      <a:pt x="85" y="174"/>
                      <a:pt x="82" y="173"/>
                      <a:pt x="80" y="172"/>
                    </a:cubicBezTo>
                    <a:cubicBezTo>
                      <a:pt x="78" y="171"/>
                      <a:pt x="76" y="170"/>
                      <a:pt x="74" y="170"/>
                    </a:cubicBezTo>
                    <a:cubicBezTo>
                      <a:pt x="71" y="170"/>
                      <a:pt x="69" y="171"/>
                      <a:pt x="66" y="173"/>
                    </a:cubicBezTo>
                    <a:cubicBezTo>
                      <a:pt x="49" y="185"/>
                      <a:pt x="49" y="185"/>
                      <a:pt x="49" y="185"/>
                    </a:cubicBezTo>
                    <a:cubicBezTo>
                      <a:pt x="35" y="171"/>
                      <a:pt x="35" y="171"/>
                      <a:pt x="35" y="171"/>
                    </a:cubicBezTo>
                    <a:cubicBezTo>
                      <a:pt x="47" y="154"/>
                      <a:pt x="47" y="154"/>
                      <a:pt x="47" y="154"/>
                    </a:cubicBezTo>
                    <a:cubicBezTo>
                      <a:pt x="50" y="149"/>
                      <a:pt x="50" y="144"/>
                      <a:pt x="48" y="140"/>
                    </a:cubicBezTo>
                    <a:cubicBezTo>
                      <a:pt x="47" y="138"/>
                      <a:pt x="46" y="135"/>
                      <a:pt x="45" y="133"/>
                    </a:cubicBezTo>
                    <a:cubicBezTo>
                      <a:pt x="44" y="128"/>
                      <a:pt x="40" y="125"/>
                      <a:pt x="35" y="124"/>
                    </a:cubicBezTo>
                    <a:cubicBezTo>
                      <a:pt x="14" y="119"/>
                      <a:pt x="14" y="119"/>
                      <a:pt x="14" y="119"/>
                    </a:cubicBezTo>
                    <a:cubicBezTo>
                      <a:pt x="14" y="101"/>
                      <a:pt x="14" y="101"/>
                      <a:pt x="14" y="101"/>
                    </a:cubicBezTo>
                    <a:cubicBezTo>
                      <a:pt x="35" y="96"/>
                      <a:pt x="35" y="96"/>
                      <a:pt x="35" y="96"/>
                    </a:cubicBezTo>
                    <a:cubicBezTo>
                      <a:pt x="40" y="95"/>
                      <a:pt x="44" y="92"/>
                      <a:pt x="45" y="87"/>
                    </a:cubicBezTo>
                    <a:cubicBezTo>
                      <a:pt x="46" y="85"/>
                      <a:pt x="47" y="82"/>
                      <a:pt x="48" y="80"/>
                    </a:cubicBezTo>
                    <a:cubicBezTo>
                      <a:pt x="50" y="76"/>
                      <a:pt x="50" y="71"/>
                      <a:pt x="47" y="66"/>
                    </a:cubicBezTo>
                    <a:cubicBezTo>
                      <a:pt x="35" y="49"/>
                      <a:pt x="35" y="49"/>
                      <a:pt x="35" y="49"/>
                    </a:cubicBezTo>
                    <a:cubicBezTo>
                      <a:pt x="49" y="35"/>
                      <a:pt x="49" y="35"/>
                      <a:pt x="49" y="35"/>
                    </a:cubicBezTo>
                    <a:cubicBezTo>
                      <a:pt x="66" y="47"/>
                      <a:pt x="66" y="47"/>
                      <a:pt x="66" y="47"/>
                    </a:cubicBezTo>
                    <a:cubicBezTo>
                      <a:pt x="69" y="49"/>
                      <a:pt x="71" y="50"/>
                      <a:pt x="74" y="50"/>
                    </a:cubicBezTo>
                    <a:cubicBezTo>
                      <a:pt x="76" y="50"/>
                      <a:pt x="78" y="49"/>
                      <a:pt x="80" y="48"/>
                    </a:cubicBezTo>
                    <a:cubicBezTo>
                      <a:pt x="82" y="47"/>
                      <a:pt x="85" y="46"/>
                      <a:pt x="87" y="45"/>
                    </a:cubicBezTo>
                    <a:cubicBezTo>
                      <a:pt x="92" y="44"/>
                      <a:pt x="95" y="40"/>
                      <a:pt x="96" y="35"/>
                    </a:cubicBezTo>
                    <a:cubicBezTo>
                      <a:pt x="101" y="14"/>
                      <a:pt x="101" y="14"/>
                      <a:pt x="101" y="14"/>
                    </a:cubicBezTo>
                    <a:cubicBezTo>
                      <a:pt x="119" y="14"/>
                      <a:pt x="119" y="14"/>
                      <a:pt x="119" y="14"/>
                    </a:cubicBezTo>
                    <a:cubicBezTo>
                      <a:pt x="124" y="35"/>
                      <a:pt x="124" y="35"/>
                      <a:pt x="124" y="35"/>
                    </a:cubicBezTo>
                    <a:cubicBezTo>
                      <a:pt x="125" y="40"/>
                      <a:pt x="128" y="44"/>
                      <a:pt x="133" y="45"/>
                    </a:cubicBezTo>
                    <a:cubicBezTo>
                      <a:pt x="135" y="46"/>
                      <a:pt x="138" y="47"/>
                      <a:pt x="140" y="48"/>
                    </a:cubicBezTo>
                    <a:cubicBezTo>
                      <a:pt x="142" y="49"/>
                      <a:pt x="144" y="50"/>
                      <a:pt x="146" y="50"/>
                    </a:cubicBezTo>
                    <a:cubicBezTo>
                      <a:pt x="149" y="50"/>
                      <a:pt x="151" y="49"/>
                      <a:pt x="154" y="47"/>
                    </a:cubicBezTo>
                    <a:cubicBezTo>
                      <a:pt x="171" y="35"/>
                      <a:pt x="171" y="35"/>
                      <a:pt x="171" y="35"/>
                    </a:cubicBezTo>
                    <a:cubicBezTo>
                      <a:pt x="185" y="49"/>
                      <a:pt x="185" y="49"/>
                      <a:pt x="185" y="49"/>
                    </a:cubicBezTo>
                    <a:cubicBezTo>
                      <a:pt x="173" y="66"/>
                      <a:pt x="173" y="66"/>
                      <a:pt x="173" y="66"/>
                    </a:cubicBezTo>
                    <a:cubicBezTo>
                      <a:pt x="170" y="71"/>
                      <a:pt x="170" y="76"/>
                      <a:pt x="172" y="80"/>
                    </a:cubicBezTo>
                    <a:cubicBezTo>
                      <a:pt x="173" y="82"/>
                      <a:pt x="174" y="85"/>
                      <a:pt x="175" y="87"/>
                    </a:cubicBezTo>
                    <a:cubicBezTo>
                      <a:pt x="176" y="92"/>
                      <a:pt x="180" y="95"/>
                      <a:pt x="185" y="96"/>
                    </a:cubicBezTo>
                    <a:cubicBezTo>
                      <a:pt x="206" y="101"/>
                      <a:pt x="206" y="101"/>
                      <a:pt x="206" y="101"/>
                    </a:cubicBezTo>
                    <a:cubicBezTo>
                      <a:pt x="206" y="119"/>
                      <a:pt x="206" y="119"/>
                      <a:pt x="206" y="119"/>
                    </a:cubicBezTo>
                    <a:lnTo>
                      <a:pt x="185" y="124"/>
                    </a:lnTo>
                    <a:close/>
                  </a:path>
                </a:pathLst>
              </a:custGeom>
              <a:grpFill/>
              <a:ln>
                <a:noFill/>
              </a:ln>
            </p:spPr>
            <p:txBody>
              <a:bodyPr/>
              <a:lstStyle/>
              <a:p>
                <a:pPr>
                  <a:defRPr/>
                </a:pPr>
                <a:endParaRPr lang="id-ID" sz="1600"/>
              </a:p>
            </p:txBody>
          </p:sp>
          <p:sp>
            <p:nvSpPr>
              <p:cNvPr id="76" name="Freeform 20"/>
              <p:cNvSpPr>
                <a:spLocks noEditPoints="1"/>
              </p:cNvSpPr>
              <p:nvPr/>
            </p:nvSpPr>
            <p:spPr bwMode="auto">
              <a:xfrm>
                <a:off x="-2538413" y="300038"/>
                <a:ext cx="360362" cy="360363"/>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48 w 96"/>
                  <a:gd name="T11" fmla="*/ 90 h 96"/>
                  <a:gd name="T12" fmla="*/ 6 w 96"/>
                  <a:gd name="T13" fmla="*/ 48 h 96"/>
                  <a:gd name="T14" fmla="*/ 48 w 96"/>
                  <a:gd name="T15" fmla="*/ 6 h 96"/>
                  <a:gd name="T16" fmla="*/ 90 w 96"/>
                  <a:gd name="T17" fmla="*/ 48 h 96"/>
                  <a:gd name="T18" fmla="*/ 48 w 96"/>
                  <a:gd name="T19" fmla="*/ 9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1" y="0"/>
                      <a:pt x="0" y="21"/>
                      <a:pt x="0" y="48"/>
                    </a:cubicBezTo>
                    <a:cubicBezTo>
                      <a:pt x="0" y="75"/>
                      <a:pt x="21" y="96"/>
                      <a:pt x="48" y="96"/>
                    </a:cubicBezTo>
                    <a:cubicBezTo>
                      <a:pt x="75" y="96"/>
                      <a:pt x="96" y="75"/>
                      <a:pt x="96" y="48"/>
                    </a:cubicBezTo>
                    <a:cubicBezTo>
                      <a:pt x="96" y="21"/>
                      <a:pt x="75" y="0"/>
                      <a:pt x="48" y="0"/>
                    </a:cubicBezTo>
                    <a:close/>
                    <a:moveTo>
                      <a:pt x="48" y="90"/>
                    </a:moveTo>
                    <a:cubicBezTo>
                      <a:pt x="25" y="90"/>
                      <a:pt x="6" y="71"/>
                      <a:pt x="6" y="48"/>
                    </a:cubicBezTo>
                    <a:cubicBezTo>
                      <a:pt x="6" y="25"/>
                      <a:pt x="25" y="6"/>
                      <a:pt x="48" y="6"/>
                    </a:cubicBezTo>
                    <a:cubicBezTo>
                      <a:pt x="71" y="6"/>
                      <a:pt x="90" y="25"/>
                      <a:pt x="90" y="48"/>
                    </a:cubicBezTo>
                    <a:cubicBezTo>
                      <a:pt x="90" y="71"/>
                      <a:pt x="71" y="90"/>
                      <a:pt x="48" y="90"/>
                    </a:cubicBezTo>
                    <a:close/>
                  </a:path>
                </a:pathLst>
              </a:custGeom>
              <a:grpFill/>
              <a:ln>
                <a:noFill/>
              </a:ln>
            </p:spPr>
            <p:txBody>
              <a:bodyPr/>
              <a:lstStyle/>
              <a:p>
                <a:pPr>
                  <a:defRPr/>
                </a:pPr>
                <a:endParaRPr lang="id-ID" sz="1600"/>
              </a:p>
            </p:txBody>
          </p:sp>
          <p:sp>
            <p:nvSpPr>
              <p:cNvPr id="77" name="Freeform 21"/>
              <p:cNvSpPr>
                <a:spLocks noEditPoints="1"/>
              </p:cNvSpPr>
              <p:nvPr/>
            </p:nvSpPr>
            <p:spPr bwMode="auto">
              <a:xfrm>
                <a:off x="-2460625" y="374650"/>
                <a:ext cx="207962" cy="206375"/>
              </a:xfrm>
              <a:custGeom>
                <a:avLst/>
                <a:gdLst>
                  <a:gd name="T0" fmla="*/ 27 w 55"/>
                  <a:gd name="T1" fmla="*/ 0 h 55"/>
                  <a:gd name="T2" fmla="*/ 0 w 55"/>
                  <a:gd name="T3" fmla="*/ 28 h 55"/>
                  <a:gd name="T4" fmla="*/ 27 w 55"/>
                  <a:gd name="T5" fmla="*/ 55 h 55"/>
                  <a:gd name="T6" fmla="*/ 55 w 55"/>
                  <a:gd name="T7" fmla="*/ 28 h 55"/>
                  <a:gd name="T8" fmla="*/ 27 w 55"/>
                  <a:gd name="T9" fmla="*/ 0 h 55"/>
                  <a:gd name="T10" fmla="*/ 27 w 55"/>
                  <a:gd name="T11" fmla="*/ 49 h 55"/>
                  <a:gd name="T12" fmla="*/ 6 w 55"/>
                  <a:gd name="T13" fmla="*/ 28 h 55"/>
                  <a:gd name="T14" fmla="*/ 27 w 55"/>
                  <a:gd name="T15" fmla="*/ 7 h 55"/>
                  <a:gd name="T16" fmla="*/ 48 w 55"/>
                  <a:gd name="T17" fmla="*/ 28 h 55"/>
                  <a:gd name="T18" fmla="*/ 27 w 55"/>
                  <a:gd name="T19"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7" y="0"/>
                    </a:moveTo>
                    <a:cubicBezTo>
                      <a:pt x="12" y="0"/>
                      <a:pt x="0" y="13"/>
                      <a:pt x="0" y="28"/>
                    </a:cubicBezTo>
                    <a:cubicBezTo>
                      <a:pt x="0" y="43"/>
                      <a:pt x="12" y="55"/>
                      <a:pt x="27" y="55"/>
                    </a:cubicBezTo>
                    <a:cubicBezTo>
                      <a:pt x="42" y="55"/>
                      <a:pt x="55" y="43"/>
                      <a:pt x="55" y="28"/>
                    </a:cubicBezTo>
                    <a:cubicBezTo>
                      <a:pt x="55" y="13"/>
                      <a:pt x="42" y="0"/>
                      <a:pt x="27" y="0"/>
                    </a:cubicBezTo>
                    <a:close/>
                    <a:moveTo>
                      <a:pt x="27" y="49"/>
                    </a:moveTo>
                    <a:cubicBezTo>
                      <a:pt x="16" y="49"/>
                      <a:pt x="6" y="39"/>
                      <a:pt x="6" y="28"/>
                    </a:cubicBezTo>
                    <a:cubicBezTo>
                      <a:pt x="6" y="17"/>
                      <a:pt x="16" y="7"/>
                      <a:pt x="27" y="7"/>
                    </a:cubicBezTo>
                    <a:cubicBezTo>
                      <a:pt x="38" y="7"/>
                      <a:pt x="48" y="17"/>
                      <a:pt x="48" y="28"/>
                    </a:cubicBezTo>
                    <a:cubicBezTo>
                      <a:pt x="48" y="39"/>
                      <a:pt x="38" y="49"/>
                      <a:pt x="27" y="49"/>
                    </a:cubicBezTo>
                    <a:close/>
                  </a:path>
                </a:pathLst>
              </a:custGeom>
              <a:grpFill/>
              <a:ln>
                <a:noFill/>
              </a:ln>
            </p:spPr>
            <p:txBody>
              <a:bodyPr/>
              <a:lstStyle/>
              <a:p>
                <a:pPr>
                  <a:defRPr/>
                </a:pPr>
                <a:endParaRPr lang="id-ID" sz="1600"/>
              </a:p>
            </p:txBody>
          </p:sp>
        </p:grpSp>
      </p:grpSp>
      <p:grpSp>
        <p:nvGrpSpPr>
          <p:cNvPr id="80" name="组合 79"/>
          <p:cNvGrpSpPr/>
          <p:nvPr/>
        </p:nvGrpSpPr>
        <p:grpSpPr>
          <a:xfrm>
            <a:off x="3857833" y="4779502"/>
            <a:ext cx="2575840" cy="900113"/>
            <a:chOff x="3487342" y="3662364"/>
            <a:chExt cx="1932383" cy="675085"/>
          </a:xfrm>
        </p:grpSpPr>
        <p:cxnSp>
          <p:nvCxnSpPr>
            <p:cNvPr id="81" name="Straight Connector 65"/>
            <p:cNvCxnSpPr/>
            <p:nvPr/>
          </p:nvCxnSpPr>
          <p:spPr>
            <a:xfrm>
              <a:off x="3487342" y="4013597"/>
              <a:ext cx="1350169" cy="0"/>
            </a:xfrm>
            <a:prstGeom prst="line">
              <a:avLst/>
            </a:prstGeom>
            <a:ln w="12700">
              <a:solidFill>
                <a:schemeClr val="tx2"/>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82" name="Group 29"/>
            <p:cNvGrpSpPr>
              <a:grpSpLocks noChangeAspect="1"/>
            </p:cNvGrpSpPr>
            <p:nvPr/>
          </p:nvGrpSpPr>
          <p:grpSpPr bwMode="auto">
            <a:xfrm>
              <a:off x="4744641" y="3662364"/>
              <a:ext cx="675084" cy="675085"/>
              <a:chOff x="5385173" y="1917525"/>
              <a:chExt cx="1440000" cy="1440000"/>
            </a:xfrm>
          </p:grpSpPr>
          <p:sp>
            <p:nvSpPr>
              <p:cNvPr id="91" name="Oval 30"/>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sp>
            <p:nvSpPr>
              <p:cNvPr id="92" name="Oval 31"/>
              <p:cNvSpPr/>
              <p:nvPr/>
            </p:nvSpPr>
            <p:spPr>
              <a:xfrm>
                <a:off x="5474061" y="2006415"/>
                <a:ext cx="1262224" cy="1262221"/>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grpSp>
        <p:grpSp>
          <p:nvGrpSpPr>
            <p:cNvPr id="83" name="Group 42"/>
            <p:cNvGrpSpPr/>
            <p:nvPr/>
          </p:nvGrpSpPr>
          <p:grpSpPr>
            <a:xfrm>
              <a:off x="4917922" y="3874428"/>
              <a:ext cx="324274" cy="247844"/>
              <a:chOff x="5516563" y="84138"/>
              <a:chExt cx="1414463" cy="1081087"/>
            </a:xfrm>
            <a:solidFill>
              <a:schemeClr val="bg1"/>
            </a:solidFill>
          </p:grpSpPr>
          <p:sp>
            <p:nvSpPr>
              <p:cNvPr id="84" name="Freeform 13"/>
              <p:cNvSpPr>
                <a:spLocks noEditPoints="1"/>
              </p:cNvSpPr>
              <p:nvPr/>
            </p:nvSpPr>
            <p:spPr bwMode="auto">
              <a:xfrm>
                <a:off x="5688013" y="249238"/>
                <a:ext cx="896938" cy="698500"/>
              </a:xfrm>
              <a:custGeom>
                <a:avLst/>
                <a:gdLst>
                  <a:gd name="T0" fmla="*/ 214 w 239"/>
                  <a:gd name="T1" fmla="*/ 9 h 186"/>
                  <a:gd name="T2" fmla="*/ 120 w 239"/>
                  <a:gd name="T3" fmla="*/ 0 h 186"/>
                  <a:gd name="T4" fmla="*/ 26 w 239"/>
                  <a:gd name="T5" fmla="*/ 9 h 186"/>
                  <a:gd name="T6" fmla="*/ 17 w 239"/>
                  <a:gd name="T7" fmla="*/ 17 h 186"/>
                  <a:gd name="T8" fmla="*/ 17 w 239"/>
                  <a:gd name="T9" fmla="*/ 169 h 186"/>
                  <a:gd name="T10" fmla="*/ 26 w 239"/>
                  <a:gd name="T11" fmla="*/ 177 h 186"/>
                  <a:gd name="T12" fmla="*/ 120 w 239"/>
                  <a:gd name="T13" fmla="*/ 186 h 186"/>
                  <a:gd name="T14" fmla="*/ 214 w 239"/>
                  <a:gd name="T15" fmla="*/ 177 h 186"/>
                  <a:gd name="T16" fmla="*/ 222 w 239"/>
                  <a:gd name="T17" fmla="*/ 169 h 186"/>
                  <a:gd name="T18" fmla="*/ 222 w 239"/>
                  <a:gd name="T19" fmla="*/ 17 h 186"/>
                  <a:gd name="T20" fmla="*/ 214 w 239"/>
                  <a:gd name="T21" fmla="*/ 9 h 186"/>
                  <a:gd name="T22" fmla="*/ 211 w 239"/>
                  <a:gd name="T23" fmla="*/ 165 h 186"/>
                  <a:gd name="T24" fmla="*/ 28 w 239"/>
                  <a:gd name="T25" fmla="*/ 165 h 186"/>
                  <a:gd name="T26" fmla="*/ 28 w 239"/>
                  <a:gd name="T27" fmla="*/ 21 h 186"/>
                  <a:gd name="T28" fmla="*/ 211 w 239"/>
                  <a:gd name="T29" fmla="*/ 21 h 186"/>
                  <a:gd name="T30" fmla="*/ 211 w 239"/>
                  <a:gd name="T31" fmla="*/ 16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186">
                    <a:moveTo>
                      <a:pt x="214" y="9"/>
                    </a:moveTo>
                    <a:cubicBezTo>
                      <a:pt x="182" y="3"/>
                      <a:pt x="151" y="0"/>
                      <a:pt x="120" y="0"/>
                    </a:cubicBezTo>
                    <a:cubicBezTo>
                      <a:pt x="88" y="0"/>
                      <a:pt x="57" y="3"/>
                      <a:pt x="26" y="9"/>
                    </a:cubicBezTo>
                    <a:cubicBezTo>
                      <a:pt x="22" y="10"/>
                      <a:pt x="18" y="13"/>
                      <a:pt x="17" y="17"/>
                    </a:cubicBezTo>
                    <a:cubicBezTo>
                      <a:pt x="0" y="67"/>
                      <a:pt x="0" y="118"/>
                      <a:pt x="17" y="169"/>
                    </a:cubicBezTo>
                    <a:cubicBezTo>
                      <a:pt x="18" y="173"/>
                      <a:pt x="22" y="176"/>
                      <a:pt x="26" y="177"/>
                    </a:cubicBezTo>
                    <a:cubicBezTo>
                      <a:pt x="57" y="183"/>
                      <a:pt x="88" y="186"/>
                      <a:pt x="120" y="186"/>
                    </a:cubicBezTo>
                    <a:cubicBezTo>
                      <a:pt x="151" y="186"/>
                      <a:pt x="182" y="183"/>
                      <a:pt x="214" y="177"/>
                    </a:cubicBezTo>
                    <a:cubicBezTo>
                      <a:pt x="218" y="176"/>
                      <a:pt x="221" y="173"/>
                      <a:pt x="222" y="169"/>
                    </a:cubicBezTo>
                    <a:cubicBezTo>
                      <a:pt x="239" y="118"/>
                      <a:pt x="239" y="67"/>
                      <a:pt x="222" y="17"/>
                    </a:cubicBezTo>
                    <a:cubicBezTo>
                      <a:pt x="221" y="13"/>
                      <a:pt x="218" y="10"/>
                      <a:pt x="214" y="9"/>
                    </a:cubicBezTo>
                    <a:close/>
                    <a:moveTo>
                      <a:pt x="211" y="165"/>
                    </a:moveTo>
                    <a:cubicBezTo>
                      <a:pt x="150" y="178"/>
                      <a:pt x="89" y="178"/>
                      <a:pt x="28" y="165"/>
                    </a:cubicBezTo>
                    <a:cubicBezTo>
                      <a:pt x="12" y="117"/>
                      <a:pt x="12" y="69"/>
                      <a:pt x="28" y="21"/>
                    </a:cubicBezTo>
                    <a:cubicBezTo>
                      <a:pt x="89" y="8"/>
                      <a:pt x="150" y="8"/>
                      <a:pt x="211" y="21"/>
                    </a:cubicBezTo>
                    <a:cubicBezTo>
                      <a:pt x="227" y="69"/>
                      <a:pt x="227" y="117"/>
                      <a:pt x="211" y="165"/>
                    </a:cubicBezTo>
                    <a:close/>
                  </a:path>
                </a:pathLst>
              </a:custGeom>
              <a:grpFill/>
              <a:ln>
                <a:noFill/>
              </a:ln>
            </p:spPr>
            <p:txBody>
              <a:bodyPr/>
              <a:lstStyle/>
              <a:p>
                <a:pPr>
                  <a:defRPr/>
                </a:pPr>
                <a:endParaRPr lang="id-ID" sz="1600"/>
              </a:p>
            </p:txBody>
          </p:sp>
          <p:sp>
            <p:nvSpPr>
              <p:cNvPr id="85" name="Freeform 14"/>
              <p:cNvSpPr>
                <a:spLocks noEditPoints="1"/>
              </p:cNvSpPr>
              <p:nvPr/>
            </p:nvSpPr>
            <p:spPr bwMode="auto">
              <a:xfrm>
                <a:off x="5516563" y="84138"/>
                <a:ext cx="1414463" cy="1081087"/>
              </a:xfrm>
              <a:custGeom>
                <a:avLst/>
                <a:gdLst>
                  <a:gd name="T0" fmla="*/ 359 w 377"/>
                  <a:gd name="T1" fmla="*/ 27 h 288"/>
                  <a:gd name="T2" fmla="*/ 340 w 377"/>
                  <a:gd name="T3" fmla="*/ 9 h 288"/>
                  <a:gd name="T4" fmla="*/ 189 w 377"/>
                  <a:gd name="T5" fmla="*/ 0 h 288"/>
                  <a:gd name="T6" fmla="*/ 37 w 377"/>
                  <a:gd name="T7" fmla="*/ 9 h 288"/>
                  <a:gd name="T8" fmla="*/ 18 w 377"/>
                  <a:gd name="T9" fmla="*/ 27 h 288"/>
                  <a:gd name="T10" fmla="*/ 18 w 377"/>
                  <a:gd name="T11" fmla="*/ 250 h 288"/>
                  <a:gd name="T12" fmla="*/ 37 w 377"/>
                  <a:gd name="T13" fmla="*/ 267 h 288"/>
                  <a:gd name="T14" fmla="*/ 110 w 377"/>
                  <a:gd name="T15" fmla="*/ 274 h 288"/>
                  <a:gd name="T16" fmla="*/ 108 w 377"/>
                  <a:gd name="T17" fmla="*/ 276 h 288"/>
                  <a:gd name="T18" fmla="*/ 189 w 377"/>
                  <a:gd name="T19" fmla="*/ 288 h 288"/>
                  <a:gd name="T20" fmla="*/ 269 w 377"/>
                  <a:gd name="T21" fmla="*/ 276 h 288"/>
                  <a:gd name="T22" fmla="*/ 267 w 377"/>
                  <a:gd name="T23" fmla="*/ 274 h 288"/>
                  <a:gd name="T24" fmla="*/ 340 w 377"/>
                  <a:gd name="T25" fmla="*/ 267 h 288"/>
                  <a:gd name="T26" fmla="*/ 359 w 377"/>
                  <a:gd name="T27" fmla="*/ 250 h 288"/>
                  <a:gd name="T28" fmla="*/ 359 w 377"/>
                  <a:gd name="T29" fmla="*/ 27 h 288"/>
                  <a:gd name="T30" fmla="*/ 337 w 377"/>
                  <a:gd name="T31" fmla="*/ 244 h 288"/>
                  <a:gd name="T32" fmla="*/ 40 w 377"/>
                  <a:gd name="T33" fmla="*/ 244 h 288"/>
                  <a:gd name="T34" fmla="*/ 40 w 377"/>
                  <a:gd name="T35" fmla="*/ 32 h 288"/>
                  <a:gd name="T36" fmla="*/ 337 w 377"/>
                  <a:gd name="T37" fmla="*/ 32 h 288"/>
                  <a:gd name="T38" fmla="*/ 337 w 377"/>
                  <a:gd name="T39" fmla="*/ 2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7" h="288">
                    <a:moveTo>
                      <a:pt x="359" y="27"/>
                    </a:moveTo>
                    <a:cubicBezTo>
                      <a:pt x="357" y="17"/>
                      <a:pt x="349" y="10"/>
                      <a:pt x="340" y="9"/>
                    </a:cubicBezTo>
                    <a:cubicBezTo>
                      <a:pt x="290" y="3"/>
                      <a:pt x="239" y="0"/>
                      <a:pt x="189" y="0"/>
                    </a:cubicBezTo>
                    <a:cubicBezTo>
                      <a:pt x="138" y="0"/>
                      <a:pt x="87" y="3"/>
                      <a:pt x="37" y="9"/>
                    </a:cubicBezTo>
                    <a:cubicBezTo>
                      <a:pt x="28" y="10"/>
                      <a:pt x="20" y="17"/>
                      <a:pt x="18" y="27"/>
                    </a:cubicBezTo>
                    <a:cubicBezTo>
                      <a:pt x="0" y="101"/>
                      <a:pt x="0" y="176"/>
                      <a:pt x="18" y="250"/>
                    </a:cubicBezTo>
                    <a:cubicBezTo>
                      <a:pt x="20" y="259"/>
                      <a:pt x="28" y="266"/>
                      <a:pt x="37" y="267"/>
                    </a:cubicBezTo>
                    <a:cubicBezTo>
                      <a:pt x="61" y="270"/>
                      <a:pt x="86" y="272"/>
                      <a:pt x="110" y="274"/>
                    </a:cubicBezTo>
                    <a:cubicBezTo>
                      <a:pt x="109" y="275"/>
                      <a:pt x="108" y="275"/>
                      <a:pt x="108" y="276"/>
                    </a:cubicBezTo>
                    <a:cubicBezTo>
                      <a:pt x="108" y="283"/>
                      <a:pt x="144" y="288"/>
                      <a:pt x="189" y="288"/>
                    </a:cubicBezTo>
                    <a:cubicBezTo>
                      <a:pt x="233" y="288"/>
                      <a:pt x="269" y="283"/>
                      <a:pt x="269" y="276"/>
                    </a:cubicBezTo>
                    <a:cubicBezTo>
                      <a:pt x="269" y="275"/>
                      <a:pt x="268" y="275"/>
                      <a:pt x="267" y="274"/>
                    </a:cubicBezTo>
                    <a:cubicBezTo>
                      <a:pt x="291" y="272"/>
                      <a:pt x="316" y="270"/>
                      <a:pt x="340" y="267"/>
                    </a:cubicBezTo>
                    <a:cubicBezTo>
                      <a:pt x="349" y="266"/>
                      <a:pt x="357" y="259"/>
                      <a:pt x="359" y="250"/>
                    </a:cubicBezTo>
                    <a:cubicBezTo>
                      <a:pt x="377" y="176"/>
                      <a:pt x="377" y="101"/>
                      <a:pt x="359" y="27"/>
                    </a:cubicBezTo>
                    <a:close/>
                    <a:moveTo>
                      <a:pt x="337" y="244"/>
                    </a:moveTo>
                    <a:cubicBezTo>
                      <a:pt x="238" y="256"/>
                      <a:pt x="139" y="256"/>
                      <a:pt x="40" y="244"/>
                    </a:cubicBezTo>
                    <a:cubicBezTo>
                      <a:pt x="23" y="174"/>
                      <a:pt x="23" y="103"/>
                      <a:pt x="40" y="32"/>
                    </a:cubicBezTo>
                    <a:cubicBezTo>
                      <a:pt x="139" y="20"/>
                      <a:pt x="238" y="20"/>
                      <a:pt x="337" y="32"/>
                    </a:cubicBezTo>
                    <a:cubicBezTo>
                      <a:pt x="354" y="103"/>
                      <a:pt x="354" y="174"/>
                      <a:pt x="337" y="244"/>
                    </a:cubicBezTo>
                    <a:close/>
                  </a:path>
                </a:pathLst>
              </a:custGeom>
              <a:grpFill/>
              <a:ln>
                <a:noFill/>
              </a:ln>
            </p:spPr>
            <p:txBody>
              <a:bodyPr/>
              <a:lstStyle/>
              <a:p>
                <a:pPr>
                  <a:defRPr/>
                </a:pPr>
                <a:endParaRPr lang="id-ID" sz="1600"/>
              </a:p>
            </p:txBody>
          </p:sp>
          <p:sp>
            <p:nvSpPr>
              <p:cNvPr id="86" name="Freeform 15"/>
              <p:cNvSpPr>
                <a:spLocks noEditPoints="1"/>
              </p:cNvSpPr>
              <p:nvPr/>
            </p:nvSpPr>
            <p:spPr bwMode="auto">
              <a:xfrm>
                <a:off x="6611938" y="301625"/>
                <a:ext cx="131763" cy="128587"/>
              </a:xfrm>
              <a:custGeom>
                <a:avLst/>
                <a:gdLst>
                  <a:gd name="T0" fmla="*/ 17 w 35"/>
                  <a:gd name="T1" fmla="*/ 34 h 34"/>
                  <a:gd name="T2" fmla="*/ 35 w 35"/>
                  <a:gd name="T3" fmla="*/ 17 h 34"/>
                  <a:gd name="T4" fmla="*/ 17 w 35"/>
                  <a:gd name="T5" fmla="*/ 0 h 34"/>
                  <a:gd name="T6" fmla="*/ 0 w 35"/>
                  <a:gd name="T7" fmla="*/ 17 h 34"/>
                  <a:gd name="T8" fmla="*/ 17 w 35"/>
                  <a:gd name="T9" fmla="*/ 34 h 34"/>
                  <a:gd name="T10" fmla="*/ 17 w 35"/>
                  <a:gd name="T11" fmla="*/ 11 h 34"/>
                  <a:gd name="T12" fmla="*/ 23 w 35"/>
                  <a:gd name="T13" fmla="*/ 17 h 34"/>
                  <a:gd name="T14" fmla="*/ 17 w 35"/>
                  <a:gd name="T15" fmla="*/ 23 h 34"/>
                  <a:gd name="T16" fmla="*/ 12 w 35"/>
                  <a:gd name="T17" fmla="*/ 17 h 34"/>
                  <a:gd name="T18" fmla="*/ 17 w 35"/>
                  <a:gd name="T1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4">
                    <a:moveTo>
                      <a:pt x="17" y="34"/>
                    </a:moveTo>
                    <a:cubicBezTo>
                      <a:pt x="27" y="34"/>
                      <a:pt x="35" y="26"/>
                      <a:pt x="35" y="17"/>
                    </a:cubicBezTo>
                    <a:cubicBezTo>
                      <a:pt x="35" y="7"/>
                      <a:pt x="27" y="0"/>
                      <a:pt x="17" y="0"/>
                    </a:cubicBezTo>
                    <a:cubicBezTo>
                      <a:pt x="8" y="0"/>
                      <a:pt x="0" y="7"/>
                      <a:pt x="0" y="17"/>
                    </a:cubicBezTo>
                    <a:cubicBezTo>
                      <a:pt x="0" y="26"/>
                      <a:pt x="8" y="34"/>
                      <a:pt x="17" y="34"/>
                    </a:cubicBezTo>
                    <a:close/>
                    <a:moveTo>
                      <a:pt x="17" y="11"/>
                    </a:moveTo>
                    <a:cubicBezTo>
                      <a:pt x="21" y="11"/>
                      <a:pt x="23" y="14"/>
                      <a:pt x="23" y="17"/>
                    </a:cubicBezTo>
                    <a:cubicBezTo>
                      <a:pt x="23" y="20"/>
                      <a:pt x="21" y="23"/>
                      <a:pt x="17" y="23"/>
                    </a:cubicBezTo>
                    <a:cubicBezTo>
                      <a:pt x="14" y="23"/>
                      <a:pt x="12" y="20"/>
                      <a:pt x="12" y="17"/>
                    </a:cubicBezTo>
                    <a:cubicBezTo>
                      <a:pt x="12" y="14"/>
                      <a:pt x="14" y="11"/>
                      <a:pt x="17" y="11"/>
                    </a:cubicBezTo>
                    <a:close/>
                  </a:path>
                </a:pathLst>
              </a:custGeom>
              <a:grpFill/>
              <a:ln>
                <a:noFill/>
              </a:ln>
            </p:spPr>
            <p:txBody>
              <a:bodyPr/>
              <a:lstStyle/>
              <a:p>
                <a:pPr>
                  <a:defRPr/>
                </a:pPr>
                <a:endParaRPr lang="id-ID" sz="1600"/>
              </a:p>
            </p:txBody>
          </p:sp>
          <p:sp>
            <p:nvSpPr>
              <p:cNvPr id="87" name="Freeform 16"/>
              <p:cNvSpPr/>
              <p:nvPr/>
            </p:nvSpPr>
            <p:spPr bwMode="auto">
              <a:xfrm>
                <a:off x="6570663" y="860425"/>
                <a:ext cx="173038" cy="46037"/>
              </a:xfrm>
              <a:custGeom>
                <a:avLst/>
                <a:gdLst>
                  <a:gd name="T0" fmla="*/ 40 w 46"/>
                  <a:gd name="T1" fmla="*/ 0 h 12"/>
                  <a:gd name="T2" fmla="*/ 5 w 46"/>
                  <a:gd name="T3" fmla="*/ 0 h 12"/>
                  <a:gd name="T4" fmla="*/ 0 w 46"/>
                  <a:gd name="T5" fmla="*/ 6 h 12"/>
                  <a:gd name="T6" fmla="*/ 5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5" y="0"/>
                      <a:pt x="5" y="0"/>
                      <a:pt x="5" y="0"/>
                    </a:cubicBezTo>
                    <a:cubicBezTo>
                      <a:pt x="2" y="0"/>
                      <a:pt x="0" y="3"/>
                      <a:pt x="0" y="6"/>
                    </a:cubicBezTo>
                    <a:cubicBezTo>
                      <a:pt x="0" y="9"/>
                      <a:pt x="2" y="12"/>
                      <a:pt x="5" y="12"/>
                    </a:cubicBezTo>
                    <a:cubicBezTo>
                      <a:pt x="40" y="12"/>
                      <a:pt x="40" y="12"/>
                      <a:pt x="40" y="12"/>
                    </a:cubicBezTo>
                    <a:cubicBezTo>
                      <a:pt x="43" y="12"/>
                      <a:pt x="46" y="9"/>
                      <a:pt x="46" y="6"/>
                    </a:cubicBezTo>
                    <a:cubicBezTo>
                      <a:pt x="46" y="3"/>
                      <a:pt x="43" y="0"/>
                      <a:pt x="40" y="0"/>
                    </a:cubicBezTo>
                    <a:close/>
                  </a:path>
                </a:pathLst>
              </a:custGeom>
              <a:grpFill/>
              <a:ln>
                <a:noFill/>
              </a:ln>
            </p:spPr>
            <p:txBody>
              <a:bodyPr/>
              <a:lstStyle/>
              <a:p>
                <a:pPr>
                  <a:defRPr/>
                </a:pPr>
                <a:endParaRPr lang="id-ID" sz="1600"/>
              </a:p>
            </p:txBody>
          </p:sp>
          <p:sp>
            <p:nvSpPr>
              <p:cNvPr id="88" name="Freeform 17"/>
              <p:cNvSpPr/>
              <p:nvPr/>
            </p:nvSpPr>
            <p:spPr bwMode="auto">
              <a:xfrm>
                <a:off x="6611938" y="733425"/>
                <a:ext cx="173038" cy="41275"/>
              </a:xfrm>
              <a:custGeom>
                <a:avLst/>
                <a:gdLst>
                  <a:gd name="T0" fmla="*/ 40 w 46"/>
                  <a:gd name="T1" fmla="*/ 0 h 11"/>
                  <a:gd name="T2" fmla="*/ 6 w 46"/>
                  <a:gd name="T3" fmla="*/ 0 h 11"/>
                  <a:gd name="T4" fmla="*/ 0 w 46"/>
                  <a:gd name="T5" fmla="*/ 5 h 11"/>
                  <a:gd name="T6" fmla="*/ 6 w 46"/>
                  <a:gd name="T7" fmla="*/ 11 h 11"/>
                  <a:gd name="T8" fmla="*/ 40 w 46"/>
                  <a:gd name="T9" fmla="*/ 11 h 11"/>
                  <a:gd name="T10" fmla="*/ 46 w 46"/>
                  <a:gd name="T11" fmla="*/ 5 h 11"/>
                  <a:gd name="T12" fmla="*/ 40 w 4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46" h="11">
                    <a:moveTo>
                      <a:pt x="40" y="0"/>
                    </a:moveTo>
                    <a:cubicBezTo>
                      <a:pt x="6" y="0"/>
                      <a:pt x="6" y="0"/>
                      <a:pt x="6" y="0"/>
                    </a:cubicBezTo>
                    <a:cubicBezTo>
                      <a:pt x="3" y="0"/>
                      <a:pt x="0" y="2"/>
                      <a:pt x="0" y="5"/>
                    </a:cubicBezTo>
                    <a:cubicBezTo>
                      <a:pt x="0" y="9"/>
                      <a:pt x="3" y="11"/>
                      <a:pt x="6" y="11"/>
                    </a:cubicBezTo>
                    <a:cubicBezTo>
                      <a:pt x="40" y="11"/>
                      <a:pt x="40" y="11"/>
                      <a:pt x="40" y="11"/>
                    </a:cubicBezTo>
                    <a:cubicBezTo>
                      <a:pt x="44" y="11"/>
                      <a:pt x="46" y="9"/>
                      <a:pt x="46" y="5"/>
                    </a:cubicBezTo>
                    <a:cubicBezTo>
                      <a:pt x="46" y="2"/>
                      <a:pt x="44" y="0"/>
                      <a:pt x="40" y="0"/>
                    </a:cubicBezTo>
                    <a:close/>
                  </a:path>
                </a:pathLst>
              </a:custGeom>
              <a:grpFill/>
              <a:ln>
                <a:noFill/>
              </a:ln>
            </p:spPr>
            <p:txBody>
              <a:bodyPr/>
              <a:lstStyle/>
              <a:p>
                <a:pPr>
                  <a:defRPr/>
                </a:pPr>
                <a:endParaRPr lang="id-ID" sz="1600"/>
              </a:p>
            </p:txBody>
          </p:sp>
          <p:sp>
            <p:nvSpPr>
              <p:cNvPr id="89" name="Freeform 18"/>
              <p:cNvSpPr/>
              <p:nvPr/>
            </p:nvSpPr>
            <p:spPr bwMode="auto">
              <a:xfrm>
                <a:off x="6611938" y="601663"/>
                <a:ext cx="173038" cy="46037"/>
              </a:xfrm>
              <a:custGeom>
                <a:avLst/>
                <a:gdLst>
                  <a:gd name="T0" fmla="*/ 40 w 46"/>
                  <a:gd name="T1" fmla="*/ 0 h 12"/>
                  <a:gd name="T2" fmla="*/ 6 w 46"/>
                  <a:gd name="T3" fmla="*/ 0 h 12"/>
                  <a:gd name="T4" fmla="*/ 0 w 46"/>
                  <a:gd name="T5" fmla="*/ 6 h 12"/>
                  <a:gd name="T6" fmla="*/ 6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6" y="0"/>
                      <a:pt x="6" y="0"/>
                      <a:pt x="6" y="0"/>
                    </a:cubicBezTo>
                    <a:cubicBezTo>
                      <a:pt x="3" y="0"/>
                      <a:pt x="0" y="3"/>
                      <a:pt x="0" y="6"/>
                    </a:cubicBezTo>
                    <a:cubicBezTo>
                      <a:pt x="0" y="9"/>
                      <a:pt x="3" y="12"/>
                      <a:pt x="6" y="12"/>
                    </a:cubicBezTo>
                    <a:cubicBezTo>
                      <a:pt x="40" y="12"/>
                      <a:pt x="40" y="12"/>
                      <a:pt x="40" y="12"/>
                    </a:cubicBezTo>
                    <a:cubicBezTo>
                      <a:pt x="44" y="12"/>
                      <a:pt x="46" y="9"/>
                      <a:pt x="46" y="6"/>
                    </a:cubicBezTo>
                    <a:cubicBezTo>
                      <a:pt x="46" y="3"/>
                      <a:pt x="44" y="0"/>
                      <a:pt x="40" y="0"/>
                    </a:cubicBezTo>
                    <a:close/>
                  </a:path>
                </a:pathLst>
              </a:custGeom>
              <a:grpFill/>
              <a:ln>
                <a:noFill/>
              </a:ln>
            </p:spPr>
            <p:txBody>
              <a:bodyPr/>
              <a:lstStyle/>
              <a:p>
                <a:pPr>
                  <a:defRPr/>
                </a:pPr>
                <a:endParaRPr lang="id-ID" sz="1600"/>
              </a:p>
            </p:txBody>
          </p:sp>
          <p:sp>
            <p:nvSpPr>
              <p:cNvPr id="90" name="Freeform 19"/>
              <p:cNvSpPr/>
              <p:nvPr/>
            </p:nvSpPr>
            <p:spPr bwMode="auto">
              <a:xfrm>
                <a:off x="5880100" y="422275"/>
                <a:ext cx="258763" cy="179387"/>
              </a:xfrm>
              <a:custGeom>
                <a:avLst/>
                <a:gdLst>
                  <a:gd name="T0" fmla="*/ 63 w 69"/>
                  <a:gd name="T1" fmla="*/ 0 h 48"/>
                  <a:gd name="T2" fmla="*/ 10 w 69"/>
                  <a:gd name="T3" fmla="*/ 4 h 48"/>
                  <a:gd name="T4" fmla="*/ 3 w 69"/>
                  <a:gd name="T5" fmla="*/ 10 h 48"/>
                  <a:gd name="T6" fmla="*/ 0 w 69"/>
                  <a:gd name="T7" fmla="*/ 42 h 48"/>
                  <a:gd name="T8" fmla="*/ 5 w 69"/>
                  <a:gd name="T9" fmla="*/ 48 h 48"/>
                  <a:gd name="T10" fmla="*/ 11 w 69"/>
                  <a:gd name="T11" fmla="*/ 42 h 48"/>
                  <a:gd name="T12" fmla="*/ 13 w 69"/>
                  <a:gd name="T13" fmla="*/ 21 h 48"/>
                  <a:gd name="T14" fmla="*/ 20 w 69"/>
                  <a:gd name="T15" fmla="*/ 14 h 48"/>
                  <a:gd name="T16" fmla="*/ 63 w 69"/>
                  <a:gd name="T17" fmla="*/ 11 h 48"/>
                  <a:gd name="T18" fmla="*/ 69 w 69"/>
                  <a:gd name="T19" fmla="*/ 5 h 48"/>
                  <a:gd name="T20" fmla="*/ 63 w 69"/>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8">
                    <a:moveTo>
                      <a:pt x="63" y="0"/>
                    </a:moveTo>
                    <a:cubicBezTo>
                      <a:pt x="10" y="4"/>
                      <a:pt x="10" y="4"/>
                      <a:pt x="10" y="4"/>
                    </a:cubicBezTo>
                    <a:cubicBezTo>
                      <a:pt x="7" y="4"/>
                      <a:pt x="4" y="7"/>
                      <a:pt x="3" y="10"/>
                    </a:cubicBezTo>
                    <a:cubicBezTo>
                      <a:pt x="0" y="42"/>
                      <a:pt x="0" y="42"/>
                      <a:pt x="0" y="42"/>
                    </a:cubicBezTo>
                    <a:cubicBezTo>
                      <a:pt x="0" y="46"/>
                      <a:pt x="2" y="48"/>
                      <a:pt x="5" y="48"/>
                    </a:cubicBezTo>
                    <a:cubicBezTo>
                      <a:pt x="8" y="48"/>
                      <a:pt x="11" y="46"/>
                      <a:pt x="11" y="42"/>
                    </a:cubicBezTo>
                    <a:cubicBezTo>
                      <a:pt x="13" y="21"/>
                      <a:pt x="13" y="21"/>
                      <a:pt x="13" y="21"/>
                    </a:cubicBezTo>
                    <a:cubicBezTo>
                      <a:pt x="14" y="17"/>
                      <a:pt x="16" y="15"/>
                      <a:pt x="20" y="14"/>
                    </a:cubicBezTo>
                    <a:cubicBezTo>
                      <a:pt x="63" y="11"/>
                      <a:pt x="63" y="11"/>
                      <a:pt x="63" y="11"/>
                    </a:cubicBezTo>
                    <a:cubicBezTo>
                      <a:pt x="66" y="11"/>
                      <a:pt x="69" y="9"/>
                      <a:pt x="69" y="5"/>
                    </a:cubicBezTo>
                    <a:cubicBezTo>
                      <a:pt x="69" y="2"/>
                      <a:pt x="66" y="0"/>
                      <a:pt x="63" y="0"/>
                    </a:cubicBezTo>
                    <a:close/>
                  </a:path>
                </a:pathLst>
              </a:custGeom>
              <a:grpFill/>
              <a:ln>
                <a:noFill/>
              </a:ln>
            </p:spPr>
            <p:txBody>
              <a:bodyPr/>
              <a:lstStyle/>
              <a:p>
                <a:pPr>
                  <a:defRPr/>
                </a:pPr>
                <a:endParaRPr lang="id-ID" sz="1600"/>
              </a:p>
            </p:txBody>
          </p:sp>
        </p:grpSp>
      </p:grpSp>
      <p:grpSp>
        <p:nvGrpSpPr>
          <p:cNvPr id="93" name="组合 92"/>
          <p:cNvGrpSpPr/>
          <p:nvPr/>
        </p:nvGrpSpPr>
        <p:grpSpPr>
          <a:xfrm>
            <a:off x="4289884" y="3680951"/>
            <a:ext cx="2845649" cy="900113"/>
            <a:chOff x="3960019" y="2838451"/>
            <a:chExt cx="2134792" cy="675085"/>
          </a:xfrm>
        </p:grpSpPr>
        <p:cxnSp>
          <p:nvCxnSpPr>
            <p:cNvPr id="94" name="Straight Connector 64"/>
            <p:cNvCxnSpPr/>
            <p:nvPr/>
          </p:nvCxnSpPr>
          <p:spPr>
            <a:xfrm>
              <a:off x="3960019" y="3177778"/>
              <a:ext cx="1619250" cy="0"/>
            </a:xfrm>
            <a:prstGeom prst="line">
              <a:avLst/>
            </a:prstGeom>
            <a:ln w="12700">
              <a:solidFill>
                <a:schemeClr val="tx2"/>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95" name="Group 32"/>
            <p:cNvGrpSpPr>
              <a:grpSpLocks noChangeAspect="1"/>
            </p:cNvGrpSpPr>
            <p:nvPr/>
          </p:nvGrpSpPr>
          <p:grpSpPr bwMode="auto">
            <a:xfrm>
              <a:off x="5419727" y="2838451"/>
              <a:ext cx="675084" cy="675085"/>
              <a:chOff x="5385173" y="1917525"/>
              <a:chExt cx="1440000" cy="1440000"/>
            </a:xfrm>
          </p:grpSpPr>
          <p:sp>
            <p:nvSpPr>
              <p:cNvPr id="99" name="Oval 33"/>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sp>
            <p:nvSpPr>
              <p:cNvPr id="100" name="Oval 34"/>
              <p:cNvSpPr/>
              <p:nvPr/>
            </p:nvSpPr>
            <p:spPr>
              <a:xfrm>
                <a:off x="5474063" y="2006415"/>
                <a:ext cx="1262221" cy="1262221"/>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grpSp>
        <p:grpSp>
          <p:nvGrpSpPr>
            <p:cNvPr id="96" name="Group 50"/>
            <p:cNvGrpSpPr/>
            <p:nvPr/>
          </p:nvGrpSpPr>
          <p:grpSpPr>
            <a:xfrm>
              <a:off x="5582489" y="3029057"/>
              <a:ext cx="335556" cy="288970"/>
              <a:chOff x="2727325" y="-39687"/>
              <a:chExt cx="1463675" cy="1260475"/>
            </a:xfrm>
            <a:solidFill>
              <a:schemeClr val="bg1"/>
            </a:solidFill>
          </p:grpSpPr>
          <p:sp>
            <p:nvSpPr>
              <p:cNvPr id="97" name="Freeform 20"/>
              <p:cNvSpPr>
                <a:spLocks noEditPoints="1"/>
              </p:cNvSpPr>
              <p:nvPr/>
            </p:nvSpPr>
            <p:spPr bwMode="auto">
              <a:xfrm>
                <a:off x="2727325" y="-39687"/>
                <a:ext cx="1463675" cy="1260475"/>
              </a:xfrm>
              <a:custGeom>
                <a:avLst/>
                <a:gdLst>
                  <a:gd name="T0" fmla="*/ 347 w 390"/>
                  <a:gd name="T1" fmla="*/ 42 h 336"/>
                  <a:gd name="T2" fmla="*/ 195 w 390"/>
                  <a:gd name="T3" fmla="*/ 38 h 336"/>
                  <a:gd name="T4" fmla="*/ 43 w 390"/>
                  <a:gd name="T5" fmla="*/ 42 h 336"/>
                  <a:gd name="T6" fmla="*/ 43 w 390"/>
                  <a:gd name="T7" fmla="*/ 196 h 336"/>
                  <a:gd name="T8" fmla="*/ 170 w 390"/>
                  <a:gd name="T9" fmla="*/ 322 h 336"/>
                  <a:gd name="T10" fmla="*/ 220 w 390"/>
                  <a:gd name="T11" fmla="*/ 322 h 336"/>
                  <a:gd name="T12" fmla="*/ 347 w 390"/>
                  <a:gd name="T13" fmla="*/ 196 h 336"/>
                  <a:gd name="T14" fmla="*/ 347 w 390"/>
                  <a:gd name="T15" fmla="*/ 42 h 336"/>
                  <a:gd name="T16" fmla="*/ 330 w 390"/>
                  <a:gd name="T17" fmla="*/ 180 h 336"/>
                  <a:gd name="T18" fmla="*/ 203 w 390"/>
                  <a:gd name="T19" fmla="*/ 306 h 336"/>
                  <a:gd name="T20" fmla="*/ 187 w 390"/>
                  <a:gd name="T21" fmla="*/ 306 h 336"/>
                  <a:gd name="T22" fmla="*/ 59 w 390"/>
                  <a:gd name="T23" fmla="*/ 180 h 336"/>
                  <a:gd name="T24" fmla="*/ 59 w 390"/>
                  <a:gd name="T25" fmla="*/ 58 h 336"/>
                  <a:gd name="T26" fmla="*/ 179 w 390"/>
                  <a:gd name="T27" fmla="*/ 55 h 336"/>
                  <a:gd name="T28" fmla="*/ 195 w 390"/>
                  <a:gd name="T29" fmla="*/ 70 h 336"/>
                  <a:gd name="T30" fmla="*/ 210 w 390"/>
                  <a:gd name="T31" fmla="*/ 55 h 336"/>
                  <a:gd name="T32" fmla="*/ 330 w 390"/>
                  <a:gd name="T33" fmla="*/ 58 h 336"/>
                  <a:gd name="T34" fmla="*/ 330 w 390"/>
                  <a:gd name="T35" fmla="*/ 18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0" h="336">
                    <a:moveTo>
                      <a:pt x="347" y="42"/>
                    </a:moveTo>
                    <a:cubicBezTo>
                      <a:pt x="305" y="0"/>
                      <a:pt x="238" y="0"/>
                      <a:pt x="195" y="38"/>
                    </a:cubicBezTo>
                    <a:cubicBezTo>
                      <a:pt x="152" y="0"/>
                      <a:pt x="85" y="0"/>
                      <a:pt x="43" y="42"/>
                    </a:cubicBezTo>
                    <a:cubicBezTo>
                      <a:pt x="0" y="84"/>
                      <a:pt x="0" y="154"/>
                      <a:pt x="43" y="196"/>
                    </a:cubicBezTo>
                    <a:cubicBezTo>
                      <a:pt x="55" y="208"/>
                      <a:pt x="170" y="322"/>
                      <a:pt x="170" y="322"/>
                    </a:cubicBezTo>
                    <a:cubicBezTo>
                      <a:pt x="184" y="336"/>
                      <a:pt x="206" y="336"/>
                      <a:pt x="220" y="322"/>
                    </a:cubicBezTo>
                    <a:cubicBezTo>
                      <a:pt x="220" y="322"/>
                      <a:pt x="345" y="198"/>
                      <a:pt x="347" y="196"/>
                    </a:cubicBezTo>
                    <a:cubicBezTo>
                      <a:pt x="390" y="154"/>
                      <a:pt x="390" y="84"/>
                      <a:pt x="347" y="42"/>
                    </a:cubicBezTo>
                    <a:close/>
                    <a:moveTo>
                      <a:pt x="330" y="180"/>
                    </a:moveTo>
                    <a:cubicBezTo>
                      <a:pt x="203" y="306"/>
                      <a:pt x="203" y="306"/>
                      <a:pt x="203" y="306"/>
                    </a:cubicBezTo>
                    <a:cubicBezTo>
                      <a:pt x="199" y="310"/>
                      <a:pt x="191" y="310"/>
                      <a:pt x="187" y="306"/>
                    </a:cubicBezTo>
                    <a:cubicBezTo>
                      <a:pt x="59" y="180"/>
                      <a:pt x="59" y="180"/>
                      <a:pt x="59" y="180"/>
                    </a:cubicBezTo>
                    <a:cubicBezTo>
                      <a:pt x="25" y="146"/>
                      <a:pt x="25" y="92"/>
                      <a:pt x="59" y="58"/>
                    </a:cubicBezTo>
                    <a:cubicBezTo>
                      <a:pt x="92" y="26"/>
                      <a:pt x="145" y="25"/>
                      <a:pt x="179" y="55"/>
                    </a:cubicBezTo>
                    <a:cubicBezTo>
                      <a:pt x="195" y="70"/>
                      <a:pt x="195" y="70"/>
                      <a:pt x="195" y="70"/>
                    </a:cubicBezTo>
                    <a:cubicBezTo>
                      <a:pt x="210" y="55"/>
                      <a:pt x="210" y="55"/>
                      <a:pt x="210" y="55"/>
                    </a:cubicBezTo>
                    <a:cubicBezTo>
                      <a:pt x="245" y="25"/>
                      <a:pt x="298" y="26"/>
                      <a:pt x="330" y="58"/>
                    </a:cubicBezTo>
                    <a:cubicBezTo>
                      <a:pt x="364" y="92"/>
                      <a:pt x="364" y="146"/>
                      <a:pt x="330" y="180"/>
                    </a:cubicBezTo>
                    <a:close/>
                  </a:path>
                </a:pathLst>
              </a:custGeom>
              <a:grpFill/>
              <a:ln>
                <a:noFill/>
              </a:ln>
            </p:spPr>
            <p:txBody>
              <a:bodyPr/>
              <a:lstStyle/>
              <a:p>
                <a:pPr>
                  <a:defRPr/>
                </a:pPr>
                <a:endParaRPr lang="id-ID" sz="1600"/>
              </a:p>
            </p:txBody>
          </p:sp>
          <p:sp>
            <p:nvSpPr>
              <p:cNvPr id="98" name="Freeform 21"/>
              <p:cNvSpPr/>
              <p:nvPr/>
            </p:nvSpPr>
            <p:spPr bwMode="auto">
              <a:xfrm>
                <a:off x="2982913" y="215900"/>
                <a:ext cx="206375" cy="201612"/>
              </a:xfrm>
              <a:custGeom>
                <a:avLst/>
                <a:gdLst>
                  <a:gd name="T0" fmla="*/ 49 w 55"/>
                  <a:gd name="T1" fmla="*/ 0 h 54"/>
                  <a:gd name="T2" fmla="*/ 49 w 55"/>
                  <a:gd name="T3" fmla="*/ 0 h 54"/>
                  <a:gd name="T4" fmla="*/ 0 w 55"/>
                  <a:gd name="T5" fmla="*/ 48 h 54"/>
                  <a:gd name="T6" fmla="*/ 0 w 55"/>
                  <a:gd name="T7" fmla="*/ 48 h 54"/>
                  <a:gd name="T8" fmla="*/ 6 w 55"/>
                  <a:gd name="T9" fmla="*/ 54 h 54"/>
                  <a:gd name="T10" fmla="*/ 12 w 55"/>
                  <a:gd name="T11" fmla="*/ 48 h 54"/>
                  <a:gd name="T12" fmla="*/ 12 w 55"/>
                  <a:gd name="T13" fmla="*/ 48 h 54"/>
                  <a:gd name="T14" fmla="*/ 49 w 55"/>
                  <a:gd name="T15" fmla="*/ 11 h 54"/>
                  <a:gd name="T16" fmla="*/ 49 w 55"/>
                  <a:gd name="T17" fmla="*/ 11 h 54"/>
                  <a:gd name="T18" fmla="*/ 55 w 55"/>
                  <a:gd name="T19" fmla="*/ 5 h 54"/>
                  <a:gd name="T20" fmla="*/ 49 w 55"/>
                  <a:gd name="T2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54">
                    <a:moveTo>
                      <a:pt x="49" y="0"/>
                    </a:moveTo>
                    <a:cubicBezTo>
                      <a:pt x="49" y="0"/>
                      <a:pt x="49" y="0"/>
                      <a:pt x="49" y="0"/>
                    </a:cubicBezTo>
                    <a:cubicBezTo>
                      <a:pt x="22" y="0"/>
                      <a:pt x="0" y="21"/>
                      <a:pt x="0" y="48"/>
                    </a:cubicBezTo>
                    <a:cubicBezTo>
                      <a:pt x="0" y="48"/>
                      <a:pt x="0" y="48"/>
                      <a:pt x="0" y="48"/>
                    </a:cubicBezTo>
                    <a:cubicBezTo>
                      <a:pt x="0" y="52"/>
                      <a:pt x="3" y="54"/>
                      <a:pt x="6" y="54"/>
                    </a:cubicBezTo>
                    <a:cubicBezTo>
                      <a:pt x="9" y="54"/>
                      <a:pt x="12" y="52"/>
                      <a:pt x="12" y="48"/>
                    </a:cubicBezTo>
                    <a:cubicBezTo>
                      <a:pt x="12" y="48"/>
                      <a:pt x="12" y="48"/>
                      <a:pt x="12" y="48"/>
                    </a:cubicBezTo>
                    <a:cubicBezTo>
                      <a:pt x="12" y="28"/>
                      <a:pt x="29" y="11"/>
                      <a:pt x="49" y="11"/>
                    </a:cubicBezTo>
                    <a:cubicBezTo>
                      <a:pt x="49" y="11"/>
                      <a:pt x="49" y="11"/>
                      <a:pt x="49" y="11"/>
                    </a:cubicBezTo>
                    <a:cubicBezTo>
                      <a:pt x="52" y="11"/>
                      <a:pt x="55" y="8"/>
                      <a:pt x="55" y="5"/>
                    </a:cubicBezTo>
                    <a:cubicBezTo>
                      <a:pt x="55" y="2"/>
                      <a:pt x="52" y="0"/>
                      <a:pt x="49" y="0"/>
                    </a:cubicBezTo>
                    <a:close/>
                  </a:path>
                </a:pathLst>
              </a:custGeom>
              <a:grpFill/>
              <a:ln>
                <a:noFill/>
              </a:ln>
            </p:spPr>
            <p:txBody>
              <a:bodyPr/>
              <a:lstStyle/>
              <a:p>
                <a:pPr>
                  <a:defRPr/>
                </a:pPr>
                <a:endParaRPr lang="id-ID" sz="1600"/>
              </a:p>
            </p:txBody>
          </p:sp>
        </p:grpSp>
      </p:grpSp>
      <p:grpSp>
        <p:nvGrpSpPr>
          <p:cNvPr id="101" name="组合 100"/>
          <p:cNvGrpSpPr/>
          <p:nvPr/>
        </p:nvGrpSpPr>
        <p:grpSpPr>
          <a:xfrm>
            <a:off x="4008975" y="2517311"/>
            <a:ext cx="2293338" cy="900112"/>
            <a:chOff x="2858371" y="1965722"/>
            <a:chExt cx="1720452" cy="675084"/>
          </a:xfrm>
        </p:grpSpPr>
        <p:cxnSp>
          <p:nvCxnSpPr>
            <p:cNvPr id="102" name="Straight Connector 63"/>
            <p:cNvCxnSpPr/>
            <p:nvPr/>
          </p:nvCxnSpPr>
          <p:spPr>
            <a:xfrm>
              <a:off x="2858371" y="2355056"/>
              <a:ext cx="1350169" cy="0"/>
            </a:xfrm>
            <a:prstGeom prst="line">
              <a:avLst/>
            </a:prstGeom>
            <a:ln w="12700">
              <a:solidFill>
                <a:schemeClr val="tx2"/>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03" name="组合 102"/>
            <p:cNvGrpSpPr/>
            <p:nvPr/>
          </p:nvGrpSpPr>
          <p:grpSpPr>
            <a:xfrm>
              <a:off x="3903739" y="1965722"/>
              <a:ext cx="675084" cy="675084"/>
              <a:chOff x="4606529" y="1965722"/>
              <a:chExt cx="675084" cy="675084"/>
            </a:xfrm>
          </p:grpSpPr>
          <p:grpSp>
            <p:nvGrpSpPr>
              <p:cNvPr id="104" name="Group 35"/>
              <p:cNvGrpSpPr>
                <a:grpSpLocks noChangeAspect="1"/>
              </p:cNvGrpSpPr>
              <p:nvPr/>
            </p:nvGrpSpPr>
            <p:grpSpPr bwMode="auto">
              <a:xfrm>
                <a:off x="4606529" y="1965722"/>
                <a:ext cx="675084" cy="675084"/>
                <a:chOff x="5385173" y="1917525"/>
                <a:chExt cx="1440000" cy="1440000"/>
              </a:xfrm>
            </p:grpSpPr>
            <p:sp>
              <p:nvSpPr>
                <p:cNvPr id="106" name="Oval 36"/>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sp>
              <p:nvSpPr>
                <p:cNvPr id="107" name="Oval 37"/>
                <p:cNvSpPr/>
                <p:nvPr/>
              </p:nvSpPr>
              <p:spPr>
                <a:xfrm>
                  <a:off x="5474061" y="2006413"/>
                  <a:ext cx="1262224" cy="1262224"/>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grpSp>
          <p:sp>
            <p:nvSpPr>
              <p:cNvPr id="105" name="Freeform 13"/>
              <p:cNvSpPr>
                <a:spLocks noChangeAspect="1" noEditPoints="1"/>
              </p:cNvSpPr>
              <p:nvPr/>
            </p:nvSpPr>
            <p:spPr bwMode="auto">
              <a:xfrm>
                <a:off x="4797030" y="2134792"/>
                <a:ext cx="316706" cy="309563"/>
              </a:xfrm>
              <a:custGeom>
                <a:avLst/>
                <a:gdLst>
                  <a:gd name="T0" fmla="*/ 301610 w 226"/>
                  <a:gd name="T1" fmla="*/ 0 h 220"/>
                  <a:gd name="T2" fmla="*/ 179842 w 226"/>
                  <a:gd name="T3" fmla="*/ 88082 h 220"/>
                  <a:gd name="T4" fmla="*/ 177969 w 226"/>
                  <a:gd name="T5" fmla="*/ 88082 h 220"/>
                  <a:gd name="T6" fmla="*/ 44960 w 226"/>
                  <a:gd name="T7" fmla="*/ 223016 h 220"/>
                  <a:gd name="T8" fmla="*/ 1873 w 226"/>
                  <a:gd name="T9" fmla="*/ 354202 h 220"/>
                  <a:gd name="T10" fmla="*/ 44960 w 226"/>
                  <a:gd name="T11" fmla="*/ 412299 h 220"/>
                  <a:gd name="T12" fmla="*/ 168602 w 226"/>
                  <a:gd name="T13" fmla="*/ 380440 h 220"/>
                  <a:gd name="T14" fmla="*/ 387784 w 226"/>
                  <a:gd name="T15" fmla="*/ 170542 h 220"/>
                  <a:gd name="T16" fmla="*/ 206069 w 226"/>
                  <a:gd name="T17" fmla="*/ 307350 h 220"/>
                  <a:gd name="T18" fmla="*/ 318470 w 226"/>
                  <a:gd name="T19" fmla="*/ 151801 h 220"/>
                  <a:gd name="T20" fmla="*/ 305357 w 226"/>
                  <a:gd name="T21" fmla="*/ 215520 h 220"/>
                  <a:gd name="T22" fmla="*/ 206069 w 226"/>
                  <a:gd name="T23" fmla="*/ 316721 h 220"/>
                  <a:gd name="T24" fmla="*/ 191082 w 226"/>
                  <a:gd name="T25" fmla="*/ 260498 h 220"/>
                  <a:gd name="T26" fmla="*/ 147995 w 226"/>
                  <a:gd name="T27" fmla="*/ 219268 h 220"/>
                  <a:gd name="T28" fmla="*/ 297863 w 226"/>
                  <a:gd name="T29" fmla="*/ 114319 h 220"/>
                  <a:gd name="T30" fmla="*/ 191082 w 226"/>
                  <a:gd name="T31" fmla="*/ 260498 h 220"/>
                  <a:gd name="T32" fmla="*/ 97414 w 226"/>
                  <a:gd name="T33" fmla="*/ 206150 h 220"/>
                  <a:gd name="T34" fmla="*/ 256650 w 226"/>
                  <a:gd name="T35" fmla="*/ 91830 h 220"/>
                  <a:gd name="T36" fmla="*/ 54327 w 226"/>
                  <a:gd name="T37" fmla="*/ 384188 h 220"/>
                  <a:gd name="T38" fmla="*/ 26227 w 226"/>
                  <a:gd name="T39" fmla="*/ 367321 h 220"/>
                  <a:gd name="T40" fmla="*/ 41214 w 226"/>
                  <a:gd name="T41" fmla="*/ 311098 h 220"/>
                  <a:gd name="T42" fmla="*/ 101161 w 226"/>
                  <a:gd name="T43" fmla="*/ 372943 h 220"/>
                  <a:gd name="T44" fmla="*/ 114275 w 226"/>
                  <a:gd name="T45" fmla="*/ 369195 h 220"/>
                  <a:gd name="T46" fmla="*/ 44960 w 226"/>
                  <a:gd name="T47" fmla="*/ 297980 h 220"/>
                  <a:gd name="T48" fmla="*/ 61821 w 226"/>
                  <a:gd name="T49" fmla="*/ 241757 h 220"/>
                  <a:gd name="T50" fmla="*/ 166729 w 226"/>
                  <a:gd name="T51" fmla="*/ 354202 h 220"/>
                  <a:gd name="T52" fmla="*/ 114275 w 226"/>
                  <a:gd name="T53" fmla="*/ 369195 h 220"/>
                  <a:gd name="T54" fmla="*/ 348444 w 226"/>
                  <a:gd name="T55" fmla="*/ 174290 h 220"/>
                  <a:gd name="T56" fmla="*/ 314723 w 226"/>
                  <a:gd name="T57" fmla="*/ 97452 h 220"/>
                  <a:gd name="T58" fmla="*/ 260396 w 226"/>
                  <a:gd name="T59" fmla="*/ 43104 h 220"/>
                  <a:gd name="T60" fmla="*/ 359684 w 226"/>
                  <a:gd name="T61" fmla="*/ 50600 h 220"/>
                  <a:gd name="T62" fmla="*/ 369051 w 226"/>
                  <a:gd name="T63" fmla="*/ 151801 h 2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6"/>
                  <a:gd name="T97" fmla="*/ 0 h 220"/>
                  <a:gd name="T98" fmla="*/ 226 w 226"/>
                  <a:gd name="T99" fmla="*/ 220 h 2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6" h="220">
                    <a:moveTo>
                      <a:pt x="202" y="18"/>
                    </a:moveTo>
                    <a:cubicBezTo>
                      <a:pt x="191" y="6"/>
                      <a:pt x="176" y="0"/>
                      <a:pt x="161" y="0"/>
                    </a:cubicBezTo>
                    <a:cubicBezTo>
                      <a:pt x="149" y="0"/>
                      <a:pt x="137" y="5"/>
                      <a:pt x="129" y="13"/>
                    </a:cubicBezTo>
                    <a:cubicBezTo>
                      <a:pt x="96" y="47"/>
                      <a:pt x="96" y="47"/>
                      <a:pt x="96" y="47"/>
                    </a:cubicBezTo>
                    <a:cubicBezTo>
                      <a:pt x="96" y="47"/>
                      <a:pt x="95" y="47"/>
                      <a:pt x="95" y="47"/>
                    </a:cubicBezTo>
                    <a:cubicBezTo>
                      <a:pt x="95" y="47"/>
                      <a:pt x="95" y="47"/>
                      <a:pt x="95" y="47"/>
                    </a:cubicBezTo>
                    <a:cubicBezTo>
                      <a:pt x="95" y="47"/>
                      <a:pt x="95" y="47"/>
                      <a:pt x="95" y="47"/>
                    </a:cubicBezTo>
                    <a:cubicBezTo>
                      <a:pt x="24" y="119"/>
                      <a:pt x="24" y="119"/>
                      <a:pt x="24" y="119"/>
                    </a:cubicBezTo>
                    <a:cubicBezTo>
                      <a:pt x="21" y="122"/>
                      <a:pt x="19" y="126"/>
                      <a:pt x="17" y="130"/>
                    </a:cubicBezTo>
                    <a:cubicBezTo>
                      <a:pt x="1" y="189"/>
                      <a:pt x="1" y="189"/>
                      <a:pt x="1" y="189"/>
                    </a:cubicBezTo>
                    <a:cubicBezTo>
                      <a:pt x="1" y="189"/>
                      <a:pt x="0" y="194"/>
                      <a:pt x="0" y="196"/>
                    </a:cubicBezTo>
                    <a:cubicBezTo>
                      <a:pt x="0" y="209"/>
                      <a:pt x="11" y="220"/>
                      <a:pt x="24" y="220"/>
                    </a:cubicBezTo>
                    <a:cubicBezTo>
                      <a:pt x="27" y="220"/>
                      <a:pt x="32" y="219"/>
                      <a:pt x="32" y="219"/>
                    </a:cubicBezTo>
                    <a:cubicBezTo>
                      <a:pt x="90" y="203"/>
                      <a:pt x="90" y="203"/>
                      <a:pt x="90" y="203"/>
                    </a:cubicBezTo>
                    <a:cubicBezTo>
                      <a:pt x="95" y="202"/>
                      <a:pt x="99" y="200"/>
                      <a:pt x="102" y="196"/>
                    </a:cubicBezTo>
                    <a:cubicBezTo>
                      <a:pt x="207" y="91"/>
                      <a:pt x="207" y="91"/>
                      <a:pt x="207" y="91"/>
                    </a:cubicBezTo>
                    <a:cubicBezTo>
                      <a:pt x="226" y="72"/>
                      <a:pt x="224" y="40"/>
                      <a:pt x="202" y="18"/>
                    </a:cubicBezTo>
                    <a:close/>
                    <a:moveTo>
                      <a:pt x="110" y="164"/>
                    </a:moveTo>
                    <a:cubicBezTo>
                      <a:pt x="110" y="157"/>
                      <a:pt x="108" y="151"/>
                      <a:pt x="105" y="146"/>
                    </a:cubicBezTo>
                    <a:cubicBezTo>
                      <a:pt x="170" y="81"/>
                      <a:pt x="170" y="81"/>
                      <a:pt x="170" y="81"/>
                    </a:cubicBezTo>
                    <a:cubicBezTo>
                      <a:pt x="174" y="93"/>
                      <a:pt x="172" y="106"/>
                      <a:pt x="163" y="115"/>
                    </a:cubicBezTo>
                    <a:cubicBezTo>
                      <a:pt x="163" y="115"/>
                      <a:pt x="163" y="115"/>
                      <a:pt x="163" y="115"/>
                    </a:cubicBezTo>
                    <a:cubicBezTo>
                      <a:pt x="163" y="115"/>
                      <a:pt x="163" y="115"/>
                      <a:pt x="163" y="115"/>
                    </a:cubicBezTo>
                    <a:cubicBezTo>
                      <a:pt x="110" y="169"/>
                      <a:pt x="110" y="169"/>
                      <a:pt x="110" y="169"/>
                    </a:cubicBezTo>
                    <a:cubicBezTo>
                      <a:pt x="110" y="167"/>
                      <a:pt x="110" y="165"/>
                      <a:pt x="110" y="164"/>
                    </a:cubicBezTo>
                    <a:close/>
                    <a:moveTo>
                      <a:pt x="102" y="139"/>
                    </a:moveTo>
                    <a:cubicBezTo>
                      <a:pt x="99" y="135"/>
                      <a:pt x="96" y="131"/>
                      <a:pt x="93" y="127"/>
                    </a:cubicBezTo>
                    <a:cubicBezTo>
                      <a:pt x="88" y="123"/>
                      <a:pt x="84" y="120"/>
                      <a:pt x="79" y="117"/>
                    </a:cubicBezTo>
                    <a:cubicBezTo>
                      <a:pt x="144" y="52"/>
                      <a:pt x="144" y="52"/>
                      <a:pt x="144" y="52"/>
                    </a:cubicBezTo>
                    <a:cubicBezTo>
                      <a:pt x="149" y="54"/>
                      <a:pt x="154" y="57"/>
                      <a:pt x="159" y="61"/>
                    </a:cubicBezTo>
                    <a:cubicBezTo>
                      <a:pt x="162" y="65"/>
                      <a:pt x="165" y="69"/>
                      <a:pt x="167" y="74"/>
                    </a:cubicBezTo>
                    <a:lnTo>
                      <a:pt x="102" y="139"/>
                    </a:lnTo>
                    <a:close/>
                    <a:moveTo>
                      <a:pt x="72" y="114"/>
                    </a:moveTo>
                    <a:cubicBezTo>
                      <a:pt x="66" y="111"/>
                      <a:pt x="59" y="110"/>
                      <a:pt x="52" y="110"/>
                    </a:cubicBezTo>
                    <a:cubicBezTo>
                      <a:pt x="105" y="56"/>
                      <a:pt x="105" y="56"/>
                      <a:pt x="105" y="56"/>
                    </a:cubicBezTo>
                    <a:cubicBezTo>
                      <a:pt x="113" y="48"/>
                      <a:pt x="125" y="46"/>
                      <a:pt x="137" y="49"/>
                    </a:cubicBezTo>
                    <a:lnTo>
                      <a:pt x="72" y="114"/>
                    </a:lnTo>
                    <a:close/>
                    <a:moveTo>
                      <a:pt x="29" y="205"/>
                    </a:moveTo>
                    <a:cubicBezTo>
                      <a:pt x="28" y="206"/>
                      <a:pt x="26" y="206"/>
                      <a:pt x="24" y="206"/>
                    </a:cubicBezTo>
                    <a:cubicBezTo>
                      <a:pt x="18" y="206"/>
                      <a:pt x="14" y="202"/>
                      <a:pt x="14" y="196"/>
                    </a:cubicBezTo>
                    <a:cubicBezTo>
                      <a:pt x="14" y="195"/>
                      <a:pt x="14" y="193"/>
                      <a:pt x="14" y="192"/>
                    </a:cubicBezTo>
                    <a:cubicBezTo>
                      <a:pt x="22" y="166"/>
                      <a:pt x="22" y="166"/>
                      <a:pt x="22" y="166"/>
                    </a:cubicBezTo>
                    <a:cubicBezTo>
                      <a:pt x="30" y="166"/>
                      <a:pt x="38" y="169"/>
                      <a:pt x="45" y="175"/>
                    </a:cubicBezTo>
                    <a:cubicBezTo>
                      <a:pt x="51" y="182"/>
                      <a:pt x="55" y="191"/>
                      <a:pt x="54" y="199"/>
                    </a:cubicBezTo>
                    <a:lnTo>
                      <a:pt x="29" y="205"/>
                    </a:lnTo>
                    <a:close/>
                    <a:moveTo>
                      <a:pt x="61" y="197"/>
                    </a:moveTo>
                    <a:cubicBezTo>
                      <a:pt x="61" y="188"/>
                      <a:pt x="57" y="178"/>
                      <a:pt x="50" y="170"/>
                    </a:cubicBezTo>
                    <a:cubicBezTo>
                      <a:pt x="42" y="163"/>
                      <a:pt x="33" y="159"/>
                      <a:pt x="24" y="159"/>
                    </a:cubicBezTo>
                    <a:cubicBezTo>
                      <a:pt x="30" y="134"/>
                      <a:pt x="30" y="134"/>
                      <a:pt x="30" y="134"/>
                    </a:cubicBezTo>
                    <a:cubicBezTo>
                      <a:pt x="31" y="132"/>
                      <a:pt x="32" y="131"/>
                      <a:pt x="33" y="129"/>
                    </a:cubicBezTo>
                    <a:cubicBezTo>
                      <a:pt x="47" y="119"/>
                      <a:pt x="68" y="122"/>
                      <a:pt x="83" y="137"/>
                    </a:cubicBezTo>
                    <a:cubicBezTo>
                      <a:pt x="98" y="153"/>
                      <a:pt x="101" y="175"/>
                      <a:pt x="89" y="189"/>
                    </a:cubicBezTo>
                    <a:cubicBezTo>
                      <a:pt x="88" y="190"/>
                      <a:pt x="87" y="190"/>
                      <a:pt x="86" y="190"/>
                    </a:cubicBezTo>
                    <a:lnTo>
                      <a:pt x="61" y="197"/>
                    </a:lnTo>
                    <a:close/>
                    <a:moveTo>
                      <a:pt x="197" y="81"/>
                    </a:moveTo>
                    <a:cubicBezTo>
                      <a:pt x="186" y="93"/>
                      <a:pt x="186" y="93"/>
                      <a:pt x="186" y="93"/>
                    </a:cubicBezTo>
                    <a:cubicBezTo>
                      <a:pt x="186" y="91"/>
                      <a:pt x="186" y="90"/>
                      <a:pt x="186" y="88"/>
                    </a:cubicBezTo>
                    <a:cubicBezTo>
                      <a:pt x="185" y="75"/>
                      <a:pt x="178" y="62"/>
                      <a:pt x="168" y="52"/>
                    </a:cubicBezTo>
                    <a:cubicBezTo>
                      <a:pt x="157" y="41"/>
                      <a:pt x="142" y="34"/>
                      <a:pt x="127" y="34"/>
                    </a:cubicBezTo>
                    <a:cubicBezTo>
                      <a:pt x="139" y="23"/>
                      <a:pt x="139" y="23"/>
                      <a:pt x="139" y="23"/>
                    </a:cubicBezTo>
                    <a:cubicBezTo>
                      <a:pt x="145" y="17"/>
                      <a:pt x="153" y="14"/>
                      <a:pt x="161" y="14"/>
                    </a:cubicBezTo>
                    <a:cubicBezTo>
                      <a:pt x="172" y="14"/>
                      <a:pt x="184" y="19"/>
                      <a:pt x="192" y="27"/>
                    </a:cubicBezTo>
                    <a:cubicBezTo>
                      <a:pt x="201" y="36"/>
                      <a:pt x="205" y="46"/>
                      <a:pt x="206" y="56"/>
                    </a:cubicBezTo>
                    <a:cubicBezTo>
                      <a:pt x="207" y="66"/>
                      <a:pt x="204" y="75"/>
                      <a:pt x="197" y="8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grpSp>
      </p:grpSp>
      <p:grpSp>
        <p:nvGrpSpPr>
          <p:cNvPr id="108" name="Group 4"/>
          <p:cNvGrpSpPr/>
          <p:nvPr/>
        </p:nvGrpSpPr>
        <p:grpSpPr bwMode="auto">
          <a:xfrm>
            <a:off x="3555694" y="4779496"/>
            <a:ext cx="1193488" cy="1149032"/>
            <a:chOff x="6139503" y="4859013"/>
            <a:chExt cx="1192668" cy="1147878"/>
          </a:xfrm>
        </p:grpSpPr>
        <p:sp>
          <p:nvSpPr>
            <p:cNvPr id="109" name="Rounded Rectangle 5"/>
            <p:cNvSpPr>
              <a:spLocks noChangeArrowheads="1"/>
            </p:cNvSpPr>
            <p:nvPr/>
          </p:nvSpPr>
          <p:spPr bwMode="auto">
            <a:xfrm>
              <a:off x="6139503" y="4871700"/>
              <a:ext cx="1192668" cy="1122822"/>
            </a:xfrm>
            <a:prstGeom prst="roundRect">
              <a:avLst>
                <a:gd name="adj" fmla="val 9375"/>
              </a:avLst>
            </a:prstGeom>
            <a:solidFill>
              <a:schemeClr val="accent4"/>
            </a:solidFill>
            <a:ln w="9525">
              <a:noFill/>
              <a:round/>
            </a:ln>
            <a:effectLst>
              <a:outerShdw blurRad="40000" dist="23000" dir="5400000" rotWithShape="0">
                <a:srgbClr val="808080">
                  <a:alpha val="34999"/>
                </a:srgbClr>
              </a:outerShdw>
            </a:effectLst>
          </p:spPr>
          <p:txBody>
            <a:bodyPr anchor="ctr"/>
            <a:lstStyle/>
            <a:p>
              <a:pPr algn="ctr"/>
              <a:endParaRPr lang="id-ID" altLang="id-ID">
                <a:solidFill>
                  <a:schemeClr val="bg1"/>
                </a:solidFill>
                <a:latin typeface="Calibri" panose="020F0502020204030204" charset="0"/>
                <a:ea typeface="MS PGothic" panose="020B0600070205080204" pitchFamily="34" charset="-128"/>
              </a:endParaRPr>
            </a:p>
          </p:txBody>
        </p:sp>
        <p:sp>
          <p:nvSpPr>
            <p:cNvPr id="110" name="TextBox 21"/>
            <p:cNvSpPr txBox="1">
              <a:spLocks noChangeArrowheads="1"/>
            </p:cNvSpPr>
            <p:nvPr/>
          </p:nvSpPr>
          <p:spPr bwMode="auto">
            <a:xfrm>
              <a:off x="6420130" y="4859013"/>
              <a:ext cx="771728" cy="114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r>
                <a:rPr lang="nb-NO" altLang="id-ID" sz="6700" dirty="0">
                  <a:solidFill>
                    <a:schemeClr val="bg1"/>
                  </a:solidFill>
                  <a:ea typeface="MS PGothic" panose="020B0600070205080204" pitchFamily="34" charset="-128"/>
                </a:rPr>
                <a:t>1</a:t>
              </a:r>
            </a:p>
          </p:txBody>
        </p:sp>
      </p:grpSp>
      <p:grpSp>
        <p:nvGrpSpPr>
          <p:cNvPr id="111" name="Group 7"/>
          <p:cNvGrpSpPr/>
          <p:nvPr/>
        </p:nvGrpSpPr>
        <p:grpSpPr bwMode="auto">
          <a:xfrm>
            <a:off x="3836610" y="3636499"/>
            <a:ext cx="1191900" cy="1157288"/>
            <a:chOff x="6420131" y="3715897"/>
            <a:chExt cx="1192668" cy="1156073"/>
          </a:xfrm>
        </p:grpSpPr>
        <p:sp>
          <p:nvSpPr>
            <p:cNvPr id="112" name="Rounded Rectangle 8"/>
            <p:cNvSpPr>
              <a:spLocks noChangeArrowheads="1"/>
            </p:cNvSpPr>
            <p:nvPr/>
          </p:nvSpPr>
          <p:spPr bwMode="auto">
            <a:xfrm>
              <a:off x="6420131" y="3749200"/>
              <a:ext cx="1192668" cy="1122770"/>
            </a:xfrm>
            <a:prstGeom prst="roundRect">
              <a:avLst>
                <a:gd name="adj" fmla="val 9375"/>
              </a:avLst>
            </a:prstGeom>
            <a:solidFill>
              <a:schemeClr val="accent3"/>
            </a:solidFill>
            <a:ln w="9525">
              <a:noFill/>
              <a:round/>
            </a:ln>
            <a:effectLst>
              <a:outerShdw blurRad="40000" dist="23000" dir="5400000" rotWithShape="0">
                <a:srgbClr val="808080">
                  <a:alpha val="34999"/>
                </a:srgbClr>
              </a:outerShdw>
            </a:effectLst>
          </p:spPr>
          <p:txBody>
            <a:bodyPr anchor="ctr"/>
            <a:lstStyle/>
            <a:p>
              <a:pPr algn="ctr"/>
              <a:endParaRPr lang="id-ID" altLang="id-ID">
                <a:solidFill>
                  <a:schemeClr val="bg1"/>
                </a:solidFill>
                <a:latin typeface="Calibri" panose="020F0502020204030204" charset="0"/>
                <a:ea typeface="MS PGothic" panose="020B0600070205080204" pitchFamily="34" charset="-128"/>
              </a:endParaRPr>
            </a:p>
          </p:txBody>
        </p:sp>
        <p:sp>
          <p:nvSpPr>
            <p:cNvPr id="113" name="TextBox 22"/>
            <p:cNvSpPr txBox="1">
              <a:spLocks noChangeArrowheads="1"/>
            </p:cNvSpPr>
            <p:nvPr/>
          </p:nvSpPr>
          <p:spPr bwMode="auto">
            <a:xfrm>
              <a:off x="6700153" y="3715897"/>
              <a:ext cx="771728" cy="114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r>
                <a:rPr lang="nb-NO" altLang="id-ID" sz="6700">
                  <a:solidFill>
                    <a:schemeClr val="bg1"/>
                  </a:solidFill>
                  <a:ea typeface="MS PGothic" panose="020B0600070205080204" pitchFamily="34" charset="-128"/>
                </a:rPr>
                <a:t>2</a:t>
              </a:r>
            </a:p>
          </p:txBody>
        </p:sp>
      </p:grpSp>
      <p:grpSp>
        <p:nvGrpSpPr>
          <p:cNvPr id="114" name="Group 10"/>
          <p:cNvGrpSpPr/>
          <p:nvPr/>
        </p:nvGrpSpPr>
        <p:grpSpPr bwMode="auto">
          <a:xfrm>
            <a:off x="3416028" y="2547473"/>
            <a:ext cx="1191903" cy="1163473"/>
            <a:chOff x="5999190" y="2626865"/>
            <a:chExt cx="1192668" cy="1163671"/>
          </a:xfrm>
        </p:grpSpPr>
        <p:sp>
          <p:nvSpPr>
            <p:cNvPr id="115" name="Rounded Rectangle 11"/>
            <p:cNvSpPr>
              <a:spLocks noChangeArrowheads="1"/>
            </p:cNvSpPr>
            <p:nvPr/>
          </p:nvSpPr>
          <p:spPr bwMode="auto">
            <a:xfrm>
              <a:off x="5999190" y="2626865"/>
              <a:ext cx="1192668" cy="1122553"/>
            </a:xfrm>
            <a:prstGeom prst="roundRect">
              <a:avLst>
                <a:gd name="adj" fmla="val 9375"/>
              </a:avLst>
            </a:prstGeom>
            <a:solidFill>
              <a:schemeClr val="accent2"/>
            </a:solidFill>
            <a:ln w="9525">
              <a:noFill/>
              <a:round/>
            </a:ln>
            <a:effectLst>
              <a:outerShdw blurRad="40000" dist="23000" dir="5400000" rotWithShape="0">
                <a:srgbClr val="808080">
                  <a:alpha val="34999"/>
                </a:srgbClr>
              </a:outerShdw>
            </a:effectLst>
          </p:spPr>
          <p:txBody>
            <a:bodyPr anchor="ctr"/>
            <a:lstStyle/>
            <a:p>
              <a:pPr algn="ctr"/>
              <a:endParaRPr lang="id-ID" altLang="id-ID">
                <a:solidFill>
                  <a:schemeClr val="bg1"/>
                </a:solidFill>
                <a:latin typeface="Calibri" panose="020F0502020204030204" charset="0"/>
                <a:ea typeface="MS PGothic" panose="020B0600070205080204" pitchFamily="34" charset="-128"/>
              </a:endParaRPr>
            </a:p>
          </p:txBody>
        </p:sp>
        <p:sp>
          <p:nvSpPr>
            <p:cNvPr id="116" name="TextBox 23"/>
            <p:cNvSpPr txBox="1">
              <a:spLocks noChangeArrowheads="1"/>
            </p:cNvSpPr>
            <p:nvPr/>
          </p:nvSpPr>
          <p:spPr bwMode="auto">
            <a:xfrm>
              <a:off x="6319132" y="2641309"/>
              <a:ext cx="771729" cy="114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r>
                <a:rPr lang="nb-NO" altLang="id-ID" sz="6700" dirty="0">
                  <a:solidFill>
                    <a:schemeClr val="bg1"/>
                  </a:solidFill>
                  <a:ea typeface="MS PGothic" panose="020B0600070205080204" pitchFamily="34" charset="-128"/>
                </a:rPr>
                <a:t>3</a:t>
              </a:r>
            </a:p>
          </p:txBody>
        </p:sp>
      </p:grpSp>
      <p:grpSp>
        <p:nvGrpSpPr>
          <p:cNvPr id="117" name="Group 13"/>
          <p:cNvGrpSpPr/>
          <p:nvPr/>
        </p:nvGrpSpPr>
        <p:grpSpPr bwMode="auto">
          <a:xfrm>
            <a:off x="2819284" y="1412776"/>
            <a:ext cx="1193488" cy="1198197"/>
            <a:chOff x="5402860" y="1491637"/>
            <a:chExt cx="1192668" cy="1197785"/>
          </a:xfrm>
        </p:grpSpPr>
        <p:sp>
          <p:nvSpPr>
            <p:cNvPr id="118" name="Rounded Rectangle 14"/>
            <p:cNvSpPr>
              <a:spLocks noChangeArrowheads="1"/>
            </p:cNvSpPr>
            <p:nvPr/>
          </p:nvSpPr>
          <p:spPr bwMode="auto">
            <a:xfrm rot="20684149">
              <a:off x="5402860" y="1567446"/>
              <a:ext cx="1192668" cy="1121976"/>
            </a:xfrm>
            <a:prstGeom prst="roundRect">
              <a:avLst>
                <a:gd name="adj" fmla="val 9375"/>
              </a:avLst>
            </a:prstGeom>
            <a:solidFill>
              <a:schemeClr val="accent1"/>
            </a:solidFill>
            <a:ln w="9525">
              <a:noFill/>
              <a:round/>
            </a:ln>
            <a:effectLst>
              <a:outerShdw blurRad="40000" dist="23000" dir="5400000" rotWithShape="0">
                <a:srgbClr val="808080">
                  <a:alpha val="34999"/>
                </a:srgbClr>
              </a:outerShdw>
            </a:effectLst>
          </p:spPr>
          <p:txBody>
            <a:bodyPr anchor="ctr"/>
            <a:lstStyle/>
            <a:p>
              <a:pPr algn="ctr"/>
              <a:endParaRPr lang="id-ID" altLang="id-ID">
                <a:solidFill>
                  <a:schemeClr val="bg1"/>
                </a:solidFill>
                <a:latin typeface="Calibri" panose="020F0502020204030204" charset="0"/>
                <a:ea typeface="MS PGothic" panose="020B0600070205080204" pitchFamily="34" charset="-128"/>
              </a:endParaRPr>
            </a:p>
          </p:txBody>
        </p:sp>
        <p:sp>
          <p:nvSpPr>
            <p:cNvPr id="119" name="TextBox 24"/>
            <p:cNvSpPr txBox="1">
              <a:spLocks noChangeArrowheads="1"/>
            </p:cNvSpPr>
            <p:nvPr/>
          </p:nvSpPr>
          <p:spPr bwMode="auto">
            <a:xfrm rot="20681241">
              <a:off x="5692174" y="1491637"/>
              <a:ext cx="771728" cy="1148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r>
                <a:rPr lang="nb-NO" altLang="id-ID" sz="6700" dirty="0">
                  <a:solidFill>
                    <a:schemeClr val="bg1"/>
                  </a:solidFill>
                  <a:ea typeface="MS PGothic" panose="020B0600070205080204" pitchFamily="34" charset="-128"/>
                </a:rPr>
                <a:t>4</a:t>
              </a:r>
            </a:p>
          </p:txBody>
        </p:sp>
      </p:grpSp>
      <p:grpSp>
        <p:nvGrpSpPr>
          <p:cNvPr id="120" name="Group 16"/>
          <p:cNvGrpSpPr/>
          <p:nvPr/>
        </p:nvGrpSpPr>
        <p:grpSpPr bwMode="auto">
          <a:xfrm>
            <a:off x="978262" y="2152190"/>
            <a:ext cx="2529816" cy="4198937"/>
            <a:chOff x="3560664" y="2230705"/>
            <a:chExt cx="2529883" cy="4198799"/>
          </a:xfrm>
        </p:grpSpPr>
        <p:sp>
          <p:nvSpPr>
            <p:cNvPr id="121" name="Ellipse 98"/>
            <p:cNvSpPr/>
            <p:nvPr/>
          </p:nvSpPr>
          <p:spPr bwMode="auto">
            <a:xfrm>
              <a:off x="3560664" y="6107180"/>
              <a:ext cx="1713938" cy="322324"/>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endParaRPr lang="en-US" altLang="id-ID">
                <a:solidFill>
                  <a:srgbClr val="FFFFFF"/>
                </a:solidFill>
                <a:ea typeface="MS PGothic" panose="020B0600070205080204" pitchFamily="34" charset="-128"/>
              </a:endParaRPr>
            </a:p>
          </p:txBody>
        </p:sp>
        <p:grpSp>
          <p:nvGrpSpPr>
            <p:cNvPr id="122" name="Group 18"/>
            <p:cNvGrpSpPr/>
            <p:nvPr/>
          </p:nvGrpSpPr>
          <p:grpSpPr>
            <a:xfrm>
              <a:off x="4158559" y="2230705"/>
              <a:ext cx="1931988" cy="3981365"/>
              <a:chOff x="1879600" y="2427657"/>
              <a:chExt cx="1931988" cy="3981365"/>
            </a:xfrm>
            <a:solidFill>
              <a:schemeClr val="accent1">
                <a:lumMod val="75000"/>
              </a:schemeClr>
            </a:solidFill>
          </p:grpSpPr>
          <p:sp>
            <p:nvSpPr>
              <p:cNvPr id="123" name="Rounded Rectangle 19"/>
              <p:cNvSpPr/>
              <p:nvPr/>
            </p:nvSpPr>
            <p:spPr bwMode="auto">
              <a:xfrm rot="3296091" flipH="1">
                <a:off x="2526506" y="2275966"/>
                <a:ext cx="333375" cy="1627188"/>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defRPr/>
                </a:pPr>
                <a:endParaRPr lang="id-ID" altLang="id-ID">
                  <a:solidFill>
                    <a:srgbClr val="FFFFFF"/>
                  </a:solidFill>
                </a:endParaRPr>
              </a:p>
            </p:txBody>
          </p:sp>
          <p:sp>
            <p:nvSpPr>
              <p:cNvPr id="124" name="Oval 20"/>
              <p:cNvSpPr>
                <a:spLocks noChangeArrowheads="1"/>
              </p:cNvSpPr>
              <p:nvPr/>
            </p:nvSpPr>
            <p:spPr bwMode="auto">
              <a:xfrm>
                <a:off x="1879938" y="2427657"/>
                <a:ext cx="823038" cy="823069"/>
              </a:xfrm>
              <a:prstGeom prst="ellipse">
                <a:avLst/>
              </a:prstGeom>
              <a:solidFill>
                <a:schemeClr val="accent1"/>
              </a:solid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defRPr/>
                </a:pPr>
                <a:endParaRPr lang="id-ID" altLang="id-ID">
                  <a:solidFill>
                    <a:srgbClr val="FFFFFF"/>
                  </a:solidFill>
                </a:endParaRPr>
              </a:p>
            </p:txBody>
          </p:sp>
          <p:sp>
            <p:nvSpPr>
              <p:cNvPr id="125" name="Rounded Rectangle 21"/>
              <p:cNvSpPr/>
              <p:nvPr/>
            </p:nvSpPr>
            <p:spPr bwMode="auto">
              <a:xfrm>
                <a:off x="1954213" y="3305460"/>
                <a:ext cx="674687" cy="1408112"/>
              </a:xfrm>
              <a:prstGeom prst="roundRect">
                <a:avLst>
                  <a:gd name="adj" fmla="val 2987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defRPr/>
                </a:pPr>
                <a:endParaRPr lang="id-ID" altLang="id-ID">
                  <a:solidFill>
                    <a:srgbClr val="FFFFFF"/>
                  </a:solidFill>
                </a:endParaRPr>
              </a:p>
            </p:txBody>
          </p:sp>
          <p:sp>
            <p:nvSpPr>
              <p:cNvPr id="126" name="Rounded Rectangle 22"/>
              <p:cNvSpPr/>
              <p:nvPr/>
            </p:nvSpPr>
            <p:spPr bwMode="auto">
              <a:xfrm>
                <a:off x="1954213" y="4408772"/>
                <a:ext cx="373062" cy="200025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defRPr/>
                </a:pPr>
                <a:endParaRPr lang="id-ID" altLang="id-ID">
                  <a:solidFill>
                    <a:srgbClr val="FFFFFF"/>
                  </a:solidFill>
                </a:endParaRPr>
              </a:p>
            </p:txBody>
          </p:sp>
          <p:sp>
            <p:nvSpPr>
              <p:cNvPr id="127" name="Rounded Rectangle 23"/>
              <p:cNvSpPr/>
              <p:nvPr/>
            </p:nvSpPr>
            <p:spPr bwMode="auto">
              <a:xfrm rot="20452300">
                <a:off x="2325688" y="4429410"/>
                <a:ext cx="371475" cy="774700"/>
              </a:xfrm>
              <a:prstGeom prst="roundRect">
                <a:avLst>
                  <a:gd name="adj" fmla="val 40463"/>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defRPr/>
                </a:pPr>
                <a:endParaRPr lang="id-ID" altLang="id-ID">
                  <a:solidFill>
                    <a:srgbClr val="FFFFFF"/>
                  </a:solidFill>
                </a:endParaRPr>
              </a:p>
            </p:txBody>
          </p:sp>
          <p:sp>
            <p:nvSpPr>
              <p:cNvPr id="128" name="Rounded Rectangle 24"/>
              <p:cNvSpPr/>
              <p:nvPr/>
            </p:nvSpPr>
            <p:spPr bwMode="auto">
              <a:xfrm rot="14513746">
                <a:off x="2885282" y="2583941"/>
                <a:ext cx="350837" cy="1501775"/>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defRPr/>
                </a:pPr>
                <a:endParaRPr lang="id-ID" altLang="id-ID">
                  <a:solidFill>
                    <a:srgbClr val="FFFFFF"/>
                  </a:solidFill>
                </a:endParaRPr>
              </a:p>
            </p:txBody>
          </p:sp>
          <p:sp>
            <p:nvSpPr>
              <p:cNvPr id="129" name="Rounded Rectangle 25"/>
              <p:cNvSpPr/>
              <p:nvPr/>
            </p:nvSpPr>
            <p:spPr bwMode="auto">
              <a:xfrm>
                <a:off x="2413000" y="4916772"/>
                <a:ext cx="373063" cy="1423988"/>
              </a:xfrm>
              <a:prstGeom prst="roundRect">
                <a:avLst>
                  <a:gd name="adj" fmla="val 42456"/>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defRPr/>
                </a:pPr>
                <a:endParaRPr lang="id-ID" altLang="id-ID">
                  <a:solidFill>
                    <a:srgbClr val="FFFFFF"/>
                  </a:solidFill>
                </a:endParaRPr>
              </a:p>
            </p:txBody>
          </p:sp>
        </p:grpSp>
      </p:grpSp>
      <p:sp>
        <p:nvSpPr>
          <p:cNvPr id="130" name="TextBox 129"/>
          <p:cNvSpPr txBox="1"/>
          <p:nvPr/>
        </p:nvSpPr>
        <p:spPr>
          <a:xfrm>
            <a:off x="5727551" y="1414778"/>
            <a:ext cx="4346961" cy="812520"/>
          </a:xfrm>
          <a:prstGeom prst="rect">
            <a:avLst/>
          </a:prstGeom>
          <a:noFill/>
        </p:spPr>
        <p:txBody>
          <a:bodyPr wrap="square" lIns="91431" tIns="45715" rIns="91431" bIns="45715"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1" name="TextBox 130"/>
          <p:cNvSpPr txBox="1"/>
          <p:nvPr/>
        </p:nvSpPr>
        <p:spPr>
          <a:xfrm>
            <a:off x="6421840" y="2471524"/>
            <a:ext cx="4346961" cy="812520"/>
          </a:xfrm>
          <a:prstGeom prst="rect">
            <a:avLst/>
          </a:prstGeom>
          <a:noFill/>
        </p:spPr>
        <p:txBody>
          <a:bodyPr wrap="square" lIns="91431" tIns="45715" rIns="91431" bIns="45715"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2" name="TextBox 131"/>
          <p:cNvSpPr txBox="1"/>
          <p:nvPr/>
        </p:nvSpPr>
        <p:spPr>
          <a:xfrm>
            <a:off x="7189725" y="3613381"/>
            <a:ext cx="4346961" cy="812520"/>
          </a:xfrm>
          <a:prstGeom prst="rect">
            <a:avLst/>
          </a:prstGeom>
          <a:noFill/>
        </p:spPr>
        <p:txBody>
          <a:bodyPr wrap="square" lIns="91431" tIns="45715" rIns="91431" bIns="45715"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3" name="TextBox 132"/>
          <p:cNvSpPr txBox="1"/>
          <p:nvPr/>
        </p:nvSpPr>
        <p:spPr>
          <a:xfrm>
            <a:off x="6551481" y="4733714"/>
            <a:ext cx="4346961" cy="812520"/>
          </a:xfrm>
          <a:prstGeom prst="rect">
            <a:avLst/>
          </a:prstGeom>
          <a:noFill/>
        </p:spPr>
        <p:txBody>
          <a:bodyPr wrap="square" lIns="91431" tIns="45715" rIns="91431" bIns="45715"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。您的内容打在这里，或者通过复制您的文本后您的内容打在这里。</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wipe/>
      </p:transition>
    </mc:Choice>
    <mc:Fallback>
      <p:transition spd="med">
        <p:wip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60000">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14:bounceEnd="60000">
                                          <p:cBhvr additive="base">
                                            <p:cTn id="7" dur="500" fill="hold"/>
                                            <p:tgtEl>
                                              <p:spTgt spid="108"/>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10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14:presetBounceEnd="60000">
                                      <p:stCondLst>
                                        <p:cond delay="0"/>
                                      </p:stCondLst>
                                      <p:childTnLst>
                                        <p:set>
                                          <p:cBhvr>
                                            <p:cTn id="11" dur="1" fill="hold">
                                              <p:stCondLst>
                                                <p:cond delay="0"/>
                                              </p:stCondLst>
                                            </p:cTn>
                                            <p:tgtEl>
                                              <p:spTgt spid="111"/>
                                            </p:tgtEl>
                                            <p:attrNameLst>
                                              <p:attrName>style.visibility</p:attrName>
                                            </p:attrNameLst>
                                          </p:cBhvr>
                                          <p:to>
                                            <p:strVal val="visible"/>
                                          </p:to>
                                        </p:set>
                                        <p:anim calcmode="lin" valueType="num" p14:bounceEnd="60000">
                                          <p:cBhvr additive="base">
                                            <p:cTn id="12" dur="500" fill="hold"/>
                                            <p:tgtEl>
                                              <p:spTgt spid="111"/>
                                            </p:tgtEl>
                                            <p:attrNameLst>
                                              <p:attrName>ppt_x</p:attrName>
                                            </p:attrNameLst>
                                          </p:cBhvr>
                                          <p:tavLst>
                                            <p:tav tm="0">
                                              <p:val>
                                                <p:strVal val="#ppt_x"/>
                                              </p:val>
                                            </p:tav>
                                            <p:tav tm="100000">
                                              <p:val>
                                                <p:strVal val="#ppt_x"/>
                                              </p:val>
                                            </p:tav>
                                          </p:tavLst>
                                        </p:anim>
                                        <p:anim calcmode="lin" valueType="num" p14:bounceEnd="60000">
                                          <p:cBhvr additive="base">
                                            <p:cTn id="13" dur="500" fill="hold"/>
                                            <p:tgtEl>
                                              <p:spTgt spid="111"/>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14:presetBounceEnd="60000">
                                      <p:stCondLst>
                                        <p:cond delay="0"/>
                                      </p:stCondLst>
                                      <p:childTnLst>
                                        <p:set>
                                          <p:cBhvr>
                                            <p:cTn id="16" dur="1" fill="hold">
                                              <p:stCondLst>
                                                <p:cond delay="0"/>
                                              </p:stCondLst>
                                            </p:cTn>
                                            <p:tgtEl>
                                              <p:spTgt spid="114"/>
                                            </p:tgtEl>
                                            <p:attrNameLst>
                                              <p:attrName>style.visibility</p:attrName>
                                            </p:attrNameLst>
                                          </p:cBhvr>
                                          <p:to>
                                            <p:strVal val="visible"/>
                                          </p:to>
                                        </p:set>
                                        <p:anim calcmode="lin" valueType="num" p14:bounceEnd="60000">
                                          <p:cBhvr additive="base">
                                            <p:cTn id="17" dur="500" fill="hold"/>
                                            <p:tgtEl>
                                              <p:spTgt spid="114"/>
                                            </p:tgtEl>
                                            <p:attrNameLst>
                                              <p:attrName>ppt_x</p:attrName>
                                            </p:attrNameLst>
                                          </p:cBhvr>
                                          <p:tavLst>
                                            <p:tav tm="0">
                                              <p:val>
                                                <p:strVal val="#ppt_x"/>
                                              </p:val>
                                            </p:tav>
                                            <p:tav tm="100000">
                                              <p:val>
                                                <p:strVal val="#ppt_x"/>
                                              </p:val>
                                            </p:tav>
                                          </p:tavLst>
                                        </p:anim>
                                        <p:anim calcmode="lin" valueType="num" p14:bounceEnd="60000">
                                          <p:cBhvr additive="base">
                                            <p:cTn id="18" dur="500" fill="hold"/>
                                            <p:tgtEl>
                                              <p:spTgt spid="1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14:presetBounceEnd="60000">
                                      <p:stCondLst>
                                        <p:cond delay="0"/>
                                      </p:stCondLst>
                                      <p:childTnLst>
                                        <p:set>
                                          <p:cBhvr>
                                            <p:cTn id="21" dur="1" fill="hold">
                                              <p:stCondLst>
                                                <p:cond delay="0"/>
                                              </p:stCondLst>
                                            </p:cTn>
                                            <p:tgtEl>
                                              <p:spTgt spid="117"/>
                                            </p:tgtEl>
                                            <p:attrNameLst>
                                              <p:attrName>style.visibility</p:attrName>
                                            </p:attrNameLst>
                                          </p:cBhvr>
                                          <p:to>
                                            <p:strVal val="visible"/>
                                          </p:to>
                                        </p:set>
                                        <p:anim calcmode="lin" valueType="num" p14:bounceEnd="60000">
                                          <p:cBhvr additive="base">
                                            <p:cTn id="22" dur="500" fill="hold"/>
                                            <p:tgtEl>
                                              <p:spTgt spid="117"/>
                                            </p:tgtEl>
                                            <p:attrNameLst>
                                              <p:attrName>ppt_x</p:attrName>
                                            </p:attrNameLst>
                                          </p:cBhvr>
                                          <p:tavLst>
                                            <p:tav tm="0">
                                              <p:val>
                                                <p:strVal val="#ppt_x"/>
                                              </p:val>
                                            </p:tav>
                                            <p:tav tm="100000">
                                              <p:val>
                                                <p:strVal val="#ppt_x"/>
                                              </p:val>
                                            </p:tav>
                                          </p:tavLst>
                                        </p:anim>
                                        <p:anim calcmode="lin" valueType="num" p14:bounceEnd="60000">
                                          <p:cBhvr additive="base">
                                            <p:cTn id="23" dur="500" fill="hold"/>
                                            <p:tgtEl>
                                              <p:spTgt spid="117"/>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2" fill="hold" nodeType="afterEffect" p14:presetBounceEnd="60000">
                                      <p:stCondLst>
                                        <p:cond delay="0"/>
                                      </p:stCondLst>
                                      <p:childTnLst>
                                        <p:set>
                                          <p:cBhvr>
                                            <p:cTn id="26" dur="1" fill="hold">
                                              <p:stCondLst>
                                                <p:cond delay="0"/>
                                              </p:stCondLst>
                                            </p:cTn>
                                            <p:tgtEl>
                                              <p:spTgt spid="120"/>
                                            </p:tgtEl>
                                            <p:attrNameLst>
                                              <p:attrName>style.visibility</p:attrName>
                                            </p:attrNameLst>
                                          </p:cBhvr>
                                          <p:to>
                                            <p:strVal val="visible"/>
                                          </p:to>
                                        </p:set>
                                        <p:anim calcmode="lin" valueType="num" p14:bounceEnd="60000">
                                          <p:cBhvr additive="base">
                                            <p:cTn id="27" dur="500" fill="hold"/>
                                            <p:tgtEl>
                                              <p:spTgt spid="120"/>
                                            </p:tgtEl>
                                            <p:attrNameLst>
                                              <p:attrName>ppt_x</p:attrName>
                                            </p:attrNameLst>
                                          </p:cBhvr>
                                          <p:tavLst>
                                            <p:tav tm="0">
                                              <p:val>
                                                <p:strVal val="0-#ppt_w/2"/>
                                              </p:val>
                                            </p:tav>
                                            <p:tav tm="100000">
                                              <p:val>
                                                <p:strVal val="#ppt_x"/>
                                              </p:val>
                                            </p:tav>
                                          </p:tavLst>
                                        </p:anim>
                                        <p:anim calcmode="lin" valueType="num" p14:bounceEnd="60000">
                                          <p:cBhvr additive="base">
                                            <p:cTn id="28" dur="500" fill="hold"/>
                                            <p:tgtEl>
                                              <p:spTgt spid="120"/>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2" presetClass="entr" presetSubtype="8" fill="hold" nodeType="afterEffect">
                                      <p:stCondLst>
                                        <p:cond delay="0"/>
                                      </p:stCondLst>
                                      <p:childTnLst>
                                        <p:set>
                                          <p:cBhvr>
                                            <p:cTn id="31" dur="1" fill="hold">
                                              <p:stCondLst>
                                                <p:cond delay="0"/>
                                              </p:stCondLst>
                                            </p:cTn>
                                            <p:tgtEl>
                                              <p:spTgt spid="71"/>
                                            </p:tgtEl>
                                            <p:attrNameLst>
                                              <p:attrName>style.visibility</p:attrName>
                                            </p:attrNameLst>
                                          </p:cBhvr>
                                          <p:to>
                                            <p:strVal val="visible"/>
                                          </p:to>
                                        </p:set>
                                        <p:anim calcmode="lin" valueType="num">
                                          <p:cBhvr additive="base">
                                            <p:cTn id="32" dur="500"/>
                                            <p:tgtEl>
                                              <p:spTgt spid="71"/>
                                            </p:tgtEl>
                                            <p:attrNameLst>
                                              <p:attrName>ppt_x</p:attrName>
                                            </p:attrNameLst>
                                          </p:cBhvr>
                                          <p:tavLst>
                                            <p:tav tm="0">
                                              <p:val>
                                                <p:strVal val="#ppt_x-#ppt_w*1.125000"/>
                                              </p:val>
                                            </p:tav>
                                            <p:tav tm="100000">
                                              <p:val>
                                                <p:strVal val="#ppt_x"/>
                                              </p:val>
                                            </p:tav>
                                          </p:tavLst>
                                        </p:anim>
                                        <p:animEffect transition="in" filter="wipe(right)">
                                          <p:cBhvr>
                                            <p:cTn id="33" dur="500"/>
                                            <p:tgtEl>
                                              <p:spTgt spid="71"/>
                                            </p:tgtEl>
                                          </p:cBhvr>
                                        </p:animEffect>
                                      </p:childTnLst>
                                    </p:cTn>
                                  </p:par>
                                  <p:par>
                                    <p:cTn id="34" presetID="27" presetClass="entr" presetSubtype="0" fill="hold" grpId="0" nodeType="withEffect">
                                      <p:stCondLst>
                                        <p:cond delay="0"/>
                                      </p:stCondLst>
                                      <p:iterate type="lt">
                                        <p:tmPct val="30000"/>
                                      </p:iterate>
                                      <p:childTnLst>
                                        <p:set>
                                          <p:cBhvr>
                                            <p:cTn id="35" dur="1" fill="hold">
                                              <p:stCondLst>
                                                <p:cond delay="0"/>
                                              </p:stCondLst>
                                            </p:cTn>
                                            <p:tgtEl>
                                              <p:spTgt spid="130"/>
                                            </p:tgtEl>
                                            <p:attrNameLst>
                                              <p:attrName>style.visibility</p:attrName>
                                            </p:attrNameLst>
                                          </p:cBhvr>
                                          <p:to>
                                            <p:strVal val="visible"/>
                                          </p:to>
                                        </p:set>
                                        <p:anim calcmode="discrete" valueType="clr">
                                          <p:cBhvr override="childStyle">
                                            <p:cTn id="36" dur="100"/>
                                            <p:tgtEl>
                                              <p:spTgt spid="130"/>
                                            </p:tgtEl>
                                            <p:attrNameLst>
                                              <p:attrName>style.color</p:attrName>
                                            </p:attrNameLst>
                                          </p:cBhvr>
                                          <p:tavLst>
                                            <p:tav tm="0">
                                              <p:val>
                                                <p:clrVal>
                                                  <a:schemeClr val="bg1"/>
                                                </p:clrVal>
                                              </p:val>
                                            </p:tav>
                                            <p:tav tm="50000">
                                              <p:val>
                                                <p:clrVal>
                                                  <a:schemeClr val="bg1"/>
                                                </p:clrVal>
                                              </p:val>
                                            </p:tav>
                                          </p:tavLst>
                                        </p:anim>
                                        <p:anim calcmode="discrete" valueType="clr">
                                          <p:cBhvr>
                                            <p:cTn id="37" dur="100"/>
                                            <p:tgtEl>
                                              <p:spTgt spid="130"/>
                                            </p:tgtEl>
                                            <p:attrNameLst>
                                              <p:attrName>fillcolor</p:attrName>
                                            </p:attrNameLst>
                                          </p:cBhvr>
                                          <p:tavLst>
                                            <p:tav tm="0">
                                              <p:val>
                                                <p:clrVal>
                                                  <a:schemeClr val="accent2"/>
                                                </p:clrVal>
                                              </p:val>
                                            </p:tav>
                                            <p:tav tm="50000">
                                              <p:val>
                                                <p:clrVal>
                                                  <a:schemeClr val="hlink"/>
                                                </p:clrVal>
                                              </p:val>
                                            </p:tav>
                                          </p:tavLst>
                                        </p:anim>
                                        <p:set>
                                          <p:cBhvr>
                                            <p:cTn id="38" dur="100"/>
                                            <p:tgtEl>
                                              <p:spTgt spid="130"/>
                                            </p:tgtEl>
                                            <p:attrNameLst>
                                              <p:attrName>fill.type</p:attrName>
                                            </p:attrNameLst>
                                          </p:cBhvr>
                                          <p:to>
                                            <p:strVal val="solid"/>
                                          </p:to>
                                        </p:set>
                                      </p:childTnLst>
                                    </p:cTn>
                                  </p:par>
                                </p:childTnLst>
                              </p:cTn>
                            </p:par>
                            <p:par>
                              <p:cTn id="39" fill="hold">
                                <p:stCondLst>
                                  <p:cond delay="4610"/>
                                </p:stCondLst>
                                <p:childTnLst>
                                  <p:par>
                                    <p:cTn id="40" presetID="12" presetClass="entr" presetSubtype="8" fill="hold" nodeType="afterEffect">
                                      <p:stCondLst>
                                        <p:cond delay="0"/>
                                      </p:stCondLst>
                                      <p:childTnLst>
                                        <p:set>
                                          <p:cBhvr>
                                            <p:cTn id="41" dur="1" fill="hold">
                                              <p:stCondLst>
                                                <p:cond delay="0"/>
                                              </p:stCondLst>
                                            </p:cTn>
                                            <p:tgtEl>
                                              <p:spTgt spid="101"/>
                                            </p:tgtEl>
                                            <p:attrNameLst>
                                              <p:attrName>style.visibility</p:attrName>
                                            </p:attrNameLst>
                                          </p:cBhvr>
                                          <p:to>
                                            <p:strVal val="visible"/>
                                          </p:to>
                                        </p:set>
                                        <p:anim calcmode="lin" valueType="num">
                                          <p:cBhvr additive="base">
                                            <p:cTn id="42" dur="500"/>
                                            <p:tgtEl>
                                              <p:spTgt spid="101"/>
                                            </p:tgtEl>
                                            <p:attrNameLst>
                                              <p:attrName>ppt_x</p:attrName>
                                            </p:attrNameLst>
                                          </p:cBhvr>
                                          <p:tavLst>
                                            <p:tav tm="0">
                                              <p:val>
                                                <p:strVal val="#ppt_x-#ppt_w*1.125000"/>
                                              </p:val>
                                            </p:tav>
                                            <p:tav tm="100000">
                                              <p:val>
                                                <p:strVal val="#ppt_x"/>
                                              </p:val>
                                            </p:tav>
                                          </p:tavLst>
                                        </p:anim>
                                        <p:animEffect transition="in" filter="wipe(right)">
                                          <p:cBhvr>
                                            <p:cTn id="43" dur="500"/>
                                            <p:tgtEl>
                                              <p:spTgt spid="101"/>
                                            </p:tgtEl>
                                          </p:cBhvr>
                                        </p:animEffect>
                                      </p:childTnLst>
                                    </p:cTn>
                                  </p:par>
                                  <p:par>
                                    <p:cTn id="44" presetID="27" presetClass="entr" presetSubtype="0" fill="hold" grpId="0" nodeType="withEffect">
                                      <p:stCondLst>
                                        <p:cond delay="0"/>
                                      </p:stCondLst>
                                      <p:iterate type="lt">
                                        <p:tmPct val="30000"/>
                                      </p:iterate>
                                      <p:childTnLst>
                                        <p:set>
                                          <p:cBhvr>
                                            <p:cTn id="45" dur="1" fill="hold">
                                              <p:stCondLst>
                                                <p:cond delay="0"/>
                                              </p:stCondLst>
                                            </p:cTn>
                                            <p:tgtEl>
                                              <p:spTgt spid="131"/>
                                            </p:tgtEl>
                                            <p:attrNameLst>
                                              <p:attrName>style.visibility</p:attrName>
                                            </p:attrNameLst>
                                          </p:cBhvr>
                                          <p:to>
                                            <p:strVal val="visible"/>
                                          </p:to>
                                        </p:set>
                                        <p:anim calcmode="discrete" valueType="clr">
                                          <p:cBhvr override="childStyle">
                                            <p:cTn id="46" dur="100"/>
                                            <p:tgtEl>
                                              <p:spTgt spid="131"/>
                                            </p:tgtEl>
                                            <p:attrNameLst>
                                              <p:attrName>style.color</p:attrName>
                                            </p:attrNameLst>
                                          </p:cBhvr>
                                          <p:tavLst>
                                            <p:tav tm="0">
                                              <p:val>
                                                <p:clrVal>
                                                  <a:schemeClr val="bg1"/>
                                                </p:clrVal>
                                              </p:val>
                                            </p:tav>
                                            <p:tav tm="50000">
                                              <p:val>
                                                <p:clrVal>
                                                  <a:schemeClr val="bg1"/>
                                                </p:clrVal>
                                              </p:val>
                                            </p:tav>
                                          </p:tavLst>
                                        </p:anim>
                                        <p:anim calcmode="discrete" valueType="clr">
                                          <p:cBhvr>
                                            <p:cTn id="47" dur="100"/>
                                            <p:tgtEl>
                                              <p:spTgt spid="131"/>
                                            </p:tgtEl>
                                            <p:attrNameLst>
                                              <p:attrName>fillcolor</p:attrName>
                                            </p:attrNameLst>
                                          </p:cBhvr>
                                          <p:tavLst>
                                            <p:tav tm="0">
                                              <p:val>
                                                <p:clrVal>
                                                  <a:schemeClr val="accent2"/>
                                                </p:clrVal>
                                              </p:val>
                                            </p:tav>
                                            <p:tav tm="50000">
                                              <p:val>
                                                <p:clrVal>
                                                  <a:schemeClr val="hlink"/>
                                                </p:clrVal>
                                              </p:val>
                                            </p:tav>
                                          </p:tavLst>
                                        </p:anim>
                                        <p:set>
                                          <p:cBhvr>
                                            <p:cTn id="48" dur="100"/>
                                            <p:tgtEl>
                                              <p:spTgt spid="131"/>
                                            </p:tgtEl>
                                            <p:attrNameLst>
                                              <p:attrName>fill.type</p:attrName>
                                            </p:attrNameLst>
                                          </p:cBhvr>
                                          <p:to>
                                            <p:strVal val="solid"/>
                                          </p:to>
                                        </p:set>
                                      </p:childTnLst>
                                    </p:cTn>
                                  </p:par>
                                </p:childTnLst>
                              </p:cTn>
                            </p:par>
                            <p:par>
                              <p:cTn id="49" fill="hold">
                                <p:stCondLst>
                                  <p:cond delay="6720"/>
                                </p:stCondLst>
                                <p:childTnLst>
                                  <p:par>
                                    <p:cTn id="50" presetID="12" presetClass="entr" presetSubtype="8" fill="hold" nodeType="afterEffect">
                                      <p:stCondLst>
                                        <p:cond delay="0"/>
                                      </p:stCondLst>
                                      <p:childTnLst>
                                        <p:set>
                                          <p:cBhvr>
                                            <p:cTn id="51" dur="1" fill="hold">
                                              <p:stCondLst>
                                                <p:cond delay="0"/>
                                              </p:stCondLst>
                                            </p:cTn>
                                            <p:tgtEl>
                                              <p:spTgt spid="93"/>
                                            </p:tgtEl>
                                            <p:attrNameLst>
                                              <p:attrName>style.visibility</p:attrName>
                                            </p:attrNameLst>
                                          </p:cBhvr>
                                          <p:to>
                                            <p:strVal val="visible"/>
                                          </p:to>
                                        </p:set>
                                        <p:anim calcmode="lin" valueType="num">
                                          <p:cBhvr additive="base">
                                            <p:cTn id="52" dur="500"/>
                                            <p:tgtEl>
                                              <p:spTgt spid="93"/>
                                            </p:tgtEl>
                                            <p:attrNameLst>
                                              <p:attrName>ppt_x</p:attrName>
                                            </p:attrNameLst>
                                          </p:cBhvr>
                                          <p:tavLst>
                                            <p:tav tm="0">
                                              <p:val>
                                                <p:strVal val="#ppt_x-#ppt_w*1.125000"/>
                                              </p:val>
                                            </p:tav>
                                            <p:tav tm="100000">
                                              <p:val>
                                                <p:strVal val="#ppt_x"/>
                                              </p:val>
                                            </p:tav>
                                          </p:tavLst>
                                        </p:anim>
                                        <p:animEffect transition="in" filter="wipe(right)">
                                          <p:cBhvr>
                                            <p:cTn id="53" dur="500"/>
                                            <p:tgtEl>
                                              <p:spTgt spid="93"/>
                                            </p:tgtEl>
                                          </p:cBhvr>
                                        </p:animEffect>
                                      </p:childTnLst>
                                    </p:cTn>
                                  </p:par>
                                  <p:par>
                                    <p:cTn id="54" presetID="27" presetClass="entr" presetSubtype="0" fill="hold" grpId="0" nodeType="withEffect">
                                      <p:stCondLst>
                                        <p:cond delay="0"/>
                                      </p:stCondLst>
                                      <p:iterate type="lt">
                                        <p:tmPct val="30000"/>
                                      </p:iterate>
                                      <p:childTnLst>
                                        <p:set>
                                          <p:cBhvr>
                                            <p:cTn id="55" dur="1" fill="hold">
                                              <p:stCondLst>
                                                <p:cond delay="0"/>
                                              </p:stCondLst>
                                            </p:cTn>
                                            <p:tgtEl>
                                              <p:spTgt spid="132"/>
                                            </p:tgtEl>
                                            <p:attrNameLst>
                                              <p:attrName>style.visibility</p:attrName>
                                            </p:attrNameLst>
                                          </p:cBhvr>
                                          <p:to>
                                            <p:strVal val="visible"/>
                                          </p:to>
                                        </p:set>
                                        <p:anim calcmode="discrete" valueType="clr">
                                          <p:cBhvr override="childStyle">
                                            <p:cTn id="56" dur="100"/>
                                            <p:tgtEl>
                                              <p:spTgt spid="132"/>
                                            </p:tgtEl>
                                            <p:attrNameLst>
                                              <p:attrName>style.color</p:attrName>
                                            </p:attrNameLst>
                                          </p:cBhvr>
                                          <p:tavLst>
                                            <p:tav tm="0">
                                              <p:val>
                                                <p:clrVal>
                                                  <a:schemeClr val="bg1"/>
                                                </p:clrVal>
                                              </p:val>
                                            </p:tav>
                                            <p:tav tm="50000">
                                              <p:val>
                                                <p:clrVal>
                                                  <a:schemeClr val="bg1"/>
                                                </p:clrVal>
                                              </p:val>
                                            </p:tav>
                                          </p:tavLst>
                                        </p:anim>
                                        <p:anim calcmode="discrete" valueType="clr">
                                          <p:cBhvr>
                                            <p:cTn id="57" dur="100"/>
                                            <p:tgtEl>
                                              <p:spTgt spid="132"/>
                                            </p:tgtEl>
                                            <p:attrNameLst>
                                              <p:attrName>fillcolor</p:attrName>
                                            </p:attrNameLst>
                                          </p:cBhvr>
                                          <p:tavLst>
                                            <p:tav tm="0">
                                              <p:val>
                                                <p:clrVal>
                                                  <a:schemeClr val="accent2"/>
                                                </p:clrVal>
                                              </p:val>
                                            </p:tav>
                                            <p:tav tm="50000">
                                              <p:val>
                                                <p:clrVal>
                                                  <a:schemeClr val="hlink"/>
                                                </p:clrVal>
                                              </p:val>
                                            </p:tav>
                                          </p:tavLst>
                                        </p:anim>
                                        <p:set>
                                          <p:cBhvr>
                                            <p:cTn id="58" dur="100"/>
                                            <p:tgtEl>
                                              <p:spTgt spid="132"/>
                                            </p:tgtEl>
                                            <p:attrNameLst>
                                              <p:attrName>fill.type</p:attrName>
                                            </p:attrNameLst>
                                          </p:cBhvr>
                                          <p:to>
                                            <p:strVal val="solid"/>
                                          </p:to>
                                        </p:set>
                                      </p:childTnLst>
                                    </p:cTn>
                                  </p:par>
                                </p:childTnLst>
                              </p:cTn>
                            </p:par>
                            <p:par>
                              <p:cTn id="59" fill="hold">
                                <p:stCondLst>
                                  <p:cond delay="8829"/>
                                </p:stCondLst>
                                <p:childTnLst>
                                  <p:par>
                                    <p:cTn id="60" presetID="12" presetClass="entr" presetSubtype="8" fill="hold" nodeType="afterEffect">
                                      <p:stCondLst>
                                        <p:cond delay="0"/>
                                      </p:stCondLst>
                                      <p:childTnLst>
                                        <p:set>
                                          <p:cBhvr>
                                            <p:cTn id="61" dur="1" fill="hold">
                                              <p:stCondLst>
                                                <p:cond delay="0"/>
                                              </p:stCondLst>
                                            </p:cTn>
                                            <p:tgtEl>
                                              <p:spTgt spid="80"/>
                                            </p:tgtEl>
                                            <p:attrNameLst>
                                              <p:attrName>style.visibility</p:attrName>
                                            </p:attrNameLst>
                                          </p:cBhvr>
                                          <p:to>
                                            <p:strVal val="visible"/>
                                          </p:to>
                                        </p:set>
                                        <p:anim calcmode="lin" valueType="num">
                                          <p:cBhvr additive="base">
                                            <p:cTn id="62" dur="500"/>
                                            <p:tgtEl>
                                              <p:spTgt spid="80"/>
                                            </p:tgtEl>
                                            <p:attrNameLst>
                                              <p:attrName>ppt_x</p:attrName>
                                            </p:attrNameLst>
                                          </p:cBhvr>
                                          <p:tavLst>
                                            <p:tav tm="0">
                                              <p:val>
                                                <p:strVal val="#ppt_x-#ppt_w*1.125000"/>
                                              </p:val>
                                            </p:tav>
                                            <p:tav tm="100000">
                                              <p:val>
                                                <p:strVal val="#ppt_x"/>
                                              </p:val>
                                            </p:tav>
                                          </p:tavLst>
                                        </p:anim>
                                        <p:animEffect transition="in" filter="wipe(right)">
                                          <p:cBhvr>
                                            <p:cTn id="63" dur="500"/>
                                            <p:tgtEl>
                                              <p:spTgt spid="80"/>
                                            </p:tgtEl>
                                          </p:cBhvr>
                                        </p:animEffect>
                                      </p:childTnLst>
                                    </p:cTn>
                                  </p:par>
                                  <p:par>
                                    <p:cTn id="64" presetID="27" presetClass="entr" presetSubtype="0" fill="hold" grpId="0" nodeType="withEffect">
                                      <p:stCondLst>
                                        <p:cond delay="0"/>
                                      </p:stCondLst>
                                      <p:iterate type="lt">
                                        <p:tmPct val="30000"/>
                                      </p:iterate>
                                      <p:childTnLst>
                                        <p:set>
                                          <p:cBhvr>
                                            <p:cTn id="65" dur="1" fill="hold">
                                              <p:stCondLst>
                                                <p:cond delay="0"/>
                                              </p:stCondLst>
                                            </p:cTn>
                                            <p:tgtEl>
                                              <p:spTgt spid="133"/>
                                            </p:tgtEl>
                                            <p:attrNameLst>
                                              <p:attrName>style.visibility</p:attrName>
                                            </p:attrNameLst>
                                          </p:cBhvr>
                                          <p:to>
                                            <p:strVal val="visible"/>
                                          </p:to>
                                        </p:set>
                                        <p:anim calcmode="discrete" valueType="clr">
                                          <p:cBhvr override="childStyle">
                                            <p:cTn id="66" dur="100"/>
                                            <p:tgtEl>
                                              <p:spTgt spid="133"/>
                                            </p:tgtEl>
                                            <p:attrNameLst>
                                              <p:attrName>style.color</p:attrName>
                                            </p:attrNameLst>
                                          </p:cBhvr>
                                          <p:tavLst>
                                            <p:tav tm="0">
                                              <p:val>
                                                <p:clrVal>
                                                  <a:schemeClr val="bg1"/>
                                                </p:clrVal>
                                              </p:val>
                                            </p:tav>
                                            <p:tav tm="50000">
                                              <p:val>
                                                <p:clrVal>
                                                  <a:schemeClr val="bg1"/>
                                                </p:clrVal>
                                              </p:val>
                                            </p:tav>
                                          </p:tavLst>
                                        </p:anim>
                                        <p:anim calcmode="discrete" valueType="clr">
                                          <p:cBhvr>
                                            <p:cTn id="67" dur="100"/>
                                            <p:tgtEl>
                                              <p:spTgt spid="133"/>
                                            </p:tgtEl>
                                            <p:attrNameLst>
                                              <p:attrName>fillcolor</p:attrName>
                                            </p:attrNameLst>
                                          </p:cBhvr>
                                          <p:tavLst>
                                            <p:tav tm="0">
                                              <p:val>
                                                <p:clrVal>
                                                  <a:schemeClr val="accent2"/>
                                                </p:clrVal>
                                              </p:val>
                                            </p:tav>
                                            <p:tav tm="50000">
                                              <p:val>
                                                <p:clrVal>
                                                  <a:schemeClr val="hlink"/>
                                                </p:clrVal>
                                              </p:val>
                                            </p:tav>
                                          </p:tavLst>
                                        </p:anim>
                                        <p:set>
                                          <p:cBhvr>
                                            <p:cTn id="68" dur="100"/>
                                            <p:tgtEl>
                                              <p:spTgt spid="13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131" grpId="0"/>
          <p:bldP spid="132" grpId="0"/>
          <p:bldP spid="13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cBhvr additive="base">
                                            <p:cTn id="7" dur="500" fill="hold"/>
                                            <p:tgtEl>
                                              <p:spTgt spid="108"/>
                                            </p:tgtEl>
                                            <p:attrNameLst>
                                              <p:attrName>ppt_x</p:attrName>
                                            </p:attrNameLst>
                                          </p:cBhvr>
                                          <p:tavLst>
                                            <p:tav tm="0">
                                              <p:val>
                                                <p:strVal val="#ppt_x"/>
                                              </p:val>
                                            </p:tav>
                                            <p:tav tm="100000">
                                              <p:val>
                                                <p:strVal val="#ppt_x"/>
                                              </p:val>
                                            </p:tav>
                                          </p:tavLst>
                                        </p:anim>
                                        <p:anim calcmode="lin" valueType="num">
                                          <p:cBhvr additive="base">
                                            <p:cTn id="8" dur="500" fill="hold"/>
                                            <p:tgtEl>
                                              <p:spTgt spid="10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11"/>
                                            </p:tgtEl>
                                            <p:attrNameLst>
                                              <p:attrName>style.visibility</p:attrName>
                                            </p:attrNameLst>
                                          </p:cBhvr>
                                          <p:to>
                                            <p:strVal val="visible"/>
                                          </p:to>
                                        </p:set>
                                        <p:anim calcmode="lin" valueType="num">
                                          <p:cBhvr additive="base">
                                            <p:cTn id="12" dur="500" fill="hold"/>
                                            <p:tgtEl>
                                              <p:spTgt spid="111"/>
                                            </p:tgtEl>
                                            <p:attrNameLst>
                                              <p:attrName>ppt_x</p:attrName>
                                            </p:attrNameLst>
                                          </p:cBhvr>
                                          <p:tavLst>
                                            <p:tav tm="0">
                                              <p:val>
                                                <p:strVal val="#ppt_x"/>
                                              </p:val>
                                            </p:tav>
                                            <p:tav tm="100000">
                                              <p:val>
                                                <p:strVal val="#ppt_x"/>
                                              </p:val>
                                            </p:tav>
                                          </p:tavLst>
                                        </p:anim>
                                        <p:anim calcmode="lin" valueType="num">
                                          <p:cBhvr additive="base">
                                            <p:cTn id="13" dur="500" fill="hold"/>
                                            <p:tgtEl>
                                              <p:spTgt spid="111"/>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114"/>
                                            </p:tgtEl>
                                            <p:attrNameLst>
                                              <p:attrName>style.visibility</p:attrName>
                                            </p:attrNameLst>
                                          </p:cBhvr>
                                          <p:to>
                                            <p:strVal val="visible"/>
                                          </p:to>
                                        </p:set>
                                        <p:anim calcmode="lin" valueType="num">
                                          <p:cBhvr additive="base">
                                            <p:cTn id="17" dur="500" fill="hold"/>
                                            <p:tgtEl>
                                              <p:spTgt spid="114"/>
                                            </p:tgtEl>
                                            <p:attrNameLst>
                                              <p:attrName>ppt_x</p:attrName>
                                            </p:attrNameLst>
                                          </p:cBhvr>
                                          <p:tavLst>
                                            <p:tav tm="0">
                                              <p:val>
                                                <p:strVal val="#ppt_x"/>
                                              </p:val>
                                            </p:tav>
                                            <p:tav tm="100000">
                                              <p:val>
                                                <p:strVal val="#ppt_x"/>
                                              </p:val>
                                            </p:tav>
                                          </p:tavLst>
                                        </p:anim>
                                        <p:anim calcmode="lin" valueType="num">
                                          <p:cBhvr additive="base">
                                            <p:cTn id="18" dur="500" fill="hold"/>
                                            <p:tgtEl>
                                              <p:spTgt spid="1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17"/>
                                            </p:tgtEl>
                                            <p:attrNameLst>
                                              <p:attrName>style.visibility</p:attrName>
                                            </p:attrNameLst>
                                          </p:cBhvr>
                                          <p:to>
                                            <p:strVal val="visible"/>
                                          </p:to>
                                        </p:set>
                                        <p:anim calcmode="lin" valueType="num">
                                          <p:cBhvr additive="base">
                                            <p:cTn id="22" dur="500" fill="hold"/>
                                            <p:tgtEl>
                                              <p:spTgt spid="117"/>
                                            </p:tgtEl>
                                            <p:attrNameLst>
                                              <p:attrName>ppt_x</p:attrName>
                                            </p:attrNameLst>
                                          </p:cBhvr>
                                          <p:tavLst>
                                            <p:tav tm="0">
                                              <p:val>
                                                <p:strVal val="#ppt_x"/>
                                              </p:val>
                                            </p:tav>
                                            <p:tav tm="100000">
                                              <p:val>
                                                <p:strVal val="#ppt_x"/>
                                              </p:val>
                                            </p:tav>
                                          </p:tavLst>
                                        </p:anim>
                                        <p:anim calcmode="lin" valueType="num">
                                          <p:cBhvr additive="base">
                                            <p:cTn id="23" dur="500" fill="hold"/>
                                            <p:tgtEl>
                                              <p:spTgt spid="117"/>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2" fill="hold" nodeType="afterEffect">
                                      <p:stCondLst>
                                        <p:cond delay="0"/>
                                      </p:stCondLst>
                                      <p:childTnLst>
                                        <p:set>
                                          <p:cBhvr>
                                            <p:cTn id="26" dur="1" fill="hold">
                                              <p:stCondLst>
                                                <p:cond delay="0"/>
                                              </p:stCondLst>
                                            </p:cTn>
                                            <p:tgtEl>
                                              <p:spTgt spid="120"/>
                                            </p:tgtEl>
                                            <p:attrNameLst>
                                              <p:attrName>style.visibility</p:attrName>
                                            </p:attrNameLst>
                                          </p:cBhvr>
                                          <p:to>
                                            <p:strVal val="visible"/>
                                          </p:to>
                                        </p:set>
                                        <p:anim calcmode="lin" valueType="num">
                                          <p:cBhvr additive="base">
                                            <p:cTn id="27" dur="500" fill="hold"/>
                                            <p:tgtEl>
                                              <p:spTgt spid="120"/>
                                            </p:tgtEl>
                                            <p:attrNameLst>
                                              <p:attrName>ppt_x</p:attrName>
                                            </p:attrNameLst>
                                          </p:cBhvr>
                                          <p:tavLst>
                                            <p:tav tm="0">
                                              <p:val>
                                                <p:strVal val="0-#ppt_w/2"/>
                                              </p:val>
                                            </p:tav>
                                            <p:tav tm="100000">
                                              <p:val>
                                                <p:strVal val="#ppt_x"/>
                                              </p:val>
                                            </p:tav>
                                          </p:tavLst>
                                        </p:anim>
                                        <p:anim calcmode="lin" valueType="num">
                                          <p:cBhvr additive="base">
                                            <p:cTn id="28" dur="500" fill="hold"/>
                                            <p:tgtEl>
                                              <p:spTgt spid="120"/>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2" presetClass="entr" presetSubtype="8" fill="hold" nodeType="afterEffect">
                                      <p:stCondLst>
                                        <p:cond delay="0"/>
                                      </p:stCondLst>
                                      <p:childTnLst>
                                        <p:set>
                                          <p:cBhvr>
                                            <p:cTn id="31" dur="1" fill="hold">
                                              <p:stCondLst>
                                                <p:cond delay="0"/>
                                              </p:stCondLst>
                                            </p:cTn>
                                            <p:tgtEl>
                                              <p:spTgt spid="71"/>
                                            </p:tgtEl>
                                            <p:attrNameLst>
                                              <p:attrName>style.visibility</p:attrName>
                                            </p:attrNameLst>
                                          </p:cBhvr>
                                          <p:to>
                                            <p:strVal val="visible"/>
                                          </p:to>
                                        </p:set>
                                        <p:anim calcmode="lin" valueType="num">
                                          <p:cBhvr additive="base">
                                            <p:cTn id="32" dur="500"/>
                                            <p:tgtEl>
                                              <p:spTgt spid="71"/>
                                            </p:tgtEl>
                                            <p:attrNameLst>
                                              <p:attrName>ppt_x</p:attrName>
                                            </p:attrNameLst>
                                          </p:cBhvr>
                                          <p:tavLst>
                                            <p:tav tm="0">
                                              <p:val>
                                                <p:strVal val="#ppt_x-#ppt_w*1.125000"/>
                                              </p:val>
                                            </p:tav>
                                            <p:tav tm="100000">
                                              <p:val>
                                                <p:strVal val="#ppt_x"/>
                                              </p:val>
                                            </p:tav>
                                          </p:tavLst>
                                        </p:anim>
                                        <p:animEffect transition="in" filter="wipe(right)">
                                          <p:cBhvr>
                                            <p:cTn id="33" dur="500"/>
                                            <p:tgtEl>
                                              <p:spTgt spid="71"/>
                                            </p:tgtEl>
                                          </p:cBhvr>
                                        </p:animEffect>
                                      </p:childTnLst>
                                    </p:cTn>
                                  </p:par>
                                  <p:par>
                                    <p:cTn id="34" presetID="27" presetClass="entr" presetSubtype="0" fill="hold" grpId="0" nodeType="withEffect">
                                      <p:stCondLst>
                                        <p:cond delay="0"/>
                                      </p:stCondLst>
                                      <p:iterate type="lt">
                                        <p:tmPct val="30000"/>
                                      </p:iterate>
                                      <p:childTnLst>
                                        <p:set>
                                          <p:cBhvr>
                                            <p:cTn id="35" dur="1" fill="hold">
                                              <p:stCondLst>
                                                <p:cond delay="0"/>
                                              </p:stCondLst>
                                            </p:cTn>
                                            <p:tgtEl>
                                              <p:spTgt spid="130"/>
                                            </p:tgtEl>
                                            <p:attrNameLst>
                                              <p:attrName>style.visibility</p:attrName>
                                            </p:attrNameLst>
                                          </p:cBhvr>
                                          <p:to>
                                            <p:strVal val="visible"/>
                                          </p:to>
                                        </p:set>
                                        <p:anim calcmode="discrete" valueType="clr">
                                          <p:cBhvr override="childStyle">
                                            <p:cTn id="36" dur="100"/>
                                            <p:tgtEl>
                                              <p:spTgt spid="130"/>
                                            </p:tgtEl>
                                            <p:attrNameLst>
                                              <p:attrName>style.color</p:attrName>
                                            </p:attrNameLst>
                                          </p:cBhvr>
                                          <p:tavLst>
                                            <p:tav tm="0">
                                              <p:val>
                                                <p:clrVal>
                                                  <a:schemeClr val="bg1"/>
                                                </p:clrVal>
                                              </p:val>
                                            </p:tav>
                                            <p:tav tm="50000">
                                              <p:val>
                                                <p:clrVal>
                                                  <a:schemeClr val="bg1"/>
                                                </p:clrVal>
                                              </p:val>
                                            </p:tav>
                                          </p:tavLst>
                                        </p:anim>
                                        <p:anim calcmode="discrete" valueType="clr">
                                          <p:cBhvr>
                                            <p:cTn id="37" dur="100"/>
                                            <p:tgtEl>
                                              <p:spTgt spid="130"/>
                                            </p:tgtEl>
                                            <p:attrNameLst>
                                              <p:attrName>fillcolor</p:attrName>
                                            </p:attrNameLst>
                                          </p:cBhvr>
                                          <p:tavLst>
                                            <p:tav tm="0">
                                              <p:val>
                                                <p:clrVal>
                                                  <a:schemeClr val="accent2"/>
                                                </p:clrVal>
                                              </p:val>
                                            </p:tav>
                                            <p:tav tm="50000">
                                              <p:val>
                                                <p:clrVal>
                                                  <a:schemeClr val="hlink"/>
                                                </p:clrVal>
                                              </p:val>
                                            </p:tav>
                                          </p:tavLst>
                                        </p:anim>
                                        <p:set>
                                          <p:cBhvr>
                                            <p:cTn id="38" dur="100"/>
                                            <p:tgtEl>
                                              <p:spTgt spid="130"/>
                                            </p:tgtEl>
                                            <p:attrNameLst>
                                              <p:attrName>fill.type</p:attrName>
                                            </p:attrNameLst>
                                          </p:cBhvr>
                                          <p:to>
                                            <p:strVal val="solid"/>
                                          </p:to>
                                        </p:set>
                                      </p:childTnLst>
                                    </p:cTn>
                                  </p:par>
                                </p:childTnLst>
                              </p:cTn>
                            </p:par>
                            <p:par>
                              <p:cTn id="39" fill="hold">
                                <p:stCondLst>
                                  <p:cond delay="4610"/>
                                </p:stCondLst>
                                <p:childTnLst>
                                  <p:par>
                                    <p:cTn id="40" presetID="12" presetClass="entr" presetSubtype="8" fill="hold" nodeType="afterEffect">
                                      <p:stCondLst>
                                        <p:cond delay="0"/>
                                      </p:stCondLst>
                                      <p:childTnLst>
                                        <p:set>
                                          <p:cBhvr>
                                            <p:cTn id="41" dur="1" fill="hold">
                                              <p:stCondLst>
                                                <p:cond delay="0"/>
                                              </p:stCondLst>
                                            </p:cTn>
                                            <p:tgtEl>
                                              <p:spTgt spid="101"/>
                                            </p:tgtEl>
                                            <p:attrNameLst>
                                              <p:attrName>style.visibility</p:attrName>
                                            </p:attrNameLst>
                                          </p:cBhvr>
                                          <p:to>
                                            <p:strVal val="visible"/>
                                          </p:to>
                                        </p:set>
                                        <p:anim calcmode="lin" valueType="num">
                                          <p:cBhvr additive="base">
                                            <p:cTn id="42" dur="500"/>
                                            <p:tgtEl>
                                              <p:spTgt spid="101"/>
                                            </p:tgtEl>
                                            <p:attrNameLst>
                                              <p:attrName>ppt_x</p:attrName>
                                            </p:attrNameLst>
                                          </p:cBhvr>
                                          <p:tavLst>
                                            <p:tav tm="0">
                                              <p:val>
                                                <p:strVal val="#ppt_x-#ppt_w*1.125000"/>
                                              </p:val>
                                            </p:tav>
                                            <p:tav tm="100000">
                                              <p:val>
                                                <p:strVal val="#ppt_x"/>
                                              </p:val>
                                            </p:tav>
                                          </p:tavLst>
                                        </p:anim>
                                        <p:animEffect transition="in" filter="wipe(right)">
                                          <p:cBhvr>
                                            <p:cTn id="43" dur="500"/>
                                            <p:tgtEl>
                                              <p:spTgt spid="101"/>
                                            </p:tgtEl>
                                          </p:cBhvr>
                                        </p:animEffect>
                                      </p:childTnLst>
                                    </p:cTn>
                                  </p:par>
                                  <p:par>
                                    <p:cTn id="44" presetID="27" presetClass="entr" presetSubtype="0" fill="hold" grpId="0" nodeType="withEffect">
                                      <p:stCondLst>
                                        <p:cond delay="0"/>
                                      </p:stCondLst>
                                      <p:iterate type="lt">
                                        <p:tmPct val="30000"/>
                                      </p:iterate>
                                      <p:childTnLst>
                                        <p:set>
                                          <p:cBhvr>
                                            <p:cTn id="45" dur="1" fill="hold">
                                              <p:stCondLst>
                                                <p:cond delay="0"/>
                                              </p:stCondLst>
                                            </p:cTn>
                                            <p:tgtEl>
                                              <p:spTgt spid="131"/>
                                            </p:tgtEl>
                                            <p:attrNameLst>
                                              <p:attrName>style.visibility</p:attrName>
                                            </p:attrNameLst>
                                          </p:cBhvr>
                                          <p:to>
                                            <p:strVal val="visible"/>
                                          </p:to>
                                        </p:set>
                                        <p:anim calcmode="discrete" valueType="clr">
                                          <p:cBhvr override="childStyle">
                                            <p:cTn id="46" dur="100"/>
                                            <p:tgtEl>
                                              <p:spTgt spid="131"/>
                                            </p:tgtEl>
                                            <p:attrNameLst>
                                              <p:attrName>style.color</p:attrName>
                                            </p:attrNameLst>
                                          </p:cBhvr>
                                          <p:tavLst>
                                            <p:tav tm="0">
                                              <p:val>
                                                <p:clrVal>
                                                  <a:schemeClr val="bg1"/>
                                                </p:clrVal>
                                              </p:val>
                                            </p:tav>
                                            <p:tav tm="50000">
                                              <p:val>
                                                <p:clrVal>
                                                  <a:schemeClr val="bg1"/>
                                                </p:clrVal>
                                              </p:val>
                                            </p:tav>
                                          </p:tavLst>
                                        </p:anim>
                                        <p:anim calcmode="discrete" valueType="clr">
                                          <p:cBhvr>
                                            <p:cTn id="47" dur="100"/>
                                            <p:tgtEl>
                                              <p:spTgt spid="131"/>
                                            </p:tgtEl>
                                            <p:attrNameLst>
                                              <p:attrName>fillcolor</p:attrName>
                                            </p:attrNameLst>
                                          </p:cBhvr>
                                          <p:tavLst>
                                            <p:tav tm="0">
                                              <p:val>
                                                <p:clrVal>
                                                  <a:schemeClr val="accent2"/>
                                                </p:clrVal>
                                              </p:val>
                                            </p:tav>
                                            <p:tav tm="50000">
                                              <p:val>
                                                <p:clrVal>
                                                  <a:schemeClr val="hlink"/>
                                                </p:clrVal>
                                              </p:val>
                                            </p:tav>
                                          </p:tavLst>
                                        </p:anim>
                                        <p:set>
                                          <p:cBhvr>
                                            <p:cTn id="48" dur="100"/>
                                            <p:tgtEl>
                                              <p:spTgt spid="131"/>
                                            </p:tgtEl>
                                            <p:attrNameLst>
                                              <p:attrName>fill.type</p:attrName>
                                            </p:attrNameLst>
                                          </p:cBhvr>
                                          <p:to>
                                            <p:strVal val="solid"/>
                                          </p:to>
                                        </p:set>
                                      </p:childTnLst>
                                    </p:cTn>
                                  </p:par>
                                </p:childTnLst>
                              </p:cTn>
                            </p:par>
                            <p:par>
                              <p:cTn id="49" fill="hold">
                                <p:stCondLst>
                                  <p:cond delay="6720"/>
                                </p:stCondLst>
                                <p:childTnLst>
                                  <p:par>
                                    <p:cTn id="50" presetID="12" presetClass="entr" presetSubtype="8" fill="hold" nodeType="afterEffect">
                                      <p:stCondLst>
                                        <p:cond delay="0"/>
                                      </p:stCondLst>
                                      <p:childTnLst>
                                        <p:set>
                                          <p:cBhvr>
                                            <p:cTn id="51" dur="1" fill="hold">
                                              <p:stCondLst>
                                                <p:cond delay="0"/>
                                              </p:stCondLst>
                                            </p:cTn>
                                            <p:tgtEl>
                                              <p:spTgt spid="93"/>
                                            </p:tgtEl>
                                            <p:attrNameLst>
                                              <p:attrName>style.visibility</p:attrName>
                                            </p:attrNameLst>
                                          </p:cBhvr>
                                          <p:to>
                                            <p:strVal val="visible"/>
                                          </p:to>
                                        </p:set>
                                        <p:anim calcmode="lin" valueType="num">
                                          <p:cBhvr additive="base">
                                            <p:cTn id="52" dur="500"/>
                                            <p:tgtEl>
                                              <p:spTgt spid="93"/>
                                            </p:tgtEl>
                                            <p:attrNameLst>
                                              <p:attrName>ppt_x</p:attrName>
                                            </p:attrNameLst>
                                          </p:cBhvr>
                                          <p:tavLst>
                                            <p:tav tm="0">
                                              <p:val>
                                                <p:strVal val="#ppt_x-#ppt_w*1.125000"/>
                                              </p:val>
                                            </p:tav>
                                            <p:tav tm="100000">
                                              <p:val>
                                                <p:strVal val="#ppt_x"/>
                                              </p:val>
                                            </p:tav>
                                          </p:tavLst>
                                        </p:anim>
                                        <p:animEffect transition="in" filter="wipe(right)">
                                          <p:cBhvr>
                                            <p:cTn id="53" dur="500"/>
                                            <p:tgtEl>
                                              <p:spTgt spid="93"/>
                                            </p:tgtEl>
                                          </p:cBhvr>
                                        </p:animEffect>
                                      </p:childTnLst>
                                    </p:cTn>
                                  </p:par>
                                  <p:par>
                                    <p:cTn id="54" presetID="27" presetClass="entr" presetSubtype="0" fill="hold" grpId="0" nodeType="withEffect">
                                      <p:stCondLst>
                                        <p:cond delay="0"/>
                                      </p:stCondLst>
                                      <p:iterate type="lt">
                                        <p:tmPct val="30000"/>
                                      </p:iterate>
                                      <p:childTnLst>
                                        <p:set>
                                          <p:cBhvr>
                                            <p:cTn id="55" dur="1" fill="hold">
                                              <p:stCondLst>
                                                <p:cond delay="0"/>
                                              </p:stCondLst>
                                            </p:cTn>
                                            <p:tgtEl>
                                              <p:spTgt spid="132"/>
                                            </p:tgtEl>
                                            <p:attrNameLst>
                                              <p:attrName>style.visibility</p:attrName>
                                            </p:attrNameLst>
                                          </p:cBhvr>
                                          <p:to>
                                            <p:strVal val="visible"/>
                                          </p:to>
                                        </p:set>
                                        <p:anim calcmode="discrete" valueType="clr">
                                          <p:cBhvr override="childStyle">
                                            <p:cTn id="56" dur="100"/>
                                            <p:tgtEl>
                                              <p:spTgt spid="132"/>
                                            </p:tgtEl>
                                            <p:attrNameLst>
                                              <p:attrName>style.color</p:attrName>
                                            </p:attrNameLst>
                                          </p:cBhvr>
                                          <p:tavLst>
                                            <p:tav tm="0">
                                              <p:val>
                                                <p:clrVal>
                                                  <a:schemeClr val="bg1"/>
                                                </p:clrVal>
                                              </p:val>
                                            </p:tav>
                                            <p:tav tm="50000">
                                              <p:val>
                                                <p:clrVal>
                                                  <a:schemeClr val="bg1"/>
                                                </p:clrVal>
                                              </p:val>
                                            </p:tav>
                                          </p:tavLst>
                                        </p:anim>
                                        <p:anim calcmode="discrete" valueType="clr">
                                          <p:cBhvr>
                                            <p:cTn id="57" dur="100"/>
                                            <p:tgtEl>
                                              <p:spTgt spid="132"/>
                                            </p:tgtEl>
                                            <p:attrNameLst>
                                              <p:attrName>fillcolor</p:attrName>
                                            </p:attrNameLst>
                                          </p:cBhvr>
                                          <p:tavLst>
                                            <p:tav tm="0">
                                              <p:val>
                                                <p:clrVal>
                                                  <a:schemeClr val="accent2"/>
                                                </p:clrVal>
                                              </p:val>
                                            </p:tav>
                                            <p:tav tm="50000">
                                              <p:val>
                                                <p:clrVal>
                                                  <a:schemeClr val="hlink"/>
                                                </p:clrVal>
                                              </p:val>
                                            </p:tav>
                                          </p:tavLst>
                                        </p:anim>
                                        <p:set>
                                          <p:cBhvr>
                                            <p:cTn id="58" dur="100"/>
                                            <p:tgtEl>
                                              <p:spTgt spid="132"/>
                                            </p:tgtEl>
                                            <p:attrNameLst>
                                              <p:attrName>fill.type</p:attrName>
                                            </p:attrNameLst>
                                          </p:cBhvr>
                                          <p:to>
                                            <p:strVal val="solid"/>
                                          </p:to>
                                        </p:set>
                                      </p:childTnLst>
                                    </p:cTn>
                                  </p:par>
                                </p:childTnLst>
                              </p:cTn>
                            </p:par>
                            <p:par>
                              <p:cTn id="59" fill="hold">
                                <p:stCondLst>
                                  <p:cond delay="8829"/>
                                </p:stCondLst>
                                <p:childTnLst>
                                  <p:par>
                                    <p:cTn id="60" presetID="12" presetClass="entr" presetSubtype="8" fill="hold" nodeType="afterEffect">
                                      <p:stCondLst>
                                        <p:cond delay="0"/>
                                      </p:stCondLst>
                                      <p:childTnLst>
                                        <p:set>
                                          <p:cBhvr>
                                            <p:cTn id="61" dur="1" fill="hold">
                                              <p:stCondLst>
                                                <p:cond delay="0"/>
                                              </p:stCondLst>
                                            </p:cTn>
                                            <p:tgtEl>
                                              <p:spTgt spid="80"/>
                                            </p:tgtEl>
                                            <p:attrNameLst>
                                              <p:attrName>style.visibility</p:attrName>
                                            </p:attrNameLst>
                                          </p:cBhvr>
                                          <p:to>
                                            <p:strVal val="visible"/>
                                          </p:to>
                                        </p:set>
                                        <p:anim calcmode="lin" valueType="num">
                                          <p:cBhvr additive="base">
                                            <p:cTn id="62" dur="500"/>
                                            <p:tgtEl>
                                              <p:spTgt spid="80"/>
                                            </p:tgtEl>
                                            <p:attrNameLst>
                                              <p:attrName>ppt_x</p:attrName>
                                            </p:attrNameLst>
                                          </p:cBhvr>
                                          <p:tavLst>
                                            <p:tav tm="0">
                                              <p:val>
                                                <p:strVal val="#ppt_x-#ppt_w*1.125000"/>
                                              </p:val>
                                            </p:tav>
                                            <p:tav tm="100000">
                                              <p:val>
                                                <p:strVal val="#ppt_x"/>
                                              </p:val>
                                            </p:tav>
                                          </p:tavLst>
                                        </p:anim>
                                        <p:animEffect transition="in" filter="wipe(right)">
                                          <p:cBhvr>
                                            <p:cTn id="63" dur="500"/>
                                            <p:tgtEl>
                                              <p:spTgt spid="80"/>
                                            </p:tgtEl>
                                          </p:cBhvr>
                                        </p:animEffect>
                                      </p:childTnLst>
                                    </p:cTn>
                                  </p:par>
                                  <p:par>
                                    <p:cTn id="64" presetID="27" presetClass="entr" presetSubtype="0" fill="hold" grpId="0" nodeType="withEffect">
                                      <p:stCondLst>
                                        <p:cond delay="0"/>
                                      </p:stCondLst>
                                      <p:iterate type="lt">
                                        <p:tmPct val="30000"/>
                                      </p:iterate>
                                      <p:childTnLst>
                                        <p:set>
                                          <p:cBhvr>
                                            <p:cTn id="65" dur="1" fill="hold">
                                              <p:stCondLst>
                                                <p:cond delay="0"/>
                                              </p:stCondLst>
                                            </p:cTn>
                                            <p:tgtEl>
                                              <p:spTgt spid="133"/>
                                            </p:tgtEl>
                                            <p:attrNameLst>
                                              <p:attrName>style.visibility</p:attrName>
                                            </p:attrNameLst>
                                          </p:cBhvr>
                                          <p:to>
                                            <p:strVal val="visible"/>
                                          </p:to>
                                        </p:set>
                                        <p:anim calcmode="discrete" valueType="clr">
                                          <p:cBhvr override="childStyle">
                                            <p:cTn id="66" dur="100"/>
                                            <p:tgtEl>
                                              <p:spTgt spid="133"/>
                                            </p:tgtEl>
                                            <p:attrNameLst>
                                              <p:attrName>style.color</p:attrName>
                                            </p:attrNameLst>
                                          </p:cBhvr>
                                          <p:tavLst>
                                            <p:tav tm="0">
                                              <p:val>
                                                <p:clrVal>
                                                  <a:schemeClr val="bg1"/>
                                                </p:clrVal>
                                              </p:val>
                                            </p:tav>
                                            <p:tav tm="50000">
                                              <p:val>
                                                <p:clrVal>
                                                  <a:schemeClr val="bg1"/>
                                                </p:clrVal>
                                              </p:val>
                                            </p:tav>
                                          </p:tavLst>
                                        </p:anim>
                                        <p:anim calcmode="discrete" valueType="clr">
                                          <p:cBhvr>
                                            <p:cTn id="67" dur="100"/>
                                            <p:tgtEl>
                                              <p:spTgt spid="133"/>
                                            </p:tgtEl>
                                            <p:attrNameLst>
                                              <p:attrName>fillcolor</p:attrName>
                                            </p:attrNameLst>
                                          </p:cBhvr>
                                          <p:tavLst>
                                            <p:tav tm="0">
                                              <p:val>
                                                <p:clrVal>
                                                  <a:schemeClr val="accent2"/>
                                                </p:clrVal>
                                              </p:val>
                                            </p:tav>
                                            <p:tav tm="50000">
                                              <p:val>
                                                <p:clrVal>
                                                  <a:schemeClr val="hlink"/>
                                                </p:clrVal>
                                              </p:val>
                                            </p:tav>
                                          </p:tavLst>
                                        </p:anim>
                                        <p:set>
                                          <p:cBhvr>
                                            <p:cTn id="68" dur="100"/>
                                            <p:tgtEl>
                                              <p:spTgt spid="13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131" grpId="0"/>
          <p:bldP spid="132" grpId="0"/>
          <p:bldP spid="133"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bwMode="auto">
          <a:xfrm>
            <a:off x="1865071" y="1934296"/>
            <a:ext cx="1223803" cy="1223963"/>
            <a:chOff x="0" y="0"/>
            <a:chExt cx="1224136" cy="1224136"/>
          </a:xfrm>
        </p:grpSpPr>
        <p:sp>
          <p:nvSpPr>
            <p:cNvPr id="3" name="椭圆 44"/>
            <p:cNvSpPr>
              <a:spLocks noChangeArrowheads="1"/>
            </p:cNvSpPr>
            <p:nvPr/>
          </p:nvSpPr>
          <p:spPr bwMode="auto">
            <a:xfrm>
              <a:off x="0" y="0"/>
              <a:ext cx="1224136" cy="1224136"/>
            </a:xfrm>
            <a:prstGeom prst="ellipse">
              <a:avLst/>
            </a:prstGeom>
            <a:solidFill>
              <a:schemeClr val="accent2"/>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grpSp>
          <p:nvGrpSpPr>
            <p:cNvPr id="4" name="Group 8"/>
            <p:cNvGrpSpPr/>
            <p:nvPr/>
          </p:nvGrpSpPr>
          <p:grpSpPr bwMode="auto">
            <a:xfrm>
              <a:off x="455517" y="389024"/>
              <a:ext cx="293688" cy="446088"/>
              <a:chOff x="0" y="0"/>
              <a:chExt cx="293688" cy="446088"/>
            </a:xfrm>
          </p:grpSpPr>
          <p:sp>
            <p:nvSpPr>
              <p:cNvPr id="5" name="Freeform 1016"/>
              <p:cNvSpPr>
                <a:spLocks noChangeArrowheads="1"/>
              </p:cNvSpPr>
              <p:nvPr/>
            </p:nvSpPr>
            <p:spPr bwMode="auto">
              <a:xfrm>
                <a:off x="0" y="0"/>
                <a:ext cx="293688" cy="352425"/>
              </a:xfrm>
              <a:custGeom>
                <a:avLst/>
                <a:gdLst>
                  <a:gd name="T0" fmla="*/ 50 w 50"/>
                  <a:gd name="T1" fmla="*/ 23 h 60"/>
                  <a:gd name="T2" fmla="*/ 25 w 50"/>
                  <a:gd name="T3" fmla="*/ 0 h 60"/>
                  <a:gd name="T4" fmla="*/ 0 w 50"/>
                  <a:gd name="T5" fmla="*/ 23 h 60"/>
                  <a:gd name="T6" fmla="*/ 2 w 50"/>
                  <a:gd name="T7" fmla="*/ 32 h 60"/>
                  <a:gd name="T8" fmla="*/ 2 w 50"/>
                  <a:gd name="T9" fmla="*/ 32 h 60"/>
                  <a:gd name="T10" fmla="*/ 5 w 50"/>
                  <a:gd name="T11" fmla="*/ 36 h 60"/>
                  <a:gd name="T12" fmla="*/ 13 w 50"/>
                  <a:gd name="T13" fmla="*/ 58 h 60"/>
                  <a:gd name="T14" fmla="*/ 17 w 50"/>
                  <a:gd name="T15" fmla="*/ 60 h 60"/>
                  <a:gd name="T16" fmla="*/ 33 w 50"/>
                  <a:gd name="T17" fmla="*/ 60 h 60"/>
                  <a:gd name="T18" fmla="*/ 37 w 50"/>
                  <a:gd name="T19" fmla="*/ 58 h 60"/>
                  <a:gd name="T20" fmla="*/ 45 w 50"/>
                  <a:gd name="T21" fmla="*/ 36 h 60"/>
                  <a:gd name="T22" fmla="*/ 48 w 50"/>
                  <a:gd name="T23" fmla="*/ 32 h 60"/>
                  <a:gd name="T24" fmla="*/ 48 w 50"/>
                  <a:gd name="T25" fmla="*/ 32 h 60"/>
                  <a:gd name="T26" fmla="*/ 48 w 50"/>
                  <a:gd name="T27" fmla="*/ 32 h 60"/>
                  <a:gd name="T28" fmla="*/ 50 w 50"/>
                  <a:gd name="T29" fmla="*/ 23 h 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0"/>
                  <a:gd name="T46" fmla="*/ 0 h 60"/>
                  <a:gd name="T47" fmla="*/ 50 w 50"/>
                  <a:gd name="T48" fmla="*/ 60 h 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0" h="60">
                    <a:moveTo>
                      <a:pt x="50" y="23"/>
                    </a:moveTo>
                    <a:cubicBezTo>
                      <a:pt x="50" y="10"/>
                      <a:pt x="39" y="0"/>
                      <a:pt x="25" y="0"/>
                    </a:cubicBezTo>
                    <a:cubicBezTo>
                      <a:pt x="11" y="0"/>
                      <a:pt x="0" y="10"/>
                      <a:pt x="0" y="23"/>
                    </a:cubicBezTo>
                    <a:cubicBezTo>
                      <a:pt x="0" y="26"/>
                      <a:pt x="1" y="29"/>
                      <a:pt x="2" y="32"/>
                    </a:cubicBezTo>
                    <a:cubicBezTo>
                      <a:pt x="2" y="32"/>
                      <a:pt x="2" y="32"/>
                      <a:pt x="2" y="32"/>
                    </a:cubicBezTo>
                    <a:cubicBezTo>
                      <a:pt x="3" y="33"/>
                      <a:pt x="4" y="35"/>
                      <a:pt x="5" y="36"/>
                    </a:cubicBezTo>
                    <a:cubicBezTo>
                      <a:pt x="9" y="43"/>
                      <a:pt x="13" y="55"/>
                      <a:pt x="13" y="58"/>
                    </a:cubicBezTo>
                    <a:cubicBezTo>
                      <a:pt x="13" y="59"/>
                      <a:pt x="15" y="60"/>
                      <a:pt x="17" y="60"/>
                    </a:cubicBezTo>
                    <a:cubicBezTo>
                      <a:pt x="33" y="60"/>
                      <a:pt x="33" y="60"/>
                      <a:pt x="33" y="60"/>
                    </a:cubicBezTo>
                    <a:cubicBezTo>
                      <a:pt x="35" y="60"/>
                      <a:pt x="37" y="59"/>
                      <a:pt x="37" y="58"/>
                    </a:cubicBezTo>
                    <a:cubicBezTo>
                      <a:pt x="37" y="55"/>
                      <a:pt x="41" y="43"/>
                      <a:pt x="45" y="36"/>
                    </a:cubicBezTo>
                    <a:cubicBezTo>
                      <a:pt x="46" y="35"/>
                      <a:pt x="47" y="33"/>
                      <a:pt x="48" y="32"/>
                    </a:cubicBezTo>
                    <a:cubicBezTo>
                      <a:pt x="48" y="32"/>
                      <a:pt x="48" y="32"/>
                      <a:pt x="48" y="32"/>
                    </a:cubicBezTo>
                    <a:cubicBezTo>
                      <a:pt x="48" y="32"/>
                      <a:pt x="48" y="32"/>
                      <a:pt x="48" y="32"/>
                    </a:cubicBezTo>
                    <a:cubicBezTo>
                      <a:pt x="49" y="29"/>
                      <a:pt x="50" y="26"/>
                      <a:pt x="50" y="2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Calibri" panose="020F0502020204030204" charset="0"/>
                  <a:sym typeface="宋体" panose="02010600030101010101" pitchFamily="2" charset="-122"/>
                </a:endParaRPr>
              </a:p>
            </p:txBody>
          </p:sp>
          <p:sp>
            <p:nvSpPr>
              <p:cNvPr id="6" name="Freeform 1017"/>
              <p:cNvSpPr>
                <a:spLocks noChangeArrowheads="1"/>
              </p:cNvSpPr>
              <p:nvPr/>
            </p:nvSpPr>
            <p:spPr bwMode="auto">
              <a:xfrm>
                <a:off x="76200" y="376237"/>
                <a:ext cx="141288" cy="22225"/>
              </a:xfrm>
              <a:custGeom>
                <a:avLst/>
                <a:gdLst>
                  <a:gd name="T0" fmla="*/ 24 w 24"/>
                  <a:gd name="T1" fmla="*/ 2 h 4"/>
                  <a:gd name="T2" fmla="*/ 21 w 24"/>
                  <a:gd name="T3" fmla="*/ 0 h 4"/>
                  <a:gd name="T4" fmla="*/ 3 w 24"/>
                  <a:gd name="T5" fmla="*/ 0 h 4"/>
                  <a:gd name="T6" fmla="*/ 0 w 24"/>
                  <a:gd name="T7" fmla="*/ 2 h 4"/>
                  <a:gd name="T8" fmla="*/ 0 w 24"/>
                  <a:gd name="T9" fmla="*/ 2 h 4"/>
                  <a:gd name="T10" fmla="*/ 3 w 24"/>
                  <a:gd name="T11" fmla="*/ 4 h 4"/>
                  <a:gd name="T12" fmla="*/ 21 w 24"/>
                  <a:gd name="T13" fmla="*/ 4 h 4"/>
                  <a:gd name="T14" fmla="*/ 24 w 24"/>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4"/>
                  <a:gd name="T26" fmla="*/ 24 w 2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4">
                    <a:moveTo>
                      <a:pt x="24" y="2"/>
                    </a:moveTo>
                    <a:cubicBezTo>
                      <a:pt x="24" y="1"/>
                      <a:pt x="22" y="0"/>
                      <a:pt x="21" y="0"/>
                    </a:cubicBezTo>
                    <a:cubicBezTo>
                      <a:pt x="3" y="0"/>
                      <a:pt x="3" y="0"/>
                      <a:pt x="3" y="0"/>
                    </a:cubicBezTo>
                    <a:cubicBezTo>
                      <a:pt x="1" y="0"/>
                      <a:pt x="0" y="1"/>
                      <a:pt x="0" y="2"/>
                    </a:cubicBezTo>
                    <a:cubicBezTo>
                      <a:pt x="0" y="2"/>
                      <a:pt x="0" y="2"/>
                      <a:pt x="0" y="2"/>
                    </a:cubicBezTo>
                    <a:cubicBezTo>
                      <a:pt x="0" y="3"/>
                      <a:pt x="1" y="4"/>
                      <a:pt x="3" y="4"/>
                    </a:cubicBezTo>
                    <a:cubicBezTo>
                      <a:pt x="21" y="4"/>
                      <a:pt x="21" y="4"/>
                      <a:pt x="21" y="4"/>
                    </a:cubicBezTo>
                    <a:cubicBezTo>
                      <a:pt x="22" y="4"/>
                      <a:pt x="24" y="3"/>
                      <a:pt x="24" y="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Calibri" panose="020F0502020204030204" charset="0"/>
                  <a:sym typeface="宋体" panose="02010600030101010101" pitchFamily="2" charset="-122"/>
                </a:endParaRPr>
              </a:p>
            </p:txBody>
          </p:sp>
          <p:sp>
            <p:nvSpPr>
              <p:cNvPr id="7" name="Freeform 1018"/>
              <p:cNvSpPr>
                <a:spLocks noChangeArrowheads="1"/>
              </p:cNvSpPr>
              <p:nvPr/>
            </p:nvSpPr>
            <p:spPr bwMode="auto">
              <a:xfrm>
                <a:off x="76200" y="415925"/>
                <a:ext cx="141288" cy="30163"/>
              </a:xfrm>
              <a:custGeom>
                <a:avLst/>
                <a:gdLst>
                  <a:gd name="T0" fmla="*/ 24 w 24"/>
                  <a:gd name="T1" fmla="*/ 2 h 5"/>
                  <a:gd name="T2" fmla="*/ 21 w 24"/>
                  <a:gd name="T3" fmla="*/ 0 h 5"/>
                  <a:gd name="T4" fmla="*/ 3 w 24"/>
                  <a:gd name="T5" fmla="*/ 0 h 5"/>
                  <a:gd name="T6" fmla="*/ 0 w 24"/>
                  <a:gd name="T7" fmla="*/ 2 h 5"/>
                  <a:gd name="T8" fmla="*/ 0 w 24"/>
                  <a:gd name="T9" fmla="*/ 2 h 5"/>
                  <a:gd name="T10" fmla="*/ 3 w 24"/>
                  <a:gd name="T11" fmla="*/ 5 h 5"/>
                  <a:gd name="T12" fmla="*/ 21 w 24"/>
                  <a:gd name="T13" fmla="*/ 5 h 5"/>
                  <a:gd name="T14" fmla="*/ 24 w 24"/>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5"/>
                  <a:gd name="T26" fmla="*/ 24 w 2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5">
                    <a:moveTo>
                      <a:pt x="24" y="2"/>
                    </a:moveTo>
                    <a:cubicBezTo>
                      <a:pt x="24" y="1"/>
                      <a:pt x="22" y="0"/>
                      <a:pt x="21" y="0"/>
                    </a:cubicBezTo>
                    <a:cubicBezTo>
                      <a:pt x="3" y="0"/>
                      <a:pt x="3" y="0"/>
                      <a:pt x="3" y="0"/>
                    </a:cubicBezTo>
                    <a:cubicBezTo>
                      <a:pt x="1" y="0"/>
                      <a:pt x="0" y="1"/>
                      <a:pt x="0" y="2"/>
                    </a:cubicBezTo>
                    <a:cubicBezTo>
                      <a:pt x="0" y="2"/>
                      <a:pt x="0" y="2"/>
                      <a:pt x="0" y="2"/>
                    </a:cubicBezTo>
                    <a:cubicBezTo>
                      <a:pt x="0" y="4"/>
                      <a:pt x="1" y="5"/>
                      <a:pt x="3" y="5"/>
                    </a:cubicBezTo>
                    <a:cubicBezTo>
                      <a:pt x="21" y="5"/>
                      <a:pt x="21" y="5"/>
                      <a:pt x="21" y="5"/>
                    </a:cubicBezTo>
                    <a:cubicBezTo>
                      <a:pt x="22" y="5"/>
                      <a:pt x="24" y="4"/>
                      <a:pt x="24" y="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Calibri" panose="020F0502020204030204" charset="0"/>
                  <a:sym typeface="宋体" panose="02010600030101010101" pitchFamily="2" charset="-122"/>
                </a:endParaRPr>
              </a:p>
            </p:txBody>
          </p:sp>
        </p:grpSp>
      </p:grpSp>
      <p:grpSp>
        <p:nvGrpSpPr>
          <p:cNvPr id="8" name="Group 12"/>
          <p:cNvGrpSpPr/>
          <p:nvPr/>
        </p:nvGrpSpPr>
        <p:grpSpPr bwMode="auto">
          <a:xfrm>
            <a:off x="3628553" y="1934296"/>
            <a:ext cx="1223803" cy="1223963"/>
            <a:chOff x="0" y="0"/>
            <a:chExt cx="1224136" cy="1224136"/>
          </a:xfrm>
        </p:grpSpPr>
        <p:sp>
          <p:nvSpPr>
            <p:cNvPr id="9" name="椭圆 50"/>
            <p:cNvSpPr>
              <a:spLocks noChangeArrowheads="1"/>
            </p:cNvSpPr>
            <p:nvPr/>
          </p:nvSpPr>
          <p:spPr bwMode="auto">
            <a:xfrm>
              <a:off x="0" y="0"/>
              <a:ext cx="1224136" cy="1224136"/>
            </a:xfrm>
            <a:prstGeom prst="ellipse">
              <a:avLst/>
            </a:prstGeom>
            <a:solidFill>
              <a:schemeClr val="accent3"/>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10" name="Freeform 1001"/>
            <p:cNvSpPr>
              <a:spLocks noEditPoints="1" noChangeArrowheads="1"/>
            </p:cNvSpPr>
            <p:nvPr/>
          </p:nvSpPr>
          <p:spPr bwMode="auto">
            <a:xfrm>
              <a:off x="358172" y="312058"/>
              <a:ext cx="492125" cy="546100"/>
            </a:xfrm>
            <a:custGeom>
              <a:avLst/>
              <a:gdLst>
                <a:gd name="T0" fmla="*/ 56 w 84"/>
                <a:gd name="T1" fmla="*/ 32 h 93"/>
                <a:gd name="T2" fmla="*/ 64 w 84"/>
                <a:gd name="T3" fmla="*/ 14 h 93"/>
                <a:gd name="T4" fmla="*/ 67 w 84"/>
                <a:gd name="T5" fmla="*/ 12 h 93"/>
                <a:gd name="T6" fmla="*/ 65 w 84"/>
                <a:gd name="T7" fmla="*/ 10 h 93"/>
                <a:gd name="T8" fmla="*/ 65 w 84"/>
                <a:gd name="T9" fmla="*/ 10 h 93"/>
                <a:gd name="T10" fmla="*/ 64 w 84"/>
                <a:gd name="T11" fmla="*/ 10 h 93"/>
                <a:gd name="T12" fmla="*/ 63 w 84"/>
                <a:gd name="T13" fmla="*/ 12 h 93"/>
                <a:gd name="T14" fmla="*/ 45 w 84"/>
                <a:gd name="T15" fmla="*/ 28 h 93"/>
                <a:gd name="T16" fmla="*/ 41 w 84"/>
                <a:gd name="T17" fmla="*/ 28 h 93"/>
                <a:gd name="T18" fmla="*/ 40 w 84"/>
                <a:gd name="T19" fmla="*/ 28 h 93"/>
                <a:gd name="T20" fmla="*/ 19 w 84"/>
                <a:gd name="T21" fmla="*/ 2 h 93"/>
                <a:gd name="T22" fmla="*/ 15 w 84"/>
                <a:gd name="T23" fmla="*/ 2 h 93"/>
                <a:gd name="T24" fmla="*/ 17 w 84"/>
                <a:gd name="T25" fmla="*/ 4 h 93"/>
                <a:gd name="T26" fmla="*/ 34 w 84"/>
                <a:gd name="T27" fmla="*/ 29 h 93"/>
                <a:gd name="T28" fmla="*/ 5 w 84"/>
                <a:gd name="T29" fmla="*/ 32 h 93"/>
                <a:gd name="T30" fmla="*/ 0 w 84"/>
                <a:gd name="T31" fmla="*/ 87 h 93"/>
                <a:gd name="T32" fmla="*/ 7 w 84"/>
                <a:gd name="T33" fmla="*/ 92 h 93"/>
                <a:gd name="T34" fmla="*/ 17 w 84"/>
                <a:gd name="T35" fmla="*/ 93 h 93"/>
                <a:gd name="T36" fmla="*/ 67 w 84"/>
                <a:gd name="T37" fmla="*/ 92 h 93"/>
                <a:gd name="T38" fmla="*/ 78 w 84"/>
                <a:gd name="T39" fmla="*/ 93 h 93"/>
                <a:gd name="T40" fmla="*/ 79 w 84"/>
                <a:gd name="T41" fmla="*/ 92 h 93"/>
                <a:gd name="T42" fmla="*/ 84 w 84"/>
                <a:gd name="T43" fmla="*/ 37 h 93"/>
                <a:gd name="T44" fmla="*/ 71 w 84"/>
                <a:gd name="T45" fmla="*/ 80 h 93"/>
                <a:gd name="T46" fmla="*/ 13 w 84"/>
                <a:gd name="T47" fmla="*/ 88 h 93"/>
                <a:gd name="T48" fmla="*/ 4 w 84"/>
                <a:gd name="T49" fmla="*/ 44 h 93"/>
                <a:gd name="T50" fmla="*/ 63 w 84"/>
                <a:gd name="T51" fmla="*/ 36 h 93"/>
                <a:gd name="T52" fmla="*/ 71 w 84"/>
                <a:gd name="T53" fmla="*/ 80 h 93"/>
                <a:gd name="T54" fmla="*/ 74 w 84"/>
                <a:gd name="T55" fmla="*/ 51 h 93"/>
                <a:gd name="T56" fmla="*/ 80 w 84"/>
                <a:gd name="T57" fmla="*/ 51 h 93"/>
                <a:gd name="T58" fmla="*/ 77 w 84"/>
                <a:gd name="T59" fmla="*/ 46 h 93"/>
                <a:gd name="T60" fmla="*/ 77 w 84"/>
                <a:gd name="T61" fmla="*/ 39 h 93"/>
                <a:gd name="T62" fmla="*/ 77 w 84"/>
                <a:gd name="T63" fmla="*/ 46 h 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4"/>
                <a:gd name="T97" fmla="*/ 0 h 93"/>
                <a:gd name="T98" fmla="*/ 84 w 84"/>
                <a:gd name="T99" fmla="*/ 93 h 9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4" h="93">
                  <a:moveTo>
                    <a:pt x="79" y="32"/>
                  </a:moveTo>
                  <a:cubicBezTo>
                    <a:pt x="56" y="32"/>
                    <a:pt x="56" y="32"/>
                    <a:pt x="56" y="32"/>
                  </a:cubicBezTo>
                  <a:cubicBezTo>
                    <a:pt x="54" y="31"/>
                    <a:pt x="51" y="29"/>
                    <a:pt x="47" y="28"/>
                  </a:cubicBezTo>
                  <a:cubicBezTo>
                    <a:pt x="64" y="14"/>
                    <a:pt x="64" y="14"/>
                    <a:pt x="64" y="14"/>
                  </a:cubicBezTo>
                  <a:cubicBezTo>
                    <a:pt x="64" y="14"/>
                    <a:pt x="64" y="14"/>
                    <a:pt x="65" y="14"/>
                  </a:cubicBezTo>
                  <a:cubicBezTo>
                    <a:pt x="66" y="14"/>
                    <a:pt x="67" y="13"/>
                    <a:pt x="67" y="12"/>
                  </a:cubicBezTo>
                  <a:cubicBezTo>
                    <a:pt x="67" y="11"/>
                    <a:pt x="66" y="10"/>
                    <a:pt x="65" y="10"/>
                  </a:cubicBezTo>
                  <a:cubicBezTo>
                    <a:pt x="65" y="10"/>
                    <a:pt x="65" y="10"/>
                    <a:pt x="65" y="10"/>
                  </a:cubicBezTo>
                  <a:cubicBezTo>
                    <a:pt x="65" y="10"/>
                    <a:pt x="65" y="10"/>
                    <a:pt x="65" y="10"/>
                  </a:cubicBezTo>
                  <a:cubicBezTo>
                    <a:pt x="65" y="10"/>
                    <a:pt x="65" y="10"/>
                    <a:pt x="65" y="10"/>
                  </a:cubicBezTo>
                  <a:cubicBezTo>
                    <a:pt x="65" y="10"/>
                    <a:pt x="64" y="10"/>
                    <a:pt x="64" y="10"/>
                  </a:cubicBezTo>
                  <a:cubicBezTo>
                    <a:pt x="64" y="10"/>
                    <a:pt x="64" y="10"/>
                    <a:pt x="64" y="10"/>
                  </a:cubicBezTo>
                  <a:cubicBezTo>
                    <a:pt x="64" y="10"/>
                    <a:pt x="64" y="10"/>
                    <a:pt x="64" y="10"/>
                  </a:cubicBezTo>
                  <a:cubicBezTo>
                    <a:pt x="63" y="11"/>
                    <a:pt x="63" y="11"/>
                    <a:pt x="63" y="12"/>
                  </a:cubicBezTo>
                  <a:cubicBezTo>
                    <a:pt x="63" y="12"/>
                    <a:pt x="63" y="13"/>
                    <a:pt x="63" y="13"/>
                  </a:cubicBezTo>
                  <a:cubicBezTo>
                    <a:pt x="45" y="28"/>
                    <a:pt x="45" y="28"/>
                    <a:pt x="45" y="28"/>
                  </a:cubicBezTo>
                  <a:cubicBezTo>
                    <a:pt x="44" y="28"/>
                    <a:pt x="43" y="28"/>
                    <a:pt x="41" y="28"/>
                  </a:cubicBezTo>
                  <a:cubicBezTo>
                    <a:pt x="41" y="28"/>
                    <a:pt x="41" y="28"/>
                    <a:pt x="41" y="28"/>
                  </a:cubicBezTo>
                  <a:cubicBezTo>
                    <a:pt x="41" y="28"/>
                    <a:pt x="41" y="28"/>
                    <a:pt x="40" y="28"/>
                  </a:cubicBezTo>
                  <a:cubicBezTo>
                    <a:pt x="40" y="28"/>
                    <a:pt x="40" y="28"/>
                    <a:pt x="40" y="28"/>
                  </a:cubicBezTo>
                  <a:cubicBezTo>
                    <a:pt x="18" y="3"/>
                    <a:pt x="18" y="3"/>
                    <a:pt x="18" y="3"/>
                  </a:cubicBezTo>
                  <a:cubicBezTo>
                    <a:pt x="18" y="3"/>
                    <a:pt x="19" y="3"/>
                    <a:pt x="19" y="2"/>
                  </a:cubicBezTo>
                  <a:cubicBezTo>
                    <a:pt x="19" y="1"/>
                    <a:pt x="18" y="0"/>
                    <a:pt x="17" y="0"/>
                  </a:cubicBezTo>
                  <a:cubicBezTo>
                    <a:pt x="16" y="0"/>
                    <a:pt x="15" y="1"/>
                    <a:pt x="15" y="2"/>
                  </a:cubicBezTo>
                  <a:cubicBezTo>
                    <a:pt x="15" y="3"/>
                    <a:pt x="16" y="4"/>
                    <a:pt x="17" y="4"/>
                  </a:cubicBezTo>
                  <a:cubicBezTo>
                    <a:pt x="17" y="4"/>
                    <a:pt x="17" y="4"/>
                    <a:pt x="17" y="4"/>
                  </a:cubicBezTo>
                  <a:cubicBezTo>
                    <a:pt x="38" y="28"/>
                    <a:pt x="38" y="28"/>
                    <a:pt x="38" y="28"/>
                  </a:cubicBezTo>
                  <a:cubicBezTo>
                    <a:pt x="36" y="28"/>
                    <a:pt x="35" y="28"/>
                    <a:pt x="34" y="29"/>
                  </a:cubicBezTo>
                  <a:cubicBezTo>
                    <a:pt x="31" y="30"/>
                    <a:pt x="28" y="31"/>
                    <a:pt x="27" y="32"/>
                  </a:cubicBezTo>
                  <a:cubicBezTo>
                    <a:pt x="5" y="32"/>
                    <a:pt x="5" y="32"/>
                    <a:pt x="5" y="32"/>
                  </a:cubicBezTo>
                  <a:cubicBezTo>
                    <a:pt x="3" y="32"/>
                    <a:pt x="0" y="34"/>
                    <a:pt x="0" y="37"/>
                  </a:cubicBezTo>
                  <a:cubicBezTo>
                    <a:pt x="0" y="87"/>
                    <a:pt x="0" y="87"/>
                    <a:pt x="0" y="87"/>
                  </a:cubicBezTo>
                  <a:cubicBezTo>
                    <a:pt x="0" y="90"/>
                    <a:pt x="3" y="92"/>
                    <a:pt x="5" y="92"/>
                  </a:cubicBezTo>
                  <a:cubicBezTo>
                    <a:pt x="7" y="92"/>
                    <a:pt x="7" y="92"/>
                    <a:pt x="7" y="92"/>
                  </a:cubicBezTo>
                  <a:cubicBezTo>
                    <a:pt x="7" y="93"/>
                    <a:pt x="7" y="93"/>
                    <a:pt x="7" y="93"/>
                  </a:cubicBezTo>
                  <a:cubicBezTo>
                    <a:pt x="17" y="93"/>
                    <a:pt x="17" y="93"/>
                    <a:pt x="17" y="93"/>
                  </a:cubicBezTo>
                  <a:cubicBezTo>
                    <a:pt x="17" y="92"/>
                    <a:pt x="17" y="92"/>
                    <a:pt x="17" y="92"/>
                  </a:cubicBezTo>
                  <a:cubicBezTo>
                    <a:pt x="67" y="92"/>
                    <a:pt x="67" y="92"/>
                    <a:pt x="67" y="92"/>
                  </a:cubicBezTo>
                  <a:cubicBezTo>
                    <a:pt x="67" y="93"/>
                    <a:pt x="67" y="93"/>
                    <a:pt x="67" y="93"/>
                  </a:cubicBezTo>
                  <a:cubicBezTo>
                    <a:pt x="78" y="93"/>
                    <a:pt x="78" y="93"/>
                    <a:pt x="78" y="93"/>
                  </a:cubicBezTo>
                  <a:cubicBezTo>
                    <a:pt x="78" y="92"/>
                    <a:pt x="78" y="92"/>
                    <a:pt x="78" y="92"/>
                  </a:cubicBezTo>
                  <a:cubicBezTo>
                    <a:pt x="79" y="92"/>
                    <a:pt x="79" y="92"/>
                    <a:pt x="79" y="92"/>
                  </a:cubicBezTo>
                  <a:cubicBezTo>
                    <a:pt x="82" y="92"/>
                    <a:pt x="84" y="90"/>
                    <a:pt x="84" y="87"/>
                  </a:cubicBezTo>
                  <a:cubicBezTo>
                    <a:pt x="84" y="37"/>
                    <a:pt x="84" y="37"/>
                    <a:pt x="84" y="37"/>
                  </a:cubicBezTo>
                  <a:cubicBezTo>
                    <a:pt x="84" y="34"/>
                    <a:pt x="82" y="32"/>
                    <a:pt x="79" y="32"/>
                  </a:cubicBezTo>
                  <a:close/>
                  <a:moveTo>
                    <a:pt x="71" y="80"/>
                  </a:moveTo>
                  <a:cubicBezTo>
                    <a:pt x="71" y="84"/>
                    <a:pt x="67" y="88"/>
                    <a:pt x="63" y="88"/>
                  </a:cubicBezTo>
                  <a:cubicBezTo>
                    <a:pt x="13" y="88"/>
                    <a:pt x="13" y="88"/>
                    <a:pt x="13" y="88"/>
                  </a:cubicBezTo>
                  <a:cubicBezTo>
                    <a:pt x="8" y="88"/>
                    <a:pt x="4" y="84"/>
                    <a:pt x="4" y="80"/>
                  </a:cubicBezTo>
                  <a:cubicBezTo>
                    <a:pt x="4" y="44"/>
                    <a:pt x="4" y="44"/>
                    <a:pt x="4" y="44"/>
                  </a:cubicBezTo>
                  <a:cubicBezTo>
                    <a:pt x="4" y="39"/>
                    <a:pt x="8" y="36"/>
                    <a:pt x="13" y="36"/>
                  </a:cubicBezTo>
                  <a:cubicBezTo>
                    <a:pt x="63" y="36"/>
                    <a:pt x="63" y="36"/>
                    <a:pt x="63" y="36"/>
                  </a:cubicBezTo>
                  <a:cubicBezTo>
                    <a:pt x="67" y="36"/>
                    <a:pt x="71" y="39"/>
                    <a:pt x="71" y="44"/>
                  </a:cubicBezTo>
                  <a:lnTo>
                    <a:pt x="71" y="80"/>
                  </a:lnTo>
                  <a:close/>
                  <a:moveTo>
                    <a:pt x="77" y="54"/>
                  </a:moveTo>
                  <a:cubicBezTo>
                    <a:pt x="75" y="54"/>
                    <a:pt x="74" y="52"/>
                    <a:pt x="74" y="51"/>
                  </a:cubicBezTo>
                  <a:cubicBezTo>
                    <a:pt x="74" y="49"/>
                    <a:pt x="75" y="47"/>
                    <a:pt x="77" y="47"/>
                  </a:cubicBezTo>
                  <a:cubicBezTo>
                    <a:pt x="79" y="47"/>
                    <a:pt x="80" y="49"/>
                    <a:pt x="80" y="51"/>
                  </a:cubicBezTo>
                  <a:cubicBezTo>
                    <a:pt x="80" y="52"/>
                    <a:pt x="79" y="54"/>
                    <a:pt x="77" y="54"/>
                  </a:cubicBezTo>
                  <a:close/>
                  <a:moveTo>
                    <a:pt x="77" y="46"/>
                  </a:moveTo>
                  <a:cubicBezTo>
                    <a:pt x="75" y="46"/>
                    <a:pt x="74" y="44"/>
                    <a:pt x="74" y="43"/>
                  </a:cubicBezTo>
                  <a:cubicBezTo>
                    <a:pt x="74" y="41"/>
                    <a:pt x="75" y="39"/>
                    <a:pt x="77" y="39"/>
                  </a:cubicBezTo>
                  <a:cubicBezTo>
                    <a:pt x="79" y="39"/>
                    <a:pt x="80" y="41"/>
                    <a:pt x="80" y="43"/>
                  </a:cubicBezTo>
                  <a:cubicBezTo>
                    <a:pt x="80" y="44"/>
                    <a:pt x="79" y="46"/>
                    <a:pt x="77" y="46"/>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600">
                <a:solidFill>
                  <a:schemeClr val="tx1">
                    <a:lumMod val="65000"/>
                    <a:lumOff val="35000"/>
                  </a:schemeClr>
                </a:solidFill>
                <a:latin typeface="Calibri" panose="020F0502020204030204" charset="0"/>
                <a:sym typeface="宋体" panose="02010600030101010101" pitchFamily="2" charset="-122"/>
              </a:endParaRPr>
            </a:p>
          </p:txBody>
        </p:sp>
      </p:grpSp>
      <p:sp>
        <p:nvSpPr>
          <p:cNvPr id="11" name="椭圆 53"/>
          <p:cNvSpPr>
            <a:spLocks noChangeArrowheads="1"/>
          </p:cNvSpPr>
          <p:nvPr/>
        </p:nvSpPr>
        <p:spPr bwMode="auto">
          <a:xfrm>
            <a:off x="5392036" y="1934296"/>
            <a:ext cx="1225391" cy="1223963"/>
          </a:xfrm>
          <a:prstGeom prst="ellipse">
            <a:avLst/>
          </a:prstGeom>
          <a:solidFill>
            <a:schemeClr val="accent1"/>
          </a:solidFill>
          <a:ln>
            <a:noFill/>
          </a:ln>
        </p:spPr>
        <p:txBody>
          <a:bodyPr lIns="121908" tIns="60954" rIns="121908" bIns="60954"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grpSp>
        <p:nvGrpSpPr>
          <p:cNvPr id="12" name="Group 17"/>
          <p:cNvGrpSpPr/>
          <p:nvPr/>
        </p:nvGrpSpPr>
        <p:grpSpPr bwMode="auto">
          <a:xfrm>
            <a:off x="5751227" y="2323265"/>
            <a:ext cx="381390" cy="492056"/>
            <a:chOff x="0" y="0"/>
            <a:chExt cx="381000" cy="492126"/>
          </a:xfrm>
        </p:grpSpPr>
        <p:sp>
          <p:nvSpPr>
            <p:cNvPr id="13" name="Freeform 1011"/>
            <p:cNvSpPr>
              <a:spLocks noChangeArrowheads="1"/>
            </p:cNvSpPr>
            <p:nvPr/>
          </p:nvSpPr>
          <p:spPr bwMode="auto">
            <a:xfrm>
              <a:off x="182562" y="0"/>
              <a:ext cx="46038" cy="111125"/>
            </a:xfrm>
            <a:custGeom>
              <a:avLst/>
              <a:gdLst>
                <a:gd name="T0" fmla="*/ 8 w 8"/>
                <a:gd name="T1" fmla="*/ 15 h 19"/>
                <a:gd name="T2" fmla="*/ 4 w 8"/>
                <a:gd name="T3" fmla="*/ 19 h 19"/>
                <a:gd name="T4" fmla="*/ 4 w 8"/>
                <a:gd name="T5" fmla="*/ 19 h 19"/>
                <a:gd name="T6" fmla="*/ 0 w 8"/>
                <a:gd name="T7" fmla="*/ 15 h 19"/>
                <a:gd name="T8" fmla="*/ 0 w 8"/>
                <a:gd name="T9" fmla="*/ 5 h 19"/>
                <a:gd name="T10" fmla="*/ 4 w 8"/>
                <a:gd name="T11" fmla="*/ 0 h 19"/>
                <a:gd name="T12" fmla="*/ 4 w 8"/>
                <a:gd name="T13" fmla="*/ 0 h 19"/>
                <a:gd name="T14" fmla="*/ 8 w 8"/>
                <a:gd name="T15" fmla="*/ 5 h 19"/>
                <a:gd name="T16" fmla="*/ 8 w 8"/>
                <a:gd name="T17" fmla="*/ 15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9"/>
                <a:gd name="T29" fmla="*/ 8 w 8"/>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9">
                  <a:moveTo>
                    <a:pt x="8" y="15"/>
                  </a:moveTo>
                  <a:cubicBezTo>
                    <a:pt x="8" y="17"/>
                    <a:pt x="6" y="19"/>
                    <a:pt x="4" y="19"/>
                  </a:cubicBezTo>
                  <a:cubicBezTo>
                    <a:pt x="4" y="19"/>
                    <a:pt x="4" y="19"/>
                    <a:pt x="4" y="19"/>
                  </a:cubicBezTo>
                  <a:cubicBezTo>
                    <a:pt x="2" y="19"/>
                    <a:pt x="0" y="17"/>
                    <a:pt x="0" y="15"/>
                  </a:cubicBezTo>
                  <a:cubicBezTo>
                    <a:pt x="0" y="5"/>
                    <a:pt x="0" y="5"/>
                    <a:pt x="0" y="5"/>
                  </a:cubicBezTo>
                  <a:cubicBezTo>
                    <a:pt x="0" y="2"/>
                    <a:pt x="2" y="0"/>
                    <a:pt x="4" y="0"/>
                  </a:cubicBezTo>
                  <a:cubicBezTo>
                    <a:pt x="4" y="0"/>
                    <a:pt x="4" y="0"/>
                    <a:pt x="4" y="0"/>
                  </a:cubicBezTo>
                  <a:cubicBezTo>
                    <a:pt x="6" y="0"/>
                    <a:pt x="8" y="2"/>
                    <a:pt x="8" y="5"/>
                  </a:cubicBezTo>
                  <a:lnTo>
                    <a:pt x="8" y="15"/>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600">
                <a:solidFill>
                  <a:schemeClr val="tx1">
                    <a:lumMod val="65000"/>
                    <a:lumOff val="35000"/>
                  </a:schemeClr>
                </a:solidFill>
                <a:latin typeface="Calibri" panose="020F0502020204030204" charset="0"/>
                <a:sym typeface="宋体" panose="02010600030101010101" pitchFamily="2" charset="-122"/>
              </a:endParaRPr>
            </a:p>
          </p:txBody>
        </p:sp>
        <p:sp>
          <p:nvSpPr>
            <p:cNvPr id="14" name="Freeform 1012"/>
            <p:cNvSpPr>
              <a:spLocks noChangeArrowheads="1"/>
            </p:cNvSpPr>
            <p:nvPr/>
          </p:nvSpPr>
          <p:spPr bwMode="auto">
            <a:xfrm>
              <a:off x="293687" y="0"/>
              <a:ext cx="52388" cy="111125"/>
            </a:xfrm>
            <a:custGeom>
              <a:avLst/>
              <a:gdLst>
                <a:gd name="T0" fmla="*/ 9 w 9"/>
                <a:gd name="T1" fmla="*/ 15 h 19"/>
                <a:gd name="T2" fmla="*/ 4 w 9"/>
                <a:gd name="T3" fmla="*/ 19 h 19"/>
                <a:gd name="T4" fmla="*/ 4 w 9"/>
                <a:gd name="T5" fmla="*/ 19 h 19"/>
                <a:gd name="T6" fmla="*/ 0 w 9"/>
                <a:gd name="T7" fmla="*/ 15 h 19"/>
                <a:gd name="T8" fmla="*/ 0 w 9"/>
                <a:gd name="T9" fmla="*/ 5 h 19"/>
                <a:gd name="T10" fmla="*/ 4 w 9"/>
                <a:gd name="T11" fmla="*/ 0 h 19"/>
                <a:gd name="T12" fmla="*/ 4 w 9"/>
                <a:gd name="T13" fmla="*/ 0 h 19"/>
                <a:gd name="T14" fmla="*/ 9 w 9"/>
                <a:gd name="T15" fmla="*/ 5 h 19"/>
                <a:gd name="T16" fmla="*/ 9 w 9"/>
                <a:gd name="T17" fmla="*/ 15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9"/>
                <a:gd name="T29" fmla="*/ 9 w 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9">
                  <a:moveTo>
                    <a:pt x="9" y="15"/>
                  </a:moveTo>
                  <a:cubicBezTo>
                    <a:pt x="9" y="17"/>
                    <a:pt x="7" y="19"/>
                    <a:pt x="4" y="19"/>
                  </a:cubicBezTo>
                  <a:cubicBezTo>
                    <a:pt x="4" y="19"/>
                    <a:pt x="4" y="19"/>
                    <a:pt x="4" y="19"/>
                  </a:cubicBezTo>
                  <a:cubicBezTo>
                    <a:pt x="2" y="19"/>
                    <a:pt x="0" y="17"/>
                    <a:pt x="0" y="15"/>
                  </a:cubicBezTo>
                  <a:cubicBezTo>
                    <a:pt x="0" y="5"/>
                    <a:pt x="0" y="5"/>
                    <a:pt x="0" y="5"/>
                  </a:cubicBezTo>
                  <a:cubicBezTo>
                    <a:pt x="0" y="2"/>
                    <a:pt x="2" y="0"/>
                    <a:pt x="4" y="0"/>
                  </a:cubicBezTo>
                  <a:cubicBezTo>
                    <a:pt x="4" y="0"/>
                    <a:pt x="4" y="0"/>
                    <a:pt x="4" y="0"/>
                  </a:cubicBezTo>
                  <a:cubicBezTo>
                    <a:pt x="7" y="0"/>
                    <a:pt x="9" y="2"/>
                    <a:pt x="9" y="5"/>
                  </a:cubicBezTo>
                  <a:lnTo>
                    <a:pt x="9" y="15"/>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600">
                <a:solidFill>
                  <a:schemeClr val="tx1">
                    <a:lumMod val="65000"/>
                    <a:lumOff val="35000"/>
                  </a:schemeClr>
                </a:solidFill>
                <a:latin typeface="Calibri" panose="020F0502020204030204" charset="0"/>
                <a:sym typeface="宋体" panose="02010600030101010101" pitchFamily="2" charset="-122"/>
              </a:endParaRPr>
            </a:p>
          </p:txBody>
        </p:sp>
        <p:sp>
          <p:nvSpPr>
            <p:cNvPr id="15" name="Freeform 1013"/>
            <p:cNvSpPr>
              <a:spLocks noChangeArrowheads="1"/>
            </p:cNvSpPr>
            <p:nvPr/>
          </p:nvSpPr>
          <p:spPr bwMode="auto">
            <a:xfrm>
              <a:off x="147637" y="134938"/>
              <a:ext cx="233363" cy="204788"/>
            </a:xfrm>
            <a:custGeom>
              <a:avLst/>
              <a:gdLst>
                <a:gd name="T0" fmla="*/ 35 w 40"/>
                <a:gd name="T1" fmla="*/ 0 h 35"/>
                <a:gd name="T2" fmla="*/ 5 w 40"/>
                <a:gd name="T3" fmla="*/ 0 h 35"/>
                <a:gd name="T4" fmla="*/ 0 w 40"/>
                <a:gd name="T5" fmla="*/ 0 h 35"/>
                <a:gd name="T6" fmla="*/ 0 w 40"/>
                <a:gd name="T7" fmla="*/ 4 h 35"/>
                <a:gd name="T8" fmla="*/ 0 w 40"/>
                <a:gd name="T9" fmla="*/ 10 h 35"/>
                <a:gd name="T10" fmla="*/ 0 w 40"/>
                <a:gd name="T11" fmla="*/ 27 h 35"/>
                <a:gd name="T12" fmla="*/ 5 w 40"/>
                <a:gd name="T13" fmla="*/ 31 h 35"/>
                <a:gd name="T14" fmla="*/ 12 w 40"/>
                <a:gd name="T15" fmla="*/ 31 h 35"/>
                <a:gd name="T16" fmla="*/ 16 w 40"/>
                <a:gd name="T17" fmla="*/ 35 h 35"/>
                <a:gd name="T18" fmla="*/ 25 w 40"/>
                <a:gd name="T19" fmla="*/ 35 h 35"/>
                <a:gd name="T20" fmla="*/ 29 w 40"/>
                <a:gd name="T21" fmla="*/ 31 h 35"/>
                <a:gd name="T22" fmla="*/ 35 w 40"/>
                <a:gd name="T23" fmla="*/ 31 h 35"/>
                <a:gd name="T24" fmla="*/ 40 w 40"/>
                <a:gd name="T25" fmla="*/ 27 h 35"/>
                <a:gd name="T26" fmla="*/ 40 w 40"/>
                <a:gd name="T27" fmla="*/ 10 h 35"/>
                <a:gd name="T28" fmla="*/ 40 w 40"/>
                <a:gd name="T29" fmla="*/ 4 h 35"/>
                <a:gd name="T30" fmla="*/ 40 w 40"/>
                <a:gd name="T31" fmla="*/ 0 h 35"/>
                <a:gd name="T32" fmla="*/ 35 w 40"/>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5"/>
                <a:gd name="T53" fmla="*/ 40 w 40"/>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5">
                  <a:moveTo>
                    <a:pt x="35" y="0"/>
                  </a:moveTo>
                  <a:cubicBezTo>
                    <a:pt x="5" y="0"/>
                    <a:pt x="5" y="0"/>
                    <a:pt x="5" y="0"/>
                  </a:cubicBezTo>
                  <a:cubicBezTo>
                    <a:pt x="0" y="0"/>
                    <a:pt x="0" y="0"/>
                    <a:pt x="0" y="0"/>
                  </a:cubicBezTo>
                  <a:cubicBezTo>
                    <a:pt x="0" y="4"/>
                    <a:pt x="0" y="4"/>
                    <a:pt x="0" y="4"/>
                  </a:cubicBezTo>
                  <a:cubicBezTo>
                    <a:pt x="0" y="10"/>
                    <a:pt x="0" y="10"/>
                    <a:pt x="0" y="10"/>
                  </a:cubicBezTo>
                  <a:cubicBezTo>
                    <a:pt x="0" y="27"/>
                    <a:pt x="0" y="27"/>
                    <a:pt x="0" y="27"/>
                  </a:cubicBezTo>
                  <a:cubicBezTo>
                    <a:pt x="0" y="29"/>
                    <a:pt x="2" y="31"/>
                    <a:pt x="5" y="31"/>
                  </a:cubicBezTo>
                  <a:cubicBezTo>
                    <a:pt x="12" y="31"/>
                    <a:pt x="12" y="31"/>
                    <a:pt x="12" y="31"/>
                  </a:cubicBezTo>
                  <a:cubicBezTo>
                    <a:pt x="12" y="33"/>
                    <a:pt x="14" y="35"/>
                    <a:pt x="16" y="35"/>
                  </a:cubicBezTo>
                  <a:cubicBezTo>
                    <a:pt x="25" y="35"/>
                    <a:pt x="25" y="35"/>
                    <a:pt x="25" y="35"/>
                  </a:cubicBezTo>
                  <a:cubicBezTo>
                    <a:pt x="27" y="35"/>
                    <a:pt x="29" y="33"/>
                    <a:pt x="29" y="31"/>
                  </a:cubicBezTo>
                  <a:cubicBezTo>
                    <a:pt x="35" y="31"/>
                    <a:pt x="35" y="31"/>
                    <a:pt x="35" y="31"/>
                  </a:cubicBezTo>
                  <a:cubicBezTo>
                    <a:pt x="38" y="31"/>
                    <a:pt x="40" y="29"/>
                    <a:pt x="40" y="27"/>
                  </a:cubicBezTo>
                  <a:cubicBezTo>
                    <a:pt x="40" y="10"/>
                    <a:pt x="40" y="10"/>
                    <a:pt x="40" y="10"/>
                  </a:cubicBezTo>
                  <a:cubicBezTo>
                    <a:pt x="40" y="4"/>
                    <a:pt x="40" y="4"/>
                    <a:pt x="40" y="4"/>
                  </a:cubicBezTo>
                  <a:cubicBezTo>
                    <a:pt x="40" y="0"/>
                    <a:pt x="40" y="0"/>
                    <a:pt x="40" y="0"/>
                  </a:cubicBezTo>
                  <a:lnTo>
                    <a:pt x="35"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600">
                <a:solidFill>
                  <a:schemeClr val="tx1">
                    <a:lumMod val="65000"/>
                    <a:lumOff val="35000"/>
                  </a:schemeClr>
                </a:solidFill>
                <a:latin typeface="Calibri" panose="020F0502020204030204" charset="0"/>
                <a:sym typeface="宋体" panose="02010600030101010101" pitchFamily="2" charset="-122"/>
              </a:endParaRPr>
            </a:p>
          </p:txBody>
        </p:sp>
        <p:sp>
          <p:nvSpPr>
            <p:cNvPr id="16" name="Freeform 1014"/>
            <p:cNvSpPr>
              <a:spLocks noChangeArrowheads="1"/>
            </p:cNvSpPr>
            <p:nvPr/>
          </p:nvSpPr>
          <p:spPr bwMode="auto">
            <a:xfrm>
              <a:off x="0" y="334963"/>
              <a:ext cx="280988" cy="157163"/>
            </a:xfrm>
            <a:custGeom>
              <a:avLst/>
              <a:gdLst>
                <a:gd name="T0" fmla="*/ 45 w 48"/>
                <a:gd name="T1" fmla="*/ 2 h 27"/>
                <a:gd name="T2" fmla="*/ 43 w 48"/>
                <a:gd name="T3" fmla="*/ 5 h 27"/>
                <a:gd name="T4" fmla="*/ 43 w 48"/>
                <a:gd name="T5" fmla="*/ 13 h 27"/>
                <a:gd name="T6" fmla="*/ 35 w 48"/>
                <a:gd name="T7" fmla="*/ 21 h 27"/>
                <a:gd name="T8" fmla="*/ 27 w 48"/>
                <a:gd name="T9" fmla="*/ 13 h 27"/>
                <a:gd name="T10" fmla="*/ 13 w 48"/>
                <a:gd name="T11" fmla="*/ 0 h 27"/>
                <a:gd name="T12" fmla="*/ 0 w 48"/>
                <a:gd name="T13" fmla="*/ 13 h 27"/>
                <a:gd name="T14" fmla="*/ 3 w 48"/>
                <a:gd name="T15" fmla="*/ 16 h 27"/>
                <a:gd name="T16" fmla="*/ 6 w 48"/>
                <a:gd name="T17" fmla="*/ 13 h 27"/>
                <a:gd name="T18" fmla="*/ 13 w 48"/>
                <a:gd name="T19" fmla="*/ 5 h 27"/>
                <a:gd name="T20" fmla="*/ 21 w 48"/>
                <a:gd name="T21" fmla="*/ 13 h 27"/>
                <a:gd name="T22" fmla="*/ 35 w 48"/>
                <a:gd name="T23" fmla="*/ 27 h 27"/>
                <a:gd name="T24" fmla="*/ 48 w 48"/>
                <a:gd name="T25" fmla="*/ 13 h 27"/>
                <a:gd name="T26" fmla="*/ 48 w 48"/>
                <a:gd name="T27" fmla="*/ 5 h 27"/>
                <a:gd name="T28" fmla="*/ 45 w 48"/>
                <a:gd name="T29" fmla="*/ 2 h 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27"/>
                <a:gd name="T47" fmla="*/ 48 w 48"/>
                <a:gd name="T48" fmla="*/ 27 h 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27">
                  <a:moveTo>
                    <a:pt x="45" y="2"/>
                  </a:moveTo>
                  <a:cubicBezTo>
                    <a:pt x="44" y="2"/>
                    <a:pt x="43" y="3"/>
                    <a:pt x="43" y="5"/>
                  </a:cubicBezTo>
                  <a:cubicBezTo>
                    <a:pt x="43" y="13"/>
                    <a:pt x="43" y="13"/>
                    <a:pt x="43" y="13"/>
                  </a:cubicBezTo>
                  <a:cubicBezTo>
                    <a:pt x="43" y="18"/>
                    <a:pt x="39" y="21"/>
                    <a:pt x="35" y="21"/>
                  </a:cubicBezTo>
                  <a:cubicBezTo>
                    <a:pt x="30" y="21"/>
                    <a:pt x="27" y="18"/>
                    <a:pt x="27" y="13"/>
                  </a:cubicBezTo>
                  <a:cubicBezTo>
                    <a:pt x="27" y="6"/>
                    <a:pt x="21" y="0"/>
                    <a:pt x="13" y="0"/>
                  </a:cubicBezTo>
                  <a:cubicBezTo>
                    <a:pt x="6" y="0"/>
                    <a:pt x="0" y="6"/>
                    <a:pt x="0" y="13"/>
                  </a:cubicBezTo>
                  <a:cubicBezTo>
                    <a:pt x="0" y="15"/>
                    <a:pt x="1" y="16"/>
                    <a:pt x="3" y="16"/>
                  </a:cubicBezTo>
                  <a:cubicBezTo>
                    <a:pt x="4" y="16"/>
                    <a:pt x="6" y="15"/>
                    <a:pt x="6" y="13"/>
                  </a:cubicBezTo>
                  <a:cubicBezTo>
                    <a:pt x="6" y="9"/>
                    <a:pt x="9" y="5"/>
                    <a:pt x="13" y="5"/>
                  </a:cubicBezTo>
                  <a:cubicBezTo>
                    <a:pt x="18" y="5"/>
                    <a:pt x="21" y="9"/>
                    <a:pt x="21" y="13"/>
                  </a:cubicBezTo>
                  <a:cubicBezTo>
                    <a:pt x="21" y="21"/>
                    <a:pt x="27" y="27"/>
                    <a:pt x="35" y="27"/>
                  </a:cubicBezTo>
                  <a:cubicBezTo>
                    <a:pt x="42" y="27"/>
                    <a:pt x="48" y="21"/>
                    <a:pt x="48" y="13"/>
                  </a:cubicBezTo>
                  <a:cubicBezTo>
                    <a:pt x="48" y="5"/>
                    <a:pt x="48" y="5"/>
                    <a:pt x="48" y="5"/>
                  </a:cubicBezTo>
                  <a:cubicBezTo>
                    <a:pt x="48" y="3"/>
                    <a:pt x="47" y="2"/>
                    <a:pt x="45" y="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600">
                <a:solidFill>
                  <a:schemeClr val="tx1">
                    <a:lumMod val="65000"/>
                    <a:lumOff val="35000"/>
                  </a:schemeClr>
                </a:solidFill>
                <a:latin typeface="Calibri" panose="020F0502020204030204" charset="0"/>
                <a:sym typeface="宋体" panose="02010600030101010101" pitchFamily="2" charset="-122"/>
              </a:endParaRPr>
            </a:p>
          </p:txBody>
        </p:sp>
      </p:grpSp>
      <p:grpSp>
        <p:nvGrpSpPr>
          <p:cNvPr id="17" name="Group 22"/>
          <p:cNvGrpSpPr/>
          <p:nvPr/>
        </p:nvGrpSpPr>
        <p:grpSpPr bwMode="auto">
          <a:xfrm>
            <a:off x="7157107" y="1916832"/>
            <a:ext cx="1223803" cy="1223963"/>
            <a:chOff x="0" y="0"/>
            <a:chExt cx="1224136" cy="1224136"/>
          </a:xfrm>
        </p:grpSpPr>
        <p:sp>
          <p:nvSpPr>
            <p:cNvPr id="18" name="椭圆 60"/>
            <p:cNvSpPr>
              <a:spLocks noChangeArrowheads="1"/>
            </p:cNvSpPr>
            <p:nvPr/>
          </p:nvSpPr>
          <p:spPr bwMode="auto">
            <a:xfrm>
              <a:off x="0" y="0"/>
              <a:ext cx="1224136" cy="1224136"/>
            </a:xfrm>
            <a:prstGeom prst="ellipse">
              <a:avLst/>
            </a:prstGeom>
            <a:solidFill>
              <a:schemeClr val="accent3"/>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19" name="Freeform 1015"/>
            <p:cNvSpPr>
              <a:spLocks noChangeArrowheads="1"/>
            </p:cNvSpPr>
            <p:nvPr/>
          </p:nvSpPr>
          <p:spPr bwMode="auto">
            <a:xfrm>
              <a:off x="377672" y="461202"/>
              <a:ext cx="457200" cy="415925"/>
            </a:xfrm>
            <a:custGeom>
              <a:avLst/>
              <a:gdLst>
                <a:gd name="T0" fmla="*/ 1 w 78"/>
                <a:gd name="T1" fmla="*/ 69 h 71"/>
                <a:gd name="T2" fmla="*/ 5 w 78"/>
                <a:gd name="T3" fmla="*/ 70 h 71"/>
                <a:gd name="T4" fmla="*/ 14 w 78"/>
                <a:gd name="T5" fmla="*/ 55 h 71"/>
                <a:gd name="T6" fmla="*/ 49 w 78"/>
                <a:gd name="T7" fmla="*/ 48 h 71"/>
                <a:gd name="T8" fmla="*/ 78 w 78"/>
                <a:gd name="T9" fmla="*/ 0 h 71"/>
                <a:gd name="T10" fmla="*/ 10 w 78"/>
                <a:gd name="T11" fmla="*/ 53 h 71"/>
                <a:gd name="T12" fmla="*/ 42 w 78"/>
                <a:gd name="T13" fmla="*/ 21 h 71"/>
                <a:gd name="T14" fmla="*/ 1 w 78"/>
                <a:gd name="T15" fmla="*/ 69 h 71"/>
                <a:gd name="T16" fmla="*/ 0 60000 65536"/>
                <a:gd name="T17" fmla="*/ 0 60000 65536"/>
                <a:gd name="T18" fmla="*/ 0 60000 65536"/>
                <a:gd name="T19" fmla="*/ 0 60000 65536"/>
                <a:gd name="T20" fmla="*/ 0 60000 65536"/>
                <a:gd name="T21" fmla="*/ 0 60000 65536"/>
                <a:gd name="T22" fmla="*/ 0 60000 65536"/>
                <a:gd name="T23" fmla="*/ 0 60000 65536"/>
                <a:gd name="T24" fmla="*/ 0 w 78"/>
                <a:gd name="T25" fmla="*/ 0 h 71"/>
                <a:gd name="T26" fmla="*/ 78 w 78"/>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 h="71">
                  <a:moveTo>
                    <a:pt x="1" y="69"/>
                  </a:moveTo>
                  <a:cubicBezTo>
                    <a:pt x="1" y="69"/>
                    <a:pt x="0" y="71"/>
                    <a:pt x="5" y="70"/>
                  </a:cubicBezTo>
                  <a:cubicBezTo>
                    <a:pt x="4" y="67"/>
                    <a:pt x="14" y="55"/>
                    <a:pt x="14" y="55"/>
                  </a:cubicBezTo>
                  <a:cubicBezTo>
                    <a:pt x="14" y="55"/>
                    <a:pt x="32" y="67"/>
                    <a:pt x="49" y="48"/>
                  </a:cubicBezTo>
                  <a:cubicBezTo>
                    <a:pt x="66" y="29"/>
                    <a:pt x="54" y="13"/>
                    <a:pt x="78" y="0"/>
                  </a:cubicBezTo>
                  <a:cubicBezTo>
                    <a:pt x="21" y="12"/>
                    <a:pt x="9" y="30"/>
                    <a:pt x="10" y="53"/>
                  </a:cubicBezTo>
                  <a:cubicBezTo>
                    <a:pt x="15" y="42"/>
                    <a:pt x="29" y="27"/>
                    <a:pt x="42" y="21"/>
                  </a:cubicBezTo>
                  <a:cubicBezTo>
                    <a:pt x="21" y="36"/>
                    <a:pt x="7" y="58"/>
                    <a:pt x="1" y="69"/>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Calibri" panose="020F0502020204030204" charset="0"/>
                <a:sym typeface="宋体" panose="02010600030101010101" pitchFamily="2" charset="-122"/>
              </a:endParaRPr>
            </a:p>
          </p:txBody>
        </p:sp>
      </p:grpSp>
      <p:grpSp>
        <p:nvGrpSpPr>
          <p:cNvPr id="20" name="Group 25"/>
          <p:cNvGrpSpPr/>
          <p:nvPr/>
        </p:nvGrpSpPr>
        <p:grpSpPr bwMode="auto">
          <a:xfrm>
            <a:off x="8920588" y="1934296"/>
            <a:ext cx="1223803" cy="1223963"/>
            <a:chOff x="0" y="0"/>
            <a:chExt cx="1224136" cy="1224136"/>
          </a:xfrm>
        </p:grpSpPr>
        <p:sp>
          <p:nvSpPr>
            <p:cNvPr id="21" name="椭圆 63"/>
            <p:cNvSpPr>
              <a:spLocks noChangeArrowheads="1"/>
            </p:cNvSpPr>
            <p:nvPr/>
          </p:nvSpPr>
          <p:spPr bwMode="auto">
            <a:xfrm>
              <a:off x="0" y="0"/>
              <a:ext cx="1224136" cy="1224136"/>
            </a:xfrm>
            <a:prstGeom prst="ellipse">
              <a:avLst/>
            </a:prstGeom>
            <a:solidFill>
              <a:schemeClr val="accent2"/>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grpSp>
          <p:nvGrpSpPr>
            <p:cNvPr id="22" name="Group 27"/>
            <p:cNvGrpSpPr/>
            <p:nvPr/>
          </p:nvGrpSpPr>
          <p:grpSpPr bwMode="auto">
            <a:xfrm>
              <a:off x="402004" y="462692"/>
              <a:ext cx="415398" cy="303451"/>
              <a:chOff x="0" y="0"/>
              <a:chExt cx="685800" cy="400050"/>
            </a:xfrm>
          </p:grpSpPr>
          <p:sp>
            <p:nvSpPr>
              <p:cNvPr id="23" name="Freeform 8"/>
              <p:cNvSpPr>
                <a:spLocks noChangeArrowheads="1"/>
              </p:cNvSpPr>
              <p:nvPr/>
            </p:nvSpPr>
            <p:spPr bwMode="auto">
              <a:xfrm>
                <a:off x="0" y="365125"/>
                <a:ext cx="685800" cy="34925"/>
              </a:xfrm>
              <a:custGeom>
                <a:avLst/>
                <a:gdLst>
                  <a:gd name="T0" fmla="*/ 117 w 117"/>
                  <a:gd name="T1" fmla="*/ 5 h 6"/>
                  <a:gd name="T2" fmla="*/ 115 w 117"/>
                  <a:gd name="T3" fmla="*/ 6 h 6"/>
                  <a:gd name="T4" fmla="*/ 2 w 117"/>
                  <a:gd name="T5" fmla="*/ 6 h 6"/>
                  <a:gd name="T6" fmla="*/ 0 w 117"/>
                  <a:gd name="T7" fmla="*/ 5 h 6"/>
                  <a:gd name="T8" fmla="*/ 0 w 117"/>
                  <a:gd name="T9" fmla="*/ 1 h 6"/>
                  <a:gd name="T10" fmla="*/ 2 w 117"/>
                  <a:gd name="T11" fmla="*/ 0 h 6"/>
                  <a:gd name="T12" fmla="*/ 115 w 117"/>
                  <a:gd name="T13" fmla="*/ 0 h 6"/>
                  <a:gd name="T14" fmla="*/ 117 w 117"/>
                  <a:gd name="T15" fmla="*/ 1 h 6"/>
                  <a:gd name="T16" fmla="*/ 117 w 117"/>
                  <a:gd name="T17" fmla="*/ 5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6"/>
                  <a:gd name="T29" fmla="*/ 117 w 117"/>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6">
                    <a:moveTo>
                      <a:pt x="117" y="5"/>
                    </a:moveTo>
                    <a:cubicBezTo>
                      <a:pt x="117" y="6"/>
                      <a:pt x="116" y="6"/>
                      <a:pt x="115" y="6"/>
                    </a:cubicBezTo>
                    <a:cubicBezTo>
                      <a:pt x="2" y="6"/>
                      <a:pt x="2" y="6"/>
                      <a:pt x="2" y="6"/>
                    </a:cubicBezTo>
                    <a:cubicBezTo>
                      <a:pt x="1" y="6"/>
                      <a:pt x="0" y="6"/>
                      <a:pt x="0" y="5"/>
                    </a:cubicBezTo>
                    <a:cubicBezTo>
                      <a:pt x="0" y="1"/>
                      <a:pt x="0" y="1"/>
                      <a:pt x="0" y="1"/>
                    </a:cubicBezTo>
                    <a:cubicBezTo>
                      <a:pt x="0" y="0"/>
                      <a:pt x="1" y="0"/>
                      <a:pt x="2" y="0"/>
                    </a:cubicBezTo>
                    <a:cubicBezTo>
                      <a:pt x="115" y="0"/>
                      <a:pt x="115" y="0"/>
                      <a:pt x="115" y="0"/>
                    </a:cubicBezTo>
                    <a:cubicBezTo>
                      <a:pt x="116" y="0"/>
                      <a:pt x="117" y="0"/>
                      <a:pt x="117" y="1"/>
                    </a:cubicBezTo>
                    <a:lnTo>
                      <a:pt x="117" y="5"/>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Calibri" panose="020F0502020204030204" charset="0"/>
                  <a:sym typeface="宋体" panose="02010600030101010101" pitchFamily="2" charset="-122"/>
                </a:endParaRPr>
              </a:p>
            </p:txBody>
          </p:sp>
          <p:sp>
            <p:nvSpPr>
              <p:cNvPr id="24" name="Freeform 9"/>
              <p:cNvSpPr>
                <a:spLocks noEditPoints="1" noChangeArrowheads="1"/>
              </p:cNvSpPr>
              <p:nvPr/>
            </p:nvSpPr>
            <p:spPr bwMode="auto">
              <a:xfrm>
                <a:off x="41275" y="0"/>
                <a:ext cx="603250" cy="346075"/>
              </a:xfrm>
              <a:custGeom>
                <a:avLst/>
                <a:gdLst>
                  <a:gd name="T0" fmla="*/ 99 w 103"/>
                  <a:gd name="T1" fmla="*/ 0 h 59"/>
                  <a:gd name="T2" fmla="*/ 5 w 103"/>
                  <a:gd name="T3" fmla="*/ 0 h 59"/>
                  <a:gd name="T4" fmla="*/ 0 w 103"/>
                  <a:gd name="T5" fmla="*/ 5 h 59"/>
                  <a:gd name="T6" fmla="*/ 0 w 103"/>
                  <a:gd name="T7" fmla="*/ 54 h 59"/>
                  <a:gd name="T8" fmla="*/ 5 w 103"/>
                  <a:gd name="T9" fmla="*/ 59 h 59"/>
                  <a:gd name="T10" fmla="*/ 99 w 103"/>
                  <a:gd name="T11" fmla="*/ 59 h 59"/>
                  <a:gd name="T12" fmla="*/ 103 w 103"/>
                  <a:gd name="T13" fmla="*/ 54 h 59"/>
                  <a:gd name="T14" fmla="*/ 103 w 103"/>
                  <a:gd name="T15" fmla="*/ 5 h 59"/>
                  <a:gd name="T16" fmla="*/ 99 w 103"/>
                  <a:gd name="T17" fmla="*/ 0 h 59"/>
                  <a:gd name="T18" fmla="*/ 99 w 103"/>
                  <a:gd name="T19" fmla="*/ 55 h 59"/>
                  <a:gd name="T20" fmla="*/ 5 w 103"/>
                  <a:gd name="T21" fmla="*/ 55 h 59"/>
                  <a:gd name="T22" fmla="*/ 5 w 103"/>
                  <a:gd name="T23" fmla="*/ 6 h 59"/>
                  <a:gd name="T24" fmla="*/ 99 w 103"/>
                  <a:gd name="T25" fmla="*/ 6 h 59"/>
                  <a:gd name="T26" fmla="*/ 99 w 103"/>
                  <a:gd name="T27" fmla="*/ 55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3"/>
                  <a:gd name="T43" fmla="*/ 0 h 59"/>
                  <a:gd name="T44" fmla="*/ 103 w 103"/>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3" h="59">
                    <a:moveTo>
                      <a:pt x="99" y="0"/>
                    </a:moveTo>
                    <a:cubicBezTo>
                      <a:pt x="5" y="0"/>
                      <a:pt x="5" y="0"/>
                      <a:pt x="5" y="0"/>
                    </a:cubicBezTo>
                    <a:cubicBezTo>
                      <a:pt x="2" y="0"/>
                      <a:pt x="0" y="2"/>
                      <a:pt x="0" y="5"/>
                    </a:cubicBezTo>
                    <a:cubicBezTo>
                      <a:pt x="0" y="54"/>
                      <a:pt x="0" y="54"/>
                      <a:pt x="0" y="54"/>
                    </a:cubicBezTo>
                    <a:cubicBezTo>
                      <a:pt x="0" y="57"/>
                      <a:pt x="2" y="59"/>
                      <a:pt x="5" y="59"/>
                    </a:cubicBezTo>
                    <a:cubicBezTo>
                      <a:pt x="99" y="59"/>
                      <a:pt x="99" y="59"/>
                      <a:pt x="99" y="59"/>
                    </a:cubicBezTo>
                    <a:cubicBezTo>
                      <a:pt x="101" y="59"/>
                      <a:pt x="103" y="57"/>
                      <a:pt x="103" y="54"/>
                    </a:cubicBezTo>
                    <a:cubicBezTo>
                      <a:pt x="103" y="5"/>
                      <a:pt x="103" y="5"/>
                      <a:pt x="103" y="5"/>
                    </a:cubicBezTo>
                    <a:cubicBezTo>
                      <a:pt x="103" y="2"/>
                      <a:pt x="101" y="0"/>
                      <a:pt x="99" y="0"/>
                    </a:cubicBezTo>
                    <a:close/>
                    <a:moveTo>
                      <a:pt x="99" y="55"/>
                    </a:moveTo>
                    <a:cubicBezTo>
                      <a:pt x="5" y="55"/>
                      <a:pt x="5" y="55"/>
                      <a:pt x="5" y="55"/>
                    </a:cubicBezTo>
                    <a:cubicBezTo>
                      <a:pt x="5" y="6"/>
                      <a:pt x="5" y="6"/>
                      <a:pt x="5" y="6"/>
                    </a:cubicBezTo>
                    <a:cubicBezTo>
                      <a:pt x="99" y="6"/>
                      <a:pt x="99" y="6"/>
                      <a:pt x="99" y="6"/>
                    </a:cubicBezTo>
                    <a:lnTo>
                      <a:pt x="99" y="55"/>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Calibri" panose="020F0502020204030204" charset="0"/>
                  <a:sym typeface="宋体" panose="02010600030101010101" pitchFamily="2" charset="-122"/>
                </a:endParaRPr>
              </a:p>
            </p:txBody>
          </p:sp>
        </p:grpSp>
      </p:grpSp>
      <p:grpSp>
        <p:nvGrpSpPr>
          <p:cNvPr id="25" name="Group 30"/>
          <p:cNvGrpSpPr/>
          <p:nvPr/>
        </p:nvGrpSpPr>
        <p:grpSpPr bwMode="auto">
          <a:xfrm>
            <a:off x="1865069" y="3393209"/>
            <a:ext cx="8838049" cy="323165"/>
            <a:chOff x="0" y="0"/>
            <a:chExt cx="8838828" cy="322957"/>
          </a:xfrm>
        </p:grpSpPr>
        <p:sp>
          <p:nvSpPr>
            <p:cNvPr id="26" name="文本框 68"/>
            <p:cNvSpPr>
              <a:spLocks noChangeArrowheads="1"/>
            </p:cNvSpPr>
            <p:nvPr/>
          </p:nvSpPr>
          <p:spPr bwMode="auto">
            <a:xfrm>
              <a:off x="0" y="0"/>
              <a:ext cx="1780764" cy="322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5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单击输入标题</a:t>
              </a:r>
            </a:p>
          </p:txBody>
        </p:sp>
        <p:sp>
          <p:nvSpPr>
            <p:cNvPr id="27" name="文本框 69"/>
            <p:cNvSpPr>
              <a:spLocks noChangeArrowheads="1"/>
            </p:cNvSpPr>
            <p:nvPr/>
          </p:nvSpPr>
          <p:spPr bwMode="auto">
            <a:xfrm>
              <a:off x="1724111" y="0"/>
              <a:ext cx="1780764" cy="322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500"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单击输入标题</a:t>
              </a:r>
            </a:p>
          </p:txBody>
        </p:sp>
        <p:sp>
          <p:nvSpPr>
            <p:cNvPr id="28" name="文本框 70"/>
            <p:cNvSpPr>
              <a:spLocks noChangeArrowheads="1"/>
            </p:cNvSpPr>
            <p:nvPr/>
          </p:nvSpPr>
          <p:spPr bwMode="auto">
            <a:xfrm>
              <a:off x="3553189" y="0"/>
              <a:ext cx="1780764" cy="322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500"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单击输入标题</a:t>
              </a:r>
            </a:p>
          </p:txBody>
        </p:sp>
        <p:sp>
          <p:nvSpPr>
            <p:cNvPr id="29" name="文本框 71"/>
            <p:cNvSpPr>
              <a:spLocks noChangeArrowheads="1"/>
            </p:cNvSpPr>
            <p:nvPr/>
          </p:nvSpPr>
          <p:spPr bwMode="auto">
            <a:xfrm>
              <a:off x="5277301" y="0"/>
              <a:ext cx="1780764" cy="322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500"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单击输入标题</a:t>
              </a:r>
            </a:p>
          </p:txBody>
        </p:sp>
        <p:sp>
          <p:nvSpPr>
            <p:cNvPr id="30" name="文本框 72"/>
            <p:cNvSpPr>
              <a:spLocks noChangeArrowheads="1"/>
            </p:cNvSpPr>
            <p:nvPr/>
          </p:nvSpPr>
          <p:spPr bwMode="auto">
            <a:xfrm>
              <a:off x="7058064" y="0"/>
              <a:ext cx="1780764" cy="322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500"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单击输入标题</a:t>
              </a:r>
            </a:p>
          </p:txBody>
        </p:sp>
      </p:grpSp>
      <p:sp>
        <p:nvSpPr>
          <p:cNvPr id="31" name="燕尾形 73"/>
          <p:cNvSpPr>
            <a:spLocks noChangeArrowheads="1"/>
          </p:cNvSpPr>
          <p:nvPr/>
        </p:nvSpPr>
        <p:spPr bwMode="auto">
          <a:xfrm>
            <a:off x="3236491" y="2486746"/>
            <a:ext cx="215872" cy="215900"/>
          </a:xfrm>
          <a:prstGeom prst="chevron">
            <a:avLst>
              <a:gd name="adj" fmla="val 50000"/>
            </a:avLst>
          </a:prstGeom>
          <a:solidFill>
            <a:schemeClr val="bg1">
              <a:lumMod val="50000"/>
            </a:schemeClr>
          </a:solidFill>
          <a:ln>
            <a:noFill/>
          </a:ln>
        </p:spPr>
        <p:txBody>
          <a:bodyPr lIns="91431" tIns="45715" rIns="91431" bIns="45715"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32" name="燕尾形 74"/>
          <p:cNvSpPr>
            <a:spLocks noChangeArrowheads="1"/>
          </p:cNvSpPr>
          <p:nvPr/>
        </p:nvSpPr>
        <p:spPr bwMode="auto">
          <a:xfrm>
            <a:off x="5026958" y="2486746"/>
            <a:ext cx="215872" cy="215900"/>
          </a:xfrm>
          <a:prstGeom prst="chevron">
            <a:avLst>
              <a:gd name="adj" fmla="val 50000"/>
            </a:avLst>
          </a:prstGeom>
          <a:solidFill>
            <a:schemeClr val="bg1">
              <a:lumMod val="50000"/>
            </a:schemeClr>
          </a:solidFill>
          <a:ln>
            <a:noFill/>
          </a:ln>
        </p:spPr>
        <p:txBody>
          <a:bodyPr lIns="91431" tIns="45715" rIns="91431" bIns="45715"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33" name="燕尾形 75"/>
          <p:cNvSpPr>
            <a:spLocks noChangeArrowheads="1"/>
          </p:cNvSpPr>
          <p:nvPr/>
        </p:nvSpPr>
        <p:spPr bwMode="auto">
          <a:xfrm>
            <a:off x="6782506" y="2486746"/>
            <a:ext cx="215872" cy="215900"/>
          </a:xfrm>
          <a:prstGeom prst="chevron">
            <a:avLst>
              <a:gd name="adj" fmla="val 50000"/>
            </a:avLst>
          </a:prstGeom>
          <a:solidFill>
            <a:schemeClr val="bg1">
              <a:lumMod val="50000"/>
            </a:schemeClr>
          </a:solidFill>
          <a:ln>
            <a:noFill/>
          </a:ln>
        </p:spPr>
        <p:txBody>
          <a:bodyPr lIns="91431" tIns="45715" rIns="91431" bIns="45715"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34" name="燕尾形 76"/>
          <p:cNvSpPr>
            <a:spLocks noChangeArrowheads="1"/>
          </p:cNvSpPr>
          <p:nvPr/>
        </p:nvSpPr>
        <p:spPr bwMode="auto">
          <a:xfrm>
            <a:off x="8563448" y="2505795"/>
            <a:ext cx="215872" cy="215900"/>
          </a:xfrm>
          <a:prstGeom prst="chevron">
            <a:avLst>
              <a:gd name="adj" fmla="val 50000"/>
            </a:avLst>
          </a:prstGeom>
          <a:solidFill>
            <a:schemeClr val="bg1">
              <a:lumMod val="50000"/>
            </a:schemeClr>
          </a:solidFill>
          <a:ln>
            <a:noFill/>
          </a:ln>
        </p:spPr>
        <p:txBody>
          <a:bodyPr lIns="91431" tIns="45715" rIns="91431" bIns="45715"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grpSp>
        <p:nvGrpSpPr>
          <p:cNvPr id="35" name="Group 40"/>
          <p:cNvGrpSpPr/>
          <p:nvPr/>
        </p:nvGrpSpPr>
        <p:grpSpPr bwMode="auto">
          <a:xfrm>
            <a:off x="1844436" y="4244107"/>
            <a:ext cx="8617318" cy="1120793"/>
            <a:chOff x="0" y="-1"/>
            <a:chExt cx="8618263" cy="1120674"/>
          </a:xfrm>
        </p:grpSpPr>
        <p:sp>
          <p:nvSpPr>
            <p:cNvPr id="36" name="矩形 78"/>
            <p:cNvSpPr>
              <a:spLocks noChangeArrowheads="1"/>
            </p:cNvSpPr>
            <p:nvPr/>
          </p:nvSpPr>
          <p:spPr bwMode="auto">
            <a:xfrm>
              <a:off x="0" y="0"/>
              <a:ext cx="1679848" cy="110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矩形 79"/>
            <p:cNvSpPr>
              <a:spLocks noChangeArrowheads="1"/>
            </p:cNvSpPr>
            <p:nvPr/>
          </p:nvSpPr>
          <p:spPr bwMode="auto">
            <a:xfrm>
              <a:off x="1714589" y="6397"/>
              <a:ext cx="1679848" cy="110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矩形 80"/>
            <p:cNvSpPr>
              <a:spLocks noChangeArrowheads="1"/>
            </p:cNvSpPr>
            <p:nvPr/>
          </p:nvSpPr>
          <p:spPr bwMode="auto">
            <a:xfrm>
              <a:off x="3474903" y="6397"/>
              <a:ext cx="1679848" cy="110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矩形 81"/>
            <p:cNvSpPr>
              <a:spLocks noChangeArrowheads="1"/>
            </p:cNvSpPr>
            <p:nvPr/>
          </p:nvSpPr>
          <p:spPr bwMode="auto">
            <a:xfrm>
              <a:off x="5189494" y="12795"/>
              <a:ext cx="1679848" cy="110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矩形 82"/>
            <p:cNvSpPr>
              <a:spLocks noChangeArrowheads="1"/>
            </p:cNvSpPr>
            <p:nvPr/>
          </p:nvSpPr>
          <p:spPr bwMode="auto">
            <a:xfrm>
              <a:off x="6938415" y="-1"/>
              <a:ext cx="1679848" cy="110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1" name="Group 46"/>
          <p:cNvGrpSpPr/>
          <p:nvPr/>
        </p:nvGrpSpPr>
        <p:grpSpPr bwMode="auto">
          <a:xfrm>
            <a:off x="1928562" y="3842471"/>
            <a:ext cx="8486562" cy="307975"/>
            <a:chOff x="0" y="0"/>
            <a:chExt cx="8487614" cy="309189"/>
          </a:xfrm>
        </p:grpSpPr>
        <p:sp>
          <p:nvSpPr>
            <p:cNvPr id="42" name="矩形 84"/>
            <p:cNvSpPr>
              <a:spLocks noChangeArrowheads="1"/>
            </p:cNvSpPr>
            <p:nvPr/>
          </p:nvSpPr>
          <p:spPr bwMode="auto">
            <a:xfrm>
              <a:off x="0" y="0"/>
              <a:ext cx="8487614" cy="309189"/>
            </a:xfrm>
            <a:prstGeom prst="rect">
              <a:avLst/>
            </a:prstGeom>
            <a:solidFill>
              <a:schemeClr val="accent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43" name="燕尾形 85"/>
            <p:cNvSpPr>
              <a:spLocks noChangeArrowheads="1"/>
            </p:cNvSpPr>
            <p:nvPr/>
          </p:nvSpPr>
          <p:spPr bwMode="auto">
            <a:xfrm rot="5400000">
              <a:off x="447875" y="45803"/>
              <a:ext cx="237581" cy="237581"/>
            </a:xfrm>
            <a:prstGeom prst="chevron">
              <a:avLst>
                <a:gd name="adj" fmla="val 50000"/>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44" name="燕尾形 86"/>
            <p:cNvSpPr>
              <a:spLocks noChangeArrowheads="1"/>
            </p:cNvSpPr>
            <p:nvPr/>
          </p:nvSpPr>
          <p:spPr bwMode="auto">
            <a:xfrm rot="5400000">
              <a:off x="2193724" y="45802"/>
              <a:ext cx="237581" cy="237581"/>
            </a:xfrm>
            <a:prstGeom prst="chevron">
              <a:avLst>
                <a:gd name="adj" fmla="val 50000"/>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45" name="燕尾形 87"/>
            <p:cNvSpPr>
              <a:spLocks noChangeArrowheads="1"/>
            </p:cNvSpPr>
            <p:nvPr/>
          </p:nvSpPr>
          <p:spPr bwMode="auto">
            <a:xfrm rot="5400000">
              <a:off x="4024557" y="51518"/>
              <a:ext cx="237581" cy="237581"/>
            </a:xfrm>
            <a:prstGeom prst="chevron">
              <a:avLst>
                <a:gd name="adj" fmla="val 50000"/>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46" name="燕尾形 88"/>
            <p:cNvSpPr>
              <a:spLocks noChangeArrowheads="1"/>
            </p:cNvSpPr>
            <p:nvPr/>
          </p:nvSpPr>
          <p:spPr bwMode="auto">
            <a:xfrm rot="5400000">
              <a:off x="5716320" y="40380"/>
              <a:ext cx="237581" cy="237581"/>
            </a:xfrm>
            <a:prstGeom prst="chevron">
              <a:avLst>
                <a:gd name="adj" fmla="val 50000"/>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47" name="燕尾形 89"/>
            <p:cNvSpPr>
              <a:spLocks noChangeArrowheads="1"/>
            </p:cNvSpPr>
            <p:nvPr/>
          </p:nvSpPr>
          <p:spPr bwMode="auto">
            <a:xfrm rot="5400000">
              <a:off x="7540696" y="51082"/>
              <a:ext cx="237581" cy="237581"/>
            </a:xfrm>
            <a:prstGeom prst="chevron">
              <a:avLst>
                <a:gd name="adj" fmla="val 50000"/>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grpSp>
      <p:sp>
        <p:nvSpPr>
          <p:cNvPr id="49" name="标题 48"/>
          <p:cNvSpPr>
            <a:spLocks noGrp="1"/>
          </p:cNvSpPr>
          <p:nvPr>
            <p:ph type="title"/>
          </p:nvPr>
        </p:nvSpPr>
        <p:spPr/>
        <p:txBody>
          <a:bodyPr>
            <a:normAutofit fontScale="90000"/>
          </a:bodyPr>
          <a:lstStyle/>
          <a:p>
            <a:r>
              <a:rPr lang="zh-CN" altLang="en-US" smtClean="0">
                <a:sym typeface="+mn-lt"/>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wipe/>
      </p:transition>
    </mc:Choice>
    <mc:Fallback>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Effect>
                                      <p:cBhvr>
                                        <p:cTn id="9" dur="300"/>
                                        <p:tgtEl>
                                          <p:spTgt spid="2"/>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300" fill="hold"/>
                                        <p:tgtEl>
                                          <p:spTgt spid="8"/>
                                        </p:tgtEl>
                                        <p:attrNameLst>
                                          <p:attrName>ppt_w</p:attrName>
                                        </p:attrNameLst>
                                      </p:cBhvr>
                                      <p:tavLst>
                                        <p:tav tm="0">
                                          <p:val>
                                            <p:fltVal val="0"/>
                                          </p:val>
                                        </p:tav>
                                        <p:tav tm="100000">
                                          <p:val>
                                            <p:strVal val="#ppt_w"/>
                                          </p:val>
                                        </p:tav>
                                      </p:tavLst>
                                    </p:anim>
                                    <p:anim calcmode="lin" valueType="num">
                                      <p:cBhvr>
                                        <p:cTn id="14" dur="300" fill="hold"/>
                                        <p:tgtEl>
                                          <p:spTgt spid="8"/>
                                        </p:tgtEl>
                                        <p:attrNameLst>
                                          <p:attrName>ppt_h</p:attrName>
                                        </p:attrNameLst>
                                      </p:cBhvr>
                                      <p:tavLst>
                                        <p:tav tm="0">
                                          <p:val>
                                            <p:fltVal val="0"/>
                                          </p:val>
                                        </p:tav>
                                        <p:tav tm="100000">
                                          <p:val>
                                            <p:strVal val="#ppt_h"/>
                                          </p:val>
                                        </p:tav>
                                      </p:tavLst>
                                    </p:anim>
                                    <p:animEffect>
                                      <p:cBhvr>
                                        <p:cTn id="15" dur="300"/>
                                        <p:tgtEl>
                                          <p:spTgt spid="8"/>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300" fill="hold"/>
                                        <p:tgtEl>
                                          <p:spTgt spid="17"/>
                                        </p:tgtEl>
                                        <p:attrNameLst>
                                          <p:attrName>ppt_w</p:attrName>
                                        </p:attrNameLst>
                                      </p:cBhvr>
                                      <p:tavLst>
                                        <p:tav tm="0">
                                          <p:val>
                                            <p:fltVal val="0"/>
                                          </p:val>
                                        </p:tav>
                                        <p:tav tm="100000">
                                          <p:val>
                                            <p:strVal val="#ppt_w"/>
                                          </p:val>
                                        </p:tav>
                                      </p:tavLst>
                                    </p:anim>
                                    <p:anim calcmode="lin" valueType="num">
                                      <p:cBhvr>
                                        <p:cTn id="20" dur="300" fill="hold"/>
                                        <p:tgtEl>
                                          <p:spTgt spid="17"/>
                                        </p:tgtEl>
                                        <p:attrNameLst>
                                          <p:attrName>ppt_h</p:attrName>
                                        </p:attrNameLst>
                                      </p:cBhvr>
                                      <p:tavLst>
                                        <p:tav tm="0">
                                          <p:val>
                                            <p:fltVal val="0"/>
                                          </p:val>
                                        </p:tav>
                                        <p:tav tm="100000">
                                          <p:val>
                                            <p:strVal val="#ppt_h"/>
                                          </p:val>
                                        </p:tav>
                                      </p:tavLst>
                                    </p:anim>
                                    <p:animEffect>
                                      <p:cBhvr>
                                        <p:cTn id="21" dur="300"/>
                                        <p:tgtEl>
                                          <p:spTgt spid="17"/>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300" fill="hold"/>
                                        <p:tgtEl>
                                          <p:spTgt spid="20"/>
                                        </p:tgtEl>
                                        <p:attrNameLst>
                                          <p:attrName>ppt_w</p:attrName>
                                        </p:attrNameLst>
                                      </p:cBhvr>
                                      <p:tavLst>
                                        <p:tav tm="0">
                                          <p:val>
                                            <p:fltVal val="0"/>
                                          </p:val>
                                        </p:tav>
                                        <p:tav tm="100000">
                                          <p:val>
                                            <p:strVal val="#ppt_w"/>
                                          </p:val>
                                        </p:tav>
                                      </p:tavLst>
                                    </p:anim>
                                    <p:anim calcmode="lin" valueType="num">
                                      <p:cBhvr>
                                        <p:cTn id="26" dur="300" fill="hold"/>
                                        <p:tgtEl>
                                          <p:spTgt spid="20"/>
                                        </p:tgtEl>
                                        <p:attrNameLst>
                                          <p:attrName>ppt_h</p:attrName>
                                        </p:attrNameLst>
                                      </p:cBhvr>
                                      <p:tavLst>
                                        <p:tav tm="0">
                                          <p:val>
                                            <p:fltVal val="0"/>
                                          </p:val>
                                        </p:tav>
                                        <p:tav tm="100000">
                                          <p:val>
                                            <p:strVal val="#ppt_h"/>
                                          </p:val>
                                        </p:tav>
                                      </p:tavLst>
                                    </p:anim>
                                    <p:animEffect>
                                      <p:cBhvr>
                                        <p:cTn id="27" dur="300"/>
                                        <p:tgtEl>
                                          <p:spTgt spid="20"/>
                                        </p:tgtEl>
                                      </p:cBhvr>
                                    </p:animEffect>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300" fill="hold"/>
                                        <p:tgtEl>
                                          <p:spTgt spid="31"/>
                                        </p:tgtEl>
                                        <p:attrNameLst>
                                          <p:attrName>ppt_x</p:attrName>
                                        </p:attrNameLst>
                                      </p:cBhvr>
                                      <p:tavLst>
                                        <p:tav tm="0">
                                          <p:val>
                                            <p:strVal val="0-#ppt_w/2"/>
                                          </p:val>
                                        </p:tav>
                                        <p:tav tm="100000">
                                          <p:val>
                                            <p:strVal val="#ppt_x"/>
                                          </p:val>
                                        </p:tav>
                                      </p:tavLst>
                                    </p:anim>
                                    <p:anim calcmode="lin" valueType="num">
                                      <p:cBhvr>
                                        <p:cTn id="32" dur="300" fill="hold"/>
                                        <p:tgtEl>
                                          <p:spTgt spid="3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p:cTn id="35" dur="300" fill="hold"/>
                                        <p:tgtEl>
                                          <p:spTgt spid="32"/>
                                        </p:tgtEl>
                                        <p:attrNameLst>
                                          <p:attrName>ppt_x</p:attrName>
                                        </p:attrNameLst>
                                      </p:cBhvr>
                                      <p:tavLst>
                                        <p:tav tm="0">
                                          <p:val>
                                            <p:strVal val="0-#ppt_w/2"/>
                                          </p:val>
                                        </p:tav>
                                        <p:tav tm="100000">
                                          <p:val>
                                            <p:strVal val="#ppt_x"/>
                                          </p:val>
                                        </p:tav>
                                      </p:tavLst>
                                    </p:anim>
                                    <p:anim calcmode="lin" valueType="num">
                                      <p:cBhvr>
                                        <p:cTn id="36" dur="3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p:cTn id="39" dur="300" fill="hold"/>
                                        <p:tgtEl>
                                          <p:spTgt spid="33"/>
                                        </p:tgtEl>
                                        <p:attrNameLst>
                                          <p:attrName>ppt_x</p:attrName>
                                        </p:attrNameLst>
                                      </p:cBhvr>
                                      <p:tavLst>
                                        <p:tav tm="0">
                                          <p:val>
                                            <p:strVal val="0-#ppt_w/2"/>
                                          </p:val>
                                        </p:tav>
                                        <p:tav tm="100000">
                                          <p:val>
                                            <p:strVal val="#ppt_x"/>
                                          </p:val>
                                        </p:tav>
                                      </p:tavLst>
                                    </p:anim>
                                    <p:anim calcmode="lin" valueType="num">
                                      <p:cBhvr>
                                        <p:cTn id="40" dur="300" fill="hold"/>
                                        <p:tgtEl>
                                          <p:spTgt spid="33"/>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p:cTn id="43" dur="300" fill="hold"/>
                                        <p:tgtEl>
                                          <p:spTgt spid="34"/>
                                        </p:tgtEl>
                                        <p:attrNameLst>
                                          <p:attrName>ppt_x</p:attrName>
                                        </p:attrNameLst>
                                      </p:cBhvr>
                                      <p:tavLst>
                                        <p:tav tm="0">
                                          <p:val>
                                            <p:strVal val="0-#ppt_w/2"/>
                                          </p:val>
                                        </p:tav>
                                        <p:tav tm="100000">
                                          <p:val>
                                            <p:strVal val="#ppt_x"/>
                                          </p:val>
                                        </p:tav>
                                      </p:tavLst>
                                    </p:anim>
                                    <p:anim calcmode="lin" valueType="num">
                                      <p:cBhvr>
                                        <p:cTn id="44" dur="300" fill="hold"/>
                                        <p:tgtEl>
                                          <p:spTgt spid="3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p:cBhvr>
                                        <p:cTn id="48" dur="500"/>
                                        <p:tgtEl>
                                          <p:spTgt spid="25"/>
                                        </p:tgtEl>
                                      </p:cBhvr>
                                    </p:animEffect>
                                    <p:anim calcmode="lin" valueType="num">
                                      <p:cBhvr>
                                        <p:cTn id="49" dur="500" fill="hold"/>
                                        <p:tgtEl>
                                          <p:spTgt spid="25"/>
                                        </p:tgtEl>
                                        <p:attrNameLst>
                                          <p:attrName>ppt_x</p:attrName>
                                        </p:attrNameLst>
                                      </p:cBhvr>
                                      <p:tavLst>
                                        <p:tav tm="0">
                                          <p:val>
                                            <p:strVal val="#ppt_x"/>
                                          </p:val>
                                        </p:tav>
                                        <p:tav tm="100000">
                                          <p:val>
                                            <p:strVal val="#ppt_x"/>
                                          </p:val>
                                        </p:tav>
                                      </p:tavLst>
                                    </p:anim>
                                    <p:anim calcmode="lin" valueType="num">
                                      <p:cBhvr>
                                        <p:cTn id="50" dur="500" fill="hold"/>
                                        <p:tgtEl>
                                          <p:spTgt spid="25"/>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22" presetClass="entr" presetSubtype="1" fill="hold" nodeType="afterEffect">
                                  <p:stCondLst>
                                    <p:cond delay="0"/>
                                  </p:stCondLst>
                                  <p:childTnLst>
                                    <p:set>
                                      <p:cBhvr>
                                        <p:cTn id="53" dur="1" fill="hold">
                                          <p:stCondLst>
                                            <p:cond delay="0"/>
                                          </p:stCondLst>
                                        </p:cTn>
                                        <p:tgtEl>
                                          <p:spTgt spid="41"/>
                                        </p:tgtEl>
                                        <p:attrNameLst>
                                          <p:attrName>style.visibility</p:attrName>
                                        </p:attrNameLst>
                                      </p:cBhvr>
                                      <p:to>
                                        <p:strVal val="visible"/>
                                      </p:to>
                                    </p:set>
                                    <p:animEffect>
                                      <p:cBhvr>
                                        <p:cTn id="54" dur="500"/>
                                        <p:tgtEl>
                                          <p:spTgt spid="41"/>
                                        </p:tgtEl>
                                      </p:cBhvr>
                                    </p:animEffect>
                                  </p:childTnLst>
                                </p:cTn>
                              </p:par>
                            </p:childTnLst>
                          </p:cTn>
                        </p:par>
                        <p:par>
                          <p:cTn id="55" fill="hold">
                            <p:stCondLst>
                              <p:cond delay="3500"/>
                            </p:stCondLst>
                            <p:childTnLst>
                              <p:par>
                                <p:cTn id="56" presetID="42" presetClass="entr" presetSubtype="0" fill="hold" nodeType="afterEffect">
                                  <p:stCondLst>
                                    <p:cond delay="0"/>
                                  </p:stCondLst>
                                  <p:childTnLst>
                                    <p:set>
                                      <p:cBhvr>
                                        <p:cTn id="57" dur="1" fill="hold">
                                          <p:stCondLst>
                                            <p:cond delay="0"/>
                                          </p:stCondLst>
                                        </p:cTn>
                                        <p:tgtEl>
                                          <p:spTgt spid="35"/>
                                        </p:tgtEl>
                                        <p:attrNameLst>
                                          <p:attrName>style.visibility</p:attrName>
                                        </p:attrNameLst>
                                      </p:cBhvr>
                                      <p:to>
                                        <p:strVal val="visible"/>
                                      </p:to>
                                    </p:set>
                                    <p:animEffect>
                                      <p:cBhvr>
                                        <p:cTn id="58" dur="300"/>
                                        <p:tgtEl>
                                          <p:spTgt spid="35"/>
                                        </p:tgtEl>
                                      </p:cBhvr>
                                    </p:animEffect>
                                    <p:anim calcmode="lin" valueType="num">
                                      <p:cBhvr>
                                        <p:cTn id="59" dur="300" fill="hold"/>
                                        <p:tgtEl>
                                          <p:spTgt spid="35"/>
                                        </p:tgtEl>
                                        <p:attrNameLst>
                                          <p:attrName>ppt_x</p:attrName>
                                        </p:attrNameLst>
                                      </p:cBhvr>
                                      <p:tavLst>
                                        <p:tav tm="0">
                                          <p:val>
                                            <p:strVal val="#ppt_x"/>
                                          </p:val>
                                        </p:tav>
                                        <p:tav tm="100000">
                                          <p:val>
                                            <p:strVal val="#ppt_x"/>
                                          </p:val>
                                        </p:tav>
                                      </p:tavLst>
                                    </p:anim>
                                    <p:anim calcmode="lin" valueType="num">
                                      <p:cBhvr>
                                        <p:cTn id="60" dur="3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autoUpdateAnimBg="0"/>
      <p:bldP spid="32" grpId="0" bldLvl="0" animBg="1" autoUpdateAnimBg="0"/>
      <p:bldP spid="33" grpId="0" bldLvl="0" animBg="1" autoUpdateAnimBg="0"/>
      <p:bldP spid="34" grpId="0" bldLvl="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125"/>
          <p:cNvSpPr/>
          <p:nvPr/>
        </p:nvSpPr>
        <p:spPr bwMode="auto">
          <a:xfrm>
            <a:off x="6075512" y="2194173"/>
            <a:ext cx="1513776" cy="1193792"/>
          </a:xfrm>
          <a:custGeom>
            <a:avLst/>
            <a:gdLst>
              <a:gd name="T0" fmla="*/ 37 w 52"/>
              <a:gd name="T1" fmla="*/ 12 h 41"/>
              <a:gd name="T2" fmla="*/ 35 w 52"/>
              <a:gd name="T3" fmla="*/ 0 h 41"/>
              <a:gd name="T4" fmla="*/ 24 w 52"/>
              <a:gd name="T5" fmla="*/ 6 h 41"/>
              <a:gd name="T6" fmla="*/ 6 w 52"/>
              <a:gd name="T7" fmla="*/ 3 h 41"/>
              <a:gd name="T8" fmla="*/ 0 w 52"/>
              <a:gd name="T9" fmla="*/ 3 h 41"/>
              <a:gd name="T10" fmla="*/ 2 w 52"/>
              <a:gd name="T11" fmla="*/ 28 h 41"/>
              <a:gd name="T12" fmla="*/ 6 w 52"/>
              <a:gd name="T13" fmla="*/ 28 h 41"/>
              <a:gd name="T14" fmla="*/ 32 w 52"/>
              <a:gd name="T15" fmla="*/ 41 h 41"/>
              <a:gd name="T16" fmla="*/ 52 w 52"/>
              <a:gd name="T17" fmla="*/ 25 h 41"/>
              <a:gd name="T18" fmla="*/ 37 w 52"/>
              <a:gd name="T1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41">
                <a:moveTo>
                  <a:pt x="37" y="12"/>
                </a:moveTo>
                <a:cubicBezTo>
                  <a:pt x="35" y="0"/>
                  <a:pt x="35" y="0"/>
                  <a:pt x="35" y="0"/>
                </a:cubicBezTo>
                <a:cubicBezTo>
                  <a:pt x="24" y="6"/>
                  <a:pt x="24" y="6"/>
                  <a:pt x="24" y="6"/>
                </a:cubicBezTo>
                <a:cubicBezTo>
                  <a:pt x="18" y="4"/>
                  <a:pt x="12" y="3"/>
                  <a:pt x="6" y="3"/>
                </a:cubicBezTo>
                <a:cubicBezTo>
                  <a:pt x="4" y="3"/>
                  <a:pt x="2" y="3"/>
                  <a:pt x="0" y="3"/>
                </a:cubicBezTo>
                <a:cubicBezTo>
                  <a:pt x="2" y="28"/>
                  <a:pt x="2" y="28"/>
                  <a:pt x="2" y="28"/>
                </a:cubicBezTo>
                <a:cubicBezTo>
                  <a:pt x="3" y="28"/>
                  <a:pt x="4" y="28"/>
                  <a:pt x="6" y="28"/>
                </a:cubicBezTo>
                <a:cubicBezTo>
                  <a:pt x="16" y="28"/>
                  <a:pt x="26" y="33"/>
                  <a:pt x="32" y="41"/>
                </a:cubicBezTo>
                <a:cubicBezTo>
                  <a:pt x="52" y="25"/>
                  <a:pt x="52" y="25"/>
                  <a:pt x="52" y="25"/>
                </a:cubicBezTo>
                <a:cubicBezTo>
                  <a:pt x="47" y="20"/>
                  <a:pt x="43" y="16"/>
                  <a:pt x="37" y="12"/>
                </a:cubicBezTo>
                <a:close/>
              </a:path>
            </a:pathLst>
          </a:custGeom>
          <a:solidFill>
            <a:schemeClr val="accent1"/>
          </a:solidFill>
          <a:ln>
            <a:noFill/>
          </a:ln>
        </p:spPr>
        <p:txBody>
          <a:bodyPr vert="horz" wrap="square" lIns="91431" tIns="45715" rIns="91431" bIns="45715" numCol="1" anchor="t" anchorCtr="0" compatLnSpc="1"/>
          <a:lstStyle/>
          <a:p>
            <a:endParaRPr lang="zh-CN" altLang="en-US"/>
          </a:p>
        </p:txBody>
      </p:sp>
      <p:sp>
        <p:nvSpPr>
          <p:cNvPr id="36" name="Freeform 126"/>
          <p:cNvSpPr/>
          <p:nvPr/>
        </p:nvSpPr>
        <p:spPr bwMode="auto">
          <a:xfrm>
            <a:off x="4870761" y="2228119"/>
            <a:ext cx="1255323" cy="1132252"/>
          </a:xfrm>
          <a:custGeom>
            <a:avLst/>
            <a:gdLst>
              <a:gd name="T0" fmla="*/ 41 w 43"/>
              <a:gd name="T1" fmla="*/ 2 h 39"/>
              <a:gd name="T2" fmla="*/ 25 w 43"/>
              <a:gd name="T3" fmla="*/ 6 h 39"/>
              <a:gd name="T4" fmla="*/ 14 w 43"/>
              <a:gd name="T5" fmla="*/ 0 h 39"/>
              <a:gd name="T6" fmla="*/ 12 w 43"/>
              <a:gd name="T7" fmla="*/ 13 h 39"/>
              <a:gd name="T8" fmla="*/ 0 w 43"/>
              <a:gd name="T9" fmla="*/ 24 h 39"/>
              <a:gd name="T10" fmla="*/ 20 w 43"/>
              <a:gd name="T11" fmla="*/ 39 h 39"/>
              <a:gd name="T12" fmla="*/ 43 w 43"/>
              <a:gd name="T13" fmla="*/ 27 h 39"/>
              <a:gd name="T14" fmla="*/ 41 w 43"/>
              <a:gd name="T15" fmla="*/ 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39">
                <a:moveTo>
                  <a:pt x="41" y="2"/>
                </a:moveTo>
                <a:cubicBezTo>
                  <a:pt x="35" y="2"/>
                  <a:pt x="30" y="4"/>
                  <a:pt x="25" y="6"/>
                </a:cubicBezTo>
                <a:cubicBezTo>
                  <a:pt x="14" y="0"/>
                  <a:pt x="14" y="0"/>
                  <a:pt x="14" y="0"/>
                </a:cubicBezTo>
                <a:cubicBezTo>
                  <a:pt x="12" y="13"/>
                  <a:pt x="12" y="13"/>
                  <a:pt x="12" y="13"/>
                </a:cubicBezTo>
                <a:cubicBezTo>
                  <a:pt x="8" y="16"/>
                  <a:pt x="4" y="20"/>
                  <a:pt x="0" y="24"/>
                </a:cubicBezTo>
                <a:cubicBezTo>
                  <a:pt x="20" y="39"/>
                  <a:pt x="20" y="39"/>
                  <a:pt x="20" y="39"/>
                </a:cubicBezTo>
                <a:cubicBezTo>
                  <a:pt x="25" y="32"/>
                  <a:pt x="34" y="28"/>
                  <a:pt x="43" y="27"/>
                </a:cubicBezTo>
                <a:lnTo>
                  <a:pt x="41" y="2"/>
                </a:lnTo>
                <a:close/>
              </a:path>
            </a:pathLst>
          </a:custGeom>
          <a:solidFill>
            <a:schemeClr val="accent2"/>
          </a:solidFill>
          <a:ln>
            <a:noFill/>
          </a:ln>
        </p:spPr>
        <p:txBody>
          <a:bodyPr vert="horz" wrap="square" lIns="91431" tIns="45715" rIns="91431" bIns="45715" numCol="1" anchor="t" anchorCtr="0" compatLnSpc="1"/>
          <a:lstStyle/>
          <a:p>
            <a:endParaRPr lang="zh-CN" altLang="en-US"/>
          </a:p>
        </p:txBody>
      </p:sp>
      <p:sp>
        <p:nvSpPr>
          <p:cNvPr id="37" name="Freeform 127"/>
          <p:cNvSpPr/>
          <p:nvPr/>
        </p:nvSpPr>
        <p:spPr bwMode="auto">
          <a:xfrm>
            <a:off x="4255405" y="2929628"/>
            <a:ext cx="1193793" cy="1390705"/>
          </a:xfrm>
          <a:custGeom>
            <a:avLst/>
            <a:gdLst>
              <a:gd name="T0" fmla="*/ 41 w 41"/>
              <a:gd name="T1" fmla="*/ 15 h 48"/>
              <a:gd name="T2" fmla="*/ 21 w 41"/>
              <a:gd name="T3" fmla="*/ 0 h 48"/>
              <a:gd name="T4" fmla="*/ 12 w 41"/>
              <a:gd name="T5" fmla="*/ 16 h 48"/>
              <a:gd name="T6" fmla="*/ 0 w 41"/>
              <a:gd name="T7" fmla="*/ 21 h 48"/>
              <a:gd name="T8" fmla="*/ 9 w 41"/>
              <a:gd name="T9" fmla="*/ 30 h 48"/>
              <a:gd name="T10" fmla="*/ 9 w 41"/>
              <a:gd name="T11" fmla="*/ 37 h 48"/>
              <a:gd name="T12" fmla="*/ 10 w 41"/>
              <a:gd name="T13" fmla="*/ 48 h 48"/>
              <a:gd name="T14" fmla="*/ 34 w 41"/>
              <a:gd name="T15" fmla="*/ 43 h 48"/>
              <a:gd name="T16" fmla="*/ 33 w 41"/>
              <a:gd name="T17" fmla="*/ 37 h 48"/>
              <a:gd name="T18" fmla="*/ 41 w 41"/>
              <a:gd name="T19" fmla="*/ 1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8">
                <a:moveTo>
                  <a:pt x="41" y="15"/>
                </a:moveTo>
                <a:cubicBezTo>
                  <a:pt x="21" y="0"/>
                  <a:pt x="21" y="0"/>
                  <a:pt x="21" y="0"/>
                </a:cubicBezTo>
                <a:cubicBezTo>
                  <a:pt x="18" y="5"/>
                  <a:pt x="15" y="10"/>
                  <a:pt x="12" y="16"/>
                </a:cubicBezTo>
                <a:cubicBezTo>
                  <a:pt x="0" y="21"/>
                  <a:pt x="0" y="21"/>
                  <a:pt x="0" y="21"/>
                </a:cubicBezTo>
                <a:cubicBezTo>
                  <a:pt x="9" y="30"/>
                  <a:pt x="9" y="30"/>
                  <a:pt x="9" y="30"/>
                </a:cubicBezTo>
                <a:cubicBezTo>
                  <a:pt x="9" y="32"/>
                  <a:pt x="9" y="34"/>
                  <a:pt x="9" y="37"/>
                </a:cubicBezTo>
                <a:cubicBezTo>
                  <a:pt x="9" y="40"/>
                  <a:pt x="9" y="44"/>
                  <a:pt x="10" y="48"/>
                </a:cubicBezTo>
                <a:cubicBezTo>
                  <a:pt x="34" y="43"/>
                  <a:pt x="34" y="43"/>
                  <a:pt x="34" y="43"/>
                </a:cubicBezTo>
                <a:cubicBezTo>
                  <a:pt x="34" y="41"/>
                  <a:pt x="33" y="39"/>
                  <a:pt x="33" y="37"/>
                </a:cubicBezTo>
                <a:cubicBezTo>
                  <a:pt x="33" y="29"/>
                  <a:pt x="36" y="21"/>
                  <a:pt x="41" y="15"/>
                </a:cubicBezTo>
                <a:close/>
              </a:path>
            </a:pathLst>
          </a:custGeom>
          <a:solidFill>
            <a:schemeClr val="accent3"/>
          </a:solidFill>
          <a:ln>
            <a:noFill/>
          </a:ln>
        </p:spPr>
        <p:txBody>
          <a:bodyPr vert="horz" wrap="square" lIns="91431" tIns="45715" rIns="91431" bIns="45715" numCol="1" anchor="t" anchorCtr="0" compatLnSpc="1"/>
          <a:lstStyle/>
          <a:p>
            <a:endParaRPr lang="zh-CN" altLang="en-US"/>
          </a:p>
        </p:txBody>
      </p:sp>
      <p:sp>
        <p:nvSpPr>
          <p:cNvPr id="38" name="Freeform 128"/>
          <p:cNvSpPr/>
          <p:nvPr/>
        </p:nvSpPr>
        <p:spPr bwMode="auto">
          <a:xfrm>
            <a:off x="4464631" y="4172640"/>
            <a:ext cx="1070721" cy="1046107"/>
          </a:xfrm>
          <a:custGeom>
            <a:avLst/>
            <a:gdLst>
              <a:gd name="T0" fmla="*/ 37 w 37"/>
              <a:gd name="T1" fmla="*/ 18 h 36"/>
              <a:gd name="T2" fmla="*/ 27 w 37"/>
              <a:gd name="T3" fmla="*/ 0 h 36"/>
              <a:gd name="T4" fmla="*/ 3 w 37"/>
              <a:gd name="T5" fmla="*/ 5 h 36"/>
              <a:gd name="T6" fmla="*/ 5 w 37"/>
              <a:gd name="T7" fmla="*/ 15 h 36"/>
              <a:gd name="T8" fmla="*/ 0 w 37"/>
              <a:gd name="T9" fmla="*/ 26 h 36"/>
              <a:gd name="T10" fmla="*/ 12 w 37"/>
              <a:gd name="T11" fmla="*/ 28 h 36"/>
              <a:gd name="T12" fmla="*/ 19 w 37"/>
              <a:gd name="T13" fmla="*/ 36 h 36"/>
              <a:gd name="T14" fmla="*/ 37 w 37"/>
              <a:gd name="T15" fmla="*/ 1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6">
                <a:moveTo>
                  <a:pt x="37" y="18"/>
                </a:moveTo>
                <a:cubicBezTo>
                  <a:pt x="32" y="13"/>
                  <a:pt x="28" y="7"/>
                  <a:pt x="27" y="0"/>
                </a:cubicBezTo>
                <a:cubicBezTo>
                  <a:pt x="3" y="5"/>
                  <a:pt x="3" y="5"/>
                  <a:pt x="3" y="5"/>
                </a:cubicBezTo>
                <a:cubicBezTo>
                  <a:pt x="3" y="8"/>
                  <a:pt x="4" y="11"/>
                  <a:pt x="5" y="15"/>
                </a:cubicBezTo>
                <a:cubicBezTo>
                  <a:pt x="0" y="26"/>
                  <a:pt x="0" y="26"/>
                  <a:pt x="0" y="26"/>
                </a:cubicBezTo>
                <a:cubicBezTo>
                  <a:pt x="12" y="28"/>
                  <a:pt x="12" y="28"/>
                  <a:pt x="12" y="28"/>
                </a:cubicBezTo>
                <a:cubicBezTo>
                  <a:pt x="14" y="31"/>
                  <a:pt x="17" y="33"/>
                  <a:pt x="19" y="36"/>
                </a:cubicBezTo>
                <a:lnTo>
                  <a:pt x="37" y="18"/>
                </a:lnTo>
                <a:close/>
              </a:path>
            </a:pathLst>
          </a:custGeom>
          <a:solidFill>
            <a:schemeClr val="accent1"/>
          </a:solidFill>
          <a:ln>
            <a:noFill/>
          </a:ln>
        </p:spPr>
        <p:txBody>
          <a:bodyPr vert="horz" wrap="square" lIns="91431" tIns="45715" rIns="91431" bIns="45715" numCol="1" anchor="t" anchorCtr="0" compatLnSpc="1"/>
          <a:lstStyle/>
          <a:p>
            <a:endParaRPr lang="zh-CN" altLang="en-US"/>
          </a:p>
        </p:txBody>
      </p:sp>
      <p:sp>
        <p:nvSpPr>
          <p:cNvPr id="39" name="Freeform 129"/>
          <p:cNvSpPr/>
          <p:nvPr/>
        </p:nvSpPr>
        <p:spPr bwMode="auto">
          <a:xfrm>
            <a:off x="5040670" y="2925709"/>
            <a:ext cx="2904473" cy="2807548"/>
          </a:xfrm>
          <a:custGeom>
            <a:avLst/>
            <a:gdLst>
              <a:gd name="T0" fmla="*/ 87 w 100"/>
              <a:gd name="T1" fmla="*/ 74 h 96"/>
              <a:gd name="T2" fmla="*/ 100 w 100"/>
              <a:gd name="T3" fmla="*/ 37 h 96"/>
              <a:gd name="T4" fmla="*/ 88 w 100"/>
              <a:gd name="T5" fmla="*/ 0 h 96"/>
              <a:gd name="T6" fmla="*/ 68 w 100"/>
              <a:gd name="T7" fmla="*/ 15 h 96"/>
              <a:gd name="T8" fmla="*/ 76 w 100"/>
              <a:gd name="T9" fmla="*/ 37 h 96"/>
              <a:gd name="T10" fmla="*/ 42 w 100"/>
              <a:gd name="T11" fmla="*/ 71 h 96"/>
              <a:gd name="T12" fmla="*/ 18 w 100"/>
              <a:gd name="T13" fmla="*/ 61 h 96"/>
              <a:gd name="T14" fmla="*/ 0 w 100"/>
              <a:gd name="T15" fmla="*/ 79 h 96"/>
              <a:gd name="T16" fmla="*/ 42 w 100"/>
              <a:gd name="T17" fmla="*/ 96 h 96"/>
              <a:gd name="T18" fmla="*/ 76 w 100"/>
              <a:gd name="T19" fmla="*/ 84 h 96"/>
              <a:gd name="T20" fmla="*/ 89 w 100"/>
              <a:gd name="T21" fmla="*/ 87 h 96"/>
              <a:gd name="T22" fmla="*/ 87 w 100"/>
              <a:gd name="T23" fmla="*/ 74 h 96"/>
              <a:gd name="connsiteX0" fmla="*/ 8700 w 10000"/>
              <a:gd name="connsiteY0" fmla="*/ 7708 h 10000"/>
              <a:gd name="connsiteX1" fmla="*/ 10000 w 10000"/>
              <a:gd name="connsiteY1" fmla="*/ 3854 h 10000"/>
              <a:gd name="connsiteX2" fmla="*/ 8800 w 10000"/>
              <a:gd name="connsiteY2" fmla="*/ 0 h 10000"/>
              <a:gd name="connsiteX3" fmla="*/ 6800 w 10000"/>
              <a:gd name="connsiteY3" fmla="*/ 1563 h 10000"/>
              <a:gd name="connsiteX4" fmla="*/ 7600 w 10000"/>
              <a:gd name="connsiteY4" fmla="*/ 3854 h 10000"/>
              <a:gd name="connsiteX5" fmla="*/ 4200 w 10000"/>
              <a:gd name="connsiteY5" fmla="*/ 7396 h 10000"/>
              <a:gd name="connsiteX6" fmla="*/ 1800 w 10000"/>
              <a:gd name="connsiteY6" fmla="*/ 6354 h 10000"/>
              <a:gd name="connsiteX7" fmla="*/ 0 w 10000"/>
              <a:gd name="connsiteY7" fmla="*/ 8229 h 10000"/>
              <a:gd name="connsiteX8" fmla="*/ 4200 w 10000"/>
              <a:gd name="connsiteY8" fmla="*/ 10000 h 10000"/>
              <a:gd name="connsiteX9" fmla="*/ 7600 w 10000"/>
              <a:gd name="connsiteY9" fmla="*/ 8750 h 10000"/>
              <a:gd name="connsiteX10" fmla="*/ 8900 w 10000"/>
              <a:gd name="connsiteY10" fmla="*/ 9063 h 10000"/>
              <a:gd name="connsiteX11" fmla="*/ 8700 w 10000"/>
              <a:gd name="connsiteY11" fmla="*/ 7708 h 10000"/>
              <a:gd name="connsiteX0-1" fmla="*/ 8700 w 10000"/>
              <a:gd name="connsiteY0-2" fmla="*/ 7802 h 10094"/>
              <a:gd name="connsiteX1-3" fmla="*/ 10000 w 10000"/>
              <a:gd name="connsiteY1-4" fmla="*/ 3948 h 10094"/>
              <a:gd name="connsiteX2-5" fmla="*/ 8800 w 10000"/>
              <a:gd name="connsiteY2-6" fmla="*/ 0 h 10094"/>
              <a:gd name="connsiteX3-7" fmla="*/ 6800 w 10000"/>
              <a:gd name="connsiteY3-8" fmla="*/ 1657 h 10094"/>
              <a:gd name="connsiteX4-9" fmla="*/ 7600 w 10000"/>
              <a:gd name="connsiteY4-10" fmla="*/ 3948 h 10094"/>
              <a:gd name="connsiteX5-11" fmla="*/ 4200 w 10000"/>
              <a:gd name="connsiteY5-12" fmla="*/ 7490 h 10094"/>
              <a:gd name="connsiteX6-13" fmla="*/ 1800 w 10000"/>
              <a:gd name="connsiteY6-14" fmla="*/ 6448 h 10094"/>
              <a:gd name="connsiteX7-15" fmla="*/ 0 w 10000"/>
              <a:gd name="connsiteY7-16" fmla="*/ 8323 h 10094"/>
              <a:gd name="connsiteX8-17" fmla="*/ 4200 w 10000"/>
              <a:gd name="connsiteY8-18" fmla="*/ 10094 h 10094"/>
              <a:gd name="connsiteX9-19" fmla="*/ 7600 w 10000"/>
              <a:gd name="connsiteY9-20" fmla="*/ 8844 h 10094"/>
              <a:gd name="connsiteX10-21" fmla="*/ 8900 w 10000"/>
              <a:gd name="connsiteY10-22" fmla="*/ 9157 h 10094"/>
              <a:gd name="connsiteX11-23" fmla="*/ 8700 w 10000"/>
              <a:gd name="connsiteY11-24" fmla="*/ 7802 h 10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0000" h="10094">
                <a:moveTo>
                  <a:pt x="8700" y="7802"/>
                </a:moveTo>
                <a:cubicBezTo>
                  <a:pt x="9500" y="6761"/>
                  <a:pt x="9983" y="5248"/>
                  <a:pt x="10000" y="3948"/>
                </a:cubicBezTo>
                <a:cubicBezTo>
                  <a:pt x="10017" y="2648"/>
                  <a:pt x="9600" y="1042"/>
                  <a:pt x="8800" y="0"/>
                </a:cubicBezTo>
                <a:lnTo>
                  <a:pt x="6800" y="1657"/>
                </a:lnTo>
                <a:cubicBezTo>
                  <a:pt x="7300" y="2282"/>
                  <a:pt x="7600" y="3011"/>
                  <a:pt x="7600" y="3948"/>
                </a:cubicBezTo>
                <a:cubicBezTo>
                  <a:pt x="7600" y="5823"/>
                  <a:pt x="6000" y="7490"/>
                  <a:pt x="4200" y="7490"/>
                </a:cubicBezTo>
                <a:cubicBezTo>
                  <a:pt x="3200" y="7490"/>
                  <a:pt x="2400" y="7073"/>
                  <a:pt x="1800" y="6448"/>
                </a:cubicBezTo>
                <a:lnTo>
                  <a:pt x="0" y="8323"/>
                </a:lnTo>
                <a:cubicBezTo>
                  <a:pt x="1100" y="9365"/>
                  <a:pt x="2500" y="10094"/>
                  <a:pt x="4200" y="10094"/>
                </a:cubicBezTo>
                <a:cubicBezTo>
                  <a:pt x="5400" y="10094"/>
                  <a:pt x="6600" y="9573"/>
                  <a:pt x="7600" y="8844"/>
                </a:cubicBezTo>
                <a:lnTo>
                  <a:pt x="8900" y="9157"/>
                </a:lnTo>
                <a:cubicBezTo>
                  <a:pt x="8833" y="8705"/>
                  <a:pt x="8767" y="8254"/>
                  <a:pt x="8700" y="7802"/>
                </a:cubicBezTo>
                <a:close/>
              </a:path>
            </a:pathLst>
          </a:custGeom>
          <a:solidFill>
            <a:schemeClr val="accent2"/>
          </a:solidFill>
          <a:ln>
            <a:noFill/>
          </a:ln>
          <a:effectLst/>
        </p:spPr>
        <p:txBody>
          <a:bodyPr vert="horz" wrap="square" lIns="91431" tIns="45715" rIns="91431" bIns="45715" numCol="1" anchor="t" anchorCtr="0" compatLnSpc="1"/>
          <a:lstStyle/>
          <a:p>
            <a:endParaRPr lang="zh-CN" altLang="en-US"/>
          </a:p>
        </p:txBody>
      </p:sp>
      <p:sp>
        <p:nvSpPr>
          <p:cNvPr id="40" name="TextBox 39"/>
          <p:cNvSpPr txBox="1"/>
          <p:nvPr/>
        </p:nvSpPr>
        <p:spPr>
          <a:xfrm>
            <a:off x="5632040" y="3463205"/>
            <a:ext cx="1241078" cy="1077219"/>
          </a:xfrm>
          <a:prstGeom prst="rect">
            <a:avLst/>
          </a:prstGeom>
          <a:noFill/>
        </p:spPr>
        <p:txBody>
          <a:bodyPr wrap="square" lIns="91431" tIns="45715" rIns="91431" bIns="45715" rtlCol="0" anchor="ctr">
            <a:spAutoFit/>
          </a:bodyPr>
          <a:lstStyle/>
          <a:p>
            <a:pPr algn="ctr"/>
            <a:r>
              <a:rPr lang="zh-CN" altLang="en-US" sz="3200" dirty="0">
                <a:solidFill>
                  <a:srgbClr val="131426"/>
                </a:solidFill>
                <a:effectLst>
                  <a:outerShdw blurRad="266700" algn="tl" rotWithShape="0">
                    <a:schemeClr val="tx2">
                      <a:lumMod val="40000"/>
                      <a:lumOff val="60000"/>
                      <a:alpha val="55000"/>
                    </a:schemeClr>
                  </a:outerShdw>
                </a:effectLst>
                <a:latin typeface="微软雅黑" panose="020B0503020204020204" pitchFamily="34" charset="-122"/>
                <a:ea typeface="微软雅黑" panose="020B0503020204020204" pitchFamily="34" charset="-122"/>
              </a:rPr>
              <a:t>添加标题</a:t>
            </a:r>
          </a:p>
        </p:txBody>
      </p:sp>
      <p:sp>
        <p:nvSpPr>
          <p:cNvPr id="41" name="TextBox 40"/>
          <p:cNvSpPr txBox="1"/>
          <p:nvPr/>
        </p:nvSpPr>
        <p:spPr>
          <a:xfrm>
            <a:off x="6721382" y="4937925"/>
            <a:ext cx="697609" cy="400099"/>
          </a:xfrm>
          <a:prstGeom prst="rect">
            <a:avLst/>
          </a:prstGeom>
          <a:noFill/>
        </p:spPr>
        <p:txBody>
          <a:bodyPr wrap="none" lIns="91431" tIns="45715" rIns="91431" bIns="45715" rtlCol="0" anchor="ctr">
            <a:spAutoFit/>
          </a:bodyPr>
          <a:lstStyle/>
          <a:p>
            <a:r>
              <a:rPr lang="zh-CN" altLang="en-US" sz="2000" dirty="0">
                <a:solidFill>
                  <a:schemeClr val="bg1"/>
                </a:solidFill>
                <a:latin typeface="UKIJ Qolyazma" pitchFamily="18" charset="0"/>
                <a:ea typeface="微软雅黑" panose="020B0503020204020204" pitchFamily="34" charset="-122"/>
                <a:cs typeface="UKIJ Qolyazma" pitchFamily="18" charset="0"/>
              </a:rPr>
              <a:t>文字</a:t>
            </a:r>
          </a:p>
        </p:txBody>
      </p:sp>
      <p:sp>
        <p:nvSpPr>
          <p:cNvPr id="42" name="TextBox 41"/>
          <p:cNvSpPr txBox="1"/>
          <p:nvPr/>
        </p:nvSpPr>
        <p:spPr>
          <a:xfrm>
            <a:off x="6459078" y="2627505"/>
            <a:ext cx="697609" cy="400099"/>
          </a:xfrm>
          <a:prstGeom prst="rect">
            <a:avLst/>
          </a:prstGeom>
          <a:noFill/>
        </p:spPr>
        <p:txBody>
          <a:bodyPr wrap="none" lIns="91431" tIns="45715" rIns="91431" bIns="45715" rtlCol="0" anchor="ctr">
            <a:spAutoFit/>
          </a:bodyPr>
          <a:lstStyle/>
          <a:p>
            <a:r>
              <a:rPr lang="zh-CN" altLang="en-US" sz="2000" dirty="0">
                <a:solidFill>
                  <a:schemeClr val="bg1"/>
                </a:solidFill>
                <a:latin typeface="UKIJ Qolyazma" pitchFamily="18" charset="0"/>
                <a:ea typeface="微软雅黑" panose="020B0503020204020204" pitchFamily="34" charset="-122"/>
                <a:cs typeface="UKIJ Qolyazma" pitchFamily="18" charset="0"/>
              </a:rPr>
              <a:t>文字</a:t>
            </a:r>
          </a:p>
        </p:txBody>
      </p:sp>
      <p:sp>
        <p:nvSpPr>
          <p:cNvPr id="43" name="TextBox 42"/>
          <p:cNvSpPr txBox="1"/>
          <p:nvPr/>
        </p:nvSpPr>
        <p:spPr>
          <a:xfrm>
            <a:off x="5270347" y="2665607"/>
            <a:ext cx="697609" cy="400099"/>
          </a:xfrm>
          <a:prstGeom prst="rect">
            <a:avLst/>
          </a:prstGeom>
          <a:noFill/>
        </p:spPr>
        <p:txBody>
          <a:bodyPr wrap="none" lIns="91431" tIns="45715" rIns="91431" bIns="45715" rtlCol="0" anchor="ctr">
            <a:spAutoFit/>
          </a:bodyPr>
          <a:lstStyle/>
          <a:p>
            <a:r>
              <a:rPr lang="zh-CN" altLang="en-US" sz="2000" dirty="0" smtClean="0">
                <a:solidFill>
                  <a:schemeClr val="bg1"/>
                </a:solidFill>
                <a:latin typeface="UKIJ Qolyazma" pitchFamily="18" charset="0"/>
                <a:ea typeface="微软雅黑" panose="020B0503020204020204" pitchFamily="34" charset="-122"/>
                <a:cs typeface="UKIJ Qolyazma" pitchFamily="18" charset="0"/>
              </a:rPr>
              <a:t>文字</a:t>
            </a:r>
            <a:endParaRPr lang="zh-CN" altLang="en-US" sz="2000" dirty="0">
              <a:solidFill>
                <a:schemeClr val="bg1"/>
              </a:solidFill>
              <a:latin typeface="UKIJ Qolyazma" pitchFamily="18" charset="0"/>
              <a:ea typeface="微软雅黑" panose="020B0503020204020204" pitchFamily="34" charset="-122"/>
              <a:cs typeface="UKIJ Qolyazma" pitchFamily="18" charset="0"/>
            </a:endParaRPr>
          </a:p>
        </p:txBody>
      </p:sp>
      <p:sp>
        <p:nvSpPr>
          <p:cNvPr id="44" name="TextBox 43"/>
          <p:cNvSpPr txBox="1"/>
          <p:nvPr/>
        </p:nvSpPr>
        <p:spPr>
          <a:xfrm>
            <a:off x="4583476" y="3510655"/>
            <a:ext cx="697609" cy="400099"/>
          </a:xfrm>
          <a:prstGeom prst="rect">
            <a:avLst/>
          </a:prstGeom>
          <a:noFill/>
        </p:spPr>
        <p:txBody>
          <a:bodyPr wrap="none" lIns="91431" tIns="45715" rIns="91431" bIns="45715" rtlCol="0" anchor="ctr">
            <a:spAutoFit/>
          </a:bodyPr>
          <a:lstStyle/>
          <a:p>
            <a:r>
              <a:rPr lang="zh-CN" altLang="en-US" sz="2000" dirty="0">
                <a:solidFill>
                  <a:schemeClr val="bg1"/>
                </a:solidFill>
                <a:latin typeface="UKIJ Qolyazma" pitchFamily="18" charset="0"/>
                <a:ea typeface="微软雅黑" panose="020B0503020204020204" pitchFamily="34" charset="-122"/>
                <a:cs typeface="UKIJ Qolyazma" pitchFamily="18" charset="0"/>
              </a:rPr>
              <a:t>文字</a:t>
            </a:r>
          </a:p>
        </p:txBody>
      </p:sp>
      <p:sp>
        <p:nvSpPr>
          <p:cNvPr id="45" name="TextBox 44"/>
          <p:cNvSpPr txBox="1"/>
          <p:nvPr/>
        </p:nvSpPr>
        <p:spPr>
          <a:xfrm>
            <a:off x="4724811" y="4514695"/>
            <a:ext cx="697609" cy="400099"/>
          </a:xfrm>
          <a:prstGeom prst="rect">
            <a:avLst/>
          </a:prstGeom>
          <a:noFill/>
        </p:spPr>
        <p:txBody>
          <a:bodyPr wrap="none" lIns="91431" tIns="45715" rIns="91431" bIns="45715" rtlCol="0" anchor="ctr">
            <a:spAutoFit/>
          </a:bodyPr>
          <a:lstStyle/>
          <a:p>
            <a:r>
              <a:rPr lang="zh-CN" altLang="en-US" sz="2000" dirty="0">
                <a:solidFill>
                  <a:schemeClr val="bg1"/>
                </a:solidFill>
                <a:latin typeface="UKIJ Qolyazma" pitchFamily="18" charset="0"/>
                <a:ea typeface="微软雅黑" panose="020B0503020204020204" pitchFamily="34" charset="-122"/>
                <a:cs typeface="UKIJ Qolyazma" pitchFamily="18" charset="0"/>
              </a:rPr>
              <a:t>文字</a:t>
            </a:r>
          </a:p>
        </p:txBody>
      </p:sp>
      <p:cxnSp>
        <p:nvCxnSpPr>
          <p:cNvPr id="46" name="直接连接符 45"/>
          <p:cNvCxnSpPr>
            <a:stCxn id="39" idx="10"/>
          </p:cNvCxnSpPr>
          <p:nvPr/>
        </p:nvCxnSpPr>
        <p:spPr>
          <a:xfrm>
            <a:off x="7625651" y="5472639"/>
            <a:ext cx="602362" cy="212389"/>
          </a:xfrm>
          <a:prstGeom prst="line">
            <a:avLst/>
          </a:prstGeom>
          <a:ln>
            <a:solidFill>
              <a:srgbClr val="131426"/>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8228013" y="5685028"/>
            <a:ext cx="2129023" cy="0"/>
          </a:xfrm>
          <a:prstGeom prst="line">
            <a:avLst/>
          </a:prstGeom>
          <a:ln>
            <a:solidFill>
              <a:srgbClr val="131426"/>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7094399" y="1692353"/>
            <a:ext cx="566806" cy="501821"/>
          </a:xfrm>
          <a:prstGeom prst="line">
            <a:avLst/>
          </a:prstGeom>
          <a:ln>
            <a:solidFill>
              <a:srgbClr val="131426"/>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7661207" y="1692354"/>
            <a:ext cx="2911290" cy="1"/>
          </a:xfrm>
          <a:prstGeom prst="line">
            <a:avLst/>
          </a:prstGeom>
          <a:ln>
            <a:solidFill>
              <a:srgbClr val="131426"/>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36" idx="2"/>
          </p:cNvCxnSpPr>
          <p:nvPr/>
        </p:nvCxnSpPr>
        <p:spPr>
          <a:xfrm flipH="1" flipV="1">
            <a:off x="4852302" y="1692355"/>
            <a:ext cx="427168" cy="535765"/>
          </a:xfrm>
          <a:prstGeom prst="line">
            <a:avLst/>
          </a:prstGeom>
          <a:ln>
            <a:solidFill>
              <a:srgbClr val="131426"/>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a:stCxn id="37" idx="3"/>
          </p:cNvCxnSpPr>
          <p:nvPr/>
        </p:nvCxnSpPr>
        <p:spPr>
          <a:xfrm flipH="1" flipV="1">
            <a:off x="3757727" y="2974886"/>
            <a:ext cx="497679" cy="563175"/>
          </a:xfrm>
          <a:prstGeom prst="line">
            <a:avLst/>
          </a:prstGeom>
          <a:ln>
            <a:solidFill>
              <a:srgbClr val="131426"/>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1680621" y="2974883"/>
            <a:ext cx="2077106" cy="0"/>
          </a:xfrm>
          <a:prstGeom prst="line">
            <a:avLst/>
          </a:prstGeom>
          <a:ln>
            <a:solidFill>
              <a:srgbClr val="131426"/>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38" idx="4"/>
          </p:cNvCxnSpPr>
          <p:nvPr/>
        </p:nvCxnSpPr>
        <p:spPr>
          <a:xfrm flipH="1">
            <a:off x="4006566" y="4928163"/>
            <a:ext cx="458064" cy="409867"/>
          </a:xfrm>
          <a:prstGeom prst="line">
            <a:avLst/>
          </a:prstGeom>
          <a:ln>
            <a:solidFill>
              <a:srgbClr val="131426"/>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1584835" y="5338029"/>
            <a:ext cx="2419318" cy="0"/>
          </a:xfrm>
          <a:prstGeom prst="line">
            <a:avLst/>
          </a:prstGeom>
          <a:ln>
            <a:solidFill>
              <a:srgbClr val="131426"/>
            </a:solidFill>
          </a:ln>
        </p:spPr>
        <p:style>
          <a:lnRef idx="1">
            <a:schemeClr val="accent1"/>
          </a:lnRef>
          <a:fillRef idx="0">
            <a:schemeClr val="accent1"/>
          </a:fillRef>
          <a:effectRef idx="0">
            <a:schemeClr val="accent1"/>
          </a:effectRef>
          <a:fontRef idx="minor">
            <a:schemeClr val="tx1"/>
          </a:fontRef>
        </p:style>
      </p:cxnSp>
      <p:sp>
        <p:nvSpPr>
          <p:cNvPr id="77" name="矩形 76"/>
          <p:cNvSpPr/>
          <p:nvPr/>
        </p:nvSpPr>
        <p:spPr>
          <a:xfrm>
            <a:off x="1583292" y="1704585"/>
            <a:ext cx="3060594" cy="732496"/>
          </a:xfrm>
          <a:prstGeom prst="rect">
            <a:avLst/>
          </a:prstGeom>
        </p:spPr>
        <p:txBody>
          <a:bodyPr wrap="square" lIns="121908" tIns="60954" rIns="121908" bIns="60954">
            <a:spAutoFit/>
          </a:bodyPr>
          <a:lstStyle/>
          <a:p>
            <a:pPr>
              <a:lnSpc>
                <a:spcPct val="12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8" name="矩形 77"/>
          <p:cNvSpPr/>
          <p:nvPr/>
        </p:nvSpPr>
        <p:spPr>
          <a:xfrm>
            <a:off x="7642525" y="1772319"/>
            <a:ext cx="3060594" cy="732496"/>
          </a:xfrm>
          <a:prstGeom prst="rect">
            <a:avLst/>
          </a:prstGeom>
        </p:spPr>
        <p:txBody>
          <a:bodyPr wrap="square" lIns="121908" tIns="60954" rIns="121908" bIns="60954">
            <a:spAutoFit/>
          </a:bodyPr>
          <a:lstStyle/>
          <a:p>
            <a:pPr>
              <a:lnSpc>
                <a:spcPct val="12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9" name="矩形 78"/>
          <p:cNvSpPr/>
          <p:nvPr/>
        </p:nvSpPr>
        <p:spPr>
          <a:xfrm>
            <a:off x="1584834" y="3090797"/>
            <a:ext cx="2374240" cy="935629"/>
          </a:xfrm>
          <a:prstGeom prst="rect">
            <a:avLst/>
          </a:prstGeom>
        </p:spPr>
        <p:txBody>
          <a:bodyPr wrap="square" lIns="121908" tIns="60954" rIns="121908" bIns="60954">
            <a:spAutoFit/>
          </a:bodyPr>
          <a:lstStyle/>
          <a:p>
            <a:pPr>
              <a:lnSpc>
                <a:spcPct val="12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0" name="矩形 79"/>
          <p:cNvSpPr/>
          <p:nvPr/>
        </p:nvSpPr>
        <p:spPr>
          <a:xfrm>
            <a:off x="8198256" y="4923205"/>
            <a:ext cx="2696858" cy="732496"/>
          </a:xfrm>
          <a:prstGeom prst="rect">
            <a:avLst/>
          </a:prstGeom>
        </p:spPr>
        <p:txBody>
          <a:bodyPr wrap="square" lIns="121908" tIns="60954" rIns="121908" bIns="60954">
            <a:spAutoFit/>
          </a:bodyPr>
          <a:lstStyle/>
          <a:p>
            <a:pPr>
              <a:lnSpc>
                <a:spcPct val="12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矩形 80"/>
          <p:cNvSpPr/>
          <p:nvPr/>
        </p:nvSpPr>
        <p:spPr>
          <a:xfrm>
            <a:off x="1584834" y="4651843"/>
            <a:ext cx="2573761" cy="935629"/>
          </a:xfrm>
          <a:prstGeom prst="rect">
            <a:avLst/>
          </a:prstGeom>
        </p:spPr>
        <p:txBody>
          <a:bodyPr wrap="square" lIns="121908" tIns="60954" rIns="121908" bIns="60954">
            <a:spAutoFit/>
          </a:bodyPr>
          <a:lstStyle/>
          <a:p>
            <a:pPr>
              <a:lnSpc>
                <a:spcPct val="12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标题 2"/>
          <p:cNvSpPr>
            <a:spLocks noGrp="1"/>
          </p:cNvSpPr>
          <p:nvPr>
            <p:ph type="title"/>
          </p:nvPr>
        </p:nvSpPr>
        <p:spPr/>
        <p:txBody>
          <a:bodyPr>
            <a:normAutofit fontScale="90000"/>
          </a:bodyPr>
          <a:lstStyle/>
          <a:p>
            <a:r>
              <a:rPr lang="zh-CN" altLang="en-US" smtClean="0">
                <a:sym typeface="+mn-lt"/>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wipe/>
      </p:transition>
    </mc:Choice>
    <mc:Fallback>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1+#ppt_w/2"/>
                                          </p:val>
                                        </p:tav>
                                        <p:tav tm="100000">
                                          <p:val>
                                            <p:strVal val="#ppt_x"/>
                                          </p:val>
                                        </p:tav>
                                      </p:tavLst>
                                    </p:anim>
                                    <p:anim calcmode="lin" valueType="num">
                                      <p:cBhvr additive="base">
                                        <p:cTn id="8" dur="500" fill="hold"/>
                                        <p:tgtEl>
                                          <p:spTgt spid="35"/>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0-#ppt_h/2"/>
                                          </p:val>
                                        </p:tav>
                                        <p:tav tm="100000">
                                          <p:val>
                                            <p:strVal val="#ppt_y"/>
                                          </p:val>
                                        </p:tav>
                                      </p:tavLst>
                                    </p:anim>
                                  </p:childTnLst>
                                </p:cTn>
                              </p:par>
                              <p:par>
                                <p:cTn id="13" presetID="2" presetClass="entr" presetSubtype="9" decel="10000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0-#ppt_w/2"/>
                                          </p:val>
                                        </p:tav>
                                        <p:tav tm="100000">
                                          <p:val>
                                            <p:strVal val="#ppt_x"/>
                                          </p:val>
                                        </p:tav>
                                      </p:tavLst>
                                    </p:anim>
                                    <p:anim calcmode="lin" valueType="num">
                                      <p:cBhvr additive="base">
                                        <p:cTn id="16" dur="500" fill="hold"/>
                                        <p:tgtEl>
                                          <p:spTgt spid="37"/>
                                        </p:tgtEl>
                                        <p:attrNameLst>
                                          <p:attrName>ppt_y</p:attrName>
                                        </p:attrNameLst>
                                      </p:cBhvr>
                                      <p:tavLst>
                                        <p:tav tm="0">
                                          <p:val>
                                            <p:strVal val="0-#ppt_h/2"/>
                                          </p:val>
                                        </p:tav>
                                        <p:tav tm="100000">
                                          <p:val>
                                            <p:strVal val="#ppt_y"/>
                                          </p:val>
                                        </p:tav>
                                      </p:tavLst>
                                    </p:anim>
                                  </p:childTnLst>
                                </p:cTn>
                              </p:par>
                              <p:par>
                                <p:cTn id="17" presetID="2" presetClass="entr" presetSubtype="12" decel="10000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1+#ppt_h/2"/>
                                          </p:val>
                                        </p:tav>
                                        <p:tav tm="100000">
                                          <p:val>
                                            <p:strVal val="#ppt_y"/>
                                          </p:val>
                                        </p:tav>
                                      </p:tavLst>
                                    </p:anim>
                                  </p:childTnLst>
                                </p:cTn>
                              </p:par>
                              <p:par>
                                <p:cTn id="21" presetID="2" presetClass="entr" presetSubtype="6" decel="10000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500" fill="hold"/>
                                        <p:tgtEl>
                                          <p:spTgt spid="39"/>
                                        </p:tgtEl>
                                        <p:attrNameLst>
                                          <p:attrName>ppt_x</p:attrName>
                                        </p:attrNameLst>
                                      </p:cBhvr>
                                      <p:tavLst>
                                        <p:tav tm="0">
                                          <p:val>
                                            <p:strVal val="1+#ppt_w/2"/>
                                          </p:val>
                                        </p:tav>
                                        <p:tav tm="100000">
                                          <p:val>
                                            <p:strVal val="#ppt_x"/>
                                          </p:val>
                                        </p:tav>
                                      </p:tavLst>
                                    </p:anim>
                                    <p:anim calcmode="lin" valueType="num">
                                      <p:cBhvr additive="base">
                                        <p:cTn id="24" dur="500" fill="hold"/>
                                        <p:tgtEl>
                                          <p:spTgt spid="39"/>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500"/>
                                        <p:tgtEl>
                                          <p:spTgt spid="43"/>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500"/>
                                        <p:tgtEl>
                                          <p:spTgt spid="40"/>
                                        </p:tgtEl>
                                      </p:cBhvr>
                                    </p:animEffect>
                                  </p:childTnLst>
                                </p:cTn>
                              </p:par>
                            </p:childTnLst>
                          </p:cTn>
                        </p:par>
                        <p:par>
                          <p:cTn id="45" fill="hold">
                            <p:stCondLst>
                              <p:cond delay="1500"/>
                            </p:stCondLst>
                            <p:childTnLst>
                              <p:par>
                                <p:cTn id="46" presetID="22" presetClass="entr" presetSubtype="1" fill="hold" nodeType="after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wipe(up)">
                                      <p:cBhvr>
                                        <p:cTn id="48" dur="200"/>
                                        <p:tgtEl>
                                          <p:spTgt spid="46"/>
                                        </p:tgtEl>
                                      </p:cBhvr>
                                    </p:animEffect>
                                  </p:childTnLst>
                                </p:cTn>
                              </p:par>
                              <p:par>
                                <p:cTn id="49" presetID="22" presetClass="entr" presetSubtype="4" fill="hold" nodeType="with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wipe(down)">
                                      <p:cBhvr>
                                        <p:cTn id="51" dur="200"/>
                                        <p:tgtEl>
                                          <p:spTgt spid="48"/>
                                        </p:tgtEl>
                                      </p:cBhvr>
                                    </p:animEffect>
                                  </p:childTnLst>
                                </p:cTn>
                              </p:par>
                              <p:par>
                                <p:cTn id="52" presetID="22" presetClass="entr" presetSubtype="4" fill="hold"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down)">
                                      <p:cBhvr>
                                        <p:cTn id="54" dur="200"/>
                                        <p:tgtEl>
                                          <p:spTgt spid="50"/>
                                        </p:tgtEl>
                                      </p:cBhvr>
                                    </p:animEffect>
                                  </p:childTnLst>
                                </p:cTn>
                              </p:par>
                              <p:par>
                                <p:cTn id="55" presetID="22" presetClass="entr" presetSubtype="4" fill="hold" nodeType="with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wipe(down)">
                                      <p:cBhvr>
                                        <p:cTn id="57" dur="200"/>
                                        <p:tgtEl>
                                          <p:spTgt spid="51"/>
                                        </p:tgtEl>
                                      </p:cBhvr>
                                    </p:animEffect>
                                  </p:childTnLst>
                                </p:cTn>
                              </p:par>
                              <p:par>
                                <p:cTn id="58" presetID="22" presetClass="entr" presetSubtype="1" fill="hold" nodeType="with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wipe(up)">
                                      <p:cBhvr>
                                        <p:cTn id="60" dur="200"/>
                                        <p:tgtEl>
                                          <p:spTgt spid="53"/>
                                        </p:tgtEl>
                                      </p:cBhvr>
                                    </p:animEffect>
                                  </p:childTnLst>
                                </p:cTn>
                              </p:par>
                            </p:childTnLst>
                          </p:cTn>
                        </p:par>
                        <p:par>
                          <p:cTn id="61" fill="hold">
                            <p:stCondLst>
                              <p:cond delay="2000"/>
                            </p:stCondLst>
                            <p:childTnLst>
                              <p:par>
                                <p:cTn id="62" presetID="22" presetClass="entr" presetSubtype="8" fill="hold"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200"/>
                                        <p:tgtEl>
                                          <p:spTgt spid="47"/>
                                        </p:tgtEl>
                                      </p:cBhvr>
                                    </p:animEffect>
                                  </p:childTnLst>
                                </p:cTn>
                              </p:par>
                              <p:par>
                                <p:cTn id="65" presetID="22" presetClass="entr" presetSubtype="8" fill="hold" nodeType="with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200"/>
                                        <p:tgtEl>
                                          <p:spTgt spid="49"/>
                                        </p:tgtEl>
                                      </p:cBhvr>
                                    </p:animEffect>
                                  </p:childTnLst>
                                </p:cTn>
                              </p:par>
                              <p:par>
                                <p:cTn id="68" presetID="22" presetClass="entr" presetSubtype="2" fill="hold" nodeType="with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right)">
                                      <p:cBhvr>
                                        <p:cTn id="70" dur="200"/>
                                        <p:tgtEl>
                                          <p:spTgt spid="52"/>
                                        </p:tgtEl>
                                      </p:cBhvr>
                                    </p:animEffect>
                                  </p:childTnLst>
                                </p:cTn>
                              </p:par>
                              <p:par>
                                <p:cTn id="71" presetID="22" presetClass="entr" presetSubtype="2" fill="hold" nodeType="withEffect">
                                  <p:stCondLst>
                                    <p:cond delay="0"/>
                                  </p:stCondLst>
                                  <p:childTnLst>
                                    <p:set>
                                      <p:cBhvr>
                                        <p:cTn id="72" dur="1" fill="hold">
                                          <p:stCondLst>
                                            <p:cond delay="0"/>
                                          </p:stCondLst>
                                        </p:cTn>
                                        <p:tgtEl>
                                          <p:spTgt spid="75"/>
                                        </p:tgtEl>
                                        <p:attrNameLst>
                                          <p:attrName>style.visibility</p:attrName>
                                        </p:attrNameLst>
                                      </p:cBhvr>
                                      <p:to>
                                        <p:strVal val="visible"/>
                                      </p:to>
                                    </p:set>
                                    <p:animEffect transition="in" filter="wipe(right)">
                                      <p:cBhvr>
                                        <p:cTn id="73" dur="200"/>
                                        <p:tgtEl>
                                          <p:spTgt spid="75"/>
                                        </p:tgtEl>
                                      </p:cBhvr>
                                    </p:animEffect>
                                  </p:childTnLst>
                                </p:cTn>
                              </p:par>
                            </p:childTnLst>
                          </p:cTn>
                        </p:par>
                        <p:par>
                          <p:cTn id="74" fill="hold">
                            <p:stCondLst>
                              <p:cond delay="2500"/>
                            </p:stCondLst>
                            <p:childTnLst>
                              <p:par>
                                <p:cTn id="75" presetID="18" presetClass="entr" presetSubtype="3" fill="hold" grpId="0" nodeType="afterEffect">
                                  <p:stCondLst>
                                    <p:cond delay="0"/>
                                  </p:stCondLst>
                                  <p:childTnLst>
                                    <p:set>
                                      <p:cBhvr>
                                        <p:cTn id="76" dur="1" fill="hold">
                                          <p:stCondLst>
                                            <p:cond delay="0"/>
                                          </p:stCondLst>
                                        </p:cTn>
                                        <p:tgtEl>
                                          <p:spTgt spid="77"/>
                                        </p:tgtEl>
                                        <p:attrNameLst>
                                          <p:attrName>style.visibility</p:attrName>
                                        </p:attrNameLst>
                                      </p:cBhvr>
                                      <p:to>
                                        <p:strVal val="visible"/>
                                      </p:to>
                                    </p:set>
                                    <p:animEffect transition="in" filter="strips(upRight)">
                                      <p:cBhvr>
                                        <p:cTn id="77" dur="500"/>
                                        <p:tgtEl>
                                          <p:spTgt spid="77"/>
                                        </p:tgtEl>
                                      </p:cBhvr>
                                    </p:animEffect>
                                  </p:childTnLst>
                                </p:cTn>
                              </p:par>
                            </p:childTnLst>
                          </p:cTn>
                        </p:par>
                        <p:par>
                          <p:cTn id="78" fill="hold">
                            <p:stCondLst>
                              <p:cond delay="3000"/>
                            </p:stCondLst>
                            <p:childTnLst>
                              <p:par>
                                <p:cTn id="79" presetID="18" presetClass="entr" presetSubtype="3" fill="hold" grpId="0"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strips(upRight)">
                                      <p:cBhvr>
                                        <p:cTn id="81" dur="500"/>
                                        <p:tgtEl>
                                          <p:spTgt spid="78"/>
                                        </p:tgtEl>
                                      </p:cBhvr>
                                    </p:animEffect>
                                  </p:childTnLst>
                                </p:cTn>
                              </p:par>
                            </p:childTnLst>
                          </p:cTn>
                        </p:par>
                        <p:par>
                          <p:cTn id="82" fill="hold">
                            <p:stCondLst>
                              <p:cond delay="3500"/>
                            </p:stCondLst>
                            <p:childTnLst>
                              <p:par>
                                <p:cTn id="83" presetID="18" presetClass="entr" presetSubtype="3" fill="hold" grpId="0" nodeType="after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strips(upRight)">
                                      <p:cBhvr>
                                        <p:cTn id="85" dur="500"/>
                                        <p:tgtEl>
                                          <p:spTgt spid="79"/>
                                        </p:tgtEl>
                                      </p:cBhvr>
                                    </p:animEffect>
                                  </p:childTnLst>
                                </p:cTn>
                              </p:par>
                            </p:childTnLst>
                          </p:cTn>
                        </p:par>
                        <p:par>
                          <p:cTn id="86" fill="hold">
                            <p:stCondLst>
                              <p:cond delay="4000"/>
                            </p:stCondLst>
                            <p:childTnLst>
                              <p:par>
                                <p:cTn id="87" presetID="18" presetClass="entr" presetSubtype="3" fill="hold" grpId="0" nodeType="afterEffect">
                                  <p:stCondLst>
                                    <p:cond delay="0"/>
                                  </p:stCondLst>
                                  <p:childTnLst>
                                    <p:set>
                                      <p:cBhvr>
                                        <p:cTn id="88" dur="1" fill="hold">
                                          <p:stCondLst>
                                            <p:cond delay="0"/>
                                          </p:stCondLst>
                                        </p:cTn>
                                        <p:tgtEl>
                                          <p:spTgt spid="80"/>
                                        </p:tgtEl>
                                        <p:attrNameLst>
                                          <p:attrName>style.visibility</p:attrName>
                                        </p:attrNameLst>
                                      </p:cBhvr>
                                      <p:to>
                                        <p:strVal val="visible"/>
                                      </p:to>
                                    </p:set>
                                    <p:animEffect transition="in" filter="strips(upRight)">
                                      <p:cBhvr>
                                        <p:cTn id="89" dur="500"/>
                                        <p:tgtEl>
                                          <p:spTgt spid="80"/>
                                        </p:tgtEl>
                                      </p:cBhvr>
                                    </p:animEffect>
                                  </p:childTnLst>
                                </p:cTn>
                              </p:par>
                            </p:childTnLst>
                          </p:cTn>
                        </p:par>
                        <p:par>
                          <p:cTn id="90" fill="hold">
                            <p:stCondLst>
                              <p:cond delay="4500"/>
                            </p:stCondLst>
                            <p:childTnLst>
                              <p:par>
                                <p:cTn id="91" presetID="18" presetClass="entr" presetSubtype="3"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strips(upRight)">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1" grpId="0"/>
      <p:bldP spid="42" grpId="0"/>
      <p:bldP spid="43" grpId="0"/>
      <p:bldP spid="44" grpId="0"/>
      <p:bldP spid="45" grpId="0"/>
      <p:bldP spid="77" grpId="0"/>
      <p:bldP spid="78" grpId="0"/>
      <p:bldP spid="79" grpId="0"/>
      <p:bldP spid="80"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446009" y="2132301"/>
            <a:ext cx="3077761" cy="3065174"/>
            <a:chOff x="141288" y="4987925"/>
            <a:chExt cx="1504950" cy="1498600"/>
          </a:xfrm>
        </p:grpSpPr>
        <p:sp>
          <p:nvSpPr>
            <p:cNvPr id="153" name="Freeform 70"/>
            <p:cNvSpPr/>
            <p:nvPr/>
          </p:nvSpPr>
          <p:spPr bwMode="auto">
            <a:xfrm>
              <a:off x="792163" y="5775325"/>
              <a:ext cx="854075" cy="711200"/>
            </a:xfrm>
            <a:custGeom>
              <a:avLst/>
              <a:gdLst>
                <a:gd name="T0" fmla="*/ 499 w 499"/>
                <a:gd name="T1" fmla="*/ 210 h 416"/>
                <a:gd name="T2" fmla="*/ 499 w 499"/>
                <a:gd name="T3" fmla="*/ 0 h 416"/>
                <a:gd name="T4" fmla="*/ 395 w 499"/>
                <a:gd name="T5" fmla="*/ 0 h 416"/>
                <a:gd name="T6" fmla="*/ 295 w 499"/>
                <a:gd name="T7" fmla="*/ 104 h 416"/>
                <a:gd name="T8" fmla="*/ 188 w 499"/>
                <a:gd name="T9" fmla="*/ 0 h 416"/>
                <a:gd name="T10" fmla="*/ 83 w 499"/>
                <a:gd name="T11" fmla="*/ 0 h 416"/>
                <a:gd name="T12" fmla="*/ 83 w 499"/>
                <a:gd name="T13" fmla="*/ 107 h 416"/>
                <a:gd name="T14" fmla="*/ 83 w 499"/>
                <a:gd name="T15" fmla="*/ 116 h 416"/>
                <a:gd name="T16" fmla="*/ 83 w 499"/>
                <a:gd name="T17" fmla="*/ 128 h 416"/>
                <a:gd name="T18" fmla="*/ 0 w 499"/>
                <a:gd name="T19" fmla="*/ 210 h 416"/>
                <a:gd name="T20" fmla="*/ 83 w 499"/>
                <a:gd name="T21" fmla="*/ 293 h 416"/>
                <a:gd name="T22" fmla="*/ 83 w 499"/>
                <a:gd name="T23" fmla="*/ 306 h 416"/>
                <a:gd name="T24" fmla="*/ 83 w 499"/>
                <a:gd name="T25" fmla="*/ 416 h 416"/>
                <a:gd name="T26" fmla="*/ 499 w 499"/>
                <a:gd name="T27" fmla="*/ 416 h 416"/>
                <a:gd name="T28" fmla="*/ 499 w 499"/>
                <a:gd name="T29" fmla="*/ 21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9" h="416">
                  <a:moveTo>
                    <a:pt x="499" y="210"/>
                  </a:moveTo>
                  <a:cubicBezTo>
                    <a:pt x="499" y="0"/>
                    <a:pt x="499" y="0"/>
                    <a:pt x="499" y="0"/>
                  </a:cubicBezTo>
                  <a:cubicBezTo>
                    <a:pt x="395" y="0"/>
                    <a:pt x="395" y="0"/>
                    <a:pt x="395" y="0"/>
                  </a:cubicBezTo>
                  <a:cubicBezTo>
                    <a:pt x="395" y="60"/>
                    <a:pt x="352" y="104"/>
                    <a:pt x="295" y="104"/>
                  </a:cubicBezTo>
                  <a:cubicBezTo>
                    <a:pt x="237" y="104"/>
                    <a:pt x="188" y="60"/>
                    <a:pt x="188" y="0"/>
                  </a:cubicBezTo>
                  <a:cubicBezTo>
                    <a:pt x="83" y="0"/>
                    <a:pt x="83" y="0"/>
                    <a:pt x="83" y="0"/>
                  </a:cubicBezTo>
                  <a:cubicBezTo>
                    <a:pt x="83" y="107"/>
                    <a:pt x="83" y="107"/>
                    <a:pt x="83" y="107"/>
                  </a:cubicBezTo>
                  <a:cubicBezTo>
                    <a:pt x="83" y="116"/>
                    <a:pt x="83" y="116"/>
                    <a:pt x="83" y="116"/>
                  </a:cubicBezTo>
                  <a:cubicBezTo>
                    <a:pt x="83" y="128"/>
                    <a:pt x="83" y="128"/>
                    <a:pt x="83" y="128"/>
                  </a:cubicBezTo>
                  <a:cubicBezTo>
                    <a:pt x="39" y="128"/>
                    <a:pt x="0" y="165"/>
                    <a:pt x="0" y="210"/>
                  </a:cubicBezTo>
                  <a:cubicBezTo>
                    <a:pt x="0" y="256"/>
                    <a:pt x="35" y="293"/>
                    <a:pt x="83" y="293"/>
                  </a:cubicBezTo>
                  <a:cubicBezTo>
                    <a:pt x="83" y="306"/>
                    <a:pt x="83" y="306"/>
                    <a:pt x="83" y="306"/>
                  </a:cubicBezTo>
                  <a:cubicBezTo>
                    <a:pt x="83" y="416"/>
                    <a:pt x="83" y="416"/>
                    <a:pt x="83" y="416"/>
                  </a:cubicBezTo>
                  <a:cubicBezTo>
                    <a:pt x="499" y="416"/>
                    <a:pt x="499" y="416"/>
                    <a:pt x="499" y="416"/>
                  </a:cubicBezTo>
                  <a:cubicBezTo>
                    <a:pt x="499" y="210"/>
                    <a:pt x="499" y="210"/>
                    <a:pt x="499" y="210"/>
                  </a:cubicBezTo>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4" name="Freeform 71"/>
            <p:cNvSpPr/>
            <p:nvPr/>
          </p:nvSpPr>
          <p:spPr bwMode="auto">
            <a:xfrm>
              <a:off x="141288" y="5632450"/>
              <a:ext cx="711200" cy="854075"/>
            </a:xfrm>
            <a:custGeom>
              <a:avLst/>
              <a:gdLst>
                <a:gd name="T0" fmla="*/ 207 w 416"/>
                <a:gd name="T1" fmla="*/ 499 h 499"/>
                <a:gd name="T2" fmla="*/ 416 w 416"/>
                <a:gd name="T3" fmla="*/ 499 h 499"/>
                <a:gd name="T4" fmla="*/ 416 w 416"/>
                <a:gd name="T5" fmla="*/ 397 h 499"/>
                <a:gd name="T6" fmla="*/ 312 w 416"/>
                <a:gd name="T7" fmla="*/ 296 h 499"/>
                <a:gd name="T8" fmla="*/ 416 w 416"/>
                <a:gd name="T9" fmla="*/ 190 h 499"/>
                <a:gd name="T10" fmla="*/ 416 w 416"/>
                <a:gd name="T11" fmla="*/ 83 h 499"/>
                <a:gd name="T12" fmla="*/ 311 w 416"/>
                <a:gd name="T13" fmla="*/ 83 h 499"/>
                <a:gd name="T14" fmla="*/ 301 w 416"/>
                <a:gd name="T15" fmla="*/ 83 h 499"/>
                <a:gd name="T16" fmla="*/ 290 w 416"/>
                <a:gd name="T17" fmla="*/ 83 h 499"/>
                <a:gd name="T18" fmla="*/ 207 w 416"/>
                <a:gd name="T19" fmla="*/ 0 h 499"/>
                <a:gd name="T20" fmla="*/ 124 w 416"/>
                <a:gd name="T21" fmla="*/ 83 h 499"/>
                <a:gd name="T22" fmla="*/ 111 w 416"/>
                <a:gd name="T23" fmla="*/ 83 h 499"/>
                <a:gd name="T24" fmla="*/ 0 w 416"/>
                <a:gd name="T25" fmla="*/ 83 h 499"/>
                <a:gd name="T26" fmla="*/ 0 w 416"/>
                <a:gd name="T27" fmla="*/ 499 h 499"/>
                <a:gd name="T28" fmla="*/ 207 w 416"/>
                <a:gd name="T29"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6" h="499">
                  <a:moveTo>
                    <a:pt x="207" y="499"/>
                  </a:moveTo>
                  <a:cubicBezTo>
                    <a:pt x="416" y="499"/>
                    <a:pt x="416" y="499"/>
                    <a:pt x="416" y="499"/>
                  </a:cubicBezTo>
                  <a:cubicBezTo>
                    <a:pt x="416" y="397"/>
                    <a:pt x="416" y="397"/>
                    <a:pt x="416" y="397"/>
                  </a:cubicBezTo>
                  <a:cubicBezTo>
                    <a:pt x="356" y="397"/>
                    <a:pt x="312" y="353"/>
                    <a:pt x="312" y="296"/>
                  </a:cubicBezTo>
                  <a:cubicBezTo>
                    <a:pt x="312" y="239"/>
                    <a:pt x="356" y="190"/>
                    <a:pt x="416" y="190"/>
                  </a:cubicBezTo>
                  <a:cubicBezTo>
                    <a:pt x="416" y="83"/>
                    <a:pt x="416" y="83"/>
                    <a:pt x="416" y="83"/>
                  </a:cubicBezTo>
                  <a:cubicBezTo>
                    <a:pt x="311" y="83"/>
                    <a:pt x="311" y="83"/>
                    <a:pt x="311" y="83"/>
                  </a:cubicBezTo>
                  <a:cubicBezTo>
                    <a:pt x="301" y="83"/>
                    <a:pt x="301" y="83"/>
                    <a:pt x="301" y="83"/>
                  </a:cubicBezTo>
                  <a:cubicBezTo>
                    <a:pt x="290" y="83"/>
                    <a:pt x="290" y="83"/>
                    <a:pt x="290" y="83"/>
                  </a:cubicBezTo>
                  <a:cubicBezTo>
                    <a:pt x="290" y="39"/>
                    <a:pt x="253" y="0"/>
                    <a:pt x="207" y="0"/>
                  </a:cubicBezTo>
                  <a:cubicBezTo>
                    <a:pt x="161" y="0"/>
                    <a:pt x="124" y="39"/>
                    <a:pt x="124" y="83"/>
                  </a:cubicBezTo>
                  <a:cubicBezTo>
                    <a:pt x="111" y="83"/>
                    <a:pt x="111" y="83"/>
                    <a:pt x="111" y="83"/>
                  </a:cubicBezTo>
                  <a:cubicBezTo>
                    <a:pt x="0" y="83"/>
                    <a:pt x="0" y="83"/>
                    <a:pt x="0" y="83"/>
                  </a:cubicBezTo>
                  <a:cubicBezTo>
                    <a:pt x="0" y="499"/>
                    <a:pt x="0" y="499"/>
                    <a:pt x="0" y="499"/>
                  </a:cubicBezTo>
                  <a:cubicBezTo>
                    <a:pt x="207" y="499"/>
                    <a:pt x="207" y="499"/>
                    <a:pt x="207" y="499"/>
                  </a:cubicBezTo>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5" name="Freeform 72"/>
            <p:cNvSpPr/>
            <p:nvPr/>
          </p:nvSpPr>
          <p:spPr bwMode="auto">
            <a:xfrm>
              <a:off x="147638" y="4987925"/>
              <a:ext cx="846138" cy="711200"/>
            </a:xfrm>
            <a:custGeom>
              <a:avLst/>
              <a:gdLst>
                <a:gd name="T0" fmla="*/ 0 w 495"/>
                <a:gd name="T1" fmla="*/ 207 h 416"/>
                <a:gd name="T2" fmla="*/ 0 w 495"/>
                <a:gd name="T3" fmla="*/ 416 h 416"/>
                <a:gd name="T4" fmla="*/ 102 w 495"/>
                <a:gd name="T5" fmla="*/ 416 h 416"/>
                <a:gd name="T6" fmla="*/ 203 w 495"/>
                <a:gd name="T7" fmla="*/ 312 h 416"/>
                <a:gd name="T8" fmla="*/ 309 w 495"/>
                <a:gd name="T9" fmla="*/ 416 h 416"/>
                <a:gd name="T10" fmla="*/ 412 w 495"/>
                <a:gd name="T11" fmla="*/ 416 h 416"/>
                <a:gd name="T12" fmla="*/ 412 w 495"/>
                <a:gd name="T13" fmla="*/ 311 h 416"/>
                <a:gd name="T14" fmla="*/ 412 w 495"/>
                <a:gd name="T15" fmla="*/ 301 h 416"/>
                <a:gd name="T16" fmla="*/ 412 w 495"/>
                <a:gd name="T17" fmla="*/ 290 h 416"/>
                <a:gd name="T18" fmla="*/ 495 w 495"/>
                <a:gd name="T19" fmla="*/ 207 h 416"/>
                <a:gd name="T20" fmla="*/ 412 w 495"/>
                <a:gd name="T21" fmla="*/ 124 h 416"/>
                <a:gd name="T22" fmla="*/ 412 w 495"/>
                <a:gd name="T23" fmla="*/ 111 h 416"/>
                <a:gd name="T24" fmla="*/ 412 w 495"/>
                <a:gd name="T25" fmla="*/ 0 h 416"/>
                <a:gd name="T26" fmla="*/ 0 w 495"/>
                <a:gd name="T27" fmla="*/ 0 h 416"/>
                <a:gd name="T28" fmla="*/ 0 w 495"/>
                <a:gd name="T29" fmla="*/ 207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5" h="416">
                  <a:moveTo>
                    <a:pt x="0" y="207"/>
                  </a:moveTo>
                  <a:cubicBezTo>
                    <a:pt x="0" y="416"/>
                    <a:pt x="0" y="416"/>
                    <a:pt x="0" y="416"/>
                  </a:cubicBezTo>
                  <a:cubicBezTo>
                    <a:pt x="102" y="416"/>
                    <a:pt x="102" y="416"/>
                    <a:pt x="102" y="416"/>
                  </a:cubicBezTo>
                  <a:cubicBezTo>
                    <a:pt x="102" y="356"/>
                    <a:pt x="146" y="312"/>
                    <a:pt x="203" y="312"/>
                  </a:cubicBezTo>
                  <a:cubicBezTo>
                    <a:pt x="260" y="312"/>
                    <a:pt x="309" y="356"/>
                    <a:pt x="309" y="416"/>
                  </a:cubicBezTo>
                  <a:cubicBezTo>
                    <a:pt x="412" y="416"/>
                    <a:pt x="412" y="416"/>
                    <a:pt x="412" y="416"/>
                  </a:cubicBezTo>
                  <a:cubicBezTo>
                    <a:pt x="412" y="311"/>
                    <a:pt x="412" y="311"/>
                    <a:pt x="412" y="311"/>
                  </a:cubicBezTo>
                  <a:cubicBezTo>
                    <a:pt x="412" y="301"/>
                    <a:pt x="412" y="301"/>
                    <a:pt x="412" y="301"/>
                  </a:cubicBezTo>
                  <a:cubicBezTo>
                    <a:pt x="412" y="290"/>
                    <a:pt x="412" y="290"/>
                    <a:pt x="412" y="290"/>
                  </a:cubicBezTo>
                  <a:cubicBezTo>
                    <a:pt x="456" y="290"/>
                    <a:pt x="495" y="253"/>
                    <a:pt x="495" y="207"/>
                  </a:cubicBezTo>
                  <a:cubicBezTo>
                    <a:pt x="495" y="161"/>
                    <a:pt x="456" y="124"/>
                    <a:pt x="412" y="124"/>
                  </a:cubicBezTo>
                  <a:cubicBezTo>
                    <a:pt x="412" y="111"/>
                    <a:pt x="412" y="111"/>
                    <a:pt x="412" y="111"/>
                  </a:cubicBezTo>
                  <a:cubicBezTo>
                    <a:pt x="412" y="0"/>
                    <a:pt x="412" y="0"/>
                    <a:pt x="412" y="0"/>
                  </a:cubicBezTo>
                  <a:cubicBezTo>
                    <a:pt x="0" y="0"/>
                    <a:pt x="0" y="0"/>
                    <a:pt x="0" y="0"/>
                  </a:cubicBezTo>
                  <a:cubicBezTo>
                    <a:pt x="0" y="207"/>
                    <a:pt x="0" y="207"/>
                    <a:pt x="0" y="207"/>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6" name="Freeform 73"/>
            <p:cNvSpPr/>
            <p:nvPr/>
          </p:nvSpPr>
          <p:spPr bwMode="auto">
            <a:xfrm>
              <a:off x="933450" y="4987925"/>
              <a:ext cx="712788" cy="854075"/>
            </a:xfrm>
            <a:custGeom>
              <a:avLst/>
              <a:gdLst>
                <a:gd name="T0" fmla="*/ 209 w 416"/>
                <a:gd name="T1" fmla="*/ 0 h 499"/>
                <a:gd name="T2" fmla="*/ 0 w 416"/>
                <a:gd name="T3" fmla="*/ 0 h 499"/>
                <a:gd name="T4" fmla="*/ 0 w 416"/>
                <a:gd name="T5" fmla="*/ 104 h 499"/>
                <a:gd name="T6" fmla="*/ 104 w 416"/>
                <a:gd name="T7" fmla="*/ 204 h 499"/>
                <a:gd name="T8" fmla="*/ 0 w 416"/>
                <a:gd name="T9" fmla="*/ 311 h 499"/>
                <a:gd name="T10" fmla="*/ 0 w 416"/>
                <a:gd name="T11" fmla="*/ 416 h 499"/>
                <a:gd name="T12" fmla="*/ 105 w 416"/>
                <a:gd name="T13" fmla="*/ 416 h 499"/>
                <a:gd name="T14" fmla="*/ 115 w 416"/>
                <a:gd name="T15" fmla="*/ 416 h 499"/>
                <a:gd name="T16" fmla="*/ 126 w 416"/>
                <a:gd name="T17" fmla="*/ 416 h 499"/>
                <a:gd name="T18" fmla="*/ 209 w 416"/>
                <a:gd name="T19" fmla="*/ 499 h 499"/>
                <a:gd name="T20" fmla="*/ 292 w 416"/>
                <a:gd name="T21" fmla="*/ 416 h 499"/>
                <a:gd name="T22" fmla="*/ 305 w 416"/>
                <a:gd name="T23" fmla="*/ 416 h 499"/>
                <a:gd name="T24" fmla="*/ 416 w 416"/>
                <a:gd name="T25" fmla="*/ 416 h 499"/>
                <a:gd name="T26" fmla="*/ 416 w 416"/>
                <a:gd name="T27" fmla="*/ 0 h 499"/>
                <a:gd name="T28" fmla="*/ 209 w 416"/>
                <a:gd name="T29"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6" h="499">
                  <a:moveTo>
                    <a:pt x="209" y="0"/>
                  </a:moveTo>
                  <a:cubicBezTo>
                    <a:pt x="0" y="0"/>
                    <a:pt x="0" y="0"/>
                    <a:pt x="0" y="0"/>
                  </a:cubicBezTo>
                  <a:cubicBezTo>
                    <a:pt x="0" y="104"/>
                    <a:pt x="0" y="104"/>
                    <a:pt x="0" y="104"/>
                  </a:cubicBezTo>
                  <a:cubicBezTo>
                    <a:pt x="60" y="104"/>
                    <a:pt x="104" y="147"/>
                    <a:pt x="104" y="204"/>
                  </a:cubicBezTo>
                  <a:cubicBezTo>
                    <a:pt x="104" y="262"/>
                    <a:pt x="60" y="311"/>
                    <a:pt x="0" y="311"/>
                  </a:cubicBezTo>
                  <a:cubicBezTo>
                    <a:pt x="0" y="416"/>
                    <a:pt x="0" y="416"/>
                    <a:pt x="0" y="416"/>
                  </a:cubicBezTo>
                  <a:cubicBezTo>
                    <a:pt x="105" y="416"/>
                    <a:pt x="105" y="416"/>
                    <a:pt x="105" y="416"/>
                  </a:cubicBezTo>
                  <a:cubicBezTo>
                    <a:pt x="115" y="416"/>
                    <a:pt x="115" y="416"/>
                    <a:pt x="115" y="416"/>
                  </a:cubicBezTo>
                  <a:cubicBezTo>
                    <a:pt x="126" y="416"/>
                    <a:pt x="126" y="416"/>
                    <a:pt x="126" y="416"/>
                  </a:cubicBezTo>
                  <a:cubicBezTo>
                    <a:pt x="126" y="460"/>
                    <a:pt x="163" y="499"/>
                    <a:pt x="209" y="499"/>
                  </a:cubicBezTo>
                  <a:cubicBezTo>
                    <a:pt x="255" y="499"/>
                    <a:pt x="292" y="460"/>
                    <a:pt x="292" y="416"/>
                  </a:cubicBezTo>
                  <a:cubicBezTo>
                    <a:pt x="305" y="416"/>
                    <a:pt x="305" y="416"/>
                    <a:pt x="305" y="416"/>
                  </a:cubicBezTo>
                  <a:cubicBezTo>
                    <a:pt x="416" y="416"/>
                    <a:pt x="416" y="416"/>
                    <a:pt x="416" y="416"/>
                  </a:cubicBezTo>
                  <a:cubicBezTo>
                    <a:pt x="416" y="0"/>
                    <a:pt x="416" y="0"/>
                    <a:pt x="416" y="0"/>
                  </a:cubicBezTo>
                  <a:cubicBezTo>
                    <a:pt x="209" y="0"/>
                    <a:pt x="209" y="0"/>
                    <a:pt x="209" y="0"/>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57" name="Freeform 253"/>
          <p:cNvSpPr>
            <a:spLocks noEditPoints="1"/>
          </p:cNvSpPr>
          <p:nvPr/>
        </p:nvSpPr>
        <p:spPr bwMode="auto">
          <a:xfrm>
            <a:off x="6794912" y="2520132"/>
            <a:ext cx="378682" cy="429910"/>
          </a:xfrm>
          <a:custGeom>
            <a:avLst/>
            <a:gdLst>
              <a:gd name="T0" fmla="*/ 10 w 53"/>
              <a:gd name="T1" fmla="*/ 3 h 60"/>
              <a:gd name="T2" fmla="*/ 4 w 53"/>
              <a:gd name="T3" fmla="*/ 9 h 60"/>
              <a:gd name="T4" fmla="*/ 10 w 53"/>
              <a:gd name="T5" fmla="*/ 16 h 60"/>
              <a:gd name="T6" fmla="*/ 17 w 53"/>
              <a:gd name="T7" fmla="*/ 9 h 60"/>
              <a:gd name="T8" fmla="*/ 10 w 53"/>
              <a:gd name="T9" fmla="*/ 3 h 60"/>
              <a:gd name="T10" fmla="*/ 30 w 53"/>
              <a:gd name="T11" fmla="*/ 17 h 60"/>
              <a:gd name="T12" fmla="*/ 31 w 53"/>
              <a:gd name="T13" fmla="*/ 22 h 60"/>
              <a:gd name="T14" fmla="*/ 33 w 53"/>
              <a:gd name="T15" fmla="*/ 23 h 60"/>
              <a:gd name="T16" fmla="*/ 36 w 53"/>
              <a:gd name="T17" fmla="*/ 18 h 60"/>
              <a:gd name="T18" fmla="*/ 30 w 53"/>
              <a:gd name="T19" fmla="*/ 17 h 60"/>
              <a:gd name="T20" fmla="*/ 39 w 53"/>
              <a:gd name="T21" fmla="*/ 19 h 60"/>
              <a:gd name="T22" fmla="*/ 36 w 53"/>
              <a:gd name="T23" fmla="*/ 26 h 60"/>
              <a:gd name="T24" fmla="*/ 35 w 53"/>
              <a:gd name="T25" fmla="*/ 27 h 60"/>
              <a:gd name="T26" fmla="*/ 34 w 53"/>
              <a:gd name="T27" fmla="*/ 27 h 60"/>
              <a:gd name="T28" fmla="*/ 31 w 53"/>
              <a:gd name="T29" fmla="*/ 26 h 60"/>
              <a:gd name="T30" fmla="*/ 23 w 53"/>
              <a:gd name="T31" fmla="*/ 32 h 60"/>
              <a:gd name="T32" fmla="*/ 18 w 53"/>
              <a:gd name="T33" fmla="*/ 26 h 60"/>
              <a:gd name="T34" fmla="*/ 18 w 53"/>
              <a:gd name="T35" fmla="*/ 38 h 60"/>
              <a:gd name="T36" fmla="*/ 19 w 53"/>
              <a:gd name="T37" fmla="*/ 60 h 60"/>
              <a:gd name="T38" fmla="*/ 13 w 53"/>
              <a:gd name="T39" fmla="*/ 60 h 60"/>
              <a:gd name="T40" fmla="*/ 12 w 53"/>
              <a:gd name="T41" fmla="*/ 41 h 60"/>
              <a:gd name="T42" fmla="*/ 9 w 53"/>
              <a:gd name="T43" fmla="*/ 41 h 60"/>
              <a:gd name="T44" fmla="*/ 8 w 53"/>
              <a:gd name="T45" fmla="*/ 60 h 60"/>
              <a:gd name="T46" fmla="*/ 2 w 53"/>
              <a:gd name="T47" fmla="*/ 60 h 60"/>
              <a:gd name="T48" fmla="*/ 4 w 53"/>
              <a:gd name="T49" fmla="*/ 38 h 60"/>
              <a:gd name="T50" fmla="*/ 0 w 53"/>
              <a:gd name="T51" fmla="*/ 34 h 60"/>
              <a:gd name="T52" fmla="*/ 3 w 53"/>
              <a:gd name="T53" fmla="*/ 18 h 60"/>
              <a:gd name="T54" fmla="*/ 18 w 53"/>
              <a:gd name="T55" fmla="*/ 18 h 60"/>
              <a:gd name="T56" fmla="*/ 24 w 53"/>
              <a:gd name="T57" fmla="*/ 25 h 60"/>
              <a:gd name="T58" fmla="*/ 27 w 53"/>
              <a:gd name="T59" fmla="*/ 24 h 60"/>
              <a:gd name="T60" fmla="*/ 27 w 53"/>
              <a:gd name="T61" fmla="*/ 24 h 60"/>
              <a:gd name="T62" fmla="*/ 26 w 53"/>
              <a:gd name="T63" fmla="*/ 16 h 60"/>
              <a:gd name="T64" fmla="*/ 20 w 53"/>
              <a:gd name="T65" fmla="*/ 15 h 60"/>
              <a:gd name="T66" fmla="*/ 20 w 53"/>
              <a:gd name="T67" fmla="*/ 7 h 60"/>
              <a:gd name="T68" fmla="*/ 53 w 53"/>
              <a:gd name="T69" fmla="*/ 0 h 60"/>
              <a:gd name="T70" fmla="*/ 53 w 53"/>
              <a:gd name="T71" fmla="*/ 22 h 60"/>
              <a:gd name="T72" fmla="*/ 39 w 53"/>
              <a:gd name="T73" fmla="*/ 19 h 60"/>
              <a:gd name="T74" fmla="*/ 23 w 53"/>
              <a:gd name="T75" fmla="*/ 9 h 60"/>
              <a:gd name="T76" fmla="*/ 23 w 53"/>
              <a:gd name="T77" fmla="*/ 10 h 60"/>
              <a:gd name="T78" fmla="*/ 50 w 53"/>
              <a:gd name="T79" fmla="*/ 9 h 60"/>
              <a:gd name="T80" fmla="*/ 50 w 53"/>
              <a:gd name="T81" fmla="*/ 3 h 60"/>
              <a:gd name="T82" fmla="*/ 23 w 53"/>
              <a:gd name="T83" fmla="*/ 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 h="60">
                <a:moveTo>
                  <a:pt x="10" y="3"/>
                </a:moveTo>
                <a:cubicBezTo>
                  <a:pt x="7" y="3"/>
                  <a:pt x="4" y="6"/>
                  <a:pt x="4" y="9"/>
                </a:cubicBezTo>
                <a:cubicBezTo>
                  <a:pt x="4" y="13"/>
                  <a:pt x="7" y="16"/>
                  <a:pt x="10" y="16"/>
                </a:cubicBezTo>
                <a:cubicBezTo>
                  <a:pt x="14" y="16"/>
                  <a:pt x="17" y="13"/>
                  <a:pt x="17" y="9"/>
                </a:cubicBezTo>
                <a:cubicBezTo>
                  <a:pt x="17" y="6"/>
                  <a:pt x="14" y="3"/>
                  <a:pt x="10" y="3"/>
                </a:cubicBezTo>
                <a:close/>
                <a:moveTo>
                  <a:pt x="30" y="17"/>
                </a:moveTo>
                <a:cubicBezTo>
                  <a:pt x="31" y="22"/>
                  <a:pt x="31" y="22"/>
                  <a:pt x="31" y="22"/>
                </a:cubicBezTo>
                <a:cubicBezTo>
                  <a:pt x="33" y="23"/>
                  <a:pt x="33" y="23"/>
                  <a:pt x="33" y="23"/>
                </a:cubicBezTo>
                <a:cubicBezTo>
                  <a:pt x="36" y="18"/>
                  <a:pt x="36" y="18"/>
                  <a:pt x="36" y="18"/>
                </a:cubicBezTo>
                <a:cubicBezTo>
                  <a:pt x="30" y="17"/>
                  <a:pt x="30" y="17"/>
                  <a:pt x="30" y="17"/>
                </a:cubicBezTo>
                <a:close/>
                <a:moveTo>
                  <a:pt x="39" y="19"/>
                </a:moveTo>
                <a:cubicBezTo>
                  <a:pt x="36" y="26"/>
                  <a:pt x="36" y="26"/>
                  <a:pt x="36" y="26"/>
                </a:cubicBezTo>
                <a:cubicBezTo>
                  <a:pt x="35" y="27"/>
                  <a:pt x="35" y="27"/>
                  <a:pt x="35" y="27"/>
                </a:cubicBezTo>
                <a:cubicBezTo>
                  <a:pt x="34" y="27"/>
                  <a:pt x="34" y="27"/>
                  <a:pt x="34" y="27"/>
                </a:cubicBezTo>
                <a:cubicBezTo>
                  <a:pt x="31" y="26"/>
                  <a:pt x="31" y="26"/>
                  <a:pt x="31" y="26"/>
                </a:cubicBezTo>
                <a:cubicBezTo>
                  <a:pt x="23" y="32"/>
                  <a:pt x="23" y="32"/>
                  <a:pt x="23" y="32"/>
                </a:cubicBezTo>
                <a:cubicBezTo>
                  <a:pt x="18" y="26"/>
                  <a:pt x="18" y="26"/>
                  <a:pt x="18" y="26"/>
                </a:cubicBezTo>
                <a:cubicBezTo>
                  <a:pt x="18" y="38"/>
                  <a:pt x="18" y="38"/>
                  <a:pt x="18" y="38"/>
                </a:cubicBezTo>
                <a:cubicBezTo>
                  <a:pt x="19" y="60"/>
                  <a:pt x="19" y="60"/>
                  <a:pt x="19" y="60"/>
                </a:cubicBezTo>
                <a:cubicBezTo>
                  <a:pt x="13" y="60"/>
                  <a:pt x="13" y="60"/>
                  <a:pt x="13" y="60"/>
                </a:cubicBezTo>
                <a:cubicBezTo>
                  <a:pt x="12" y="41"/>
                  <a:pt x="12" y="41"/>
                  <a:pt x="12" y="41"/>
                </a:cubicBezTo>
                <a:cubicBezTo>
                  <a:pt x="9" y="41"/>
                  <a:pt x="9" y="41"/>
                  <a:pt x="9" y="41"/>
                </a:cubicBezTo>
                <a:cubicBezTo>
                  <a:pt x="8" y="60"/>
                  <a:pt x="8" y="60"/>
                  <a:pt x="8" y="60"/>
                </a:cubicBezTo>
                <a:cubicBezTo>
                  <a:pt x="2" y="60"/>
                  <a:pt x="2" y="60"/>
                  <a:pt x="2" y="60"/>
                </a:cubicBezTo>
                <a:cubicBezTo>
                  <a:pt x="4" y="38"/>
                  <a:pt x="4" y="38"/>
                  <a:pt x="4" y="38"/>
                </a:cubicBezTo>
                <a:cubicBezTo>
                  <a:pt x="2" y="37"/>
                  <a:pt x="1" y="35"/>
                  <a:pt x="0" y="34"/>
                </a:cubicBezTo>
                <a:cubicBezTo>
                  <a:pt x="3" y="18"/>
                  <a:pt x="3" y="18"/>
                  <a:pt x="3" y="18"/>
                </a:cubicBezTo>
                <a:cubicBezTo>
                  <a:pt x="20" y="18"/>
                  <a:pt x="1" y="18"/>
                  <a:pt x="18" y="18"/>
                </a:cubicBezTo>
                <a:cubicBezTo>
                  <a:pt x="24" y="25"/>
                  <a:pt x="24" y="25"/>
                  <a:pt x="24" y="25"/>
                </a:cubicBezTo>
                <a:cubicBezTo>
                  <a:pt x="27" y="24"/>
                  <a:pt x="27" y="24"/>
                  <a:pt x="27" y="24"/>
                </a:cubicBezTo>
                <a:cubicBezTo>
                  <a:pt x="27" y="24"/>
                  <a:pt x="27" y="24"/>
                  <a:pt x="27" y="24"/>
                </a:cubicBezTo>
                <a:cubicBezTo>
                  <a:pt x="26" y="16"/>
                  <a:pt x="26" y="16"/>
                  <a:pt x="26" y="16"/>
                </a:cubicBezTo>
                <a:cubicBezTo>
                  <a:pt x="20" y="15"/>
                  <a:pt x="20" y="15"/>
                  <a:pt x="20" y="15"/>
                </a:cubicBezTo>
                <a:cubicBezTo>
                  <a:pt x="20" y="7"/>
                  <a:pt x="20" y="7"/>
                  <a:pt x="20" y="7"/>
                </a:cubicBezTo>
                <a:cubicBezTo>
                  <a:pt x="53" y="0"/>
                  <a:pt x="53" y="0"/>
                  <a:pt x="53" y="0"/>
                </a:cubicBezTo>
                <a:cubicBezTo>
                  <a:pt x="53" y="22"/>
                  <a:pt x="53" y="22"/>
                  <a:pt x="53" y="22"/>
                </a:cubicBezTo>
                <a:cubicBezTo>
                  <a:pt x="39" y="19"/>
                  <a:pt x="39" y="19"/>
                  <a:pt x="39" y="19"/>
                </a:cubicBezTo>
                <a:close/>
                <a:moveTo>
                  <a:pt x="23" y="9"/>
                </a:moveTo>
                <a:cubicBezTo>
                  <a:pt x="23" y="10"/>
                  <a:pt x="23" y="10"/>
                  <a:pt x="23" y="10"/>
                </a:cubicBezTo>
                <a:cubicBezTo>
                  <a:pt x="50" y="9"/>
                  <a:pt x="50" y="9"/>
                  <a:pt x="50" y="9"/>
                </a:cubicBezTo>
                <a:cubicBezTo>
                  <a:pt x="50" y="3"/>
                  <a:pt x="50" y="3"/>
                  <a:pt x="50" y="3"/>
                </a:cubicBezTo>
                <a:lnTo>
                  <a:pt x="23" y="9"/>
                </a:ln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58" name="Freeform 277"/>
          <p:cNvSpPr>
            <a:spLocks noEditPoints="1"/>
          </p:cNvSpPr>
          <p:nvPr/>
        </p:nvSpPr>
        <p:spPr bwMode="auto">
          <a:xfrm>
            <a:off x="4870838" y="2477484"/>
            <a:ext cx="508318" cy="515209"/>
          </a:xfrm>
          <a:custGeom>
            <a:avLst/>
            <a:gdLst>
              <a:gd name="T0" fmla="*/ 26 w 71"/>
              <a:gd name="T1" fmla="*/ 11 h 72"/>
              <a:gd name="T2" fmla="*/ 11 w 71"/>
              <a:gd name="T3" fmla="*/ 17 h 72"/>
              <a:gd name="T4" fmla="*/ 16 w 71"/>
              <a:gd name="T5" fmla="*/ 32 h 72"/>
              <a:gd name="T6" fmla="*/ 32 w 71"/>
              <a:gd name="T7" fmla="*/ 26 h 72"/>
              <a:gd name="T8" fmla="*/ 31 w 71"/>
              <a:gd name="T9" fmla="*/ 7 h 72"/>
              <a:gd name="T10" fmla="*/ 36 w 71"/>
              <a:gd name="T11" fmla="*/ 7 h 72"/>
              <a:gd name="T12" fmla="*/ 37 w 71"/>
              <a:gd name="T13" fmla="*/ 14 h 72"/>
              <a:gd name="T14" fmla="*/ 38 w 71"/>
              <a:gd name="T15" fmla="*/ 17 h 72"/>
              <a:gd name="T16" fmla="*/ 42 w 71"/>
              <a:gd name="T17" fmla="*/ 22 h 72"/>
              <a:gd name="T18" fmla="*/ 38 w 71"/>
              <a:gd name="T19" fmla="*/ 26 h 72"/>
              <a:gd name="T20" fmla="*/ 39 w 71"/>
              <a:gd name="T21" fmla="*/ 32 h 72"/>
              <a:gd name="T22" fmla="*/ 33 w 71"/>
              <a:gd name="T23" fmla="*/ 34 h 72"/>
              <a:gd name="T24" fmla="*/ 31 w 71"/>
              <a:gd name="T25" fmla="*/ 40 h 72"/>
              <a:gd name="T26" fmla="*/ 27 w 71"/>
              <a:gd name="T27" fmla="*/ 38 h 72"/>
              <a:gd name="T28" fmla="*/ 26 w 71"/>
              <a:gd name="T29" fmla="*/ 42 h 72"/>
              <a:gd name="T30" fmla="*/ 20 w 71"/>
              <a:gd name="T31" fmla="*/ 39 h 72"/>
              <a:gd name="T32" fmla="*/ 15 w 71"/>
              <a:gd name="T33" fmla="*/ 41 h 72"/>
              <a:gd name="T34" fmla="*/ 11 w 71"/>
              <a:gd name="T35" fmla="*/ 36 h 72"/>
              <a:gd name="T36" fmla="*/ 6 w 71"/>
              <a:gd name="T37" fmla="*/ 35 h 72"/>
              <a:gd name="T38" fmla="*/ 5 w 71"/>
              <a:gd name="T39" fmla="*/ 29 h 72"/>
              <a:gd name="T40" fmla="*/ 4 w 71"/>
              <a:gd name="T41" fmla="*/ 26 h 72"/>
              <a:gd name="T42" fmla="*/ 0 w 71"/>
              <a:gd name="T43" fmla="*/ 21 h 72"/>
              <a:gd name="T44" fmla="*/ 4 w 71"/>
              <a:gd name="T45" fmla="*/ 17 h 72"/>
              <a:gd name="T46" fmla="*/ 3 w 71"/>
              <a:gd name="T47" fmla="*/ 10 h 72"/>
              <a:gd name="T48" fmla="*/ 9 w 71"/>
              <a:gd name="T49" fmla="*/ 9 h 72"/>
              <a:gd name="T50" fmla="*/ 11 w 71"/>
              <a:gd name="T51" fmla="*/ 3 h 72"/>
              <a:gd name="T52" fmla="*/ 15 w 71"/>
              <a:gd name="T53" fmla="*/ 5 h 72"/>
              <a:gd name="T54" fmla="*/ 17 w 71"/>
              <a:gd name="T55" fmla="*/ 1 h 72"/>
              <a:gd name="T56" fmla="*/ 22 w 71"/>
              <a:gd name="T57" fmla="*/ 4 h 72"/>
              <a:gd name="T58" fmla="*/ 27 w 71"/>
              <a:gd name="T59" fmla="*/ 2 h 72"/>
              <a:gd name="T60" fmla="*/ 31 w 71"/>
              <a:gd name="T61" fmla="*/ 7 h 72"/>
              <a:gd name="T62" fmla="*/ 54 w 71"/>
              <a:gd name="T63" fmla="*/ 41 h 72"/>
              <a:gd name="T64" fmla="*/ 39 w 71"/>
              <a:gd name="T65" fmla="*/ 46 h 72"/>
              <a:gd name="T66" fmla="*/ 45 w 71"/>
              <a:gd name="T67" fmla="*/ 62 h 72"/>
              <a:gd name="T68" fmla="*/ 60 w 71"/>
              <a:gd name="T69" fmla="*/ 56 h 72"/>
              <a:gd name="T70" fmla="*/ 59 w 71"/>
              <a:gd name="T71" fmla="*/ 37 h 72"/>
              <a:gd name="T72" fmla="*/ 65 w 71"/>
              <a:gd name="T73" fmla="*/ 37 h 72"/>
              <a:gd name="T74" fmla="*/ 65 w 71"/>
              <a:gd name="T75" fmla="*/ 44 h 72"/>
              <a:gd name="T76" fmla="*/ 66 w 71"/>
              <a:gd name="T77" fmla="*/ 47 h 72"/>
              <a:gd name="T78" fmla="*/ 70 w 71"/>
              <a:gd name="T79" fmla="*/ 52 h 72"/>
              <a:gd name="T80" fmla="*/ 66 w 71"/>
              <a:gd name="T81" fmla="*/ 56 h 72"/>
              <a:gd name="T82" fmla="*/ 67 w 71"/>
              <a:gd name="T83" fmla="*/ 62 h 72"/>
              <a:gd name="T84" fmla="*/ 62 w 71"/>
              <a:gd name="T85" fmla="*/ 63 h 72"/>
              <a:gd name="T86" fmla="*/ 59 w 71"/>
              <a:gd name="T87" fmla="*/ 69 h 72"/>
              <a:gd name="T88" fmla="*/ 56 w 71"/>
              <a:gd name="T89" fmla="*/ 67 h 72"/>
              <a:gd name="T90" fmla="*/ 54 w 71"/>
              <a:gd name="T91" fmla="*/ 71 h 72"/>
              <a:gd name="T92" fmla="*/ 48 w 71"/>
              <a:gd name="T93" fmla="*/ 69 h 72"/>
              <a:gd name="T94" fmla="*/ 43 w 71"/>
              <a:gd name="T95" fmla="*/ 71 h 72"/>
              <a:gd name="T96" fmla="*/ 40 w 71"/>
              <a:gd name="T97" fmla="*/ 66 h 72"/>
              <a:gd name="T98" fmla="*/ 34 w 71"/>
              <a:gd name="T99" fmla="*/ 65 h 72"/>
              <a:gd name="T100" fmla="*/ 34 w 71"/>
              <a:gd name="T101" fmla="*/ 59 h 72"/>
              <a:gd name="T102" fmla="*/ 33 w 71"/>
              <a:gd name="T103" fmla="*/ 56 h 72"/>
              <a:gd name="T104" fmla="*/ 29 w 71"/>
              <a:gd name="T105" fmla="*/ 51 h 72"/>
              <a:gd name="T106" fmla="*/ 33 w 71"/>
              <a:gd name="T107" fmla="*/ 47 h 72"/>
              <a:gd name="T108" fmla="*/ 32 w 71"/>
              <a:gd name="T109" fmla="*/ 40 h 72"/>
              <a:gd name="T110" fmla="*/ 37 w 71"/>
              <a:gd name="T111" fmla="*/ 39 h 72"/>
              <a:gd name="T112" fmla="*/ 40 w 71"/>
              <a:gd name="T113" fmla="*/ 33 h 72"/>
              <a:gd name="T114" fmla="*/ 43 w 71"/>
              <a:gd name="T115" fmla="*/ 35 h 72"/>
              <a:gd name="T116" fmla="*/ 45 w 71"/>
              <a:gd name="T117" fmla="*/ 31 h 72"/>
              <a:gd name="T118" fmla="*/ 51 w 71"/>
              <a:gd name="T119" fmla="*/ 34 h 72"/>
              <a:gd name="T120" fmla="*/ 56 w 71"/>
              <a:gd name="T121" fmla="*/ 31 h 72"/>
              <a:gd name="T122" fmla="*/ 59 w 71"/>
              <a:gd name="T123" fmla="*/ 3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 h="72">
                <a:moveTo>
                  <a:pt x="32" y="17"/>
                </a:moveTo>
                <a:cubicBezTo>
                  <a:pt x="31" y="14"/>
                  <a:pt x="29" y="12"/>
                  <a:pt x="26" y="11"/>
                </a:cubicBezTo>
                <a:cubicBezTo>
                  <a:pt x="23" y="10"/>
                  <a:pt x="20" y="9"/>
                  <a:pt x="17" y="11"/>
                </a:cubicBezTo>
                <a:cubicBezTo>
                  <a:pt x="14" y="12"/>
                  <a:pt x="12" y="14"/>
                  <a:pt x="11" y="17"/>
                </a:cubicBezTo>
                <a:cubicBezTo>
                  <a:pt x="9" y="19"/>
                  <a:pt x="9" y="23"/>
                  <a:pt x="10" y="25"/>
                </a:cubicBezTo>
                <a:cubicBezTo>
                  <a:pt x="11" y="28"/>
                  <a:pt x="13" y="30"/>
                  <a:pt x="16" y="32"/>
                </a:cubicBezTo>
                <a:cubicBezTo>
                  <a:pt x="19" y="33"/>
                  <a:pt x="22" y="33"/>
                  <a:pt x="25" y="32"/>
                </a:cubicBezTo>
                <a:cubicBezTo>
                  <a:pt x="28" y="31"/>
                  <a:pt x="30" y="29"/>
                  <a:pt x="32" y="26"/>
                </a:cubicBezTo>
                <a:cubicBezTo>
                  <a:pt x="33" y="23"/>
                  <a:pt x="33" y="20"/>
                  <a:pt x="32" y="17"/>
                </a:cubicBezTo>
                <a:close/>
                <a:moveTo>
                  <a:pt x="31" y="7"/>
                </a:moveTo>
                <a:cubicBezTo>
                  <a:pt x="32" y="7"/>
                  <a:pt x="33" y="8"/>
                  <a:pt x="33" y="9"/>
                </a:cubicBezTo>
                <a:cubicBezTo>
                  <a:pt x="36" y="7"/>
                  <a:pt x="36" y="7"/>
                  <a:pt x="36" y="7"/>
                </a:cubicBezTo>
                <a:cubicBezTo>
                  <a:pt x="38" y="8"/>
                  <a:pt x="39" y="10"/>
                  <a:pt x="39" y="11"/>
                </a:cubicBezTo>
                <a:cubicBezTo>
                  <a:pt x="37" y="14"/>
                  <a:pt x="37" y="14"/>
                  <a:pt x="37" y="14"/>
                </a:cubicBezTo>
                <a:cubicBezTo>
                  <a:pt x="37" y="14"/>
                  <a:pt x="37" y="15"/>
                  <a:pt x="37" y="15"/>
                </a:cubicBezTo>
                <a:cubicBezTo>
                  <a:pt x="38" y="16"/>
                  <a:pt x="38" y="16"/>
                  <a:pt x="38" y="17"/>
                </a:cubicBezTo>
                <a:cubicBezTo>
                  <a:pt x="41" y="17"/>
                  <a:pt x="41" y="17"/>
                  <a:pt x="41" y="17"/>
                </a:cubicBezTo>
                <a:cubicBezTo>
                  <a:pt x="42" y="19"/>
                  <a:pt x="42" y="20"/>
                  <a:pt x="42" y="22"/>
                </a:cubicBezTo>
                <a:cubicBezTo>
                  <a:pt x="38" y="22"/>
                  <a:pt x="38" y="22"/>
                  <a:pt x="38" y="22"/>
                </a:cubicBezTo>
                <a:cubicBezTo>
                  <a:pt x="38" y="24"/>
                  <a:pt x="38" y="25"/>
                  <a:pt x="38" y="26"/>
                </a:cubicBezTo>
                <a:cubicBezTo>
                  <a:pt x="41" y="28"/>
                  <a:pt x="41" y="28"/>
                  <a:pt x="41" y="28"/>
                </a:cubicBezTo>
                <a:cubicBezTo>
                  <a:pt x="41" y="29"/>
                  <a:pt x="40" y="31"/>
                  <a:pt x="39" y="32"/>
                </a:cubicBezTo>
                <a:cubicBezTo>
                  <a:pt x="36" y="31"/>
                  <a:pt x="36" y="31"/>
                  <a:pt x="36" y="31"/>
                </a:cubicBezTo>
                <a:cubicBezTo>
                  <a:pt x="35" y="32"/>
                  <a:pt x="34" y="33"/>
                  <a:pt x="33" y="34"/>
                </a:cubicBezTo>
                <a:cubicBezTo>
                  <a:pt x="35" y="37"/>
                  <a:pt x="35" y="37"/>
                  <a:pt x="35" y="37"/>
                </a:cubicBezTo>
                <a:cubicBezTo>
                  <a:pt x="34" y="38"/>
                  <a:pt x="33" y="39"/>
                  <a:pt x="31" y="40"/>
                </a:cubicBezTo>
                <a:cubicBezTo>
                  <a:pt x="29" y="37"/>
                  <a:pt x="29" y="37"/>
                  <a:pt x="29" y="37"/>
                </a:cubicBezTo>
                <a:cubicBezTo>
                  <a:pt x="28" y="37"/>
                  <a:pt x="28" y="37"/>
                  <a:pt x="27" y="38"/>
                </a:cubicBezTo>
                <a:cubicBezTo>
                  <a:pt x="27" y="38"/>
                  <a:pt x="26" y="38"/>
                  <a:pt x="26" y="38"/>
                </a:cubicBezTo>
                <a:cubicBezTo>
                  <a:pt x="26" y="42"/>
                  <a:pt x="26" y="42"/>
                  <a:pt x="26" y="42"/>
                </a:cubicBezTo>
                <a:cubicBezTo>
                  <a:pt x="24" y="42"/>
                  <a:pt x="22" y="42"/>
                  <a:pt x="21" y="42"/>
                </a:cubicBezTo>
                <a:cubicBezTo>
                  <a:pt x="20" y="39"/>
                  <a:pt x="20" y="39"/>
                  <a:pt x="20" y="39"/>
                </a:cubicBezTo>
                <a:cubicBezTo>
                  <a:pt x="19" y="39"/>
                  <a:pt x="18" y="38"/>
                  <a:pt x="17" y="38"/>
                </a:cubicBezTo>
                <a:cubicBezTo>
                  <a:pt x="15" y="41"/>
                  <a:pt x="15" y="41"/>
                  <a:pt x="15" y="41"/>
                </a:cubicBezTo>
                <a:cubicBezTo>
                  <a:pt x="13" y="41"/>
                  <a:pt x="11" y="40"/>
                  <a:pt x="10" y="39"/>
                </a:cubicBezTo>
                <a:cubicBezTo>
                  <a:pt x="11" y="36"/>
                  <a:pt x="11" y="36"/>
                  <a:pt x="11" y="36"/>
                </a:cubicBezTo>
                <a:cubicBezTo>
                  <a:pt x="10" y="35"/>
                  <a:pt x="10" y="34"/>
                  <a:pt x="9" y="34"/>
                </a:cubicBezTo>
                <a:cubicBezTo>
                  <a:pt x="6" y="35"/>
                  <a:pt x="6" y="35"/>
                  <a:pt x="6" y="35"/>
                </a:cubicBezTo>
                <a:cubicBezTo>
                  <a:pt x="4" y="34"/>
                  <a:pt x="3" y="33"/>
                  <a:pt x="3" y="31"/>
                </a:cubicBezTo>
                <a:cubicBezTo>
                  <a:pt x="5" y="29"/>
                  <a:pt x="5" y="29"/>
                  <a:pt x="5" y="29"/>
                </a:cubicBezTo>
                <a:cubicBezTo>
                  <a:pt x="5" y="28"/>
                  <a:pt x="5" y="28"/>
                  <a:pt x="5" y="27"/>
                </a:cubicBezTo>
                <a:cubicBezTo>
                  <a:pt x="5" y="27"/>
                  <a:pt x="4" y="26"/>
                  <a:pt x="4" y="26"/>
                </a:cubicBezTo>
                <a:cubicBezTo>
                  <a:pt x="1" y="26"/>
                  <a:pt x="1" y="26"/>
                  <a:pt x="1" y="26"/>
                </a:cubicBezTo>
                <a:cubicBezTo>
                  <a:pt x="0" y="24"/>
                  <a:pt x="0" y="22"/>
                  <a:pt x="0" y="21"/>
                </a:cubicBezTo>
                <a:cubicBezTo>
                  <a:pt x="4" y="20"/>
                  <a:pt x="4" y="20"/>
                  <a:pt x="4" y="20"/>
                </a:cubicBezTo>
                <a:cubicBezTo>
                  <a:pt x="4" y="19"/>
                  <a:pt x="4" y="18"/>
                  <a:pt x="4" y="17"/>
                </a:cubicBezTo>
                <a:cubicBezTo>
                  <a:pt x="1" y="15"/>
                  <a:pt x="1" y="15"/>
                  <a:pt x="1" y="15"/>
                </a:cubicBezTo>
                <a:cubicBezTo>
                  <a:pt x="2" y="13"/>
                  <a:pt x="2" y="12"/>
                  <a:pt x="3" y="10"/>
                </a:cubicBezTo>
                <a:cubicBezTo>
                  <a:pt x="7" y="12"/>
                  <a:pt x="7" y="12"/>
                  <a:pt x="7" y="12"/>
                </a:cubicBezTo>
                <a:cubicBezTo>
                  <a:pt x="7" y="11"/>
                  <a:pt x="8" y="10"/>
                  <a:pt x="9" y="9"/>
                </a:cubicBezTo>
                <a:cubicBezTo>
                  <a:pt x="7" y="6"/>
                  <a:pt x="7" y="6"/>
                  <a:pt x="7" y="6"/>
                </a:cubicBezTo>
                <a:cubicBezTo>
                  <a:pt x="8" y="5"/>
                  <a:pt x="10" y="4"/>
                  <a:pt x="11" y="3"/>
                </a:cubicBezTo>
                <a:cubicBezTo>
                  <a:pt x="13" y="6"/>
                  <a:pt x="13" y="6"/>
                  <a:pt x="13" y="6"/>
                </a:cubicBezTo>
                <a:cubicBezTo>
                  <a:pt x="14" y="5"/>
                  <a:pt x="14" y="5"/>
                  <a:pt x="15" y="5"/>
                </a:cubicBezTo>
                <a:cubicBezTo>
                  <a:pt x="16" y="5"/>
                  <a:pt x="16" y="5"/>
                  <a:pt x="17" y="4"/>
                </a:cubicBezTo>
                <a:cubicBezTo>
                  <a:pt x="17" y="1"/>
                  <a:pt x="17" y="1"/>
                  <a:pt x="17" y="1"/>
                </a:cubicBezTo>
                <a:cubicBezTo>
                  <a:pt x="18" y="0"/>
                  <a:pt x="20" y="0"/>
                  <a:pt x="22" y="1"/>
                </a:cubicBezTo>
                <a:cubicBezTo>
                  <a:pt x="22" y="4"/>
                  <a:pt x="22" y="4"/>
                  <a:pt x="22" y="4"/>
                </a:cubicBezTo>
                <a:cubicBezTo>
                  <a:pt x="23" y="4"/>
                  <a:pt x="25" y="4"/>
                  <a:pt x="26" y="4"/>
                </a:cubicBezTo>
                <a:cubicBezTo>
                  <a:pt x="27" y="2"/>
                  <a:pt x="27" y="2"/>
                  <a:pt x="27" y="2"/>
                </a:cubicBezTo>
                <a:cubicBezTo>
                  <a:pt x="29" y="2"/>
                  <a:pt x="31" y="3"/>
                  <a:pt x="32" y="4"/>
                </a:cubicBezTo>
                <a:cubicBezTo>
                  <a:pt x="31" y="7"/>
                  <a:pt x="31" y="7"/>
                  <a:pt x="31" y="7"/>
                </a:cubicBezTo>
                <a:close/>
                <a:moveTo>
                  <a:pt x="60" y="47"/>
                </a:moveTo>
                <a:cubicBezTo>
                  <a:pt x="59" y="44"/>
                  <a:pt x="57" y="42"/>
                  <a:pt x="54" y="41"/>
                </a:cubicBezTo>
                <a:cubicBezTo>
                  <a:pt x="51" y="39"/>
                  <a:pt x="48" y="39"/>
                  <a:pt x="45" y="40"/>
                </a:cubicBezTo>
                <a:cubicBezTo>
                  <a:pt x="43" y="41"/>
                  <a:pt x="40" y="44"/>
                  <a:pt x="39" y="46"/>
                </a:cubicBezTo>
                <a:cubicBezTo>
                  <a:pt x="38" y="49"/>
                  <a:pt x="38" y="52"/>
                  <a:pt x="39" y="55"/>
                </a:cubicBezTo>
                <a:cubicBezTo>
                  <a:pt x="40" y="58"/>
                  <a:pt x="42" y="60"/>
                  <a:pt x="45" y="62"/>
                </a:cubicBezTo>
                <a:cubicBezTo>
                  <a:pt x="48" y="63"/>
                  <a:pt x="51" y="63"/>
                  <a:pt x="54" y="62"/>
                </a:cubicBezTo>
                <a:cubicBezTo>
                  <a:pt x="56" y="61"/>
                  <a:pt x="59" y="59"/>
                  <a:pt x="60" y="56"/>
                </a:cubicBezTo>
                <a:cubicBezTo>
                  <a:pt x="61" y="53"/>
                  <a:pt x="61" y="50"/>
                  <a:pt x="60" y="47"/>
                </a:cubicBezTo>
                <a:close/>
                <a:moveTo>
                  <a:pt x="59" y="37"/>
                </a:moveTo>
                <a:cubicBezTo>
                  <a:pt x="60" y="37"/>
                  <a:pt x="61" y="38"/>
                  <a:pt x="62" y="39"/>
                </a:cubicBezTo>
                <a:cubicBezTo>
                  <a:pt x="65" y="37"/>
                  <a:pt x="65" y="37"/>
                  <a:pt x="65" y="37"/>
                </a:cubicBezTo>
                <a:cubicBezTo>
                  <a:pt x="66" y="38"/>
                  <a:pt x="67" y="40"/>
                  <a:pt x="68" y="41"/>
                </a:cubicBezTo>
                <a:cubicBezTo>
                  <a:pt x="65" y="44"/>
                  <a:pt x="65" y="44"/>
                  <a:pt x="65" y="44"/>
                </a:cubicBezTo>
                <a:cubicBezTo>
                  <a:pt x="65" y="44"/>
                  <a:pt x="66" y="45"/>
                  <a:pt x="66" y="45"/>
                </a:cubicBezTo>
                <a:cubicBezTo>
                  <a:pt x="66" y="46"/>
                  <a:pt x="66" y="46"/>
                  <a:pt x="66" y="47"/>
                </a:cubicBezTo>
                <a:cubicBezTo>
                  <a:pt x="70" y="47"/>
                  <a:pt x="70" y="47"/>
                  <a:pt x="70" y="47"/>
                </a:cubicBezTo>
                <a:cubicBezTo>
                  <a:pt x="70" y="48"/>
                  <a:pt x="71" y="50"/>
                  <a:pt x="70" y="52"/>
                </a:cubicBezTo>
                <a:cubicBezTo>
                  <a:pt x="67" y="52"/>
                  <a:pt x="67" y="52"/>
                  <a:pt x="67" y="52"/>
                </a:cubicBezTo>
                <a:cubicBezTo>
                  <a:pt x="67" y="53"/>
                  <a:pt x="67" y="55"/>
                  <a:pt x="66" y="56"/>
                </a:cubicBezTo>
                <a:cubicBezTo>
                  <a:pt x="69" y="57"/>
                  <a:pt x="69" y="57"/>
                  <a:pt x="69" y="57"/>
                </a:cubicBezTo>
                <a:cubicBezTo>
                  <a:pt x="69" y="59"/>
                  <a:pt x="68" y="61"/>
                  <a:pt x="67" y="62"/>
                </a:cubicBezTo>
                <a:cubicBezTo>
                  <a:pt x="64" y="61"/>
                  <a:pt x="64" y="61"/>
                  <a:pt x="64" y="61"/>
                </a:cubicBezTo>
                <a:cubicBezTo>
                  <a:pt x="63" y="62"/>
                  <a:pt x="63" y="63"/>
                  <a:pt x="62" y="63"/>
                </a:cubicBezTo>
                <a:cubicBezTo>
                  <a:pt x="63" y="66"/>
                  <a:pt x="63" y="66"/>
                  <a:pt x="63" y="66"/>
                </a:cubicBezTo>
                <a:cubicBezTo>
                  <a:pt x="62" y="68"/>
                  <a:pt x="61" y="69"/>
                  <a:pt x="59" y="69"/>
                </a:cubicBezTo>
                <a:cubicBezTo>
                  <a:pt x="57" y="67"/>
                  <a:pt x="57" y="67"/>
                  <a:pt x="57" y="67"/>
                </a:cubicBezTo>
                <a:cubicBezTo>
                  <a:pt x="57" y="67"/>
                  <a:pt x="56" y="67"/>
                  <a:pt x="56" y="67"/>
                </a:cubicBezTo>
                <a:cubicBezTo>
                  <a:pt x="55" y="68"/>
                  <a:pt x="55" y="68"/>
                  <a:pt x="54" y="68"/>
                </a:cubicBezTo>
                <a:cubicBezTo>
                  <a:pt x="54" y="71"/>
                  <a:pt x="54" y="71"/>
                  <a:pt x="54" y="71"/>
                </a:cubicBezTo>
                <a:cubicBezTo>
                  <a:pt x="52" y="72"/>
                  <a:pt x="51" y="72"/>
                  <a:pt x="49" y="72"/>
                </a:cubicBezTo>
                <a:cubicBezTo>
                  <a:pt x="48" y="69"/>
                  <a:pt x="48" y="69"/>
                  <a:pt x="48" y="69"/>
                </a:cubicBezTo>
                <a:cubicBezTo>
                  <a:pt x="47" y="68"/>
                  <a:pt x="46" y="68"/>
                  <a:pt x="45" y="68"/>
                </a:cubicBezTo>
                <a:cubicBezTo>
                  <a:pt x="43" y="71"/>
                  <a:pt x="43" y="71"/>
                  <a:pt x="43" y="71"/>
                </a:cubicBezTo>
                <a:cubicBezTo>
                  <a:pt x="41" y="71"/>
                  <a:pt x="40" y="70"/>
                  <a:pt x="39" y="69"/>
                </a:cubicBezTo>
                <a:cubicBezTo>
                  <a:pt x="40" y="66"/>
                  <a:pt x="40" y="66"/>
                  <a:pt x="40" y="66"/>
                </a:cubicBezTo>
                <a:cubicBezTo>
                  <a:pt x="39" y="65"/>
                  <a:pt x="38" y="64"/>
                  <a:pt x="37" y="63"/>
                </a:cubicBezTo>
                <a:cubicBezTo>
                  <a:pt x="34" y="65"/>
                  <a:pt x="34" y="65"/>
                  <a:pt x="34" y="65"/>
                </a:cubicBezTo>
                <a:cubicBezTo>
                  <a:pt x="33" y="64"/>
                  <a:pt x="32" y="63"/>
                  <a:pt x="31" y="61"/>
                </a:cubicBezTo>
                <a:cubicBezTo>
                  <a:pt x="34" y="59"/>
                  <a:pt x="34" y="59"/>
                  <a:pt x="34" y="59"/>
                </a:cubicBezTo>
                <a:cubicBezTo>
                  <a:pt x="34" y="58"/>
                  <a:pt x="33" y="58"/>
                  <a:pt x="33" y="57"/>
                </a:cubicBezTo>
                <a:cubicBezTo>
                  <a:pt x="33" y="57"/>
                  <a:pt x="33" y="56"/>
                  <a:pt x="33" y="56"/>
                </a:cubicBezTo>
                <a:cubicBezTo>
                  <a:pt x="29" y="56"/>
                  <a:pt x="29" y="56"/>
                  <a:pt x="29" y="56"/>
                </a:cubicBezTo>
                <a:cubicBezTo>
                  <a:pt x="29" y="54"/>
                  <a:pt x="28" y="52"/>
                  <a:pt x="29" y="51"/>
                </a:cubicBezTo>
                <a:cubicBezTo>
                  <a:pt x="32" y="50"/>
                  <a:pt x="32" y="50"/>
                  <a:pt x="32" y="50"/>
                </a:cubicBezTo>
                <a:cubicBezTo>
                  <a:pt x="32" y="49"/>
                  <a:pt x="32" y="48"/>
                  <a:pt x="33" y="47"/>
                </a:cubicBezTo>
                <a:cubicBezTo>
                  <a:pt x="30" y="45"/>
                  <a:pt x="30" y="45"/>
                  <a:pt x="30" y="45"/>
                </a:cubicBezTo>
                <a:cubicBezTo>
                  <a:pt x="30" y="43"/>
                  <a:pt x="31" y="42"/>
                  <a:pt x="32" y="40"/>
                </a:cubicBezTo>
                <a:cubicBezTo>
                  <a:pt x="35" y="41"/>
                  <a:pt x="35" y="41"/>
                  <a:pt x="35" y="41"/>
                </a:cubicBezTo>
                <a:cubicBezTo>
                  <a:pt x="36" y="40"/>
                  <a:pt x="36" y="40"/>
                  <a:pt x="37" y="39"/>
                </a:cubicBezTo>
                <a:cubicBezTo>
                  <a:pt x="36" y="36"/>
                  <a:pt x="36" y="36"/>
                  <a:pt x="36" y="36"/>
                </a:cubicBezTo>
                <a:cubicBezTo>
                  <a:pt x="37" y="34"/>
                  <a:pt x="38" y="33"/>
                  <a:pt x="40" y="33"/>
                </a:cubicBezTo>
                <a:cubicBezTo>
                  <a:pt x="42" y="36"/>
                  <a:pt x="42" y="36"/>
                  <a:pt x="42" y="36"/>
                </a:cubicBezTo>
                <a:cubicBezTo>
                  <a:pt x="42" y="35"/>
                  <a:pt x="43" y="35"/>
                  <a:pt x="43" y="35"/>
                </a:cubicBezTo>
                <a:cubicBezTo>
                  <a:pt x="44" y="35"/>
                  <a:pt x="45" y="34"/>
                  <a:pt x="45" y="34"/>
                </a:cubicBezTo>
                <a:cubicBezTo>
                  <a:pt x="45" y="31"/>
                  <a:pt x="45" y="31"/>
                  <a:pt x="45" y="31"/>
                </a:cubicBezTo>
                <a:cubicBezTo>
                  <a:pt x="47" y="30"/>
                  <a:pt x="48" y="30"/>
                  <a:pt x="50" y="30"/>
                </a:cubicBezTo>
                <a:cubicBezTo>
                  <a:pt x="51" y="34"/>
                  <a:pt x="51" y="34"/>
                  <a:pt x="51" y="34"/>
                </a:cubicBezTo>
                <a:cubicBezTo>
                  <a:pt x="52" y="34"/>
                  <a:pt x="53" y="34"/>
                  <a:pt x="54" y="34"/>
                </a:cubicBezTo>
                <a:cubicBezTo>
                  <a:pt x="56" y="31"/>
                  <a:pt x="56" y="31"/>
                  <a:pt x="56" y="31"/>
                </a:cubicBezTo>
                <a:cubicBezTo>
                  <a:pt x="58" y="32"/>
                  <a:pt x="59" y="32"/>
                  <a:pt x="60" y="33"/>
                </a:cubicBezTo>
                <a:lnTo>
                  <a:pt x="59" y="37"/>
                </a:ln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59" name="Freeform 257"/>
          <p:cNvSpPr>
            <a:spLocks noEditPoints="1"/>
          </p:cNvSpPr>
          <p:nvPr/>
        </p:nvSpPr>
        <p:spPr bwMode="auto">
          <a:xfrm>
            <a:off x="6578534" y="4246645"/>
            <a:ext cx="432755" cy="447001"/>
          </a:xfrm>
          <a:custGeom>
            <a:avLst/>
            <a:gdLst>
              <a:gd name="T0" fmla="*/ 30 w 58"/>
              <a:gd name="T1" fmla="*/ 27 h 60"/>
              <a:gd name="T2" fmla="*/ 24 w 58"/>
              <a:gd name="T3" fmla="*/ 11 h 60"/>
              <a:gd name="T4" fmla="*/ 31 w 58"/>
              <a:gd name="T5" fmla="*/ 0 h 60"/>
              <a:gd name="T6" fmla="*/ 36 w 58"/>
              <a:gd name="T7" fmla="*/ 15 h 60"/>
              <a:gd name="T8" fmla="*/ 30 w 58"/>
              <a:gd name="T9" fmla="*/ 26 h 60"/>
              <a:gd name="T10" fmla="*/ 29 w 58"/>
              <a:gd name="T11" fmla="*/ 42 h 60"/>
              <a:gd name="T12" fmla="*/ 37 w 58"/>
              <a:gd name="T13" fmla="*/ 35 h 60"/>
              <a:gd name="T14" fmla="*/ 37 w 58"/>
              <a:gd name="T15" fmla="*/ 36 h 60"/>
              <a:gd name="T16" fmla="*/ 46 w 58"/>
              <a:gd name="T17" fmla="*/ 34 h 60"/>
              <a:gd name="T18" fmla="*/ 52 w 58"/>
              <a:gd name="T19" fmla="*/ 39 h 60"/>
              <a:gd name="T20" fmla="*/ 43 w 58"/>
              <a:gd name="T21" fmla="*/ 41 h 60"/>
              <a:gd name="T22" fmla="*/ 36 w 58"/>
              <a:gd name="T23" fmla="*/ 36 h 60"/>
              <a:gd name="T24" fmla="*/ 29 w 58"/>
              <a:gd name="T25" fmla="*/ 45 h 60"/>
              <a:gd name="T26" fmla="*/ 31 w 58"/>
              <a:gd name="T27" fmla="*/ 60 h 60"/>
              <a:gd name="T28" fmla="*/ 24 w 58"/>
              <a:gd name="T29" fmla="*/ 60 h 60"/>
              <a:gd name="T30" fmla="*/ 24 w 58"/>
              <a:gd name="T31" fmla="*/ 40 h 60"/>
              <a:gd name="T32" fmla="*/ 20 w 58"/>
              <a:gd name="T33" fmla="*/ 32 h 60"/>
              <a:gd name="T34" fmla="*/ 5 w 58"/>
              <a:gd name="T35" fmla="*/ 28 h 60"/>
              <a:gd name="T36" fmla="*/ 0 w 58"/>
              <a:gd name="T37" fmla="*/ 16 h 60"/>
              <a:gd name="T38" fmla="*/ 15 w 58"/>
              <a:gd name="T39" fmla="*/ 20 h 60"/>
              <a:gd name="T40" fmla="*/ 21 w 58"/>
              <a:gd name="T41" fmla="*/ 30 h 60"/>
              <a:gd name="T42" fmla="*/ 26 w 58"/>
              <a:gd name="T43" fmla="*/ 37 h 60"/>
              <a:gd name="T44" fmla="*/ 30 w 58"/>
              <a:gd name="T45" fmla="*/ 27 h 60"/>
              <a:gd name="T46" fmla="*/ 21 w 58"/>
              <a:gd name="T47" fmla="*/ 37 h 60"/>
              <a:gd name="T48" fmla="*/ 10 w 58"/>
              <a:gd name="T49" fmla="*/ 35 h 60"/>
              <a:gd name="T50" fmla="*/ 5 w 58"/>
              <a:gd name="T51" fmla="*/ 41 h 60"/>
              <a:gd name="T52" fmla="*/ 14 w 58"/>
              <a:gd name="T53" fmla="*/ 42 h 60"/>
              <a:gd name="T54" fmla="*/ 21 w 58"/>
              <a:gd name="T55" fmla="*/ 37 h 60"/>
              <a:gd name="T56" fmla="*/ 22 w 58"/>
              <a:gd name="T57" fmla="*/ 20 h 60"/>
              <a:gd name="T58" fmla="*/ 18 w 58"/>
              <a:gd name="T59" fmla="*/ 10 h 60"/>
              <a:gd name="T60" fmla="*/ 11 w 58"/>
              <a:gd name="T61" fmla="*/ 8 h 60"/>
              <a:gd name="T62" fmla="*/ 14 w 58"/>
              <a:gd name="T63" fmla="*/ 17 h 60"/>
              <a:gd name="T64" fmla="*/ 22 w 58"/>
              <a:gd name="T65" fmla="*/ 20 h 60"/>
              <a:gd name="T66" fmla="*/ 38 w 58"/>
              <a:gd name="T67" fmla="*/ 18 h 60"/>
              <a:gd name="T68" fmla="*/ 46 w 58"/>
              <a:gd name="T69" fmla="*/ 15 h 60"/>
              <a:gd name="T70" fmla="*/ 50 w 58"/>
              <a:gd name="T71" fmla="*/ 5 h 60"/>
              <a:gd name="T72" fmla="*/ 42 w 58"/>
              <a:gd name="T73" fmla="*/ 8 h 60"/>
              <a:gd name="T74" fmla="*/ 38 w 58"/>
              <a:gd name="T75" fmla="*/ 18 h 60"/>
              <a:gd name="T76" fmla="*/ 34 w 58"/>
              <a:gd name="T77" fmla="*/ 29 h 60"/>
              <a:gd name="T78" fmla="*/ 47 w 58"/>
              <a:gd name="T79" fmla="*/ 30 h 60"/>
              <a:gd name="T80" fmla="*/ 58 w 58"/>
              <a:gd name="T81" fmla="*/ 19 h 60"/>
              <a:gd name="T82" fmla="*/ 46 w 58"/>
              <a:gd name="T83" fmla="*/ 17 h 60"/>
              <a:gd name="T84" fmla="*/ 34 w 58"/>
              <a:gd name="T85" fmla="*/ 2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 h="60">
                <a:moveTo>
                  <a:pt x="30" y="27"/>
                </a:moveTo>
                <a:cubicBezTo>
                  <a:pt x="29" y="26"/>
                  <a:pt x="22" y="19"/>
                  <a:pt x="24" y="11"/>
                </a:cubicBezTo>
                <a:cubicBezTo>
                  <a:pt x="26" y="3"/>
                  <a:pt x="31" y="0"/>
                  <a:pt x="31" y="0"/>
                </a:cubicBezTo>
                <a:cubicBezTo>
                  <a:pt x="31" y="0"/>
                  <a:pt x="37" y="7"/>
                  <a:pt x="36" y="15"/>
                </a:cubicBezTo>
                <a:cubicBezTo>
                  <a:pt x="35" y="21"/>
                  <a:pt x="32" y="25"/>
                  <a:pt x="30" y="26"/>
                </a:cubicBezTo>
                <a:cubicBezTo>
                  <a:pt x="29" y="31"/>
                  <a:pt x="29" y="37"/>
                  <a:pt x="29" y="42"/>
                </a:cubicBezTo>
                <a:cubicBezTo>
                  <a:pt x="33" y="39"/>
                  <a:pt x="35" y="38"/>
                  <a:pt x="37" y="35"/>
                </a:cubicBezTo>
                <a:cubicBezTo>
                  <a:pt x="37" y="35"/>
                  <a:pt x="37" y="35"/>
                  <a:pt x="37" y="36"/>
                </a:cubicBezTo>
                <a:cubicBezTo>
                  <a:pt x="38" y="35"/>
                  <a:pt x="43" y="32"/>
                  <a:pt x="46" y="34"/>
                </a:cubicBezTo>
                <a:cubicBezTo>
                  <a:pt x="51" y="36"/>
                  <a:pt x="52" y="39"/>
                  <a:pt x="52" y="39"/>
                </a:cubicBezTo>
                <a:cubicBezTo>
                  <a:pt x="52" y="39"/>
                  <a:pt x="48" y="42"/>
                  <a:pt x="43" y="41"/>
                </a:cubicBezTo>
                <a:cubicBezTo>
                  <a:pt x="39" y="40"/>
                  <a:pt x="37" y="37"/>
                  <a:pt x="36" y="36"/>
                </a:cubicBezTo>
                <a:cubicBezTo>
                  <a:pt x="35" y="41"/>
                  <a:pt x="32" y="43"/>
                  <a:pt x="29" y="45"/>
                </a:cubicBezTo>
                <a:cubicBezTo>
                  <a:pt x="29" y="50"/>
                  <a:pt x="30" y="55"/>
                  <a:pt x="31" y="60"/>
                </a:cubicBezTo>
                <a:cubicBezTo>
                  <a:pt x="29" y="60"/>
                  <a:pt x="26" y="60"/>
                  <a:pt x="24" y="60"/>
                </a:cubicBezTo>
                <a:cubicBezTo>
                  <a:pt x="23" y="53"/>
                  <a:pt x="22" y="47"/>
                  <a:pt x="24" y="40"/>
                </a:cubicBezTo>
                <a:cubicBezTo>
                  <a:pt x="22" y="38"/>
                  <a:pt x="21" y="35"/>
                  <a:pt x="20" y="32"/>
                </a:cubicBezTo>
                <a:cubicBezTo>
                  <a:pt x="17" y="32"/>
                  <a:pt x="10" y="32"/>
                  <a:pt x="5" y="28"/>
                </a:cubicBezTo>
                <a:cubicBezTo>
                  <a:pt x="0" y="22"/>
                  <a:pt x="0" y="16"/>
                  <a:pt x="0" y="16"/>
                </a:cubicBezTo>
                <a:cubicBezTo>
                  <a:pt x="0" y="16"/>
                  <a:pt x="9" y="15"/>
                  <a:pt x="15" y="20"/>
                </a:cubicBezTo>
                <a:cubicBezTo>
                  <a:pt x="19" y="23"/>
                  <a:pt x="20" y="27"/>
                  <a:pt x="21" y="30"/>
                </a:cubicBezTo>
                <a:cubicBezTo>
                  <a:pt x="22" y="32"/>
                  <a:pt x="23" y="34"/>
                  <a:pt x="26" y="37"/>
                </a:cubicBezTo>
                <a:cubicBezTo>
                  <a:pt x="27" y="34"/>
                  <a:pt x="28" y="30"/>
                  <a:pt x="30" y="27"/>
                </a:cubicBezTo>
                <a:close/>
                <a:moveTo>
                  <a:pt x="21" y="37"/>
                </a:moveTo>
                <a:cubicBezTo>
                  <a:pt x="21" y="37"/>
                  <a:pt x="15" y="33"/>
                  <a:pt x="10" y="35"/>
                </a:cubicBezTo>
                <a:cubicBezTo>
                  <a:pt x="6" y="37"/>
                  <a:pt x="5" y="41"/>
                  <a:pt x="5" y="41"/>
                </a:cubicBezTo>
                <a:cubicBezTo>
                  <a:pt x="5" y="41"/>
                  <a:pt x="9" y="44"/>
                  <a:pt x="14" y="42"/>
                </a:cubicBezTo>
                <a:cubicBezTo>
                  <a:pt x="19" y="41"/>
                  <a:pt x="21" y="37"/>
                  <a:pt x="21" y="37"/>
                </a:cubicBezTo>
                <a:close/>
                <a:moveTo>
                  <a:pt x="22" y="20"/>
                </a:moveTo>
                <a:cubicBezTo>
                  <a:pt x="22" y="20"/>
                  <a:pt x="22" y="13"/>
                  <a:pt x="18" y="10"/>
                </a:cubicBezTo>
                <a:cubicBezTo>
                  <a:pt x="14" y="7"/>
                  <a:pt x="11" y="8"/>
                  <a:pt x="11" y="8"/>
                </a:cubicBezTo>
                <a:cubicBezTo>
                  <a:pt x="11" y="8"/>
                  <a:pt x="10" y="13"/>
                  <a:pt x="14" y="17"/>
                </a:cubicBezTo>
                <a:cubicBezTo>
                  <a:pt x="18" y="20"/>
                  <a:pt x="22" y="20"/>
                  <a:pt x="22" y="20"/>
                </a:cubicBezTo>
                <a:close/>
                <a:moveTo>
                  <a:pt x="38" y="18"/>
                </a:moveTo>
                <a:cubicBezTo>
                  <a:pt x="38" y="18"/>
                  <a:pt x="42" y="18"/>
                  <a:pt x="46" y="15"/>
                </a:cubicBezTo>
                <a:cubicBezTo>
                  <a:pt x="50" y="11"/>
                  <a:pt x="50" y="5"/>
                  <a:pt x="50" y="5"/>
                </a:cubicBezTo>
                <a:cubicBezTo>
                  <a:pt x="50" y="5"/>
                  <a:pt x="46" y="5"/>
                  <a:pt x="42" y="8"/>
                </a:cubicBezTo>
                <a:cubicBezTo>
                  <a:pt x="38" y="11"/>
                  <a:pt x="38" y="18"/>
                  <a:pt x="38" y="18"/>
                </a:cubicBezTo>
                <a:close/>
                <a:moveTo>
                  <a:pt x="34" y="29"/>
                </a:moveTo>
                <a:cubicBezTo>
                  <a:pt x="34" y="29"/>
                  <a:pt x="40" y="33"/>
                  <a:pt x="47" y="30"/>
                </a:cubicBezTo>
                <a:cubicBezTo>
                  <a:pt x="55" y="27"/>
                  <a:pt x="58" y="19"/>
                  <a:pt x="58" y="19"/>
                </a:cubicBezTo>
                <a:cubicBezTo>
                  <a:pt x="58" y="19"/>
                  <a:pt x="53" y="16"/>
                  <a:pt x="46" y="17"/>
                </a:cubicBezTo>
                <a:cubicBezTo>
                  <a:pt x="38" y="19"/>
                  <a:pt x="34" y="29"/>
                  <a:pt x="34" y="29"/>
                </a:cubicBezTo>
                <a:close/>
              </a:path>
            </a:pathLst>
          </a:custGeom>
          <a:solidFill>
            <a:schemeClr val="bg1"/>
          </a:solidFill>
          <a:ln>
            <a:noFill/>
          </a:ln>
        </p:spPr>
        <p:txBody>
          <a:bodyPr vert="horz" wrap="square" lIns="91440" tIns="45720" rIns="91440" bIns="45720" numCol="1" anchor="t" anchorCtr="0" compatLnSpc="1"/>
          <a:lstStyle/>
          <a:p>
            <a:pPr algn="ctr"/>
            <a:endParaRPr lang="zh-CN" altLang="en-US">
              <a:cs typeface="+mn-ea"/>
              <a:sym typeface="+mn-lt"/>
            </a:endParaRPr>
          </a:p>
        </p:txBody>
      </p:sp>
      <p:sp>
        <p:nvSpPr>
          <p:cNvPr id="160" name="Freeform 306"/>
          <p:cNvSpPr>
            <a:spLocks noEditPoints="1"/>
          </p:cNvSpPr>
          <p:nvPr/>
        </p:nvSpPr>
        <p:spPr bwMode="auto">
          <a:xfrm>
            <a:off x="4870839" y="4246645"/>
            <a:ext cx="426641" cy="433579"/>
          </a:xfrm>
          <a:custGeom>
            <a:avLst/>
            <a:gdLst>
              <a:gd name="T0" fmla="*/ 20 w 59"/>
              <a:gd name="T1" fmla="*/ 57 h 60"/>
              <a:gd name="T2" fmla="*/ 0 w 59"/>
              <a:gd name="T3" fmla="*/ 29 h 60"/>
              <a:gd name="T4" fmla="*/ 18 w 59"/>
              <a:gd name="T5" fmla="*/ 2 h 60"/>
              <a:gd name="T6" fmla="*/ 29 w 59"/>
              <a:gd name="T7" fmla="*/ 0 h 60"/>
              <a:gd name="T8" fmla="*/ 38 w 59"/>
              <a:gd name="T9" fmla="*/ 1 h 60"/>
              <a:gd name="T10" fmla="*/ 47 w 59"/>
              <a:gd name="T11" fmla="*/ 6 h 60"/>
              <a:gd name="T12" fmla="*/ 47 w 59"/>
              <a:gd name="T13" fmla="*/ 6 h 60"/>
              <a:gd name="T14" fmla="*/ 48 w 59"/>
              <a:gd name="T15" fmla="*/ 7 h 60"/>
              <a:gd name="T16" fmla="*/ 56 w 59"/>
              <a:gd name="T17" fmla="*/ 17 h 60"/>
              <a:gd name="T18" fmla="*/ 59 w 59"/>
              <a:gd name="T19" fmla="*/ 30 h 60"/>
              <a:gd name="T20" fmla="*/ 50 w 59"/>
              <a:gd name="T21" fmla="*/ 50 h 60"/>
              <a:gd name="T22" fmla="*/ 20 w 59"/>
              <a:gd name="T23" fmla="*/ 57 h 60"/>
              <a:gd name="T24" fmla="*/ 17 w 59"/>
              <a:gd name="T25" fmla="*/ 6 h 60"/>
              <a:gd name="T26" fmla="*/ 13 w 59"/>
              <a:gd name="T27" fmla="*/ 10 h 60"/>
              <a:gd name="T28" fmla="*/ 15 w 59"/>
              <a:gd name="T29" fmla="*/ 12 h 60"/>
              <a:gd name="T30" fmla="*/ 21 w 59"/>
              <a:gd name="T31" fmla="*/ 4 h 60"/>
              <a:gd name="T32" fmla="*/ 19 w 59"/>
              <a:gd name="T33" fmla="*/ 5 h 60"/>
              <a:gd name="T34" fmla="*/ 17 w 59"/>
              <a:gd name="T35" fmla="*/ 6 h 60"/>
              <a:gd name="T36" fmla="*/ 23 w 59"/>
              <a:gd name="T37" fmla="*/ 20 h 60"/>
              <a:gd name="T38" fmla="*/ 37 w 59"/>
              <a:gd name="T39" fmla="*/ 4 h 60"/>
              <a:gd name="T40" fmla="*/ 35 w 59"/>
              <a:gd name="T41" fmla="*/ 3 h 60"/>
              <a:gd name="T42" fmla="*/ 22 w 59"/>
              <a:gd name="T43" fmla="*/ 19 h 60"/>
              <a:gd name="T44" fmla="*/ 23 w 59"/>
              <a:gd name="T45" fmla="*/ 20 h 60"/>
              <a:gd name="T46" fmla="*/ 39 w 59"/>
              <a:gd name="T47" fmla="*/ 5 h 60"/>
              <a:gd name="T48" fmla="*/ 25 w 59"/>
              <a:gd name="T49" fmla="*/ 22 h 60"/>
              <a:gd name="T50" fmla="*/ 26 w 59"/>
              <a:gd name="T51" fmla="*/ 23 h 60"/>
              <a:gd name="T52" fmla="*/ 41 w 59"/>
              <a:gd name="T53" fmla="*/ 6 h 60"/>
              <a:gd name="T54" fmla="*/ 39 w 59"/>
              <a:gd name="T55" fmla="*/ 5 h 60"/>
              <a:gd name="T56" fmla="*/ 20 w 59"/>
              <a:gd name="T57" fmla="*/ 17 h 60"/>
              <a:gd name="T58" fmla="*/ 32 w 59"/>
              <a:gd name="T59" fmla="*/ 3 h 60"/>
              <a:gd name="T60" fmla="*/ 30 w 59"/>
              <a:gd name="T61" fmla="*/ 3 h 60"/>
              <a:gd name="T62" fmla="*/ 19 w 59"/>
              <a:gd name="T63" fmla="*/ 16 h 60"/>
              <a:gd name="T64" fmla="*/ 20 w 59"/>
              <a:gd name="T65" fmla="*/ 17 h 60"/>
              <a:gd name="T66" fmla="*/ 18 w 59"/>
              <a:gd name="T67" fmla="*/ 15 h 60"/>
              <a:gd name="T68" fmla="*/ 27 w 59"/>
              <a:gd name="T69" fmla="*/ 3 h 60"/>
              <a:gd name="T70" fmla="*/ 24 w 59"/>
              <a:gd name="T71" fmla="*/ 3 h 60"/>
              <a:gd name="T72" fmla="*/ 16 w 59"/>
              <a:gd name="T73" fmla="*/ 13 h 60"/>
              <a:gd name="T74" fmla="*/ 18 w 59"/>
              <a:gd name="T75" fmla="*/ 15 h 60"/>
              <a:gd name="T76" fmla="*/ 42 w 59"/>
              <a:gd name="T77" fmla="*/ 7 h 60"/>
              <a:gd name="T78" fmla="*/ 27 w 59"/>
              <a:gd name="T79" fmla="*/ 25 h 60"/>
              <a:gd name="T80" fmla="*/ 29 w 59"/>
              <a:gd name="T81" fmla="*/ 26 h 60"/>
              <a:gd name="T82" fmla="*/ 44 w 59"/>
              <a:gd name="T83" fmla="*/ 8 h 60"/>
              <a:gd name="T84" fmla="*/ 42 w 59"/>
              <a:gd name="T85" fmla="*/ 7 h 60"/>
              <a:gd name="T86" fmla="*/ 52 w 59"/>
              <a:gd name="T87" fmla="*/ 19 h 60"/>
              <a:gd name="T88" fmla="*/ 47 w 59"/>
              <a:gd name="T89" fmla="*/ 12 h 60"/>
              <a:gd name="T90" fmla="*/ 33 w 59"/>
              <a:gd name="T91" fmla="*/ 29 h 60"/>
              <a:gd name="T92" fmla="*/ 31 w 59"/>
              <a:gd name="T93" fmla="*/ 41 h 60"/>
              <a:gd name="T94" fmla="*/ 29 w 59"/>
              <a:gd name="T95" fmla="*/ 54 h 60"/>
              <a:gd name="T96" fmla="*/ 30 w 59"/>
              <a:gd name="T97" fmla="*/ 54 h 60"/>
              <a:gd name="T98" fmla="*/ 47 w 59"/>
              <a:gd name="T99" fmla="*/ 47 h 60"/>
              <a:gd name="T100" fmla="*/ 55 w 59"/>
              <a:gd name="T101" fmla="*/ 30 h 60"/>
              <a:gd name="T102" fmla="*/ 52 w 59"/>
              <a:gd name="T103" fmla="*/ 1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9" h="60">
                <a:moveTo>
                  <a:pt x="20" y="57"/>
                </a:moveTo>
                <a:cubicBezTo>
                  <a:pt x="8" y="53"/>
                  <a:pt x="0" y="42"/>
                  <a:pt x="0" y="29"/>
                </a:cubicBezTo>
                <a:cubicBezTo>
                  <a:pt x="0" y="17"/>
                  <a:pt x="7" y="6"/>
                  <a:pt x="18" y="2"/>
                </a:cubicBezTo>
                <a:cubicBezTo>
                  <a:pt x="21" y="0"/>
                  <a:pt x="25" y="0"/>
                  <a:pt x="29" y="0"/>
                </a:cubicBezTo>
                <a:cubicBezTo>
                  <a:pt x="32" y="0"/>
                  <a:pt x="35" y="0"/>
                  <a:pt x="38" y="1"/>
                </a:cubicBezTo>
                <a:cubicBezTo>
                  <a:pt x="41" y="2"/>
                  <a:pt x="44" y="4"/>
                  <a:pt x="47" y="6"/>
                </a:cubicBezTo>
                <a:cubicBezTo>
                  <a:pt x="47" y="6"/>
                  <a:pt x="47" y="6"/>
                  <a:pt x="47" y="6"/>
                </a:cubicBezTo>
                <a:cubicBezTo>
                  <a:pt x="48" y="7"/>
                  <a:pt x="48" y="7"/>
                  <a:pt x="48" y="7"/>
                </a:cubicBezTo>
                <a:cubicBezTo>
                  <a:pt x="51" y="10"/>
                  <a:pt x="54" y="13"/>
                  <a:pt x="56" y="17"/>
                </a:cubicBezTo>
                <a:cubicBezTo>
                  <a:pt x="58" y="21"/>
                  <a:pt x="59" y="25"/>
                  <a:pt x="59" y="30"/>
                </a:cubicBezTo>
                <a:cubicBezTo>
                  <a:pt x="59" y="38"/>
                  <a:pt x="56" y="45"/>
                  <a:pt x="50" y="50"/>
                </a:cubicBezTo>
                <a:cubicBezTo>
                  <a:pt x="41" y="59"/>
                  <a:pt x="30" y="60"/>
                  <a:pt x="20" y="57"/>
                </a:cubicBezTo>
                <a:close/>
                <a:moveTo>
                  <a:pt x="17" y="6"/>
                </a:moveTo>
                <a:cubicBezTo>
                  <a:pt x="13" y="10"/>
                  <a:pt x="13" y="10"/>
                  <a:pt x="13" y="10"/>
                </a:cubicBezTo>
                <a:cubicBezTo>
                  <a:pt x="15" y="12"/>
                  <a:pt x="15" y="12"/>
                  <a:pt x="15" y="12"/>
                </a:cubicBezTo>
                <a:cubicBezTo>
                  <a:pt x="21" y="4"/>
                  <a:pt x="21" y="4"/>
                  <a:pt x="21" y="4"/>
                </a:cubicBezTo>
                <a:cubicBezTo>
                  <a:pt x="20" y="4"/>
                  <a:pt x="20" y="4"/>
                  <a:pt x="19" y="5"/>
                </a:cubicBezTo>
                <a:cubicBezTo>
                  <a:pt x="18" y="5"/>
                  <a:pt x="18" y="5"/>
                  <a:pt x="17" y="6"/>
                </a:cubicBezTo>
                <a:close/>
                <a:moveTo>
                  <a:pt x="23" y="20"/>
                </a:moveTo>
                <a:cubicBezTo>
                  <a:pt x="37" y="4"/>
                  <a:pt x="37" y="4"/>
                  <a:pt x="37" y="4"/>
                </a:cubicBezTo>
                <a:cubicBezTo>
                  <a:pt x="36" y="4"/>
                  <a:pt x="35" y="4"/>
                  <a:pt x="35" y="3"/>
                </a:cubicBezTo>
                <a:cubicBezTo>
                  <a:pt x="22" y="19"/>
                  <a:pt x="22" y="19"/>
                  <a:pt x="22" y="19"/>
                </a:cubicBezTo>
                <a:cubicBezTo>
                  <a:pt x="23" y="20"/>
                  <a:pt x="23" y="20"/>
                  <a:pt x="23" y="20"/>
                </a:cubicBezTo>
                <a:close/>
                <a:moveTo>
                  <a:pt x="39" y="5"/>
                </a:moveTo>
                <a:cubicBezTo>
                  <a:pt x="25" y="22"/>
                  <a:pt x="25" y="22"/>
                  <a:pt x="25" y="22"/>
                </a:cubicBezTo>
                <a:cubicBezTo>
                  <a:pt x="26" y="23"/>
                  <a:pt x="26" y="23"/>
                  <a:pt x="26" y="23"/>
                </a:cubicBezTo>
                <a:cubicBezTo>
                  <a:pt x="41" y="6"/>
                  <a:pt x="41" y="6"/>
                  <a:pt x="41" y="6"/>
                </a:cubicBezTo>
                <a:cubicBezTo>
                  <a:pt x="40" y="5"/>
                  <a:pt x="39" y="5"/>
                  <a:pt x="39" y="5"/>
                </a:cubicBezTo>
                <a:close/>
                <a:moveTo>
                  <a:pt x="20" y="17"/>
                </a:moveTo>
                <a:cubicBezTo>
                  <a:pt x="32" y="3"/>
                  <a:pt x="32" y="3"/>
                  <a:pt x="32" y="3"/>
                </a:cubicBezTo>
                <a:cubicBezTo>
                  <a:pt x="32" y="3"/>
                  <a:pt x="31" y="3"/>
                  <a:pt x="30" y="3"/>
                </a:cubicBezTo>
                <a:cubicBezTo>
                  <a:pt x="19" y="16"/>
                  <a:pt x="19" y="16"/>
                  <a:pt x="19" y="16"/>
                </a:cubicBezTo>
                <a:cubicBezTo>
                  <a:pt x="20" y="17"/>
                  <a:pt x="20" y="17"/>
                  <a:pt x="20" y="17"/>
                </a:cubicBezTo>
                <a:close/>
                <a:moveTo>
                  <a:pt x="18" y="15"/>
                </a:moveTo>
                <a:cubicBezTo>
                  <a:pt x="27" y="3"/>
                  <a:pt x="27" y="3"/>
                  <a:pt x="27" y="3"/>
                </a:cubicBezTo>
                <a:cubicBezTo>
                  <a:pt x="26" y="3"/>
                  <a:pt x="25" y="3"/>
                  <a:pt x="24" y="3"/>
                </a:cubicBezTo>
                <a:cubicBezTo>
                  <a:pt x="16" y="13"/>
                  <a:pt x="16" y="13"/>
                  <a:pt x="16" y="13"/>
                </a:cubicBezTo>
                <a:cubicBezTo>
                  <a:pt x="18" y="15"/>
                  <a:pt x="18" y="15"/>
                  <a:pt x="18" y="15"/>
                </a:cubicBezTo>
                <a:close/>
                <a:moveTo>
                  <a:pt x="42" y="7"/>
                </a:moveTo>
                <a:cubicBezTo>
                  <a:pt x="27" y="25"/>
                  <a:pt x="27" y="25"/>
                  <a:pt x="27" y="25"/>
                </a:cubicBezTo>
                <a:cubicBezTo>
                  <a:pt x="29" y="26"/>
                  <a:pt x="29" y="26"/>
                  <a:pt x="29" y="26"/>
                </a:cubicBezTo>
                <a:cubicBezTo>
                  <a:pt x="44" y="8"/>
                  <a:pt x="44" y="8"/>
                  <a:pt x="44" y="8"/>
                </a:cubicBezTo>
                <a:cubicBezTo>
                  <a:pt x="43" y="7"/>
                  <a:pt x="43" y="7"/>
                  <a:pt x="42" y="7"/>
                </a:cubicBezTo>
                <a:close/>
                <a:moveTo>
                  <a:pt x="52" y="19"/>
                </a:moveTo>
                <a:cubicBezTo>
                  <a:pt x="51" y="16"/>
                  <a:pt x="49" y="14"/>
                  <a:pt x="47" y="12"/>
                </a:cubicBezTo>
                <a:cubicBezTo>
                  <a:pt x="33" y="29"/>
                  <a:pt x="33" y="29"/>
                  <a:pt x="33" y="29"/>
                </a:cubicBezTo>
                <a:cubicBezTo>
                  <a:pt x="32" y="31"/>
                  <a:pt x="32" y="36"/>
                  <a:pt x="31" y="41"/>
                </a:cubicBezTo>
                <a:cubicBezTo>
                  <a:pt x="31" y="45"/>
                  <a:pt x="30" y="49"/>
                  <a:pt x="29" y="54"/>
                </a:cubicBezTo>
                <a:cubicBezTo>
                  <a:pt x="30" y="54"/>
                  <a:pt x="30" y="54"/>
                  <a:pt x="30" y="54"/>
                </a:cubicBezTo>
                <a:cubicBezTo>
                  <a:pt x="37" y="54"/>
                  <a:pt x="43" y="52"/>
                  <a:pt x="47" y="47"/>
                </a:cubicBezTo>
                <a:cubicBezTo>
                  <a:pt x="52" y="43"/>
                  <a:pt x="55" y="36"/>
                  <a:pt x="55" y="30"/>
                </a:cubicBezTo>
                <a:cubicBezTo>
                  <a:pt x="55" y="26"/>
                  <a:pt x="54" y="22"/>
                  <a:pt x="52" y="19"/>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cxnSp>
        <p:nvCxnSpPr>
          <p:cNvPr id="6" name="直接连接符 5"/>
          <p:cNvCxnSpPr/>
          <p:nvPr/>
        </p:nvCxnSpPr>
        <p:spPr>
          <a:xfrm>
            <a:off x="3335044" y="2622550"/>
            <a:ext cx="969696" cy="0"/>
          </a:xfrm>
          <a:prstGeom prst="line">
            <a:avLst/>
          </a:prstGeom>
        </p:spPr>
        <p:style>
          <a:lnRef idx="1">
            <a:schemeClr val="accent1"/>
          </a:lnRef>
          <a:fillRef idx="0">
            <a:schemeClr val="accent1"/>
          </a:fillRef>
          <a:effectRef idx="0">
            <a:schemeClr val="accent1"/>
          </a:effectRef>
          <a:fontRef idx="minor">
            <a:schemeClr val="tx1"/>
          </a:fontRef>
        </p:style>
      </p:cxnSp>
      <p:sp>
        <p:nvSpPr>
          <p:cNvPr id="162" name="Rectangle 9"/>
          <p:cNvSpPr/>
          <p:nvPr/>
        </p:nvSpPr>
        <p:spPr>
          <a:xfrm>
            <a:off x="675298" y="2373344"/>
            <a:ext cx="2659746" cy="820225"/>
          </a:xfrm>
          <a:prstGeom prst="rect">
            <a:avLst/>
          </a:prstGeom>
        </p:spPr>
        <p:txBody>
          <a:bodyPr wrap="square">
            <a:spAutoFit/>
          </a:bodyPr>
          <a:lstStyle/>
          <a:p>
            <a:pPr algn="r">
              <a:lnSpc>
                <a:spcPct val="130000"/>
              </a:lnSpc>
            </a:pPr>
            <a:r>
              <a:rPr lang="zh-CN" altLang="en-US" sz="1100" b="1" dirty="0" smtClean="0">
                <a:solidFill>
                  <a:schemeClr val="tx1">
                    <a:lumMod val="65000"/>
                    <a:lumOff val="35000"/>
                  </a:schemeClr>
                </a:solidFill>
                <a:cs typeface="+mn-ea"/>
                <a:sym typeface="+mn-lt"/>
              </a:rPr>
              <a:t>单击此处添加文字</a:t>
            </a:r>
            <a:endParaRPr lang="en-US" sz="1100" b="1" dirty="0">
              <a:solidFill>
                <a:schemeClr val="tx1">
                  <a:lumMod val="65000"/>
                  <a:lumOff val="35000"/>
                </a:schemeClr>
              </a:solidFill>
              <a:cs typeface="+mn-ea"/>
              <a:sym typeface="+mn-lt"/>
            </a:endParaRPr>
          </a:p>
          <a:p>
            <a:pPr algn="just"/>
            <a:r>
              <a:rPr lang="zh-CN" altLang="en-US" sz="1100" dirty="0" smtClean="0">
                <a:solidFill>
                  <a:schemeClr val="tx1">
                    <a:lumMod val="60000"/>
                    <a:lumOff val="40000"/>
                  </a:schemeClr>
                </a:solidFill>
                <a:cs typeface="+mn-ea"/>
                <a:sym typeface="+mn-lt"/>
              </a:rPr>
              <a:t>点击</a:t>
            </a:r>
            <a:r>
              <a:rPr lang="zh-CN" altLang="en-US" sz="1100" dirty="0">
                <a:solidFill>
                  <a:schemeClr val="tx1">
                    <a:lumMod val="60000"/>
                    <a:lumOff val="40000"/>
                  </a:schemeClr>
                </a:solidFill>
                <a:cs typeface="+mn-ea"/>
                <a:sym typeface="+mn-lt"/>
              </a:rPr>
              <a:t>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cxnSp>
        <p:nvCxnSpPr>
          <p:cNvPr id="164" name="直接连接符 163"/>
          <p:cNvCxnSpPr/>
          <p:nvPr/>
        </p:nvCxnSpPr>
        <p:spPr>
          <a:xfrm>
            <a:off x="3340810" y="4491928"/>
            <a:ext cx="969696" cy="0"/>
          </a:xfrm>
          <a:prstGeom prst="line">
            <a:avLst/>
          </a:prstGeom>
        </p:spPr>
        <p:style>
          <a:lnRef idx="1">
            <a:schemeClr val="accent1"/>
          </a:lnRef>
          <a:fillRef idx="0">
            <a:schemeClr val="accent1"/>
          </a:fillRef>
          <a:effectRef idx="0">
            <a:schemeClr val="accent1"/>
          </a:effectRef>
          <a:fontRef idx="minor">
            <a:schemeClr val="tx1"/>
          </a:fontRef>
        </p:style>
      </p:cxnSp>
      <p:sp>
        <p:nvSpPr>
          <p:cNvPr id="165" name="Rectangle 9"/>
          <p:cNvSpPr/>
          <p:nvPr/>
        </p:nvSpPr>
        <p:spPr>
          <a:xfrm>
            <a:off x="681064" y="4242722"/>
            <a:ext cx="2659746" cy="820225"/>
          </a:xfrm>
          <a:prstGeom prst="rect">
            <a:avLst/>
          </a:prstGeom>
        </p:spPr>
        <p:txBody>
          <a:bodyPr wrap="square">
            <a:spAutoFit/>
          </a:bodyPr>
          <a:lstStyle/>
          <a:p>
            <a:pPr algn="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just"/>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cxnSp>
        <p:nvCxnSpPr>
          <p:cNvPr id="166" name="直接连接符 165"/>
          <p:cNvCxnSpPr/>
          <p:nvPr/>
        </p:nvCxnSpPr>
        <p:spPr>
          <a:xfrm>
            <a:off x="7715973" y="2622550"/>
            <a:ext cx="969696" cy="0"/>
          </a:xfrm>
          <a:prstGeom prst="line">
            <a:avLst/>
          </a:prstGeom>
        </p:spPr>
        <p:style>
          <a:lnRef idx="1">
            <a:schemeClr val="accent1"/>
          </a:lnRef>
          <a:fillRef idx="0">
            <a:schemeClr val="accent1"/>
          </a:fillRef>
          <a:effectRef idx="0">
            <a:schemeClr val="accent1"/>
          </a:effectRef>
          <a:fontRef idx="minor">
            <a:schemeClr val="tx1"/>
          </a:fontRef>
        </p:style>
      </p:cxnSp>
      <p:sp>
        <p:nvSpPr>
          <p:cNvPr id="167" name="Rectangle 9"/>
          <p:cNvSpPr/>
          <p:nvPr/>
        </p:nvSpPr>
        <p:spPr>
          <a:xfrm>
            <a:off x="8732737" y="2367167"/>
            <a:ext cx="2659746" cy="820225"/>
          </a:xfrm>
          <a:prstGeom prst="rect">
            <a:avLst/>
          </a:prstGeom>
        </p:spPr>
        <p:txBody>
          <a:bodyPr wrap="square">
            <a:spAutoFit/>
          </a:bodyPr>
          <a:lstStyle/>
          <a:p>
            <a:pPr>
              <a:lnSpc>
                <a:spcPct val="130000"/>
              </a:lnSpc>
            </a:pPr>
            <a:r>
              <a:rPr lang="zh-CN" altLang="en-US" sz="1100" b="1" dirty="0" smtClean="0">
                <a:solidFill>
                  <a:schemeClr val="tx1">
                    <a:lumMod val="65000"/>
                    <a:lumOff val="35000"/>
                  </a:schemeClr>
                </a:solidFill>
                <a:cs typeface="+mn-ea"/>
                <a:sym typeface="+mn-lt"/>
              </a:rPr>
              <a:t>单击此处添加文字</a:t>
            </a:r>
            <a:endParaRPr lang="en-US" sz="1100" b="1" dirty="0">
              <a:solidFill>
                <a:schemeClr val="tx1">
                  <a:lumMod val="65000"/>
                  <a:lumOff val="35000"/>
                </a:schemeClr>
              </a:solidFill>
              <a:cs typeface="+mn-ea"/>
              <a:sym typeface="+mn-lt"/>
            </a:endParaRPr>
          </a:p>
          <a:p>
            <a:pPr algn="just"/>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cxnSp>
        <p:nvCxnSpPr>
          <p:cNvPr id="168" name="直接连接符 167"/>
          <p:cNvCxnSpPr/>
          <p:nvPr/>
        </p:nvCxnSpPr>
        <p:spPr>
          <a:xfrm>
            <a:off x="7668906" y="4498105"/>
            <a:ext cx="969696" cy="0"/>
          </a:xfrm>
          <a:prstGeom prst="line">
            <a:avLst/>
          </a:prstGeom>
        </p:spPr>
        <p:style>
          <a:lnRef idx="1">
            <a:schemeClr val="accent1"/>
          </a:lnRef>
          <a:fillRef idx="0">
            <a:schemeClr val="accent1"/>
          </a:fillRef>
          <a:effectRef idx="0">
            <a:schemeClr val="accent1"/>
          </a:effectRef>
          <a:fontRef idx="minor">
            <a:schemeClr val="tx1"/>
          </a:fontRef>
        </p:style>
      </p:cxnSp>
      <p:sp>
        <p:nvSpPr>
          <p:cNvPr id="169" name="Rectangle 9"/>
          <p:cNvSpPr/>
          <p:nvPr/>
        </p:nvSpPr>
        <p:spPr>
          <a:xfrm>
            <a:off x="8685669" y="4242722"/>
            <a:ext cx="2659746" cy="820225"/>
          </a:xfrm>
          <a:prstGeom prst="rect">
            <a:avLst/>
          </a:prstGeom>
        </p:spPr>
        <p:txBody>
          <a:bodyPr wrap="square">
            <a:spAutoFit/>
          </a:bodyPr>
          <a:lstStyle/>
          <a:p>
            <a:pPr>
              <a:lnSpc>
                <a:spcPct val="130000"/>
              </a:lnSpc>
            </a:pPr>
            <a:r>
              <a:rPr lang="zh-CN" altLang="en-US" sz="1100" b="1" dirty="0" smtClean="0">
                <a:solidFill>
                  <a:schemeClr val="tx1">
                    <a:lumMod val="65000"/>
                    <a:lumOff val="35000"/>
                  </a:schemeClr>
                </a:solidFill>
                <a:cs typeface="+mn-ea"/>
                <a:sym typeface="+mn-lt"/>
              </a:rPr>
              <a:t>单击此处添加文字</a:t>
            </a:r>
            <a:endParaRPr lang="en-US" sz="1100" b="1" dirty="0">
              <a:solidFill>
                <a:schemeClr val="tx1">
                  <a:lumMod val="65000"/>
                  <a:lumOff val="35000"/>
                </a:schemeClr>
              </a:solidFill>
              <a:cs typeface="+mn-ea"/>
              <a:sym typeface="+mn-lt"/>
            </a:endParaRPr>
          </a:p>
          <a:p>
            <a:pPr algn="just"/>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sp>
        <p:nvSpPr>
          <p:cNvPr id="4" name="标题 3"/>
          <p:cNvSpPr>
            <a:spLocks noGrp="1"/>
          </p:cNvSpPr>
          <p:nvPr>
            <p:ph type="title"/>
          </p:nvPr>
        </p:nvSpPr>
        <p:spPr/>
        <p:txBody>
          <a:bodyPr>
            <a:normAutofit fontScale="90000"/>
          </a:bodyPr>
          <a:lstStyle/>
          <a:p>
            <a:r>
              <a:rPr lang="zh-CN" altLang="en-US" smtClean="0">
                <a:sym typeface="+mn-lt"/>
              </a:rPr>
              <a:t>单击此处添加标题</a:t>
            </a:r>
            <a:endParaRPr lang="zh-CN" altLang="en-US" dirty="0">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wipe/>
      </p:transition>
    </mc:Choice>
    <mc:Fallback>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7"/>
                                        </p:tgtEl>
                                        <p:attrNameLst>
                                          <p:attrName>style.visibility</p:attrName>
                                        </p:attrNameLst>
                                      </p:cBhvr>
                                      <p:to>
                                        <p:strVal val="visible"/>
                                      </p:to>
                                    </p:set>
                                    <p:anim calcmode="lin" valueType="num">
                                      <p:cBhvr>
                                        <p:cTn id="12" dur="500" fill="hold"/>
                                        <p:tgtEl>
                                          <p:spTgt spid="157"/>
                                        </p:tgtEl>
                                        <p:attrNameLst>
                                          <p:attrName>ppt_w</p:attrName>
                                        </p:attrNameLst>
                                      </p:cBhvr>
                                      <p:tavLst>
                                        <p:tav tm="0">
                                          <p:val>
                                            <p:fltVal val="0"/>
                                          </p:val>
                                        </p:tav>
                                        <p:tav tm="100000">
                                          <p:val>
                                            <p:strVal val="#ppt_w"/>
                                          </p:val>
                                        </p:tav>
                                      </p:tavLst>
                                    </p:anim>
                                    <p:anim calcmode="lin" valueType="num">
                                      <p:cBhvr>
                                        <p:cTn id="13" dur="500" fill="hold"/>
                                        <p:tgtEl>
                                          <p:spTgt spid="157"/>
                                        </p:tgtEl>
                                        <p:attrNameLst>
                                          <p:attrName>ppt_h</p:attrName>
                                        </p:attrNameLst>
                                      </p:cBhvr>
                                      <p:tavLst>
                                        <p:tav tm="0">
                                          <p:val>
                                            <p:fltVal val="0"/>
                                          </p:val>
                                        </p:tav>
                                        <p:tav tm="100000">
                                          <p:val>
                                            <p:strVal val="#ppt_h"/>
                                          </p:val>
                                        </p:tav>
                                      </p:tavLst>
                                    </p:anim>
                                    <p:animEffect transition="in" filter="fade">
                                      <p:cBhvr>
                                        <p:cTn id="14" dur="500"/>
                                        <p:tgtEl>
                                          <p:spTgt spid="15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58"/>
                                        </p:tgtEl>
                                        <p:attrNameLst>
                                          <p:attrName>style.visibility</p:attrName>
                                        </p:attrNameLst>
                                      </p:cBhvr>
                                      <p:to>
                                        <p:strVal val="visible"/>
                                      </p:to>
                                    </p:set>
                                    <p:anim calcmode="lin" valueType="num">
                                      <p:cBhvr>
                                        <p:cTn id="17" dur="500" fill="hold"/>
                                        <p:tgtEl>
                                          <p:spTgt spid="158"/>
                                        </p:tgtEl>
                                        <p:attrNameLst>
                                          <p:attrName>ppt_w</p:attrName>
                                        </p:attrNameLst>
                                      </p:cBhvr>
                                      <p:tavLst>
                                        <p:tav tm="0">
                                          <p:val>
                                            <p:fltVal val="0"/>
                                          </p:val>
                                        </p:tav>
                                        <p:tav tm="100000">
                                          <p:val>
                                            <p:strVal val="#ppt_w"/>
                                          </p:val>
                                        </p:tav>
                                      </p:tavLst>
                                    </p:anim>
                                    <p:anim calcmode="lin" valueType="num">
                                      <p:cBhvr>
                                        <p:cTn id="18" dur="500" fill="hold"/>
                                        <p:tgtEl>
                                          <p:spTgt spid="158"/>
                                        </p:tgtEl>
                                        <p:attrNameLst>
                                          <p:attrName>ppt_h</p:attrName>
                                        </p:attrNameLst>
                                      </p:cBhvr>
                                      <p:tavLst>
                                        <p:tav tm="0">
                                          <p:val>
                                            <p:fltVal val="0"/>
                                          </p:val>
                                        </p:tav>
                                        <p:tav tm="100000">
                                          <p:val>
                                            <p:strVal val="#ppt_h"/>
                                          </p:val>
                                        </p:tav>
                                      </p:tavLst>
                                    </p:anim>
                                    <p:animEffect transition="in" filter="fade">
                                      <p:cBhvr>
                                        <p:cTn id="19" dur="500"/>
                                        <p:tgtEl>
                                          <p:spTgt spid="15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59"/>
                                        </p:tgtEl>
                                        <p:attrNameLst>
                                          <p:attrName>style.visibility</p:attrName>
                                        </p:attrNameLst>
                                      </p:cBhvr>
                                      <p:to>
                                        <p:strVal val="visible"/>
                                      </p:to>
                                    </p:set>
                                    <p:anim calcmode="lin" valueType="num">
                                      <p:cBhvr>
                                        <p:cTn id="22" dur="500" fill="hold"/>
                                        <p:tgtEl>
                                          <p:spTgt spid="159"/>
                                        </p:tgtEl>
                                        <p:attrNameLst>
                                          <p:attrName>ppt_w</p:attrName>
                                        </p:attrNameLst>
                                      </p:cBhvr>
                                      <p:tavLst>
                                        <p:tav tm="0">
                                          <p:val>
                                            <p:fltVal val="0"/>
                                          </p:val>
                                        </p:tav>
                                        <p:tav tm="100000">
                                          <p:val>
                                            <p:strVal val="#ppt_w"/>
                                          </p:val>
                                        </p:tav>
                                      </p:tavLst>
                                    </p:anim>
                                    <p:anim calcmode="lin" valueType="num">
                                      <p:cBhvr>
                                        <p:cTn id="23" dur="500" fill="hold"/>
                                        <p:tgtEl>
                                          <p:spTgt spid="159"/>
                                        </p:tgtEl>
                                        <p:attrNameLst>
                                          <p:attrName>ppt_h</p:attrName>
                                        </p:attrNameLst>
                                      </p:cBhvr>
                                      <p:tavLst>
                                        <p:tav tm="0">
                                          <p:val>
                                            <p:fltVal val="0"/>
                                          </p:val>
                                        </p:tav>
                                        <p:tav tm="100000">
                                          <p:val>
                                            <p:strVal val="#ppt_h"/>
                                          </p:val>
                                        </p:tav>
                                      </p:tavLst>
                                    </p:anim>
                                    <p:animEffect transition="in" filter="fade">
                                      <p:cBhvr>
                                        <p:cTn id="24" dur="500"/>
                                        <p:tgtEl>
                                          <p:spTgt spid="15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0"/>
                                        </p:tgtEl>
                                        <p:attrNameLst>
                                          <p:attrName>style.visibility</p:attrName>
                                        </p:attrNameLst>
                                      </p:cBhvr>
                                      <p:to>
                                        <p:strVal val="visible"/>
                                      </p:to>
                                    </p:set>
                                    <p:anim calcmode="lin" valueType="num">
                                      <p:cBhvr>
                                        <p:cTn id="27" dur="500" fill="hold"/>
                                        <p:tgtEl>
                                          <p:spTgt spid="160"/>
                                        </p:tgtEl>
                                        <p:attrNameLst>
                                          <p:attrName>ppt_w</p:attrName>
                                        </p:attrNameLst>
                                      </p:cBhvr>
                                      <p:tavLst>
                                        <p:tav tm="0">
                                          <p:val>
                                            <p:fltVal val="0"/>
                                          </p:val>
                                        </p:tav>
                                        <p:tav tm="100000">
                                          <p:val>
                                            <p:strVal val="#ppt_w"/>
                                          </p:val>
                                        </p:tav>
                                      </p:tavLst>
                                    </p:anim>
                                    <p:anim calcmode="lin" valueType="num">
                                      <p:cBhvr>
                                        <p:cTn id="28" dur="500" fill="hold"/>
                                        <p:tgtEl>
                                          <p:spTgt spid="160"/>
                                        </p:tgtEl>
                                        <p:attrNameLst>
                                          <p:attrName>ppt_h</p:attrName>
                                        </p:attrNameLst>
                                      </p:cBhvr>
                                      <p:tavLst>
                                        <p:tav tm="0">
                                          <p:val>
                                            <p:fltVal val="0"/>
                                          </p:val>
                                        </p:tav>
                                        <p:tav tm="100000">
                                          <p:val>
                                            <p:strVal val="#ppt_h"/>
                                          </p:val>
                                        </p:tav>
                                      </p:tavLst>
                                    </p:anim>
                                    <p:animEffect transition="in" filter="fade">
                                      <p:cBhvr>
                                        <p:cTn id="29" dur="500"/>
                                        <p:tgtEl>
                                          <p:spTgt spid="16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right)">
                                      <p:cBhvr>
                                        <p:cTn id="34" dur="500"/>
                                        <p:tgtEl>
                                          <p:spTgt spid="6"/>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162"/>
                                        </p:tgtEl>
                                        <p:attrNameLst>
                                          <p:attrName>style.visibility</p:attrName>
                                        </p:attrNameLst>
                                      </p:cBhvr>
                                      <p:to>
                                        <p:strVal val="visible"/>
                                      </p:to>
                                    </p:set>
                                    <p:animEffect transition="in" filter="wipe(right)">
                                      <p:cBhvr>
                                        <p:cTn id="37" dur="500"/>
                                        <p:tgtEl>
                                          <p:spTgt spid="16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66"/>
                                        </p:tgtEl>
                                        <p:attrNameLst>
                                          <p:attrName>style.visibility</p:attrName>
                                        </p:attrNameLst>
                                      </p:cBhvr>
                                      <p:to>
                                        <p:strVal val="visible"/>
                                      </p:to>
                                    </p:set>
                                    <p:animEffect transition="in" filter="wipe(left)">
                                      <p:cBhvr>
                                        <p:cTn id="42" dur="500"/>
                                        <p:tgtEl>
                                          <p:spTgt spid="166"/>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67"/>
                                        </p:tgtEl>
                                        <p:attrNameLst>
                                          <p:attrName>style.visibility</p:attrName>
                                        </p:attrNameLst>
                                      </p:cBhvr>
                                      <p:to>
                                        <p:strVal val="visible"/>
                                      </p:to>
                                    </p:set>
                                    <p:animEffect transition="in" filter="wipe(left)">
                                      <p:cBhvr>
                                        <p:cTn id="45" dur="500"/>
                                        <p:tgtEl>
                                          <p:spTgt spid="16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68"/>
                                        </p:tgtEl>
                                        <p:attrNameLst>
                                          <p:attrName>style.visibility</p:attrName>
                                        </p:attrNameLst>
                                      </p:cBhvr>
                                      <p:to>
                                        <p:strVal val="visible"/>
                                      </p:to>
                                    </p:set>
                                    <p:animEffect transition="in" filter="wipe(left)">
                                      <p:cBhvr>
                                        <p:cTn id="50" dur="500"/>
                                        <p:tgtEl>
                                          <p:spTgt spid="168"/>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69"/>
                                        </p:tgtEl>
                                        <p:attrNameLst>
                                          <p:attrName>style.visibility</p:attrName>
                                        </p:attrNameLst>
                                      </p:cBhvr>
                                      <p:to>
                                        <p:strVal val="visible"/>
                                      </p:to>
                                    </p:set>
                                    <p:animEffect transition="in" filter="wipe(left)">
                                      <p:cBhvr>
                                        <p:cTn id="53" dur="500"/>
                                        <p:tgtEl>
                                          <p:spTgt spid="16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nodeType="clickEffect">
                                  <p:stCondLst>
                                    <p:cond delay="0"/>
                                  </p:stCondLst>
                                  <p:childTnLst>
                                    <p:set>
                                      <p:cBhvr>
                                        <p:cTn id="57" dur="1" fill="hold">
                                          <p:stCondLst>
                                            <p:cond delay="0"/>
                                          </p:stCondLst>
                                        </p:cTn>
                                        <p:tgtEl>
                                          <p:spTgt spid="164"/>
                                        </p:tgtEl>
                                        <p:attrNameLst>
                                          <p:attrName>style.visibility</p:attrName>
                                        </p:attrNameLst>
                                      </p:cBhvr>
                                      <p:to>
                                        <p:strVal val="visible"/>
                                      </p:to>
                                    </p:set>
                                    <p:animEffect transition="in" filter="wipe(right)">
                                      <p:cBhvr>
                                        <p:cTn id="58" dur="500"/>
                                        <p:tgtEl>
                                          <p:spTgt spid="1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165"/>
                                        </p:tgtEl>
                                        <p:attrNameLst>
                                          <p:attrName>style.visibility</p:attrName>
                                        </p:attrNameLst>
                                      </p:cBhvr>
                                      <p:to>
                                        <p:strVal val="visible"/>
                                      </p:to>
                                    </p:set>
                                    <p:animEffect transition="in" filter="wipe(right)">
                                      <p:cBhvr>
                                        <p:cTn id="61"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animBg="1"/>
      <p:bldP spid="158" grpId="0" animBg="1"/>
      <p:bldP spid="159" grpId="0" animBg="1"/>
      <p:bldP spid="160" grpId="0" animBg="1"/>
      <p:bldP spid="162" grpId="0"/>
      <p:bldP spid="165" grpId="0"/>
      <p:bldP spid="167" grpId="0"/>
      <p:bldP spid="16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H="1">
            <a:off x="-207852" y="785579"/>
            <a:ext cx="12495746" cy="6171812"/>
          </a:xfrm>
          <a:prstGeom prst="rect">
            <a:avLst/>
          </a:prstGeom>
        </p:spPr>
      </p:pic>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8542" y="1556783"/>
            <a:ext cx="3669489" cy="5400609"/>
          </a:xfrm>
          <a:prstGeom prst="rect">
            <a:avLst/>
          </a:prstGeom>
        </p:spPr>
      </p:pic>
      <p:grpSp>
        <p:nvGrpSpPr>
          <p:cNvPr id="6" name="组合 5"/>
          <p:cNvGrpSpPr/>
          <p:nvPr/>
        </p:nvGrpSpPr>
        <p:grpSpPr>
          <a:xfrm>
            <a:off x="3488134" y="1207218"/>
            <a:ext cx="3456384" cy="530372"/>
            <a:chOff x="3788031" y="785578"/>
            <a:chExt cx="3456384" cy="530372"/>
          </a:xfrm>
        </p:grpSpPr>
        <p:grpSp>
          <p:nvGrpSpPr>
            <p:cNvPr id="4" name="组合 3"/>
            <p:cNvGrpSpPr/>
            <p:nvPr/>
          </p:nvGrpSpPr>
          <p:grpSpPr>
            <a:xfrm>
              <a:off x="3788031" y="785578"/>
              <a:ext cx="3456384" cy="530372"/>
              <a:chOff x="4511030" y="954412"/>
              <a:chExt cx="3024336" cy="530372"/>
            </a:xfrm>
          </p:grpSpPr>
          <p:sp>
            <p:nvSpPr>
              <p:cNvPr id="3" name="圆角矩形 2"/>
              <p:cNvSpPr/>
              <p:nvPr/>
            </p:nvSpPr>
            <p:spPr>
              <a:xfrm>
                <a:off x="4511030" y="954412"/>
                <a:ext cx="3024336" cy="53037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25"/>
              <p:cNvSpPr/>
              <p:nvPr/>
            </p:nvSpPr>
            <p:spPr>
              <a:xfrm flipH="1">
                <a:off x="4511030" y="954412"/>
                <a:ext cx="557909" cy="530372"/>
              </a:xfrm>
              <a:custGeom>
                <a:avLst/>
                <a:gdLst/>
                <a:ahLst/>
                <a:cxnLst/>
                <a:rect l="l" t="t" r="r" b="b"/>
                <a:pathLst>
                  <a:path w="557909" h="530372">
                    <a:moveTo>
                      <a:pt x="0" y="0"/>
                    </a:moveTo>
                    <a:lnTo>
                      <a:pt x="469512" y="0"/>
                    </a:lnTo>
                    <a:cubicBezTo>
                      <a:pt x="518332" y="0"/>
                      <a:pt x="557909" y="39577"/>
                      <a:pt x="557909" y="88397"/>
                    </a:cubicBezTo>
                    <a:lnTo>
                      <a:pt x="557909" y="441975"/>
                    </a:lnTo>
                    <a:cubicBezTo>
                      <a:pt x="557909" y="490795"/>
                      <a:pt x="518332" y="530372"/>
                      <a:pt x="469512" y="530372"/>
                    </a:cubicBezTo>
                    <a:lnTo>
                      <a:pt x="0" y="530372"/>
                    </a:lnTo>
                    <a:cubicBezTo>
                      <a:pt x="48820" y="530372"/>
                      <a:pt x="88397" y="490795"/>
                      <a:pt x="88397" y="441975"/>
                    </a:cubicBezTo>
                    <a:lnTo>
                      <a:pt x="88397" y="88397"/>
                    </a:lnTo>
                    <a:cubicBezTo>
                      <a:pt x="88397" y="39577"/>
                      <a:pt x="48820" y="0"/>
                      <a:pt x="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TextBox 4"/>
            <p:cNvSpPr txBox="1"/>
            <p:nvPr/>
          </p:nvSpPr>
          <p:spPr>
            <a:xfrm>
              <a:off x="3805464" y="822198"/>
              <a:ext cx="495649" cy="461665"/>
            </a:xfrm>
            <a:prstGeom prst="rect">
              <a:avLst/>
            </a:prstGeom>
            <a:noFill/>
          </p:spPr>
          <p:txBody>
            <a:bodyPr wrap="none" rtlCol="0">
              <a:spAutoFit/>
            </a:bodyPr>
            <a:lstStyle/>
            <a:p>
              <a:r>
                <a:rPr lang="en-US" altLang="zh-CN" sz="2400" dirty="0" smtClean="0">
                  <a:solidFill>
                    <a:schemeClr val="bg1"/>
                  </a:solidFill>
                </a:rPr>
                <a:t>01</a:t>
              </a:r>
              <a:endParaRPr lang="zh-CN" altLang="en-US" sz="2400" dirty="0">
                <a:solidFill>
                  <a:schemeClr val="bg1"/>
                </a:solidFill>
              </a:endParaRPr>
            </a:p>
          </p:txBody>
        </p:sp>
        <p:sp>
          <p:nvSpPr>
            <p:cNvPr id="31" name="TextBox 30"/>
            <p:cNvSpPr txBox="1"/>
            <p:nvPr/>
          </p:nvSpPr>
          <p:spPr>
            <a:xfrm>
              <a:off x="4456440" y="819931"/>
              <a:ext cx="2646878" cy="461665"/>
            </a:xfrm>
            <a:prstGeom prst="rect">
              <a:avLst/>
            </a:prstGeom>
            <a:noFill/>
          </p:spPr>
          <p:txBody>
            <a:bodyPr wrap="none" rtlCol="0">
              <a:spAutoFit/>
            </a:bodyPr>
            <a:lstStyle/>
            <a:p>
              <a:r>
                <a:rPr lang="zh-CN" altLang="en-US" sz="2400" dirty="0" smtClean="0">
                  <a:solidFill>
                    <a:schemeClr val="bg1"/>
                  </a:solidFill>
                </a:rPr>
                <a:t>单击此处添加文字</a:t>
              </a:r>
              <a:endParaRPr lang="zh-CN" altLang="en-US" sz="2400" dirty="0">
                <a:solidFill>
                  <a:schemeClr val="bg1"/>
                </a:solidFill>
              </a:endParaRPr>
            </a:p>
          </p:txBody>
        </p:sp>
      </p:grpSp>
      <p:grpSp>
        <p:nvGrpSpPr>
          <p:cNvPr id="32" name="组合 31"/>
          <p:cNvGrpSpPr/>
          <p:nvPr/>
        </p:nvGrpSpPr>
        <p:grpSpPr>
          <a:xfrm>
            <a:off x="7247334" y="1207218"/>
            <a:ext cx="3456384" cy="530372"/>
            <a:chOff x="3788031" y="785578"/>
            <a:chExt cx="3456384" cy="530372"/>
          </a:xfrm>
        </p:grpSpPr>
        <p:grpSp>
          <p:nvGrpSpPr>
            <p:cNvPr id="33" name="组合 32"/>
            <p:cNvGrpSpPr/>
            <p:nvPr/>
          </p:nvGrpSpPr>
          <p:grpSpPr>
            <a:xfrm>
              <a:off x="3788031" y="785578"/>
              <a:ext cx="3456384" cy="530372"/>
              <a:chOff x="4511030" y="954412"/>
              <a:chExt cx="3024336" cy="530372"/>
            </a:xfrm>
          </p:grpSpPr>
          <p:sp>
            <p:nvSpPr>
              <p:cNvPr id="36" name="圆角矩形 35"/>
              <p:cNvSpPr/>
              <p:nvPr/>
            </p:nvSpPr>
            <p:spPr>
              <a:xfrm>
                <a:off x="4511030" y="954412"/>
                <a:ext cx="3024336" cy="53037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圆角矩形 25"/>
              <p:cNvSpPr/>
              <p:nvPr/>
            </p:nvSpPr>
            <p:spPr>
              <a:xfrm flipH="1">
                <a:off x="4511030" y="954412"/>
                <a:ext cx="557909" cy="530372"/>
              </a:xfrm>
              <a:custGeom>
                <a:avLst/>
                <a:gdLst/>
                <a:ahLst/>
                <a:cxnLst/>
                <a:rect l="l" t="t" r="r" b="b"/>
                <a:pathLst>
                  <a:path w="557909" h="530372">
                    <a:moveTo>
                      <a:pt x="0" y="0"/>
                    </a:moveTo>
                    <a:lnTo>
                      <a:pt x="469512" y="0"/>
                    </a:lnTo>
                    <a:cubicBezTo>
                      <a:pt x="518332" y="0"/>
                      <a:pt x="557909" y="39577"/>
                      <a:pt x="557909" y="88397"/>
                    </a:cubicBezTo>
                    <a:lnTo>
                      <a:pt x="557909" y="441975"/>
                    </a:lnTo>
                    <a:cubicBezTo>
                      <a:pt x="557909" y="490795"/>
                      <a:pt x="518332" y="530372"/>
                      <a:pt x="469512" y="530372"/>
                    </a:cubicBezTo>
                    <a:lnTo>
                      <a:pt x="0" y="530372"/>
                    </a:lnTo>
                    <a:cubicBezTo>
                      <a:pt x="48820" y="530372"/>
                      <a:pt x="88397" y="490795"/>
                      <a:pt x="88397" y="441975"/>
                    </a:cubicBezTo>
                    <a:lnTo>
                      <a:pt x="88397" y="88397"/>
                    </a:lnTo>
                    <a:cubicBezTo>
                      <a:pt x="88397" y="39577"/>
                      <a:pt x="48820" y="0"/>
                      <a:pt x="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TextBox 33"/>
            <p:cNvSpPr txBox="1"/>
            <p:nvPr/>
          </p:nvSpPr>
          <p:spPr>
            <a:xfrm>
              <a:off x="3805464" y="822198"/>
              <a:ext cx="495649" cy="461665"/>
            </a:xfrm>
            <a:prstGeom prst="rect">
              <a:avLst/>
            </a:prstGeom>
            <a:noFill/>
          </p:spPr>
          <p:txBody>
            <a:bodyPr wrap="none" rtlCol="0">
              <a:spAutoFit/>
            </a:bodyPr>
            <a:lstStyle/>
            <a:p>
              <a:r>
                <a:rPr lang="en-US" altLang="zh-CN" sz="2400" dirty="0" smtClean="0">
                  <a:solidFill>
                    <a:schemeClr val="bg1"/>
                  </a:solidFill>
                </a:rPr>
                <a:t>02</a:t>
              </a:r>
              <a:endParaRPr lang="zh-CN" altLang="en-US" sz="2400" dirty="0">
                <a:solidFill>
                  <a:schemeClr val="bg1"/>
                </a:solidFill>
              </a:endParaRPr>
            </a:p>
          </p:txBody>
        </p:sp>
        <p:sp>
          <p:nvSpPr>
            <p:cNvPr id="35" name="TextBox 34"/>
            <p:cNvSpPr txBox="1"/>
            <p:nvPr/>
          </p:nvSpPr>
          <p:spPr>
            <a:xfrm>
              <a:off x="4456440" y="819931"/>
              <a:ext cx="2646878" cy="461665"/>
            </a:xfrm>
            <a:prstGeom prst="rect">
              <a:avLst/>
            </a:prstGeom>
            <a:noFill/>
          </p:spPr>
          <p:txBody>
            <a:bodyPr wrap="none" rtlCol="0">
              <a:spAutoFit/>
            </a:bodyPr>
            <a:lstStyle/>
            <a:p>
              <a:r>
                <a:rPr lang="zh-CN" altLang="en-US" sz="2400" dirty="0" smtClean="0">
                  <a:solidFill>
                    <a:schemeClr val="bg1"/>
                  </a:solidFill>
                </a:rPr>
                <a:t>单击此处添加文字</a:t>
              </a:r>
              <a:endParaRPr lang="zh-CN" altLang="en-US" sz="2400" dirty="0">
                <a:solidFill>
                  <a:schemeClr val="bg1"/>
                </a:solidFill>
              </a:endParaRPr>
            </a:p>
          </p:txBody>
        </p:sp>
      </p:grpSp>
      <p:grpSp>
        <p:nvGrpSpPr>
          <p:cNvPr id="38" name="组合 37"/>
          <p:cNvGrpSpPr/>
          <p:nvPr/>
        </p:nvGrpSpPr>
        <p:grpSpPr>
          <a:xfrm>
            <a:off x="3488134" y="2034532"/>
            <a:ext cx="3456384" cy="530372"/>
            <a:chOff x="3788031" y="785578"/>
            <a:chExt cx="3456384" cy="530372"/>
          </a:xfrm>
        </p:grpSpPr>
        <p:grpSp>
          <p:nvGrpSpPr>
            <p:cNvPr id="39" name="组合 38"/>
            <p:cNvGrpSpPr/>
            <p:nvPr/>
          </p:nvGrpSpPr>
          <p:grpSpPr>
            <a:xfrm>
              <a:off x="3788031" y="785578"/>
              <a:ext cx="3456384" cy="530372"/>
              <a:chOff x="4511030" y="954412"/>
              <a:chExt cx="3024336" cy="530372"/>
            </a:xfrm>
          </p:grpSpPr>
          <p:sp>
            <p:nvSpPr>
              <p:cNvPr id="42" name="圆角矩形 41"/>
              <p:cNvSpPr/>
              <p:nvPr/>
            </p:nvSpPr>
            <p:spPr>
              <a:xfrm>
                <a:off x="4511030" y="954412"/>
                <a:ext cx="3024336" cy="53037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圆角矩形 25"/>
              <p:cNvSpPr/>
              <p:nvPr/>
            </p:nvSpPr>
            <p:spPr>
              <a:xfrm flipH="1">
                <a:off x="4511030" y="954412"/>
                <a:ext cx="557909" cy="530372"/>
              </a:xfrm>
              <a:custGeom>
                <a:avLst/>
                <a:gdLst/>
                <a:ahLst/>
                <a:cxnLst/>
                <a:rect l="l" t="t" r="r" b="b"/>
                <a:pathLst>
                  <a:path w="557909" h="530372">
                    <a:moveTo>
                      <a:pt x="0" y="0"/>
                    </a:moveTo>
                    <a:lnTo>
                      <a:pt x="469512" y="0"/>
                    </a:lnTo>
                    <a:cubicBezTo>
                      <a:pt x="518332" y="0"/>
                      <a:pt x="557909" y="39577"/>
                      <a:pt x="557909" y="88397"/>
                    </a:cubicBezTo>
                    <a:lnTo>
                      <a:pt x="557909" y="441975"/>
                    </a:lnTo>
                    <a:cubicBezTo>
                      <a:pt x="557909" y="490795"/>
                      <a:pt x="518332" y="530372"/>
                      <a:pt x="469512" y="530372"/>
                    </a:cubicBezTo>
                    <a:lnTo>
                      <a:pt x="0" y="530372"/>
                    </a:lnTo>
                    <a:cubicBezTo>
                      <a:pt x="48820" y="530372"/>
                      <a:pt x="88397" y="490795"/>
                      <a:pt x="88397" y="441975"/>
                    </a:cubicBezTo>
                    <a:lnTo>
                      <a:pt x="88397" y="88397"/>
                    </a:lnTo>
                    <a:cubicBezTo>
                      <a:pt x="88397" y="39577"/>
                      <a:pt x="48820" y="0"/>
                      <a:pt x="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TextBox 39"/>
            <p:cNvSpPr txBox="1"/>
            <p:nvPr/>
          </p:nvSpPr>
          <p:spPr>
            <a:xfrm>
              <a:off x="3805464" y="822198"/>
              <a:ext cx="495649" cy="461665"/>
            </a:xfrm>
            <a:prstGeom prst="rect">
              <a:avLst/>
            </a:prstGeom>
            <a:noFill/>
          </p:spPr>
          <p:txBody>
            <a:bodyPr wrap="none" rtlCol="0">
              <a:spAutoFit/>
            </a:bodyPr>
            <a:lstStyle/>
            <a:p>
              <a:r>
                <a:rPr lang="en-US" altLang="zh-CN" sz="2400" dirty="0" smtClean="0">
                  <a:solidFill>
                    <a:schemeClr val="bg1"/>
                  </a:solidFill>
                </a:rPr>
                <a:t>03</a:t>
              </a:r>
              <a:endParaRPr lang="zh-CN" altLang="en-US" sz="2400" dirty="0">
                <a:solidFill>
                  <a:schemeClr val="bg1"/>
                </a:solidFill>
              </a:endParaRPr>
            </a:p>
          </p:txBody>
        </p:sp>
        <p:sp>
          <p:nvSpPr>
            <p:cNvPr id="41" name="TextBox 40"/>
            <p:cNvSpPr txBox="1"/>
            <p:nvPr/>
          </p:nvSpPr>
          <p:spPr>
            <a:xfrm>
              <a:off x="4456440" y="819931"/>
              <a:ext cx="2646878" cy="461665"/>
            </a:xfrm>
            <a:prstGeom prst="rect">
              <a:avLst/>
            </a:prstGeom>
            <a:noFill/>
          </p:spPr>
          <p:txBody>
            <a:bodyPr wrap="none" rtlCol="0">
              <a:spAutoFit/>
            </a:bodyPr>
            <a:lstStyle/>
            <a:p>
              <a:r>
                <a:rPr lang="zh-CN" altLang="en-US" sz="2400" dirty="0" smtClean="0">
                  <a:solidFill>
                    <a:schemeClr val="bg1"/>
                  </a:solidFill>
                </a:rPr>
                <a:t>单击此处添加文字</a:t>
              </a:r>
              <a:endParaRPr lang="zh-CN" altLang="en-US" sz="2400" dirty="0">
                <a:solidFill>
                  <a:schemeClr val="bg1"/>
                </a:solidFill>
              </a:endParaRPr>
            </a:p>
          </p:txBody>
        </p:sp>
      </p:grpSp>
      <p:grpSp>
        <p:nvGrpSpPr>
          <p:cNvPr id="44" name="组合 43"/>
          <p:cNvGrpSpPr/>
          <p:nvPr/>
        </p:nvGrpSpPr>
        <p:grpSpPr>
          <a:xfrm>
            <a:off x="7247334" y="2034532"/>
            <a:ext cx="3456384" cy="530372"/>
            <a:chOff x="3788031" y="785578"/>
            <a:chExt cx="3456384" cy="530372"/>
          </a:xfrm>
        </p:grpSpPr>
        <p:grpSp>
          <p:nvGrpSpPr>
            <p:cNvPr id="45" name="组合 44"/>
            <p:cNvGrpSpPr/>
            <p:nvPr/>
          </p:nvGrpSpPr>
          <p:grpSpPr>
            <a:xfrm>
              <a:off x="3788031" y="785578"/>
              <a:ext cx="3456384" cy="530372"/>
              <a:chOff x="4511030" y="954412"/>
              <a:chExt cx="3024336" cy="530372"/>
            </a:xfrm>
          </p:grpSpPr>
          <p:sp>
            <p:nvSpPr>
              <p:cNvPr id="48" name="圆角矩形 47"/>
              <p:cNvSpPr/>
              <p:nvPr/>
            </p:nvSpPr>
            <p:spPr>
              <a:xfrm>
                <a:off x="4511030" y="954412"/>
                <a:ext cx="3024336" cy="53037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圆角矩形 25"/>
              <p:cNvSpPr/>
              <p:nvPr/>
            </p:nvSpPr>
            <p:spPr>
              <a:xfrm flipH="1">
                <a:off x="4511030" y="954412"/>
                <a:ext cx="557909" cy="530372"/>
              </a:xfrm>
              <a:custGeom>
                <a:avLst/>
                <a:gdLst/>
                <a:ahLst/>
                <a:cxnLst/>
                <a:rect l="l" t="t" r="r" b="b"/>
                <a:pathLst>
                  <a:path w="557909" h="530372">
                    <a:moveTo>
                      <a:pt x="0" y="0"/>
                    </a:moveTo>
                    <a:lnTo>
                      <a:pt x="469512" y="0"/>
                    </a:lnTo>
                    <a:cubicBezTo>
                      <a:pt x="518332" y="0"/>
                      <a:pt x="557909" y="39577"/>
                      <a:pt x="557909" y="88397"/>
                    </a:cubicBezTo>
                    <a:lnTo>
                      <a:pt x="557909" y="441975"/>
                    </a:lnTo>
                    <a:cubicBezTo>
                      <a:pt x="557909" y="490795"/>
                      <a:pt x="518332" y="530372"/>
                      <a:pt x="469512" y="530372"/>
                    </a:cubicBezTo>
                    <a:lnTo>
                      <a:pt x="0" y="530372"/>
                    </a:lnTo>
                    <a:cubicBezTo>
                      <a:pt x="48820" y="530372"/>
                      <a:pt x="88397" y="490795"/>
                      <a:pt x="88397" y="441975"/>
                    </a:cubicBezTo>
                    <a:lnTo>
                      <a:pt x="88397" y="88397"/>
                    </a:lnTo>
                    <a:cubicBezTo>
                      <a:pt x="88397" y="39577"/>
                      <a:pt x="48820" y="0"/>
                      <a:pt x="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TextBox 45"/>
            <p:cNvSpPr txBox="1"/>
            <p:nvPr/>
          </p:nvSpPr>
          <p:spPr>
            <a:xfrm>
              <a:off x="3805464" y="822198"/>
              <a:ext cx="495649" cy="461665"/>
            </a:xfrm>
            <a:prstGeom prst="rect">
              <a:avLst/>
            </a:prstGeom>
            <a:noFill/>
          </p:spPr>
          <p:txBody>
            <a:bodyPr wrap="none" rtlCol="0">
              <a:spAutoFit/>
            </a:bodyPr>
            <a:lstStyle/>
            <a:p>
              <a:r>
                <a:rPr lang="en-US" altLang="zh-CN" sz="2400" dirty="0" smtClean="0">
                  <a:solidFill>
                    <a:schemeClr val="bg1"/>
                  </a:solidFill>
                </a:rPr>
                <a:t>04</a:t>
              </a:r>
              <a:endParaRPr lang="zh-CN" altLang="en-US" sz="2400" dirty="0">
                <a:solidFill>
                  <a:schemeClr val="bg1"/>
                </a:solidFill>
              </a:endParaRPr>
            </a:p>
          </p:txBody>
        </p:sp>
        <p:sp>
          <p:nvSpPr>
            <p:cNvPr id="47" name="TextBox 46"/>
            <p:cNvSpPr txBox="1"/>
            <p:nvPr/>
          </p:nvSpPr>
          <p:spPr>
            <a:xfrm>
              <a:off x="4456440" y="819931"/>
              <a:ext cx="2646878" cy="461665"/>
            </a:xfrm>
            <a:prstGeom prst="rect">
              <a:avLst/>
            </a:prstGeom>
            <a:noFill/>
          </p:spPr>
          <p:txBody>
            <a:bodyPr wrap="none" rtlCol="0">
              <a:spAutoFit/>
            </a:bodyPr>
            <a:lstStyle/>
            <a:p>
              <a:r>
                <a:rPr lang="zh-CN" altLang="en-US" sz="2400" dirty="0" smtClean="0">
                  <a:solidFill>
                    <a:schemeClr val="bg1"/>
                  </a:solidFill>
                </a:rPr>
                <a:t>单击此处添加文字</a:t>
              </a:r>
              <a:endParaRPr lang="zh-CN" altLang="en-US" sz="2400" dirty="0">
                <a:solidFill>
                  <a:schemeClr val="bg1"/>
                </a:solidFill>
              </a:endParaRPr>
            </a:p>
          </p:txBody>
        </p:sp>
      </p:grpSp>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81984" y="-171400"/>
            <a:ext cx="3346070" cy="2212869"/>
          </a:xfrm>
          <a:prstGeom prst="rect">
            <a:avLst/>
          </a:prstGeom>
        </p:spPr>
      </p:pic>
      <p:pic>
        <p:nvPicPr>
          <p:cNvPr id="50" name="图片 4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5920" y="-1395537"/>
            <a:ext cx="1249577" cy="1213004"/>
          </a:xfrm>
          <a:prstGeom prst="rect">
            <a:avLst/>
          </a:prstGeom>
        </p:spPr>
      </p:pic>
      <p:pic>
        <p:nvPicPr>
          <p:cNvPr id="51" name="图片 5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2224" y="-1266305"/>
            <a:ext cx="646123" cy="615645"/>
          </a:xfrm>
          <a:prstGeom prst="rect">
            <a:avLst/>
          </a:prstGeom>
        </p:spPr>
      </p:pic>
      <p:pic>
        <p:nvPicPr>
          <p:cNvPr id="52" name="图片 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69346" y="-1008255"/>
            <a:ext cx="736754" cy="7151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wipe/>
      </p:transition>
    </mc:Choice>
    <mc:Fallback>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00"/>
                                        <p:tgtEl>
                                          <p:spTgt spid="2"/>
                                        </p:tgtEl>
                                      </p:cBhvr>
                                    </p:animEffect>
                                    <p:anim calcmode="lin" valueType="num">
                                      <p:cBhvr>
                                        <p:cTn id="8" dur="1700" fill="hold"/>
                                        <p:tgtEl>
                                          <p:spTgt spid="2"/>
                                        </p:tgtEl>
                                        <p:attrNameLst>
                                          <p:attrName>ppt_x</p:attrName>
                                        </p:attrNameLst>
                                      </p:cBhvr>
                                      <p:tavLst>
                                        <p:tav tm="0">
                                          <p:val>
                                            <p:strVal val="#ppt_x"/>
                                          </p:val>
                                        </p:tav>
                                        <p:tav tm="100000">
                                          <p:val>
                                            <p:strVal val="#ppt_x"/>
                                          </p:val>
                                        </p:tav>
                                      </p:tavLst>
                                    </p:anim>
                                    <p:anim calcmode="lin" valueType="num">
                                      <p:cBhvr>
                                        <p:cTn id="9" dur="17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1500"/>
                                        <p:tgtEl>
                                          <p:spTgt spid="24"/>
                                        </p:tgtEl>
                                      </p:cBhvr>
                                    </p:animEffect>
                                  </p:childTnLst>
                                </p:cTn>
                              </p:par>
                              <p:par>
                                <p:cTn id="13" presetID="47" presetClass="entr" presetSubtype="0" fill="hold" nodeType="withEffect">
                                  <p:stCondLst>
                                    <p:cond delay="40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1000"/>
                                        <p:tgtEl>
                                          <p:spTgt spid="29"/>
                                        </p:tgtEl>
                                      </p:cBhvr>
                                    </p:animEffect>
                                    <p:anim calcmode="lin" valueType="num">
                                      <p:cBhvr>
                                        <p:cTn id="16" dur="1000" fill="hold"/>
                                        <p:tgtEl>
                                          <p:spTgt spid="29"/>
                                        </p:tgtEl>
                                        <p:attrNameLst>
                                          <p:attrName>ppt_x</p:attrName>
                                        </p:attrNameLst>
                                      </p:cBhvr>
                                      <p:tavLst>
                                        <p:tav tm="0">
                                          <p:val>
                                            <p:strVal val="#ppt_x"/>
                                          </p:val>
                                        </p:tav>
                                        <p:tav tm="100000">
                                          <p:val>
                                            <p:strVal val="#ppt_x"/>
                                          </p:val>
                                        </p:tav>
                                      </p:tavLst>
                                    </p:anim>
                                    <p:anim calcmode="lin" valueType="num">
                                      <p:cBhvr>
                                        <p:cTn id="17" dur="1000" fill="hold"/>
                                        <p:tgtEl>
                                          <p:spTgt spid="29"/>
                                        </p:tgtEl>
                                        <p:attrNameLst>
                                          <p:attrName>ppt_y</p:attrName>
                                        </p:attrNameLst>
                                      </p:cBhvr>
                                      <p:tavLst>
                                        <p:tav tm="0">
                                          <p:val>
                                            <p:strVal val="#ppt_y-.1"/>
                                          </p:val>
                                        </p:tav>
                                        <p:tav tm="100000">
                                          <p:val>
                                            <p:strVal val="#ppt_y"/>
                                          </p:val>
                                        </p:tav>
                                      </p:tavLst>
                                    </p:anim>
                                  </p:childTnLst>
                                </p:cTn>
                              </p:par>
                              <p:par>
                                <p:cTn id="18" presetID="0" presetClass="path" presetSubtype="0" accel="50000" decel="50000" fill="hold" nodeType="withEffect">
                                  <p:stCondLst>
                                    <p:cond delay="0"/>
                                  </p:stCondLst>
                                  <p:childTnLst>
                                    <p:animMotion origin="layout" path="M -9.375E-6 -4.56647E-6 C -0.00222 0.01179 -0.00469 0.02497 -0.00951 0.03399 C -0.01107 0.04254 -0.01498 0.0474 -0.01784 0.05503 C -0.01902 0.06359 -0.02071 0.06844 -0.02266 0.0763 C -0.02696 0.09387 -0.02253 0.08439 -0.02735 0.09341 C -0.0293 0.10243 -0.03086 0.11145 -0.03217 0.12069 C -0.03178 0.15029 -0.03165 0.17989 -0.03099 0.20948 C -0.03021 0.24393 -0.03256 0.22243 -0.02735 0.23468 C -0.02566 0.23885 -0.02266 0.2474 -0.02266 0.2474 C -0.02058 0.26289 -0.01771 0.27838 -0.0155 0.29387 C -0.01498 0.29804 -0.01368 0.31445 -0.01198 0.31723 C -0.00925 0.32185 -0.00626 0.32509 -0.00365 0.32994 C -0.00196 0.34058 -0.00027 0.33989 0.00234 0.3489 C 0.00546 0.35977 0.00117 0.35098 0.00598 0.35954 C 0.00807 0.37087 0.01093 0.37989 0.01302 0.39122 C 0.0138 0.39561 0.01666 0.39769 0.01783 0.40185 C 0.01835 0.40393 0.01822 0.40648 0.01901 0.40809 C 0.02057 0.41156 0.02317 0.41341 0.02499 0.41665 C 0.02851 0.43561 0.02278 0.40786 0.02968 0.42913 C 0.03294 0.43908 0.0332 0.4548 0.03684 0.4652 C 0.04153 0.47908 0.0371 0.45757 0.04166 0.47584 C 0.04596 0.49318 0.04153 0.4837 0.04635 0.49272 C 0.04817 0.50127 0.05065 0.51029 0.05351 0.51792 C 0.05481 0.52486 0.05546 0.52971 0.05833 0.53503 C 0.06171 0.55931 0.06692 0.58312 0.07135 0.60671 C 0.07265 0.61364 0.07356 0.63607 0.07382 0.64069 C 0.07343 0.66474 0.0733 0.68856 0.07265 0.7126 C 0.07187 0.73757 0.06588 0.76231 0.06302 0.78659 C 0.06119 0.80254 0.06067 0.81896 0.0595 0.83515 C 0.06028 0.87468 0.05963 0.88486 0.06184 0.91538 C 0.06328 0.93457 0.06679 0.95353 0.06901 0.97249 C 0.07109 0.9896 0.07304 1.00671 0.07617 1.02335 C 0.07695 1.02752 0.07773 1.03168 0.07851 1.03584 C 0.07942 1.04069 0.08333 1.04856 0.08333 1.04856 C 0.08489 1.05734 0.08763 1.06497 0.08932 1.07399 C 0.09114 1.0837 0.0914 1.09041 0.09518 1.09734 C 0.097 1.10636 0.09817 1.11445 0.10117 1.12254 C 0.1039 1.13804 0.09999 1.11931 0.10598 1.13526 C 0.10664 1.13711 0.10651 1.13965 0.10716 1.14174 C 0.10846 1.14613 0.11184 1.15422 0.11184 1.15422 C 0.11354 1.16393 0.11835 1.17457 0.12265 1.18174 C 0.12526 1.19584 0.13007 1.20648 0.13333 1.21989 C 0.13632 1.23214 0.13932 1.24509 0.14166 1.2578 C 0.14361 1.26844 0.14557 1.27908 0.14765 1.28971 C 0.14843 1.29387 0.14999 1.3022 0.14999 1.3022 " pathEditMode="relative" ptsTypes="ffffffffffffffffffffffffffffffffffffffffffffA">
                                      <p:cBhvr>
                                        <p:cTn id="19" dur="6000" fill="hold"/>
                                        <p:tgtEl>
                                          <p:spTgt spid="50"/>
                                        </p:tgtEl>
                                        <p:attrNameLst>
                                          <p:attrName>ppt_x</p:attrName>
                                          <p:attrName>ppt_y</p:attrName>
                                        </p:attrNameLst>
                                      </p:cBhvr>
                                    </p:animMotion>
                                  </p:childTnLst>
                                </p:cTn>
                              </p:par>
                              <p:par>
                                <p:cTn id="20" presetID="8" presetClass="emph" presetSubtype="0" repeatCount="2000" fill="hold" nodeType="withEffect">
                                  <p:stCondLst>
                                    <p:cond delay="0"/>
                                  </p:stCondLst>
                                  <p:childTnLst>
                                    <p:animRot by="21600000">
                                      <p:cBhvr>
                                        <p:cTn id="21" dur="4000" fill="hold"/>
                                        <p:tgtEl>
                                          <p:spTgt spid="50"/>
                                        </p:tgtEl>
                                        <p:attrNameLst>
                                          <p:attrName>r</p:attrName>
                                        </p:attrNameLst>
                                      </p:cBhvr>
                                    </p:animRot>
                                  </p:childTnLst>
                                </p:cTn>
                              </p:par>
                              <p:par>
                                <p:cTn id="22" presetID="0" presetClass="path" presetSubtype="0" accel="50000" decel="50000" fill="hold" nodeType="withEffect">
                                  <p:stCondLst>
                                    <p:cond delay="800"/>
                                  </p:stCondLst>
                                  <p:childTnLst>
                                    <p:animMotion origin="layout" path="M 9.58333E-6 -7.22543E-6 C 0.00092 0.04878 0.00769 0.11537 -0.00117 0.16277 C -0.00247 0.1808 -0.00429 0.19814 -0.00716 0.21549 C -0.00781 0.21988 -0.00807 0.22473 -0.0095 0.22843 C -0.01106 0.2326 -0.01432 0.24092 -0.01432 0.24092 C -0.01835 0.26265 -0.02512 0.28115 -0.03216 0.30011 C -0.03463 0.30635 -0.03684 0.31283 -0.03932 0.3193 C -0.0401 0.32115 -0.04166 0.32554 -0.04166 0.32554 C -0.04309 0.33364 -0.04544 0.33849 -0.04882 0.34427 C -0.05156 0.35884 -0.04947 0.35375 -0.05351 0.36161 C -0.05533 0.37132 -0.06002 0.37965 -0.06302 0.3889 C -0.06822 0.40485 -0.072 0.42936 -0.08098 0.43953 C -0.08177 0.44392 -0.0819 0.44878 -0.08333 0.45248 C -0.08489 0.45641 -0.08697 0.46034 -0.08802 0.4652 C -0.08984 0.47421 -0.09101 0.48254 -0.09401 0.4904 C -0.09609 0.50219 -0.10208 0.51167 -0.10598 0.52207 C -0.10911 0.53017 -0.10989 0.53942 -0.11302 0.54751 C -0.11523 0.56231 -0.11627 0.57687 -0.12265 0.58774 C -0.12552 0.59814 -0.12929 0.61479 -0.13333 0.62566 C -0.13632 0.6467 -0.13997 0.65734 -0.14531 0.67629 C -0.14843 0.68809 -0.15065 0.70335 -0.15598 0.71213 C -0.15846 0.72577 -0.16171 0.7371 -0.16432 0.75051 C -0.1651 0.75444 -0.16679 0.76323 -0.16679 0.76323 C -0.16887 0.79514 -0.17604 0.82427 -0.17851 0.85595 C -0.17968 0.89988 -0.18072 0.94358 -0.18216 0.98728 C -0.18268 1.00346 -0.1871 1.01826 -0.18932 1.03375 C -0.19218 1.05317 -0.19309 1.07352 -0.20117 1.08878 C -0.20455 1.10681 -0.2108 1.12369 -0.21666 1.13942 C -0.22044 1.14936 -0.22304 1.15999 -0.22734 1.16901 C -0.23151 1.1778 -0.2358 1.18612 -0.24049 1.19444 C -0.24166 1.19653 -0.24283 1.19838 -0.24401 1.20069 C -0.24479 1.20207 -0.24635 1.20508 -0.24635 1.20508 C -0.24817 1.21387 -0.2526 1.21664 -0.25598 1.22404 C -0.26119 1.23537 -0.26432 1.2467 -0.27265 1.25155 C -0.27421 1.25988 -0.27851 1.2645 -0.28216 1.27051 C -0.28255 1.2726 -0.28255 1.27491 -0.28333 1.27653 C -0.28502 1.28069 -0.28932 1.28739 -0.28932 1.28739 C -0.29153 1.29988 -0.28867 1.28855 -0.29401 1.29803 C -0.29583 1.30127 -0.297 1.30543 -0.29882 1.30866 C -0.30182 1.32485 -0.29739 1.3052 -0.30351 1.31907 C -0.30664 1.32624 -0.30273 1.32554 -0.30598 1.32554 " pathEditMode="relative" ptsTypes="ffffffffffffffffffffffffffffffffffffffffA">
                                      <p:cBhvr>
                                        <p:cTn id="23" dur="6000" fill="hold"/>
                                        <p:tgtEl>
                                          <p:spTgt spid="51"/>
                                        </p:tgtEl>
                                        <p:attrNameLst>
                                          <p:attrName>ppt_x</p:attrName>
                                          <p:attrName>ppt_y</p:attrName>
                                        </p:attrNameLst>
                                      </p:cBhvr>
                                    </p:animMotion>
                                  </p:childTnLst>
                                </p:cTn>
                              </p:par>
                              <p:par>
                                <p:cTn id="24" presetID="8" presetClass="emph" presetSubtype="0" repeatCount="2000" fill="hold" nodeType="withEffect">
                                  <p:stCondLst>
                                    <p:cond delay="800"/>
                                  </p:stCondLst>
                                  <p:childTnLst>
                                    <p:animRot by="21600000">
                                      <p:cBhvr>
                                        <p:cTn id="25" dur="4000" fill="hold"/>
                                        <p:tgtEl>
                                          <p:spTgt spid="51"/>
                                        </p:tgtEl>
                                        <p:attrNameLst>
                                          <p:attrName>r</p:attrName>
                                        </p:attrNameLst>
                                      </p:cBhvr>
                                    </p:animRot>
                                  </p:childTnLst>
                                </p:cTn>
                              </p:par>
                              <p:par>
                                <p:cTn id="26" presetID="0" presetClass="path" presetSubtype="0" accel="50000" decel="50000" fill="hold" nodeType="withEffect">
                                  <p:stCondLst>
                                    <p:cond delay="1500"/>
                                  </p:stCondLst>
                                  <p:childTnLst>
                                    <p:animMotion origin="layout" path="M 1.04167E-6 -2.31214E-6 C 0.00521 0.0111 0.01107 0.02335 0.02239 0.03168 C 0.02617 0.03977 0.03529 0.04416 0.04206 0.05133 C 0.04492 0.05942 0.04896 0.06382 0.05364 0.07122 C 0.06367 0.08763 0.05325 0.07885 0.06458 0.08717 C 0.06927 0.09526 0.07292 0.10359 0.07591 0.11237 C 0.07513 0.13989 0.07474 0.1674 0.07331 0.19492 C 0.07135 0.22705 0.07708 0.20717 0.06458 0.2185 C 0.06068 0.22243 0.05364 0.23029 0.05364 0.23052 C 0.0487 0.24486 0.04193 0.25919 0.03659 0.27353 C 0.03529 0.27746 0.03229 0.29272 0.02825 0.29526 C 0.02187 0.29966 0.01471 0.30266 0.00859 0.30729 C 0.00469 0.317 0.00065 0.31653 -0.00547 0.32486 C -0.01289 0.33503 -0.00274 0.32671 -0.01406 0.3348 C -0.01914 0.34544 -0.02578 0.35376 -0.03073 0.3644 C -0.03255 0.36833 -0.03932 0.37018 -0.04219 0.37411 C -0.04336 0.37619 -0.04297 0.3785 -0.04479 0.38012 C -0.04857 0.38335 -0.05469 0.38497 -0.05899 0.38798 C -0.06732 0.40555 -0.05391 0.37989 -0.07018 0.39954 C -0.07774 0.40879 -0.07852 0.42335 -0.08698 0.4333 C -0.09818 0.44601 -0.08776 0.42613 -0.09831 0.44301 C -0.10859 0.45919 -0.09818 0.45041 -0.10951 0.45873 C -0.1138 0.46682 -0.11966 0.47515 -0.12643 0.48231 C -0.12943 0.48879 -0.13099 0.49318 -0.13776 0.49827 C -0.1457 0.52093 -0.15807 0.54312 -0.16862 0.56509 C -0.17162 0.57156 -0.1737 0.59237 -0.17448 0.59677 C -0.17357 0.61896 -0.17318 0.64116 -0.17162 0.66359 C -0.16979 0.68694 -0.1556 0.71006 -0.14883 0.73249 C -0.1444 0.74752 -0.14336 0.76278 -0.1405 0.77781 C -0.14232 0.81457 -0.14089 0.82382 -0.14609 0.85249 C -0.14948 0.87029 -0.15781 0.88809 -0.16302 0.90567 C -0.16784 0.92162 -0.17253 0.93757 -0.17995 0.95307 C -0.18164 0.957 -0.18359 0.96093 -0.18542 0.96463 C -0.1875 0.96925 -0.19675 0.97665 -0.19675 0.97688 C -0.20052 0.98474 -0.20703 0.99191 -0.21094 1.00023 C -0.21524 1.00925 -0.21589 1.01549 -0.22474 1.02197 C -0.22904 1.03052 -0.2319 1.03792 -0.23893 1.04555 C -0.24531 1.05989 -0.2362 1.04255 -0.25026 1.05734 C -0.25195 1.05896 -0.25156 1.06151 -0.25313 1.06335 C -0.25612 1.06752 -0.26419 1.07492 -0.26419 1.07515 C -0.26823 1.08393 -0.27956 1.09388 -0.28971 1.10058 C -0.29583 1.11376 -0.30729 1.1237 -0.31484 1.13619 C -0.32201 1.14752 -0.32904 1.15954 -0.33451 1.17156 C -0.33932 1.18151 -0.34401 1.19122 -0.3487 1.20116 C -0.35065 1.20509 -0.35417 1.21295 -0.35417 1.21318 " pathEditMode="relative" rAng="0" ptsTypes="ffffffffffffffffffffffffffffffffffffffffffffA">
                                      <p:cBhvr>
                                        <p:cTn id="27" dur="6000" fill="hold"/>
                                        <p:tgtEl>
                                          <p:spTgt spid="52"/>
                                        </p:tgtEl>
                                        <p:attrNameLst>
                                          <p:attrName>ppt_x</p:attrName>
                                          <p:attrName>ppt_y</p:attrName>
                                        </p:attrNameLst>
                                      </p:cBhvr>
                                      <p:rCtr x="-13854" y="60647"/>
                                    </p:animMotion>
                                  </p:childTnLst>
                                </p:cTn>
                              </p:par>
                              <p:par>
                                <p:cTn id="28" presetID="8" presetClass="emph" presetSubtype="0" repeatCount="2000" fill="hold" nodeType="withEffect">
                                  <p:stCondLst>
                                    <p:cond delay="1500"/>
                                  </p:stCondLst>
                                  <p:childTnLst>
                                    <p:animRot by="21600000">
                                      <p:cBhvr>
                                        <p:cTn id="29" dur="4000" fill="hold"/>
                                        <p:tgtEl>
                                          <p:spTgt spid="52"/>
                                        </p:tgtEl>
                                        <p:attrNameLst>
                                          <p:attrName>r</p:attrName>
                                        </p:attrNameLst>
                                      </p:cBhvr>
                                    </p:animRot>
                                  </p:childTnLst>
                                </p:cTn>
                              </p:par>
                              <p:par>
                                <p:cTn id="30" presetID="2" presetClass="entr" presetSubtype="2" decel="100000" fill="hold" nodeType="withEffect">
                                  <p:stCondLst>
                                    <p:cond delay="150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1500" fill="hold"/>
                                        <p:tgtEl>
                                          <p:spTgt spid="6"/>
                                        </p:tgtEl>
                                        <p:attrNameLst>
                                          <p:attrName>ppt_x</p:attrName>
                                        </p:attrNameLst>
                                      </p:cBhvr>
                                      <p:tavLst>
                                        <p:tav tm="0">
                                          <p:val>
                                            <p:strVal val="1+#ppt_w/2"/>
                                          </p:val>
                                        </p:tav>
                                        <p:tav tm="100000">
                                          <p:val>
                                            <p:strVal val="#ppt_x"/>
                                          </p:val>
                                        </p:tav>
                                      </p:tavLst>
                                    </p:anim>
                                    <p:anim calcmode="lin" valueType="num">
                                      <p:cBhvr additive="base">
                                        <p:cTn id="33" dur="1500" fill="hold"/>
                                        <p:tgtEl>
                                          <p:spTgt spid="6"/>
                                        </p:tgtEl>
                                        <p:attrNameLst>
                                          <p:attrName>ppt_y</p:attrName>
                                        </p:attrNameLst>
                                      </p:cBhvr>
                                      <p:tavLst>
                                        <p:tav tm="0">
                                          <p:val>
                                            <p:strVal val="#ppt_y"/>
                                          </p:val>
                                        </p:tav>
                                        <p:tav tm="100000">
                                          <p:val>
                                            <p:strVal val="#ppt_y"/>
                                          </p:val>
                                        </p:tav>
                                      </p:tavLst>
                                    </p:anim>
                                  </p:childTnLst>
                                </p:cTn>
                              </p:par>
                              <p:par>
                                <p:cTn id="34" presetID="2" presetClass="entr" presetSubtype="2" decel="100000" fill="hold" nodeType="withEffect">
                                  <p:stCondLst>
                                    <p:cond delay="170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1500" fill="hold"/>
                                        <p:tgtEl>
                                          <p:spTgt spid="32"/>
                                        </p:tgtEl>
                                        <p:attrNameLst>
                                          <p:attrName>ppt_x</p:attrName>
                                        </p:attrNameLst>
                                      </p:cBhvr>
                                      <p:tavLst>
                                        <p:tav tm="0">
                                          <p:val>
                                            <p:strVal val="1+#ppt_w/2"/>
                                          </p:val>
                                        </p:tav>
                                        <p:tav tm="100000">
                                          <p:val>
                                            <p:strVal val="#ppt_x"/>
                                          </p:val>
                                        </p:tav>
                                      </p:tavLst>
                                    </p:anim>
                                    <p:anim calcmode="lin" valueType="num">
                                      <p:cBhvr additive="base">
                                        <p:cTn id="37" dur="1500" fill="hold"/>
                                        <p:tgtEl>
                                          <p:spTgt spid="32"/>
                                        </p:tgtEl>
                                        <p:attrNameLst>
                                          <p:attrName>ppt_y</p:attrName>
                                        </p:attrNameLst>
                                      </p:cBhvr>
                                      <p:tavLst>
                                        <p:tav tm="0">
                                          <p:val>
                                            <p:strVal val="#ppt_y"/>
                                          </p:val>
                                        </p:tav>
                                        <p:tav tm="100000">
                                          <p:val>
                                            <p:strVal val="#ppt_y"/>
                                          </p:val>
                                        </p:tav>
                                      </p:tavLst>
                                    </p:anim>
                                  </p:childTnLst>
                                </p:cTn>
                              </p:par>
                              <p:par>
                                <p:cTn id="38" presetID="2" presetClass="entr" presetSubtype="2" decel="100000" fill="hold" nodeType="withEffect">
                                  <p:stCondLst>
                                    <p:cond delay="1900"/>
                                  </p:stCondLst>
                                  <p:childTnLst>
                                    <p:set>
                                      <p:cBhvr>
                                        <p:cTn id="39" dur="1" fill="hold">
                                          <p:stCondLst>
                                            <p:cond delay="0"/>
                                          </p:stCondLst>
                                        </p:cTn>
                                        <p:tgtEl>
                                          <p:spTgt spid="38"/>
                                        </p:tgtEl>
                                        <p:attrNameLst>
                                          <p:attrName>style.visibility</p:attrName>
                                        </p:attrNameLst>
                                      </p:cBhvr>
                                      <p:to>
                                        <p:strVal val="visible"/>
                                      </p:to>
                                    </p:set>
                                    <p:anim calcmode="lin" valueType="num">
                                      <p:cBhvr additive="base">
                                        <p:cTn id="40" dur="1500" fill="hold"/>
                                        <p:tgtEl>
                                          <p:spTgt spid="38"/>
                                        </p:tgtEl>
                                        <p:attrNameLst>
                                          <p:attrName>ppt_x</p:attrName>
                                        </p:attrNameLst>
                                      </p:cBhvr>
                                      <p:tavLst>
                                        <p:tav tm="0">
                                          <p:val>
                                            <p:strVal val="1+#ppt_w/2"/>
                                          </p:val>
                                        </p:tav>
                                        <p:tav tm="100000">
                                          <p:val>
                                            <p:strVal val="#ppt_x"/>
                                          </p:val>
                                        </p:tav>
                                      </p:tavLst>
                                    </p:anim>
                                    <p:anim calcmode="lin" valueType="num">
                                      <p:cBhvr additive="base">
                                        <p:cTn id="41" dur="1500" fill="hold"/>
                                        <p:tgtEl>
                                          <p:spTgt spid="38"/>
                                        </p:tgtEl>
                                        <p:attrNameLst>
                                          <p:attrName>ppt_y</p:attrName>
                                        </p:attrNameLst>
                                      </p:cBhvr>
                                      <p:tavLst>
                                        <p:tav tm="0">
                                          <p:val>
                                            <p:strVal val="#ppt_y"/>
                                          </p:val>
                                        </p:tav>
                                        <p:tav tm="100000">
                                          <p:val>
                                            <p:strVal val="#ppt_y"/>
                                          </p:val>
                                        </p:tav>
                                      </p:tavLst>
                                    </p:anim>
                                  </p:childTnLst>
                                </p:cTn>
                              </p:par>
                              <p:par>
                                <p:cTn id="42" presetID="2" presetClass="entr" presetSubtype="2" decel="100000" fill="hold" nodeType="withEffect">
                                  <p:stCondLst>
                                    <p:cond delay="2100"/>
                                  </p:stCondLst>
                                  <p:childTnLst>
                                    <p:set>
                                      <p:cBhvr>
                                        <p:cTn id="43" dur="1" fill="hold">
                                          <p:stCondLst>
                                            <p:cond delay="0"/>
                                          </p:stCondLst>
                                        </p:cTn>
                                        <p:tgtEl>
                                          <p:spTgt spid="44"/>
                                        </p:tgtEl>
                                        <p:attrNameLst>
                                          <p:attrName>style.visibility</p:attrName>
                                        </p:attrNameLst>
                                      </p:cBhvr>
                                      <p:to>
                                        <p:strVal val="visible"/>
                                      </p:to>
                                    </p:set>
                                    <p:anim calcmode="lin" valueType="num">
                                      <p:cBhvr additive="base">
                                        <p:cTn id="44" dur="1500" fill="hold"/>
                                        <p:tgtEl>
                                          <p:spTgt spid="44"/>
                                        </p:tgtEl>
                                        <p:attrNameLst>
                                          <p:attrName>ppt_x</p:attrName>
                                        </p:attrNameLst>
                                      </p:cBhvr>
                                      <p:tavLst>
                                        <p:tav tm="0">
                                          <p:val>
                                            <p:strVal val="1+#ppt_w/2"/>
                                          </p:val>
                                        </p:tav>
                                        <p:tav tm="100000">
                                          <p:val>
                                            <p:strVal val="#ppt_x"/>
                                          </p:val>
                                        </p:tav>
                                      </p:tavLst>
                                    </p:anim>
                                    <p:anim calcmode="lin" valueType="num">
                                      <p:cBhvr additive="base">
                                        <p:cTn id="45" dur="1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smtClean="0"/>
              <a:t>单击此处添加标题</a:t>
            </a:r>
            <a:endParaRPr lang="zh-CN" altLang="en-US" dirty="0"/>
          </a:p>
        </p:txBody>
      </p:sp>
      <p:cxnSp>
        <p:nvCxnSpPr>
          <p:cNvPr id="3" name="直接连接符 2"/>
          <p:cNvCxnSpPr/>
          <p:nvPr/>
        </p:nvCxnSpPr>
        <p:spPr>
          <a:xfrm>
            <a:off x="0" y="3859195"/>
            <a:ext cx="12190413" cy="0"/>
          </a:xfrm>
          <a:prstGeom prst="line">
            <a:avLst/>
          </a:prstGeom>
          <a:ln w="19050">
            <a:solidFill>
              <a:srgbClr val="D7D7D7"/>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23311" y="2995576"/>
            <a:ext cx="1477136" cy="492443"/>
          </a:xfrm>
          <a:prstGeom prst="rect">
            <a:avLst/>
          </a:prstGeom>
          <a:noFill/>
        </p:spPr>
        <p:txBody>
          <a:bodyPr wrap="none" lIns="121908" tIns="60954" rIns="121908" bIns="60954" rtlCol="0">
            <a:spAutoFit/>
          </a:bodyPr>
          <a:lstStyle/>
          <a:p>
            <a:r>
              <a:rPr lang="zh-CN" altLang="en-US" b="1" dirty="0" smtClean="0">
                <a:solidFill>
                  <a:schemeClr val="accent1"/>
                </a:solidFill>
              </a:rPr>
              <a:t>正面观点</a:t>
            </a:r>
            <a:endParaRPr lang="zh-CN" altLang="en-US" b="1" dirty="0">
              <a:solidFill>
                <a:schemeClr val="accent1"/>
              </a:solidFill>
            </a:endParaRPr>
          </a:p>
        </p:txBody>
      </p:sp>
      <p:sp>
        <p:nvSpPr>
          <p:cNvPr id="5" name="TextBox 4"/>
          <p:cNvSpPr txBox="1"/>
          <p:nvPr/>
        </p:nvSpPr>
        <p:spPr>
          <a:xfrm>
            <a:off x="623311" y="4181834"/>
            <a:ext cx="1477136" cy="492443"/>
          </a:xfrm>
          <a:prstGeom prst="rect">
            <a:avLst/>
          </a:prstGeom>
          <a:noFill/>
        </p:spPr>
        <p:txBody>
          <a:bodyPr wrap="none" lIns="121908" tIns="60954" rIns="121908" bIns="60954" rtlCol="0">
            <a:spAutoFit/>
          </a:bodyPr>
          <a:lstStyle/>
          <a:p>
            <a:r>
              <a:rPr lang="zh-CN" altLang="en-US" b="1" dirty="0" smtClean="0">
                <a:solidFill>
                  <a:schemeClr val="tx1">
                    <a:lumMod val="50000"/>
                    <a:lumOff val="50000"/>
                  </a:schemeClr>
                </a:solidFill>
              </a:rPr>
              <a:t>反面观点</a:t>
            </a:r>
            <a:endParaRPr lang="zh-CN" altLang="en-US" b="1" dirty="0">
              <a:solidFill>
                <a:schemeClr val="tx1">
                  <a:lumMod val="50000"/>
                  <a:lumOff val="50000"/>
                </a:schemeClr>
              </a:solidFill>
            </a:endParaRPr>
          </a:p>
        </p:txBody>
      </p:sp>
      <p:grpSp>
        <p:nvGrpSpPr>
          <p:cNvPr id="6" name="组合 5"/>
          <p:cNvGrpSpPr/>
          <p:nvPr/>
        </p:nvGrpSpPr>
        <p:grpSpPr>
          <a:xfrm>
            <a:off x="1943877" y="1700808"/>
            <a:ext cx="9223168" cy="2214051"/>
            <a:chOff x="1458098" y="1146700"/>
            <a:chExt cx="6918276" cy="1660538"/>
          </a:xfrm>
        </p:grpSpPr>
        <p:grpSp>
          <p:nvGrpSpPr>
            <p:cNvPr id="7" name="组合 6"/>
            <p:cNvGrpSpPr/>
            <p:nvPr/>
          </p:nvGrpSpPr>
          <p:grpSpPr>
            <a:xfrm>
              <a:off x="1458098" y="1160545"/>
              <a:ext cx="943926" cy="1629659"/>
              <a:chOff x="2267482" y="1160545"/>
              <a:chExt cx="943926" cy="1629659"/>
            </a:xfrm>
          </p:grpSpPr>
          <p:sp>
            <p:nvSpPr>
              <p:cNvPr id="27" name="矩形 26"/>
              <p:cNvSpPr/>
              <p:nvPr/>
            </p:nvSpPr>
            <p:spPr>
              <a:xfrm rot="20083561" flipV="1">
                <a:off x="2939372" y="1893643"/>
                <a:ext cx="51424" cy="864675"/>
              </a:xfrm>
              <a:prstGeom prst="rect">
                <a:avLst/>
              </a:prstGeom>
              <a:solidFill>
                <a:schemeClr val="accent1"/>
              </a:solidFill>
              <a:ln w="25400" cap="flat" cmpd="sng" algn="ctr">
                <a:noFill/>
                <a:prstDash val="solid"/>
              </a:ln>
              <a:effectLst/>
            </p:spPr>
            <p:txBody>
              <a:bodyPr rtlCol="0" anchor="ctr"/>
              <a:lstStyle/>
              <a:p>
                <a:pPr algn="ctr">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28" name="椭圆 27"/>
              <p:cNvSpPr/>
              <p:nvPr/>
            </p:nvSpPr>
            <p:spPr>
              <a:xfrm rot="20083561" flipV="1">
                <a:off x="3108560" y="2687356"/>
                <a:ext cx="102848" cy="102848"/>
              </a:xfrm>
              <a:prstGeom prst="ellipse">
                <a:avLst/>
              </a:prstGeom>
              <a:solidFill>
                <a:srgbClr val="FFFFFF"/>
              </a:solidFill>
              <a:ln w="25400" cap="flat" cmpd="sng" algn="ctr">
                <a:solidFill>
                  <a:schemeClr val="accent1"/>
                </a:solidFill>
                <a:prstDash val="solid"/>
              </a:ln>
              <a:effectLst/>
            </p:spPr>
            <p:txBody>
              <a:bodyPr rtlCol="0" anchor="ctr"/>
              <a:lstStyle/>
              <a:p>
                <a:pPr algn="ctr">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29" name="任意多边形 28"/>
              <p:cNvSpPr/>
              <p:nvPr/>
            </p:nvSpPr>
            <p:spPr bwMode="auto">
              <a:xfrm rot="20100000" flipV="1">
                <a:off x="2267482" y="1160545"/>
                <a:ext cx="690374" cy="833354"/>
              </a:xfrm>
              <a:custGeom>
                <a:avLst/>
                <a:gdLst>
                  <a:gd name="connsiteX0" fmla="*/ 688641 w 1377282"/>
                  <a:gd name="connsiteY0" fmla="*/ 429617 h 1662525"/>
                  <a:gd name="connsiteX1" fmla="*/ 138711 w 1377282"/>
                  <a:gd name="connsiteY1" fmla="*/ 979547 h 1662525"/>
                  <a:gd name="connsiteX2" fmla="*/ 688641 w 1377282"/>
                  <a:gd name="connsiteY2" fmla="*/ 1529477 h 1662525"/>
                  <a:gd name="connsiteX3" fmla="*/ 1238571 w 1377282"/>
                  <a:gd name="connsiteY3" fmla="*/ 979547 h 1662525"/>
                  <a:gd name="connsiteX4" fmla="*/ 688641 w 1377282"/>
                  <a:gd name="connsiteY4" fmla="*/ 429617 h 1662525"/>
                  <a:gd name="connsiteX5" fmla="*/ 688641 w 1377282"/>
                  <a:gd name="connsiteY5" fmla="*/ 0 h 1662525"/>
                  <a:gd name="connsiteX6" fmla="*/ 1175584 w 1377282"/>
                  <a:gd name="connsiteY6" fmla="*/ 486943 h 1662525"/>
                  <a:gd name="connsiteX7" fmla="*/ 1175584 w 1377282"/>
                  <a:gd name="connsiteY7" fmla="*/ 1460828 h 1662525"/>
                  <a:gd name="connsiteX8" fmla="*/ 688641 w 1377282"/>
                  <a:gd name="connsiteY8" fmla="*/ 1662525 h 1662525"/>
                  <a:gd name="connsiteX9" fmla="*/ 201698 w 1377282"/>
                  <a:gd name="connsiteY9" fmla="*/ 1460828 h 1662525"/>
                  <a:gd name="connsiteX10" fmla="*/ 201698 w 1377282"/>
                  <a:gd name="connsiteY10" fmla="*/ 486943 h 166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7282" h="1662525">
                    <a:moveTo>
                      <a:pt x="688641" y="429617"/>
                    </a:moveTo>
                    <a:cubicBezTo>
                      <a:pt x="384923" y="429617"/>
                      <a:pt x="138711" y="675829"/>
                      <a:pt x="138711" y="979547"/>
                    </a:cubicBezTo>
                    <a:cubicBezTo>
                      <a:pt x="138711" y="1283265"/>
                      <a:pt x="384923" y="1529477"/>
                      <a:pt x="688641" y="1529477"/>
                    </a:cubicBezTo>
                    <a:cubicBezTo>
                      <a:pt x="992359" y="1529477"/>
                      <a:pt x="1238571" y="1283265"/>
                      <a:pt x="1238571" y="979547"/>
                    </a:cubicBezTo>
                    <a:cubicBezTo>
                      <a:pt x="1238571" y="675829"/>
                      <a:pt x="992359" y="429617"/>
                      <a:pt x="688641" y="429617"/>
                    </a:cubicBezTo>
                    <a:close/>
                    <a:moveTo>
                      <a:pt x="688641" y="0"/>
                    </a:moveTo>
                    <a:lnTo>
                      <a:pt x="1175584" y="486943"/>
                    </a:lnTo>
                    <a:cubicBezTo>
                      <a:pt x="1444515" y="755874"/>
                      <a:pt x="1444515" y="1191896"/>
                      <a:pt x="1175584" y="1460828"/>
                    </a:cubicBezTo>
                    <a:cubicBezTo>
                      <a:pt x="1041119" y="1595293"/>
                      <a:pt x="864879" y="1662527"/>
                      <a:pt x="688641" y="1662525"/>
                    </a:cubicBezTo>
                    <a:cubicBezTo>
                      <a:pt x="512403" y="1662527"/>
                      <a:pt x="336163" y="1595293"/>
                      <a:pt x="201698" y="1460828"/>
                    </a:cubicBezTo>
                    <a:cubicBezTo>
                      <a:pt x="-67233" y="1191896"/>
                      <a:pt x="-67233" y="755874"/>
                      <a:pt x="201698" y="486943"/>
                    </a:cubicBezTo>
                    <a:close/>
                  </a:path>
                </a:pathLst>
              </a:cu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216000" bIns="0" rtlCol="0" anchor="ctr">
                <a:noAutofit/>
              </a:bodyPr>
              <a:lstStyle/>
              <a:p>
                <a:pPr algn="ctr">
                  <a:lnSpc>
                    <a:spcPct val="150000"/>
                  </a:lnSpc>
                </a:pPr>
                <a:endParaRPr lang="zh-CN" altLang="en-US" sz="2700" b="1" dirty="0">
                  <a:solidFill>
                    <a:schemeClr val="tx1"/>
                  </a:solidFill>
                  <a:latin typeface="+mn-ea"/>
                </a:endParaRPr>
              </a:p>
            </p:txBody>
          </p:sp>
          <p:sp>
            <p:nvSpPr>
              <p:cNvPr id="30" name="TextBox 29"/>
              <p:cNvSpPr txBox="1"/>
              <p:nvPr/>
            </p:nvSpPr>
            <p:spPr>
              <a:xfrm>
                <a:off x="2267744" y="1347614"/>
                <a:ext cx="600242" cy="253915"/>
              </a:xfrm>
              <a:prstGeom prst="rect">
                <a:avLst/>
              </a:prstGeom>
              <a:noFill/>
            </p:spPr>
            <p:txBody>
              <a:bodyPr wrap="none" rtlCol="0">
                <a:spAutoFit/>
              </a:bodyPr>
              <a:lstStyle/>
              <a:p>
                <a:r>
                  <a:rPr lang="zh-CN" altLang="en-US" sz="1600" b="1" dirty="0">
                    <a:solidFill>
                      <a:schemeClr val="accent1"/>
                    </a:solidFill>
                  </a:rPr>
                  <a:t>观点一</a:t>
                </a:r>
              </a:p>
            </p:txBody>
          </p:sp>
        </p:grpSp>
        <p:grpSp>
          <p:nvGrpSpPr>
            <p:cNvPr id="8" name="组合 7"/>
            <p:cNvGrpSpPr/>
            <p:nvPr/>
          </p:nvGrpSpPr>
          <p:grpSpPr>
            <a:xfrm>
              <a:off x="3109104" y="1146700"/>
              <a:ext cx="943927" cy="1629659"/>
              <a:chOff x="3643398" y="1146700"/>
              <a:chExt cx="943927" cy="1629659"/>
            </a:xfrm>
          </p:grpSpPr>
          <p:sp>
            <p:nvSpPr>
              <p:cNvPr id="23" name="矩形 22"/>
              <p:cNvSpPr/>
              <p:nvPr/>
            </p:nvSpPr>
            <p:spPr>
              <a:xfrm rot="20083561" flipV="1">
                <a:off x="4315289" y="1879798"/>
                <a:ext cx="51424" cy="864675"/>
              </a:xfrm>
              <a:prstGeom prst="rect">
                <a:avLst/>
              </a:prstGeom>
              <a:solidFill>
                <a:schemeClr val="accent1"/>
              </a:solidFill>
              <a:ln w="25400" cap="flat" cmpd="sng" algn="ctr">
                <a:noFill/>
                <a:prstDash val="solid"/>
              </a:ln>
              <a:effectLst/>
            </p:spPr>
            <p:txBody>
              <a:bodyPr rtlCol="0" anchor="ctr"/>
              <a:lstStyle/>
              <a:p>
                <a:pPr algn="ctr">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24" name="椭圆 23"/>
              <p:cNvSpPr/>
              <p:nvPr/>
            </p:nvSpPr>
            <p:spPr>
              <a:xfrm rot="20083561" flipV="1">
                <a:off x="4484477" y="2673511"/>
                <a:ext cx="102848" cy="102848"/>
              </a:xfrm>
              <a:prstGeom prst="ellipse">
                <a:avLst/>
              </a:prstGeom>
              <a:solidFill>
                <a:srgbClr val="FFFFFF"/>
              </a:solidFill>
              <a:ln w="25400" cap="flat" cmpd="sng" algn="ctr">
                <a:solidFill>
                  <a:schemeClr val="accent1"/>
                </a:solidFill>
                <a:prstDash val="solid"/>
              </a:ln>
              <a:effectLst/>
            </p:spPr>
            <p:txBody>
              <a:bodyPr rtlCol="0" anchor="ctr"/>
              <a:lstStyle/>
              <a:p>
                <a:pPr algn="ctr">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25" name="任意多边形 24"/>
              <p:cNvSpPr/>
              <p:nvPr/>
            </p:nvSpPr>
            <p:spPr bwMode="auto">
              <a:xfrm rot="20100000" flipV="1">
                <a:off x="3643398" y="1146700"/>
                <a:ext cx="690374" cy="833354"/>
              </a:xfrm>
              <a:custGeom>
                <a:avLst/>
                <a:gdLst>
                  <a:gd name="connsiteX0" fmla="*/ 688641 w 1377282"/>
                  <a:gd name="connsiteY0" fmla="*/ 429617 h 1662525"/>
                  <a:gd name="connsiteX1" fmla="*/ 138711 w 1377282"/>
                  <a:gd name="connsiteY1" fmla="*/ 979547 h 1662525"/>
                  <a:gd name="connsiteX2" fmla="*/ 688641 w 1377282"/>
                  <a:gd name="connsiteY2" fmla="*/ 1529477 h 1662525"/>
                  <a:gd name="connsiteX3" fmla="*/ 1238571 w 1377282"/>
                  <a:gd name="connsiteY3" fmla="*/ 979547 h 1662525"/>
                  <a:gd name="connsiteX4" fmla="*/ 688641 w 1377282"/>
                  <a:gd name="connsiteY4" fmla="*/ 429617 h 1662525"/>
                  <a:gd name="connsiteX5" fmla="*/ 688641 w 1377282"/>
                  <a:gd name="connsiteY5" fmla="*/ 0 h 1662525"/>
                  <a:gd name="connsiteX6" fmla="*/ 1175584 w 1377282"/>
                  <a:gd name="connsiteY6" fmla="*/ 486943 h 1662525"/>
                  <a:gd name="connsiteX7" fmla="*/ 1175584 w 1377282"/>
                  <a:gd name="connsiteY7" fmla="*/ 1460828 h 1662525"/>
                  <a:gd name="connsiteX8" fmla="*/ 688641 w 1377282"/>
                  <a:gd name="connsiteY8" fmla="*/ 1662525 h 1662525"/>
                  <a:gd name="connsiteX9" fmla="*/ 201698 w 1377282"/>
                  <a:gd name="connsiteY9" fmla="*/ 1460828 h 1662525"/>
                  <a:gd name="connsiteX10" fmla="*/ 201698 w 1377282"/>
                  <a:gd name="connsiteY10" fmla="*/ 486943 h 166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7282" h="1662525">
                    <a:moveTo>
                      <a:pt x="688641" y="429617"/>
                    </a:moveTo>
                    <a:cubicBezTo>
                      <a:pt x="384923" y="429617"/>
                      <a:pt x="138711" y="675829"/>
                      <a:pt x="138711" y="979547"/>
                    </a:cubicBezTo>
                    <a:cubicBezTo>
                      <a:pt x="138711" y="1283265"/>
                      <a:pt x="384923" y="1529477"/>
                      <a:pt x="688641" y="1529477"/>
                    </a:cubicBezTo>
                    <a:cubicBezTo>
                      <a:pt x="992359" y="1529477"/>
                      <a:pt x="1238571" y="1283265"/>
                      <a:pt x="1238571" y="979547"/>
                    </a:cubicBezTo>
                    <a:cubicBezTo>
                      <a:pt x="1238571" y="675829"/>
                      <a:pt x="992359" y="429617"/>
                      <a:pt x="688641" y="429617"/>
                    </a:cubicBezTo>
                    <a:close/>
                    <a:moveTo>
                      <a:pt x="688641" y="0"/>
                    </a:moveTo>
                    <a:lnTo>
                      <a:pt x="1175584" y="486943"/>
                    </a:lnTo>
                    <a:cubicBezTo>
                      <a:pt x="1444515" y="755874"/>
                      <a:pt x="1444515" y="1191896"/>
                      <a:pt x="1175584" y="1460828"/>
                    </a:cubicBezTo>
                    <a:cubicBezTo>
                      <a:pt x="1041119" y="1595293"/>
                      <a:pt x="864879" y="1662527"/>
                      <a:pt x="688641" y="1662525"/>
                    </a:cubicBezTo>
                    <a:cubicBezTo>
                      <a:pt x="512403" y="1662527"/>
                      <a:pt x="336163" y="1595293"/>
                      <a:pt x="201698" y="1460828"/>
                    </a:cubicBezTo>
                    <a:cubicBezTo>
                      <a:pt x="-67233" y="1191896"/>
                      <a:pt x="-67233" y="755874"/>
                      <a:pt x="201698" y="486943"/>
                    </a:cubicBezTo>
                    <a:close/>
                  </a:path>
                </a:pathLst>
              </a:cu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216000" bIns="0" rtlCol="0" anchor="ctr">
                <a:noAutofit/>
              </a:bodyPr>
              <a:lstStyle/>
              <a:p>
                <a:pPr algn="ctr">
                  <a:lnSpc>
                    <a:spcPct val="150000"/>
                  </a:lnSpc>
                </a:pPr>
                <a:endParaRPr lang="zh-CN" altLang="en-US" sz="2700" b="1" dirty="0">
                  <a:solidFill>
                    <a:schemeClr val="tx1"/>
                  </a:solidFill>
                  <a:latin typeface="+mn-ea"/>
                </a:endParaRPr>
              </a:p>
            </p:txBody>
          </p:sp>
          <p:sp>
            <p:nvSpPr>
              <p:cNvPr id="26" name="TextBox 25"/>
              <p:cNvSpPr txBox="1"/>
              <p:nvPr/>
            </p:nvSpPr>
            <p:spPr>
              <a:xfrm>
                <a:off x="3658664" y="1347614"/>
                <a:ext cx="600242" cy="253915"/>
              </a:xfrm>
              <a:prstGeom prst="rect">
                <a:avLst/>
              </a:prstGeom>
              <a:noFill/>
            </p:spPr>
            <p:txBody>
              <a:bodyPr wrap="none" rtlCol="0">
                <a:spAutoFit/>
              </a:bodyPr>
              <a:lstStyle/>
              <a:p>
                <a:r>
                  <a:rPr lang="zh-CN" altLang="en-US" sz="1600" b="1" dirty="0">
                    <a:solidFill>
                      <a:schemeClr val="accent1"/>
                    </a:solidFill>
                  </a:rPr>
                  <a:t>观点二</a:t>
                </a:r>
              </a:p>
            </p:txBody>
          </p:sp>
        </p:grpSp>
        <p:grpSp>
          <p:nvGrpSpPr>
            <p:cNvPr id="9" name="组合 8"/>
            <p:cNvGrpSpPr/>
            <p:nvPr/>
          </p:nvGrpSpPr>
          <p:grpSpPr>
            <a:xfrm>
              <a:off x="4760111" y="1146700"/>
              <a:ext cx="959194" cy="1629659"/>
              <a:chOff x="5004048" y="1146700"/>
              <a:chExt cx="959194" cy="1629659"/>
            </a:xfrm>
          </p:grpSpPr>
          <p:sp>
            <p:nvSpPr>
              <p:cNvPr id="19" name="矩形 18"/>
              <p:cNvSpPr/>
              <p:nvPr/>
            </p:nvSpPr>
            <p:spPr>
              <a:xfrm rot="20083561" flipV="1">
                <a:off x="5691206" y="1879798"/>
                <a:ext cx="51424" cy="864675"/>
              </a:xfrm>
              <a:prstGeom prst="rect">
                <a:avLst/>
              </a:prstGeom>
              <a:solidFill>
                <a:schemeClr val="accent1"/>
              </a:solidFill>
              <a:ln w="25400" cap="flat" cmpd="sng" algn="ctr">
                <a:noFill/>
                <a:prstDash val="solid"/>
              </a:ln>
              <a:effectLst/>
            </p:spPr>
            <p:txBody>
              <a:bodyPr rtlCol="0" anchor="ctr"/>
              <a:lstStyle/>
              <a:p>
                <a:pPr algn="ctr">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20" name="椭圆 19"/>
              <p:cNvSpPr/>
              <p:nvPr/>
            </p:nvSpPr>
            <p:spPr>
              <a:xfrm rot="20083561" flipV="1">
                <a:off x="5860394" y="2673511"/>
                <a:ext cx="102848" cy="102848"/>
              </a:xfrm>
              <a:prstGeom prst="ellipse">
                <a:avLst/>
              </a:prstGeom>
              <a:solidFill>
                <a:srgbClr val="FFFFFF"/>
              </a:solidFill>
              <a:ln w="25400" cap="flat" cmpd="sng" algn="ctr">
                <a:solidFill>
                  <a:schemeClr val="accent1"/>
                </a:solidFill>
                <a:prstDash val="solid"/>
              </a:ln>
              <a:effectLst/>
            </p:spPr>
            <p:txBody>
              <a:bodyPr rtlCol="0" anchor="ctr"/>
              <a:lstStyle/>
              <a:p>
                <a:pPr algn="ctr">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21" name="任意多边形 20"/>
              <p:cNvSpPr/>
              <p:nvPr/>
            </p:nvSpPr>
            <p:spPr bwMode="auto">
              <a:xfrm rot="20100000" flipV="1">
                <a:off x="5019315" y="1146700"/>
                <a:ext cx="690374" cy="833354"/>
              </a:xfrm>
              <a:custGeom>
                <a:avLst/>
                <a:gdLst>
                  <a:gd name="connsiteX0" fmla="*/ 688641 w 1377282"/>
                  <a:gd name="connsiteY0" fmla="*/ 429617 h 1662525"/>
                  <a:gd name="connsiteX1" fmla="*/ 138711 w 1377282"/>
                  <a:gd name="connsiteY1" fmla="*/ 979547 h 1662525"/>
                  <a:gd name="connsiteX2" fmla="*/ 688641 w 1377282"/>
                  <a:gd name="connsiteY2" fmla="*/ 1529477 h 1662525"/>
                  <a:gd name="connsiteX3" fmla="*/ 1238571 w 1377282"/>
                  <a:gd name="connsiteY3" fmla="*/ 979547 h 1662525"/>
                  <a:gd name="connsiteX4" fmla="*/ 688641 w 1377282"/>
                  <a:gd name="connsiteY4" fmla="*/ 429617 h 1662525"/>
                  <a:gd name="connsiteX5" fmla="*/ 688641 w 1377282"/>
                  <a:gd name="connsiteY5" fmla="*/ 0 h 1662525"/>
                  <a:gd name="connsiteX6" fmla="*/ 1175584 w 1377282"/>
                  <a:gd name="connsiteY6" fmla="*/ 486943 h 1662525"/>
                  <a:gd name="connsiteX7" fmla="*/ 1175584 w 1377282"/>
                  <a:gd name="connsiteY7" fmla="*/ 1460828 h 1662525"/>
                  <a:gd name="connsiteX8" fmla="*/ 688641 w 1377282"/>
                  <a:gd name="connsiteY8" fmla="*/ 1662525 h 1662525"/>
                  <a:gd name="connsiteX9" fmla="*/ 201698 w 1377282"/>
                  <a:gd name="connsiteY9" fmla="*/ 1460828 h 1662525"/>
                  <a:gd name="connsiteX10" fmla="*/ 201698 w 1377282"/>
                  <a:gd name="connsiteY10" fmla="*/ 486943 h 166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7282" h="1662525">
                    <a:moveTo>
                      <a:pt x="688641" y="429617"/>
                    </a:moveTo>
                    <a:cubicBezTo>
                      <a:pt x="384923" y="429617"/>
                      <a:pt x="138711" y="675829"/>
                      <a:pt x="138711" y="979547"/>
                    </a:cubicBezTo>
                    <a:cubicBezTo>
                      <a:pt x="138711" y="1283265"/>
                      <a:pt x="384923" y="1529477"/>
                      <a:pt x="688641" y="1529477"/>
                    </a:cubicBezTo>
                    <a:cubicBezTo>
                      <a:pt x="992359" y="1529477"/>
                      <a:pt x="1238571" y="1283265"/>
                      <a:pt x="1238571" y="979547"/>
                    </a:cubicBezTo>
                    <a:cubicBezTo>
                      <a:pt x="1238571" y="675829"/>
                      <a:pt x="992359" y="429617"/>
                      <a:pt x="688641" y="429617"/>
                    </a:cubicBezTo>
                    <a:close/>
                    <a:moveTo>
                      <a:pt x="688641" y="0"/>
                    </a:moveTo>
                    <a:lnTo>
                      <a:pt x="1175584" y="486943"/>
                    </a:lnTo>
                    <a:cubicBezTo>
                      <a:pt x="1444515" y="755874"/>
                      <a:pt x="1444515" y="1191896"/>
                      <a:pt x="1175584" y="1460828"/>
                    </a:cubicBezTo>
                    <a:cubicBezTo>
                      <a:pt x="1041119" y="1595293"/>
                      <a:pt x="864879" y="1662527"/>
                      <a:pt x="688641" y="1662525"/>
                    </a:cubicBezTo>
                    <a:cubicBezTo>
                      <a:pt x="512403" y="1662527"/>
                      <a:pt x="336163" y="1595293"/>
                      <a:pt x="201698" y="1460828"/>
                    </a:cubicBezTo>
                    <a:cubicBezTo>
                      <a:pt x="-67233" y="1191896"/>
                      <a:pt x="-67233" y="755874"/>
                      <a:pt x="201698" y="486943"/>
                    </a:cubicBezTo>
                    <a:close/>
                  </a:path>
                </a:pathLst>
              </a:cu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216000" bIns="0" rtlCol="0" anchor="ctr">
                <a:noAutofit/>
              </a:bodyPr>
              <a:lstStyle/>
              <a:p>
                <a:pPr algn="ctr">
                  <a:lnSpc>
                    <a:spcPct val="150000"/>
                  </a:lnSpc>
                </a:pPr>
                <a:endParaRPr lang="zh-CN" altLang="en-US" sz="2700" b="1" dirty="0">
                  <a:solidFill>
                    <a:schemeClr val="tx1"/>
                  </a:solidFill>
                  <a:latin typeface="+mn-ea"/>
                </a:endParaRPr>
              </a:p>
            </p:txBody>
          </p:sp>
          <p:sp>
            <p:nvSpPr>
              <p:cNvPr id="22" name="TextBox 21"/>
              <p:cNvSpPr txBox="1"/>
              <p:nvPr/>
            </p:nvSpPr>
            <p:spPr>
              <a:xfrm>
                <a:off x="5004048" y="1347614"/>
                <a:ext cx="600242" cy="253915"/>
              </a:xfrm>
              <a:prstGeom prst="rect">
                <a:avLst/>
              </a:prstGeom>
              <a:noFill/>
            </p:spPr>
            <p:txBody>
              <a:bodyPr wrap="none" rtlCol="0">
                <a:spAutoFit/>
              </a:bodyPr>
              <a:lstStyle/>
              <a:p>
                <a:r>
                  <a:rPr lang="zh-CN" altLang="en-US" sz="1600" b="1" dirty="0">
                    <a:solidFill>
                      <a:schemeClr val="accent1"/>
                    </a:solidFill>
                  </a:rPr>
                  <a:t>观点三</a:t>
                </a:r>
              </a:p>
            </p:txBody>
          </p:sp>
        </p:grpSp>
        <p:grpSp>
          <p:nvGrpSpPr>
            <p:cNvPr id="10" name="组合 9"/>
            <p:cNvGrpSpPr/>
            <p:nvPr/>
          </p:nvGrpSpPr>
          <p:grpSpPr>
            <a:xfrm>
              <a:off x="6426385" y="1177579"/>
              <a:ext cx="944191" cy="1629659"/>
              <a:chOff x="6394968" y="1177579"/>
              <a:chExt cx="944191" cy="1629659"/>
            </a:xfrm>
          </p:grpSpPr>
          <p:sp>
            <p:nvSpPr>
              <p:cNvPr id="15" name="矩形 14"/>
              <p:cNvSpPr/>
              <p:nvPr/>
            </p:nvSpPr>
            <p:spPr>
              <a:xfrm rot="20083561" flipV="1">
                <a:off x="7067123" y="1910677"/>
                <a:ext cx="51424" cy="864675"/>
              </a:xfrm>
              <a:prstGeom prst="rect">
                <a:avLst/>
              </a:prstGeom>
              <a:solidFill>
                <a:schemeClr val="accent1"/>
              </a:solidFill>
              <a:ln w="25400" cap="flat" cmpd="sng" algn="ctr">
                <a:noFill/>
                <a:prstDash val="solid"/>
              </a:ln>
              <a:effectLst/>
            </p:spPr>
            <p:txBody>
              <a:bodyPr rtlCol="0" anchor="ctr"/>
              <a:lstStyle/>
              <a:p>
                <a:pPr algn="ctr">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16" name="椭圆 15"/>
              <p:cNvSpPr/>
              <p:nvPr/>
            </p:nvSpPr>
            <p:spPr>
              <a:xfrm rot="20083561" flipV="1">
                <a:off x="7236311" y="2704390"/>
                <a:ext cx="102848" cy="102848"/>
              </a:xfrm>
              <a:prstGeom prst="ellipse">
                <a:avLst/>
              </a:prstGeom>
              <a:solidFill>
                <a:srgbClr val="FFFFFF"/>
              </a:solidFill>
              <a:ln w="25400" cap="flat" cmpd="sng" algn="ctr">
                <a:solidFill>
                  <a:schemeClr val="accent1"/>
                </a:solidFill>
                <a:prstDash val="solid"/>
              </a:ln>
              <a:effectLst/>
            </p:spPr>
            <p:txBody>
              <a:bodyPr rtlCol="0" anchor="ctr"/>
              <a:lstStyle/>
              <a:p>
                <a:pPr algn="ctr">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17" name="任意多边形 16"/>
              <p:cNvSpPr/>
              <p:nvPr/>
            </p:nvSpPr>
            <p:spPr bwMode="auto">
              <a:xfrm rot="20100000" flipV="1">
                <a:off x="6395233" y="1177579"/>
                <a:ext cx="690374" cy="833354"/>
              </a:xfrm>
              <a:custGeom>
                <a:avLst/>
                <a:gdLst>
                  <a:gd name="connsiteX0" fmla="*/ 688641 w 1377282"/>
                  <a:gd name="connsiteY0" fmla="*/ 429617 h 1662525"/>
                  <a:gd name="connsiteX1" fmla="*/ 138711 w 1377282"/>
                  <a:gd name="connsiteY1" fmla="*/ 979547 h 1662525"/>
                  <a:gd name="connsiteX2" fmla="*/ 688641 w 1377282"/>
                  <a:gd name="connsiteY2" fmla="*/ 1529477 h 1662525"/>
                  <a:gd name="connsiteX3" fmla="*/ 1238571 w 1377282"/>
                  <a:gd name="connsiteY3" fmla="*/ 979547 h 1662525"/>
                  <a:gd name="connsiteX4" fmla="*/ 688641 w 1377282"/>
                  <a:gd name="connsiteY4" fmla="*/ 429617 h 1662525"/>
                  <a:gd name="connsiteX5" fmla="*/ 688641 w 1377282"/>
                  <a:gd name="connsiteY5" fmla="*/ 0 h 1662525"/>
                  <a:gd name="connsiteX6" fmla="*/ 1175584 w 1377282"/>
                  <a:gd name="connsiteY6" fmla="*/ 486943 h 1662525"/>
                  <a:gd name="connsiteX7" fmla="*/ 1175584 w 1377282"/>
                  <a:gd name="connsiteY7" fmla="*/ 1460828 h 1662525"/>
                  <a:gd name="connsiteX8" fmla="*/ 688641 w 1377282"/>
                  <a:gd name="connsiteY8" fmla="*/ 1662525 h 1662525"/>
                  <a:gd name="connsiteX9" fmla="*/ 201698 w 1377282"/>
                  <a:gd name="connsiteY9" fmla="*/ 1460828 h 1662525"/>
                  <a:gd name="connsiteX10" fmla="*/ 201698 w 1377282"/>
                  <a:gd name="connsiteY10" fmla="*/ 486943 h 166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7282" h="1662525">
                    <a:moveTo>
                      <a:pt x="688641" y="429617"/>
                    </a:moveTo>
                    <a:cubicBezTo>
                      <a:pt x="384923" y="429617"/>
                      <a:pt x="138711" y="675829"/>
                      <a:pt x="138711" y="979547"/>
                    </a:cubicBezTo>
                    <a:cubicBezTo>
                      <a:pt x="138711" y="1283265"/>
                      <a:pt x="384923" y="1529477"/>
                      <a:pt x="688641" y="1529477"/>
                    </a:cubicBezTo>
                    <a:cubicBezTo>
                      <a:pt x="992359" y="1529477"/>
                      <a:pt x="1238571" y="1283265"/>
                      <a:pt x="1238571" y="979547"/>
                    </a:cubicBezTo>
                    <a:cubicBezTo>
                      <a:pt x="1238571" y="675829"/>
                      <a:pt x="992359" y="429617"/>
                      <a:pt x="688641" y="429617"/>
                    </a:cubicBezTo>
                    <a:close/>
                    <a:moveTo>
                      <a:pt x="688641" y="0"/>
                    </a:moveTo>
                    <a:lnTo>
                      <a:pt x="1175584" y="486943"/>
                    </a:lnTo>
                    <a:cubicBezTo>
                      <a:pt x="1444515" y="755874"/>
                      <a:pt x="1444515" y="1191896"/>
                      <a:pt x="1175584" y="1460828"/>
                    </a:cubicBezTo>
                    <a:cubicBezTo>
                      <a:pt x="1041119" y="1595293"/>
                      <a:pt x="864879" y="1662527"/>
                      <a:pt x="688641" y="1662525"/>
                    </a:cubicBezTo>
                    <a:cubicBezTo>
                      <a:pt x="512403" y="1662527"/>
                      <a:pt x="336163" y="1595293"/>
                      <a:pt x="201698" y="1460828"/>
                    </a:cubicBezTo>
                    <a:cubicBezTo>
                      <a:pt x="-67233" y="1191896"/>
                      <a:pt x="-67233" y="755874"/>
                      <a:pt x="201698" y="486943"/>
                    </a:cubicBezTo>
                    <a:close/>
                  </a:path>
                </a:pathLst>
              </a:cu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216000" bIns="0" rtlCol="0" anchor="ctr">
                <a:noAutofit/>
              </a:bodyPr>
              <a:lstStyle/>
              <a:p>
                <a:pPr algn="ctr">
                  <a:lnSpc>
                    <a:spcPct val="150000"/>
                  </a:lnSpc>
                </a:pPr>
                <a:endParaRPr lang="zh-CN" altLang="en-US" sz="2700" b="1" dirty="0">
                  <a:solidFill>
                    <a:schemeClr val="tx1"/>
                  </a:solidFill>
                  <a:latin typeface="+mn-ea"/>
                </a:endParaRPr>
              </a:p>
            </p:txBody>
          </p:sp>
          <p:sp>
            <p:nvSpPr>
              <p:cNvPr id="18" name="TextBox 17"/>
              <p:cNvSpPr txBox="1"/>
              <p:nvPr/>
            </p:nvSpPr>
            <p:spPr>
              <a:xfrm>
                <a:off x="6394968" y="1347614"/>
                <a:ext cx="600243" cy="253915"/>
              </a:xfrm>
              <a:prstGeom prst="rect">
                <a:avLst/>
              </a:prstGeom>
              <a:noFill/>
            </p:spPr>
            <p:txBody>
              <a:bodyPr wrap="none" rtlCol="0">
                <a:spAutoFit/>
              </a:bodyPr>
              <a:lstStyle/>
              <a:p>
                <a:r>
                  <a:rPr lang="zh-CN" altLang="en-US" sz="1600" b="1" dirty="0">
                    <a:solidFill>
                      <a:schemeClr val="accent1"/>
                    </a:solidFill>
                  </a:rPr>
                  <a:t>观点四</a:t>
                </a:r>
              </a:p>
            </p:txBody>
          </p:sp>
        </p:grpSp>
        <p:sp>
          <p:nvSpPr>
            <p:cNvPr id="11" name="TextBox 10"/>
            <p:cNvSpPr txBox="1"/>
            <p:nvPr/>
          </p:nvSpPr>
          <p:spPr>
            <a:xfrm>
              <a:off x="2198737" y="1723171"/>
              <a:ext cx="1138921" cy="744434"/>
            </a:xfrm>
            <a:prstGeom prst="rect">
              <a:avLst/>
            </a:prstGeom>
            <a:noFill/>
          </p:spPr>
          <p:txBody>
            <a:bodyPr wrap="none" rtlCol="0">
              <a:spAutoFit/>
            </a:bodyPr>
            <a:lstStyle/>
            <a:p>
              <a:pPr algn="ctr">
                <a:lnSpc>
                  <a:spcPct val="150000"/>
                </a:lnSpc>
              </a:pPr>
              <a:r>
                <a:rPr lang="zh-CN" altLang="en-US" sz="1300" dirty="0">
                  <a:solidFill>
                    <a:schemeClr val="bg1">
                      <a:lumMod val="50000"/>
                    </a:schemeClr>
                  </a:solidFill>
                </a:rPr>
                <a:t>单击此处添加文本</a:t>
              </a:r>
              <a:endParaRPr lang="en-US" altLang="zh-CN"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单击此处添加文本</a:t>
              </a:r>
            </a:p>
            <a:p>
              <a:pPr algn="ctr">
                <a:lnSpc>
                  <a:spcPct val="150000"/>
                </a:lnSpc>
              </a:pPr>
              <a:r>
                <a:rPr lang="zh-CN" altLang="en-US" sz="1300" dirty="0">
                  <a:solidFill>
                    <a:schemeClr val="bg1">
                      <a:lumMod val="50000"/>
                    </a:schemeClr>
                  </a:solidFill>
                </a:rPr>
                <a:t>单击此处添加文本</a:t>
              </a:r>
            </a:p>
          </p:txBody>
        </p:sp>
        <p:sp>
          <p:nvSpPr>
            <p:cNvPr id="12" name="TextBox 11"/>
            <p:cNvSpPr txBox="1"/>
            <p:nvPr/>
          </p:nvSpPr>
          <p:spPr>
            <a:xfrm>
              <a:off x="3908521" y="1723171"/>
              <a:ext cx="1138921" cy="744434"/>
            </a:xfrm>
            <a:prstGeom prst="rect">
              <a:avLst/>
            </a:prstGeom>
            <a:noFill/>
          </p:spPr>
          <p:txBody>
            <a:bodyPr wrap="none" rtlCol="0">
              <a:spAutoFit/>
            </a:bodyPr>
            <a:lstStyle/>
            <a:p>
              <a:pPr algn="ctr">
                <a:lnSpc>
                  <a:spcPct val="150000"/>
                </a:lnSpc>
              </a:pPr>
              <a:r>
                <a:rPr lang="zh-CN" altLang="en-US" sz="1300" dirty="0">
                  <a:solidFill>
                    <a:schemeClr val="bg1">
                      <a:lumMod val="50000"/>
                    </a:schemeClr>
                  </a:solidFill>
                </a:rPr>
                <a:t>单击此处添加文本</a:t>
              </a:r>
              <a:endParaRPr lang="en-US" altLang="zh-CN"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单击此处添加文本</a:t>
              </a:r>
            </a:p>
            <a:p>
              <a:pPr algn="ctr">
                <a:lnSpc>
                  <a:spcPct val="150000"/>
                </a:lnSpc>
              </a:pPr>
              <a:r>
                <a:rPr lang="zh-CN" altLang="en-US" sz="1300" dirty="0">
                  <a:solidFill>
                    <a:schemeClr val="bg1">
                      <a:lumMod val="50000"/>
                    </a:schemeClr>
                  </a:solidFill>
                </a:rPr>
                <a:t>单击此处添加文本</a:t>
              </a:r>
            </a:p>
          </p:txBody>
        </p:sp>
        <p:sp>
          <p:nvSpPr>
            <p:cNvPr id="13" name="TextBox 12"/>
            <p:cNvSpPr txBox="1"/>
            <p:nvPr/>
          </p:nvSpPr>
          <p:spPr>
            <a:xfrm>
              <a:off x="5543269" y="1723171"/>
              <a:ext cx="1138921" cy="744434"/>
            </a:xfrm>
            <a:prstGeom prst="rect">
              <a:avLst/>
            </a:prstGeom>
            <a:noFill/>
          </p:spPr>
          <p:txBody>
            <a:bodyPr wrap="none" rtlCol="0">
              <a:spAutoFit/>
            </a:bodyPr>
            <a:lstStyle/>
            <a:p>
              <a:pPr algn="ctr">
                <a:lnSpc>
                  <a:spcPct val="150000"/>
                </a:lnSpc>
              </a:pPr>
              <a:r>
                <a:rPr lang="zh-CN" altLang="en-US" sz="1300" dirty="0">
                  <a:solidFill>
                    <a:schemeClr val="bg1">
                      <a:lumMod val="50000"/>
                    </a:schemeClr>
                  </a:solidFill>
                </a:rPr>
                <a:t>单击此处添加文本</a:t>
              </a:r>
              <a:endParaRPr lang="en-US" altLang="zh-CN"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单击此处添加文本</a:t>
              </a:r>
            </a:p>
            <a:p>
              <a:pPr algn="ctr">
                <a:lnSpc>
                  <a:spcPct val="150000"/>
                </a:lnSpc>
              </a:pPr>
              <a:r>
                <a:rPr lang="zh-CN" altLang="en-US" sz="1300" dirty="0">
                  <a:solidFill>
                    <a:schemeClr val="bg1">
                      <a:lumMod val="50000"/>
                    </a:schemeClr>
                  </a:solidFill>
                </a:rPr>
                <a:t>单击此处添加文本</a:t>
              </a:r>
            </a:p>
          </p:txBody>
        </p:sp>
        <p:sp>
          <p:nvSpPr>
            <p:cNvPr id="14" name="TextBox 13"/>
            <p:cNvSpPr txBox="1"/>
            <p:nvPr/>
          </p:nvSpPr>
          <p:spPr>
            <a:xfrm>
              <a:off x="7237453" y="1723171"/>
              <a:ext cx="1138921" cy="744434"/>
            </a:xfrm>
            <a:prstGeom prst="rect">
              <a:avLst/>
            </a:prstGeom>
            <a:noFill/>
          </p:spPr>
          <p:txBody>
            <a:bodyPr wrap="none" rtlCol="0">
              <a:spAutoFit/>
            </a:bodyPr>
            <a:lstStyle/>
            <a:p>
              <a:pPr algn="ctr">
                <a:lnSpc>
                  <a:spcPct val="150000"/>
                </a:lnSpc>
              </a:pPr>
              <a:r>
                <a:rPr lang="zh-CN" altLang="en-US" sz="1300" dirty="0">
                  <a:solidFill>
                    <a:schemeClr val="bg1">
                      <a:lumMod val="50000"/>
                    </a:schemeClr>
                  </a:solidFill>
                </a:rPr>
                <a:t>单击此处添加文本</a:t>
              </a:r>
              <a:endParaRPr lang="en-US" altLang="zh-CN"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单击此处添加文本</a:t>
              </a:r>
            </a:p>
            <a:p>
              <a:pPr algn="ctr">
                <a:lnSpc>
                  <a:spcPct val="150000"/>
                </a:lnSpc>
              </a:pPr>
              <a:r>
                <a:rPr lang="zh-CN" altLang="en-US" sz="1300" dirty="0">
                  <a:solidFill>
                    <a:schemeClr val="bg1">
                      <a:lumMod val="50000"/>
                    </a:schemeClr>
                  </a:solidFill>
                </a:rPr>
                <a:t>单击此处添加文本</a:t>
              </a:r>
            </a:p>
          </p:txBody>
        </p:sp>
      </p:grpSp>
      <p:grpSp>
        <p:nvGrpSpPr>
          <p:cNvPr id="31" name="组合 30"/>
          <p:cNvGrpSpPr/>
          <p:nvPr/>
        </p:nvGrpSpPr>
        <p:grpSpPr>
          <a:xfrm>
            <a:off x="2694881" y="3790630"/>
            <a:ext cx="8811469" cy="2214051"/>
            <a:chOff x="2021424" y="2714066"/>
            <a:chExt cx="6609462" cy="1660538"/>
          </a:xfrm>
        </p:grpSpPr>
        <p:grpSp>
          <p:nvGrpSpPr>
            <p:cNvPr id="32" name="组合 31"/>
            <p:cNvGrpSpPr/>
            <p:nvPr/>
          </p:nvGrpSpPr>
          <p:grpSpPr>
            <a:xfrm>
              <a:off x="2021424" y="2723530"/>
              <a:ext cx="943926" cy="1629659"/>
              <a:chOff x="2834619" y="2727912"/>
              <a:chExt cx="943926" cy="1629659"/>
            </a:xfrm>
          </p:grpSpPr>
          <p:sp>
            <p:nvSpPr>
              <p:cNvPr id="52" name="矩形 51"/>
              <p:cNvSpPr/>
              <p:nvPr/>
            </p:nvSpPr>
            <p:spPr>
              <a:xfrm rot="1516439">
                <a:off x="3506509" y="2759798"/>
                <a:ext cx="51424" cy="864675"/>
              </a:xfrm>
              <a:prstGeom prst="rect">
                <a:avLst/>
              </a:prstGeom>
              <a:solidFill>
                <a:schemeClr val="tx1">
                  <a:lumMod val="50000"/>
                  <a:lumOff val="50000"/>
                </a:schemeClr>
              </a:solidFill>
              <a:ln w="25400" cap="flat" cmpd="sng" algn="ctr">
                <a:noFill/>
                <a:prstDash val="solid"/>
              </a:ln>
              <a:effectLst/>
            </p:spPr>
            <p:txBody>
              <a:bodyPr rtlCol="0" anchor="ctr"/>
              <a:lstStyle/>
              <a:p>
                <a:pPr algn="ctr">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53" name="椭圆 52"/>
              <p:cNvSpPr/>
              <p:nvPr/>
            </p:nvSpPr>
            <p:spPr>
              <a:xfrm rot="1516439">
                <a:off x="3675697" y="2727912"/>
                <a:ext cx="102848" cy="102848"/>
              </a:xfrm>
              <a:prstGeom prst="ellipse">
                <a:avLst/>
              </a:prstGeom>
              <a:solidFill>
                <a:srgbClr val="FFFFFF"/>
              </a:solidFill>
              <a:ln w="25400" cap="flat" cmpd="sng" algn="ctr">
                <a:solidFill>
                  <a:schemeClr val="bg1">
                    <a:lumMod val="50000"/>
                  </a:schemeClr>
                </a:solidFill>
                <a:prstDash val="solid"/>
              </a:ln>
              <a:effectLst/>
            </p:spPr>
            <p:txBody>
              <a:bodyPr rtlCol="0" anchor="ctr"/>
              <a:lstStyle/>
              <a:p>
                <a:pPr algn="ctr">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54" name="任意多边形 53"/>
              <p:cNvSpPr/>
              <p:nvPr/>
            </p:nvSpPr>
            <p:spPr bwMode="auto">
              <a:xfrm rot="1500000">
                <a:off x="2834619" y="3524217"/>
                <a:ext cx="690374" cy="833354"/>
              </a:xfrm>
              <a:custGeom>
                <a:avLst/>
                <a:gdLst>
                  <a:gd name="connsiteX0" fmla="*/ 688641 w 1377282"/>
                  <a:gd name="connsiteY0" fmla="*/ 429617 h 1662525"/>
                  <a:gd name="connsiteX1" fmla="*/ 138711 w 1377282"/>
                  <a:gd name="connsiteY1" fmla="*/ 979547 h 1662525"/>
                  <a:gd name="connsiteX2" fmla="*/ 688641 w 1377282"/>
                  <a:gd name="connsiteY2" fmla="*/ 1529477 h 1662525"/>
                  <a:gd name="connsiteX3" fmla="*/ 1238571 w 1377282"/>
                  <a:gd name="connsiteY3" fmla="*/ 979547 h 1662525"/>
                  <a:gd name="connsiteX4" fmla="*/ 688641 w 1377282"/>
                  <a:gd name="connsiteY4" fmla="*/ 429617 h 1662525"/>
                  <a:gd name="connsiteX5" fmla="*/ 688641 w 1377282"/>
                  <a:gd name="connsiteY5" fmla="*/ 0 h 1662525"/>
                  <a:gd name="connsiteX6" fmla="*/ 1175584 w 1377282"/>
                  <a:gd name="connsiteY6" fmla="*/ 486943 h 1662525"/>
                  <a:gd name="connsiteX7" fmla="*/ 1175584 w 1377282"/>
                  <a:gd name="connsiteY7" fmla="*/ 1460828 h 1662525"/>
                  <a:gd name="connsiteX8" fmla="*/ 688641 w 1377282"/>
                  <a:gd name="connsiteY8" fmla="*/ 1662525 h 1662525"/>
                  <a:gd name="connsiteX9" fmla="*/ 201698 w 1377282"/>
                  <a:gd name="connsiteY9" fmla="*/ 1460828 h 1662525"/>
                  <a:gd name="connsiteX10" fmla="*/ 201698 w 1377282"/>
                  <a:gd name="connsiteY10" fmla="*/ 486943 h 166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7282" h="1662525">
                    <a:moveTo>
                      <a:pt x="688641" y="429617"/>
                    </a:moveTo>
                    <a:cubicBezTo>
                      <a:pt x="384923" y="429617"/>
                      <a:pt x="138711" y="675829"/>
                      <a:pt x="138711" y="979547"/>
                    </a:cubicBezTo>
                    <a:cubicBezTo>
                      <a:pt x="138711" y="1283265"/>
                      <a:pt x="384923" y="1529477"/>
                      <a:pt x="688641" y="1529477"/>
                    </a:cubicBezTo>
                    <a:cubicBezTo>
                      <a:pt x="992359" y="1529477"/>
                      <a:pt x="1238571" y="1283265"/>
                      <a:pt x="1238571" y="979547"/>
                    </a:cubicBezTo>
                    <a:cubicBezTo>
                      <a:pt x="1238571" y="675829"/>
                      <a:pt x="992359" y="429617"/>
                      <a:pt x="688641" y="429617"/>
                    </a:cubicBezTo>
                    <a:close/>
                    <a:moveTo>
                      <a:pt x="688641" y="0"/>
                    </a:moveTo>
                    <a:lnTo>
                      <a:pt x="1175584" y="486943"/>
                    </a:lnTo>
                    <a:cubicBezTo>
                      <a:pt x="1444515" y="755874"/>
                      <a:pt x="1444515" y="1191896"/>
                      <a:pt x="1175584" y="1460828"/>
                    </a:cubicBezTo>
                    <a:cubicBezTo>
                      <a:pt x="1041119" y="1595293"/>
                      <a:pt x="864879" y="1662527"/>
                      <a:pt x="688641" y="1662525"/>
                    </a:cubicBezTo>
                    <a:cubicBezTo>
                      <a:pt x="512403" y="1662527"/>
                      <a:pt x="336163" y="1595293"/>
                      <a:pt x="201698" y="1460828"/>
                    </a:cubicBezTo>
                    <a:cubicBezTo>
                      <a:pt x="-67233" y="1191896"/>
                      <a:pt x="-67233" y="755874"/>
                      <a:pt x="201698" y="486943"/>
                    </a:cubicBezTo>
                    <a:close/>
                  </a:path>
                </a:pathLst>
              </a:custGeom>
              <a:solidFill>
                <a:schemeClr val="tx1">
                  <a:lumMod val="50000"/>
                  <a:lumOff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216000" bIns="0" rtlCol="0" anchor="ctr">
                <a:noAutofit/>
              </a:bodyPr>
              <a:lstStyle/>
              <a:p>
                <a:pPr algn="ctr">
                  <a:lnSpc>
                    <a:spcPct val="150000"/>
                  </a:lnSpc>
                </a:pPr>
                <a:endParaRPr lang="zh-CN" altLang="en-US" sz="2700" b="1" dirty="0">
                  <a:solidFill>
                    <a:schemeClr val="tx1"/>
                  </a:solidFill>
                  <a:latin typeface="+mn-ea"/>
                </a:endParaRPr>
              </a:p>
            </p:txBody>
          </p:sp>
          <p:sp>
            <p:nvSpPr>
              <p:cNvPr id="55" name="TextBox 54"/>
              <p:cNvSpPr txBox="1"/>
              <p:nvPr/>
            </p:nvSpPr>
            <p:spPr>
              <a:xfrm>
                <a:off x="2836818" y="3872582"/>
                <a:ext cx="600242" cy="253915"/>
              </a:xfrm>
              <a:prstGeom prst="rect">
                <a:avLst/>
              </a:prstGeom>
              <a:noFill/>
            </p:spPr>
            <p:txBody>
              <a:bodyPr wrap="none" rtlCol="0">
                <a:spAutoFit/>
              </a:bodyPr>
              <a:lstStyle/>
              <a:p>
                <a:r>
                  <a:rPr lang="zh-CN" altLang="en-US" sz="1600" b="1" dirty="0">
                    <a:solidFill>
                      <a:schemeClr val="tx1">
                        <a:lumMod val="50000"/>
                        <a:lumOff val="50000"/>
                      </a:schemeClr>
                    </a:solidFill>
                  </a:rPr>
                  <a:t>观点一</a:t>
                </a:r>
              </a:p>
            </p:txBody>
          </p:sp>
        </p:grpSp>
        <p:grpSp>
          <p:nvGrpSpPr>
            <p:cNvPr id="33" name="组合 32"/>
            <p:cNvGrpSpPr/>
            <p:nvPr/>
          </p:nvGrpSpPr>
          <p:grpSpPr>
            <a:xfrm>
              <a:off x="3564706" y="2727912"/>
              <a:ext cx="943927" cy="1629659"/>
              <a:chOff x="4210535" y="2714066"/>
              <a:chExt cx="943927" cy="1629659"/>
            </a:xfrm>
          </p:grpSpPr>
          <p:sp>
            <p:nvSpPr>
              <p:cNvPr id="48" name="矩形 47"/>
              <p:cNvSpPr/>
              <p:nvPr/>
            </p:nvSpPr>
            <p:spPr>
              <a:xfrm rot="1516439">
                <a:off x="4882426" y="2745952"/>
                <a:ext cx="51424" cy="864675"/>
              </a:xfrm>
              <a:prstGeom prst="rect">
                <a:avLst/>
              </a:prstGeom>
              <a:solidFill>
                <a:schemeClr val="bg1">
                  <a:lumMod val="50000"/>
                </a:schemeClr>
              </a:solidFill>
              <a:ln w="25400" cap="flat" cmpd="sng" algn="ctr">
                <a:noFill/>
                <a:prstDash val="solid"/>
              </a:ln>
              <a:effectLst/>
            </p:spPr>
            <p:txBody>
              <a:bodyPr rtlCol="0" anchor="ctr"/>
              <a:lstStyle/>
              <a:p>
                <a:pPr algn="ctr">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49" name="椭圆 48"/>
              <p:cNvSpPr/>
              <p:nvPr/>
            </p:nvSpPr>
            <p:spPr>
              <a:xfrm rot="1516439">
                <a:off x="5051614" y="2714066"/>
                <a:ext cx="102848" cy="102848"/>
              </a:xfrm>
              <a:prstGeom prst="ellipse">
                <a:avLst/>
              </a:prstGeom>
              <a:solidFill>
                <a:srgbClr val="FFFFFF"/>
              </a:solidFill>
              <a:ln w="25400" cap="flat" cmpd="sng" algn="ctr">
                <a:solidFill>
                  <a:schemeClr val="bg1">
                    <a:lumMod val="50000"/>
                  </a:schemeClr>
                </a:solidFill>
                <a:prstDash val="solid"/>
              </a:ln>
              <a:effectLst/>
            </p:spPr>
            <p:txBody>
              <a:bodyPr rtlCol="0" anchor="ctr"/>
              <a:lstStyle/>
              <a:p>
                <a:pPr algn="ctr">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50" name="任意多边形 49"/>
              <p:cNvSpPr/>
              <p:nvPr/>
            </p:nvSpPr>
            <p:spPr bwMode="auto">
              <a:xfrm rot="1500000">
                <a:off x="4210535" y="3510371"/>
                <a:ext cx="690374" cy="833354"/>
              </a:xfrm>
              <a:custGeom>
                <a:avLst/>
                <a:gdLst>
                  <a:gd name="connsiteX0" fmla="*/ 688641 w 1377282"/>
                  <a:gd name="connsiteY0" fmla="*/ 429617 h 1662525"/>
                  <a:gd name="connsiteX1" fmla="*/ 138711 w 1377282"/>
                  <a:gd name="connsiteY1" fmla="*/ 979547 h 1662525"/>
                  <a:gd name="connsiteX2" fmla="*/ 688641 w 1377282"/>
                  <a:gd name="connsiteY2" fmla="*/ 1529477 h 1662525"/>
                  <a:gd name="connsiteX3" fmla="*/ 1238571 w 1377282"/>
                  <a:gd name="connsiteY3" fmla="*/ 979547 h 1662525"/>
                  <a:gd name="connsiteX4" fmla="*/ 688641 w 1377282"/>
                  <a:gd name="connsiteY4" fmla="*/ 429617 h 1662525"/>
                  <a:gd name="connsiteX5" fmla="*/ 688641 w 1377282"/>
                  <a:gd name="connsiteY5" fmla="*/ 0 h 1662525"/>
                  <a:gd name="connsiteX6" fmla="*/ 1175584 w 1377282"/>
                  <a:gd name="connsiteY6" fmla="*/ 486943 h 1662525"/>
                  <a:gd name="connsiteX7" fmla="*/ 1175584 w 1377282"/>
                  <a:gd name="connsiteY7" fmla="*/ 1460828 h 1662525"/>
                  <a:gd name="connsiteX8" fmla="*/ 688641 w 1377282"/>
                  <a:gd name="connsiteY8" fmla="*/ 1662525 h 1662525"/>
                  <a:gd name="connsiteX9" fmla="*/ 201698 w 1377282"/>
                  <a:gd name="connsiteY9" fmla="*/ 1460828 h 1662525"/>
                  <a:gd name="connsiteX10" fmla="*/ 201698 w 1377282"/>
                  <a:gd name="connsiteY10" fmla="*/ 486943 h 166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7282" h="1662525">
                    <a:moveTo>
                      <a:pt x="688641" y="429617"/>
                    </a:moveTo>
                    <a:cubicBezTo>
                      <a:pt x="384923" y="429617"/>
                      <a:pt x="138711" y="675829"/>
                      <a:pt x="138711" y="979547"/>
                    </a:cubicBezTo>
                    <a:cubicBezTo>
                      <a:pt x="138711" y="1283265"/>
                      <a:pt x="384923" y="1529477"/>
                      <a:pt x="688641" y="1529477"/>
                    </a:cubicBezTo>
                    <a:cubicBezTo>
                      <a:pt x="992359" y="1529477"/>
                      <a:pt x="1238571" y="1283265"/>
                      <a:pt x="1238571" y="979547"/>
                    </a:cubicBezTo>
                    <a:cubicBezTo>
                      <a:pt x="1238571" y="675829"/>
                      <a:pt x="992359" y="429617"/>
                      <a:pt x="688641" y="429617"/>
                    </a:cubicBezTo>
                    <a:close/>
                    <a:moveTo>
                      <a:pt x="688641" y="0"/>
                    </a:moveTo>
                    <a:lnTo>
                      <a:pt x="1175584" y="486943"/>
                    </a:lnTo>
                    <a:cubicBezTo>
                      <a:pt x="1444515" y="755874"/>
                      <a:pt x="1444515" y="1191896"/>
                      <a:pt x="1175584" y="1460828"/>
                    </a:cubicBezTo>
                    <a:cubicBezTo>
                      <a:pt x="1041119" y="1595293"/>
                      <a:pt x="864879" y="1662527"/>
                      <a:pt x="688641" y="1662525"/>
                    </a:cubicBezTo>
                    <a:cubicBezTo>
                      <a:pt x="512403" y="1662527"/>
                      <a:pt x="336163" y="1595293"/>
                      <a:pt x="201698" y="1460828"/>
                    </a:cubicBezTo>
                    <a:cubicBezTo>
                      <a:pt x="-67233" y="1191896"/>
                      <a:pt x="-67233" y="755874"/>
                      <a:pt x="201698" y="486943"/>
                    </a:cubicBezTo>
                    <a:close/>
                  </a:path>
                </a:pathLst>
              </a:custGeom>
              <a:solidFill>
                <a:schemeClr val="bg1">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216000" bIns="0" rtlCol="0" anchor="ctr">
                <a:noAutofit/>
              </a:bodyPr>
              <a:lstStyle/>
              <a:p>
                <a:pPr algn="ctr">
                  <a:lnSpc>
                    <a:spcPct val="150000"/>
                  </a:lnSpc>
                </a:pPr>
                <a:endParaRPr lang="zh-CN" altLang="en-US" sz="2700" b="1" dirty="0">
                  <a:solidFill>
                    <a:schemeClr val="tx1"/>
                  </a:solidFill>
                  <a:latin typeface="+mn-ea"/>
                </a:endParaRPr>
              </a:p>
            </p:txBody>
          </p:sp>
          <p:sp>
            <p:nvSpPr>
              <p:cNvPr id="51" name="TextBox 50"/>
              <p:cNvSpPr txBox="1"/>
              <p:nvPr/>
            </p:nvSpPr>
            <p:spPr>
              <a:xfrm>
                <a:off x="4227738" y="3872582"/>
                <a:ext cx="600243" cy="253915"/>
              </a:xfrm>
              <a:prstGeom prst="rect">
                <a:avLst/>
              </a:prstGeom>
              <a:noFill/>
            </p:spPr>
            <p:txBody>
              <a:bodyPr wrap="none" rtlCol="0">
                <a:spAutoFit/>
              </a:bodyPr>
              <a:lstStyle/>
              <a:p>
                <a:r>
                  <a:rPr lang="zh-CN" altLang="en-US" sz="1600" b="1" dirty="0">
                    <a:solidFill>
                      <a:schemeClr val="tx1">
                        <a:lumMod val="50000"/>
                        <a:lumOff val="50000"/>
                      </a:schemeClr>
                    </a:solidFill>
                  </a:rPr>
                  <a:t>观点二</a:t>
                </a:r>
              </a:p>
            </p:txBody>
          </p:sp>
        </p:grpSp>
        <p:grpSp>
          <p:nvGrpSpPr>
            <p:cNvPr id="34" name="组合 33"/>
            <p:cNvGrpSpPr/>
            <p:nvPr/>
          </p:nvGrpSpPr>
          <p:grpSpPr>
            <a:xfrm>
              <a:off x="5107989" y="2714066"/>
              <a:ext cx="957257" cy="1629659"/>
              <a:chOff x="5573122" y="2714066"/>
              <a:chExt cx="957257" cy="1629659"/>
            </a:xfrm>
          </p:grpSpPr>
          <p:sp>
            <p:nvSpPr>
              <p:cNvPr id="44" name="矩形 43"/>
              <p:cNvSpPr/>
              <p:nvPr/>
            </p:nvSpPr>
            <p:spPr>
              <a:xfrm rot="1516439">
                <a:off x="6258343" y="2745952"/>
                <a:ext cx="51424" cy="864675"/>
              </a:xfrm>
              <a:prstGeom prst="rect">
                <a:avLst/>
              </a:prstGeom>
              <a:solidFill>
                <a:schemeClr val="bg1">
                  <a:lumMod val="50000"/>
                </a:schemeClr>
              </a:solidFill>
              <a:ln w="25400" cap="flat" cmpd="sng" algn="ctr">
                <a:noFill/>
                <a:prstDash val="solid"/>
              </a:ln>
              <a:effectLst/>
            </p:spPr>
            <p:txBody>
              <a:bodyPr rtlCol="0" anchor="ctr"/>
              <a:lstStyle/>
              <a:p>
                <a:pPr algn="ctr">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45" name="椭圆 44"/>
              <p:cNvSpPr/>
              <p:nvPr/>
            </p:nvSpPr>
            <p:spPr>
              <a:xfrm rot="1516439">
                <a:off x="6427531" y="2714066"/>
                <a:ext cx="102848" cy="102848"/>
              </a:xfrm>
              <a:prstGeom prst="ellipse">
                <a:avLst/>
              </a:prstGeom>
              <a:solidFill>
                <a:srgbClr val="FFFFFF"/>
              </a:solidFill>
              <a:ln w="25400" cap="flat" cmpd="sng" algn="ctr">
                <a:solidFill>
                  <a:schemeClr val="bg1">
                    <a:lumMod val="50000"/>
                  </a:schemeClr>
                </a:solidFill>
                <a:prstDash val="solid"/>
              </a:ln>
              <a:effectLst/>
            </p:spPr>
            <p:txBody>
              <a:bodyPr rtlCol="0" anchor="ctr"/>
              <a:lstStyle/>
              <a:p>
                <a:pPr algn="ctr">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46" name="任意多边形 45"/>
              <p:cNvSpPr/>
              <p:nvPr/>
            </p:nvSpPr>
            <p:spPr bwMode="auto">
              <a:xfrm rot="1500000">
                <a:off x="5586452" y="3510371"/>
                <a:ext cx="690374" cy="833354"/>
              </a:xfrm>
              <a:custGeom>
                <a:avLst/>
                <a:gdLst>
                  <a:gd name="connsiteX0" fmla="*/ 688641 w 1377282"/>
                  <a:gd name="connsiteY0" fmla="*/ 429617 h 1662525"/>
                  <a:gd name="connsiteX1" fmla="*/ 138711 w 1377282"/>
                  <a:gd name="connsiteY1" fmla="*/ 979547 h 1662525"/>
                  <a:gd name="connsiteX2" fmla="*/ 688641 w 1377282"/>
                  <a:gd name="connsiteY2" fmla="*/ 1529477 h 1662525"/>
                  <a:gd name="connsiteX3" fmla="*/ 1238571 w 1377282"/>
                  <a:gd name="connsiteY3" fmla="*/ 979547 h 1662525"/>
                  <a:gd name="connsiteX4" fmla="*/ 688641 w 1377282"/>
                  <a:gd name="connsiteY4" fmla="*/ 429617 h 1662525"/>
                  <a:gd name="connsiteX5" fmla="*/ 688641 w 1377282"/>
                  <a:gd name="connsiteY5" fmla="*/ 0 h 1662525"/>
                  <a:gd name="connsiteX6" fmla="*/ 1175584 w 1377282"/>
                  <a:gd name="connsiteY6" fmla="*/ 486943 h 1662525"/>
                  <a:gd name="connsiteX7" fmla="*/ 1175584 w 1377282"/>
                  <a:gd name="connsiteY7" fmla="*/ 1460828 h 1662525"/>
                  <a:gd name="connsiteX8" fmla="*/ 688641 w 1377282"/>
                  <a:gd name="connsiteY8" fmla="*/ 1662525 h 1662525"/>
                  <a:gd name="connsiteX9" fmla="*/ 201698 w 1377282"/>
                  <a:gd name="connsiteY9" fmla="*/ 1460828 h 1662525"/>
                  <a:gd name="connsiteX10" fmla="*/ 201698 w 1377282"/>
                  <a:gd name="connsiteY10" fmla="*/ 486943 h 166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7282" h="1662525">
                    <a:moveTo>
                      <a:pt x="688641" y="429617"/>
                    </a:moveTo>
                    <a:cubicBezTo>
                      <a:pt x="384923" y="429617"/>
                      <a:pt x="138711" y="675829"/>
                      <a:pt x="138711" y="979547"/>
                    </a:cubicBezTo>
                    <a:cubicBezTo>
                      <a:pt x="138711" y="1283265"/>
                      <a:pt x="384923" y="1529477"/>
                      <a:pt x="688641" y="1529477"/>
                    </a:cubicBezTo>
                    <a:cubicBezTo>
                      <a:pt x="992359" y="1529477"/>
                      <a:pt x="1238571" y="1283265"/>
                      <a:pt x="1238571" y="979547"/>
                    </a:cubicBezTo>
                    <a:cubicBezTo>
                      <a:pt x="1238571" y="675829"/>
                      <a:pt x="992359" y="429617"/>
                      <a:pt x="688641" y="429617"/>
                    </a:cubicBezTo>
                    <a:close/>
                    <a:moveTo>
                      <a:pt x="688641" y="0"/>
                    </a:moveTo>
                    <a:lnTo>
                      <a:pt x="1175584" y="486943"/>
                    </a:lnTo>
                    <a:cubicBezTo>
                      <a:pt x="1444515" y="755874"/>
                      <a:pt x="1444515" y="1191896"/>
                      <a:pt x="1175584" y="1460828"/>
                    </a:cubicBezTo>
                    <a:cubicBezTo>
                      <a:pt x="1041119" y="1595293"/>
                      <a:pt x="864879" y="1662527"/>
                      <a:pt x="688641" y="1662525"/>
                    </a:cubicBezTo>
                    <a:cubicBezTo>
                      <a:pt x="512403" y="1662527"/>
                      <a:pt x="336163" y="1595293"/>
                      <a:pt x="201698" y="1460828"/>
                    </a:cubicBezTo>
                    <a:cubicBezTo>
                      <a:pt x="-67233" y="1191896"/>
                      <a:pt x="-67233" y="755874"/>
                      <a:pt x="201698" y="486943"/>
                    </a:cubicBezTo>
                    <a:close/>
                  </a:path>
                </a:pathLst>
              </a:custGeom>
              <a:solidFill>
                <a:schemeClr val="bg1">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216000" bIns="0" rtlCol="0" anchor="ctr">
                <a:noAutofit/>
              </a:bodyPr>
              <a:lstStyle/>
              <a:p>
                <a:pPr algn="ctr">
                  <a:lnSpc>
                    <a:spcPct val="150000"/>
                  </a:lnSpc>
                </a:pPr>
                <a:endParaRPr lang="zh-CN" altLang="en-US" sz="2700" b="1" dirty="0">
                  <a:solidFill>
                    <a:schemeClr val="tx1"/>
                  </a:solidFill>
                  <a:latin typeface="+mn-ea"/>
                </a:endParaRPr>
              </a:p>
            </p:txBody>
          </p:sp>
          <p:sp>
            <p:nvSpPr>
              <p:cNvPr id="47" name="TextBox 46"/>
              <p:cNvSpPr txBox="1"/>
              <p:nvPr/>
            </p:nvSpPr>
            <p:spPr>
              <a:xfrm>
                <a:off x="5573122" y="3872582"/>
                <a:ext cx="600243" cy="253915"/>
              </a:xfrm>
              <a:prstGeom prst="rect">
                <a:avLst/>
              </a:prstGeom>
              <a:noFill/>
            </p:spPr>
            <p:txBody>
              <a:bodyPr wrap="none" rtlCol="0">
                <a:spAutoFit/>
              </a:bodyPr>
              <a:lstStyle/>
              <a:p>
                <a:r>
                  <a:rPr lang="zh-CN" altLang="en-US" sz="1600" b="1" dirty="0">
                    <a:solidFill>
                      <a:schemeClr val="tx1">
                        <a:lumMod val="50000"/>
                        <a:lumOff val="50000"/>
                      </a:schemeClr>
                    </a:solidFill>
                  </a:rPr>
                  <a:t>观点三</a:t>
                </a:r>
              </a:p>
            </p:txBody>
          </p:sp>
        </p:grpSp>
        <p:grpSp>
          <p:nvGrpSpPr>
            <p:cNvPr id="35" name="组合 34"/>
            <p:cNvGrpSpPr/>
            <p:nvPr/>
          </p:nvGrpSpPr>
          <p:grpSpPr>
            <a:xfrm>
              <a:off x="6664602" y="2744945"/>
              <a:ext cx="943926" cy="1629659"/>
              <a:chOff x="6962370" y="2744945"/>
              <a:chExt cx="943926" cy="1629659"/>
            </a:xfrm>
          </p:grpSpPr>
          <p:sp>
            <p:nvSpPr>
              <p:cNvPr id="40" name="矩形 39"/>
              <p:cNvSpPr/>
              <p:nvPr/>
            </p:nvSpPr>
            <p:spPr>
              <a:xfrm rot="1516439">
                <a:off x="7634260" y="2776831"/>
                <a:ext cx="51424" cy="864675"/>
              </a:xfrm>
              <a:prstGeom prst="rect">
                <a:avLst/>
              </a:prstGeom>
              <a:solidFill>
                <a:schemeClr val="bg1">
                  <a:lumMod val="50000"/>
                </a:schemeClr>
              </a:solidFill>
              <a:ln w="25400" cap="flat" cmpd="sng" algn="ctr">
                <a:noFill/>
                <a:prstDash val="solid"/>
              </a:ln>
              <a:effectLst/>
            </p:spPr>
            <p:txBody>
              <a:bodyPr rtlCol="0" anchor="ctr"/>
              <a:lstStyle/>
              <a:p>
                <a:pPr algn="ctr">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41" name="椭圆 40"/>
              <p:cNvSpPr/>
              <p:nvPr/>
            </p:nvSpPr>
            <p:spPr>
              <a:xfrm rot="1516439">
                <a:off x="7803448" y="2744945"/>
                <a:ext cx="102848" cy="102848"/>
              </a:xfrm>
              <a:prstGeom prst="ellipse">
                <a:avLst/>
              </a:prstGeom>
              <a:solidFill>
                <a:srgbClr val="FFFFFF"/>
              </a:solidFill>
              <a:ln w="25400" cap="flat" cmpd="sng" algn="ctr">
                <a:solidFill>
                  <a:schemeClr val="bg1">
                    <a:lumMod val="50000"/>
                  </a:schemeClr>
                </a:solidFill>
                <a:prstDash val="solid"/>
              </a:ln>
              <a:effectLst/>
            </p:spPr>
            <p:txBody>
              <a:bodyPr rtlCol="0" anchor="ctr"/>
              <a:lstStyle/>
              <a:p>
                <a:pPr algn="ctr">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42" name="任意多边形 41"/>
              <p:cNvSpPr/>
              <p:nvPr/>
            </p:nvSpPr>
            <p:spPr bwMode="auto">
              <a:xfrm rot="1500000">
                <a:off x="6962370" y="3541250"/>
                <a:ext cx="690374" cy="833354"/>
              </a:xfrm>
              <a:custGeom>
                <a:avLst/>
                <a:gdLst>
                  <a:gd name="connsiteX0" fmla="*/ 688641 w 1377282"/>
                  <a:gd name="connsiteY0" fmla="*/ 429617 h 1662525"/>
                  <a:gd name="connsiteX1" fmla="*/ 138711 w 1377282"/>
                  <a:gd name="connsiteY1" fmla="*/ 979547 h 1662525"/>
                  <a:gd name="connsiteX2" fmla="*/ 688641 w 1377282"/>
                  <a:gd name="connsiteY2" fmla="*/ 1529477 h 1662525"/>
                  <a:gd name="connsiteX3" fmla="*/ 1238571 w 1377282"/>
                  <a:gd name="connsiteY3" fmla="*/ 979547 h 1662525"/>
                  <a:gd name="connsiteX4" fmla="*/ 688641 w 1377282"/>
                  <a:gd name="connsiteY4" fmla="*/ 429617 h 1662525"/>
                  <a:gd name="connsiteX5" fmla="*/ 688641 w 1377282"/>
                  <a:gd name="connsiteY5" fmla="*/ 0 h 1662525"/>
                  <a:gd name="connsiteX6" fmla="*/ 1175584 w 1377282"/>
                  <a:gd name="connsiteY6" fmla="*/ 486943 h 1662525"/>
                  <a:gd name="connsiteX7" fmla="*/ 1175584 w 1377282"/>
                  <a:gd name="connsiteY7" fmla="*/ 1460828 h 1662525"/>
                  <a:gd name="connsiteX8" fmla="*/ 688641 w 1377282"/>
                  <a:gd name="connsiteY8" fmla="*/ 1662525 h 1662525"/>
                  <a:gd name="connsiteX9" fmla="*/ 201698 w 1377282"/>
                  <a:gd name="connsiteY9" fmla="*/ 1460828 h 1662525"/>
                  <a:gd name="connsiteX10" fmla="*/ 201698 w 1377282"/>
                  <a:gd name="connsiteY10" fmla="*/ 486943 h 166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7282" h="1662525">
                    <a:moveTo>
                      <a:pt x="688641" y="429617"/>
                    </a:moveTo>
                    <a:cubicBezTo>
                      <a:pt x="384923" y="429617"/>
                      <a:pt x="138711" y="675829"/>
                      <a:pt x="138711" y="979547"/>
                    </a:cubicBezTo>
                    <a:cubicBezTo>
                      <a:pt x="138711" y="1283265"/>
                      <a:pt x="384923" y="1529477"/>
                      <a:pt x="688641" y="1529477"/>
                    </a:cubicBezTo>
                    <a:cubicBezTo>
                      <a:pt x="992359" y="1529477"/>
                      <a:pt x="1238571" y="1283265"/>
                      <a:pt x="1238571" y="979547"/>
                    </a:cubicBezTo>
                    <a:cubicBezTo>
                      <a:pt x="1238571" y="675829"/>
                      <a:pt x="992359" y="429617"/>
                      <a:pt x="688641" y="429617"/>
                    </a:cubicBezTo>
                    <a:close/>
                    <a:moveTo>
                      <a:pt x="688641" y="0"/>
                    </a:moveTo>
                    <a:lnTo>
                      <a:pt x="1175584" y="486943"/>
                    </a:lnTo>
                    <a:cubicBezTo>
                      <a:pt x="1444515" y="755874"/>
                      <a:pt x="1444515" y="1191896"/>
                      <a:pt x="1175584" y="1460828"/>
                    </a:cubicBezTo>
                    <a:cubicBezTo>
                      <a:pt x="1041119" y="1595293"/>
                      <a:pt x="864879" y="1662527"/>
                      <a:pt x="688641" y="1662525"/>
                    </a:cubicBezTo>
                    <a:cubicBezTo>
                      <a:pt x="512403" y="1662527"/>
                      <a:pt x="336163" y="1595293"/>
                      <a:pt x="201698" y="1460828"/>
                    </a:cubicBezTo>
                    <a:cubicBezTo>
                      <a:pt x="-67233" y="1191896"/>
                      <a:pt x="-67233" y="755874"/>
                      <a:pt x="201698" y="486943"/>
                    </a:cubicBezTo>
                    <a:close/>
                  </a:path>
                </a:pathLst>
              </a:custGeom>
              <a:solidFill>
                <a:schemeClr val="bg1">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216000" bIns="0" rtlCol="0" anchor="ctr">
                <a:noAutofit/>
              </a:bodyPr>
              <a:lstStyle/>
              <a:p>
                <a:pPr algn="ctr">
                  <a:lnSpc>
                    <a:spcPct val="150000"/>
                  </a:lnSpc>
                </a:pPr>
                <a:endParaRPr lang="zh-CN" altLang="en-US" sz="2700" b="1" dirty="0">
                  <a:solidFill>
                    <a:schemeClr val="tx1"/>
                  </a:solidFill>
                  <a:latin typeface="+mn-ea"/>
                </a:endParaRPr>
              </a:p>
            </p:txBody>
          </p:sp>
          <p:sp>
            <p:nvSpPr>
              <p:cNvPr id="43" name="TextBox 42"/>
              <p:cNvSpPr txBox="1"/>
              <p:nvPr/>
            </p:nvSpPr>
            <p:spPr>
              <a:xfrm>
                <a:off x="6964042" y="3872582"/>
                <a:ext cx="600242" cy="253915"/>
              </a:xfrm>
              <a:prstGeom prst="rect">
                <a:avLst/>
              </a:prstGeom>
              <a:noFill/>
            </p:spPr>
            <p:txBody>
              <a:bodyPr wrap="none" rtlCol="0">
                <a:spAutoFit/>
              </a:bodyPr>
              <a:lstStyle/>
              <a:p>
                <a:r>
                  <a:rPr lang="zh-CN" altLang="en-US" sz="1600" b="1" dirty="0">
                    <a:solidFill>
                      <a:schemeClr val="tx1">
                        <a:lumMod val="50000"/>
                        <a:lumOff val="50000"/>
                      </a:schemeClr>
                    </a:solidFill>
                  </a:rPr>
                  <a:t>观点四</a:t>
                </a:r>
              </a:p>
            </p:txBody>
          </p:sp>
        </p:grpSp>
        <p:sp>
          <p:nvSpPr>
            <p:cNvPr id="36" name="TextBox 35"/>
            <p:cNvSpPr txBox="1"/>
            <p:nvPr/>
          </p:nvSpPr>
          <p:spPr>
            <a:xfrm>
              <a:off x="2797897" y="2931790"/>
              <a:ext cx="1138921" cy="744434"/>
            </a:xfrm>
            <a:prstGeom prst="rect">
              <a:avLst/>
            </a:prstGeom>
            <a:noFill/>
          </p:spPr>
          <p:txBody>
            <a:bodyPr wrap="none" rtlCol="0">
              <a:spAutoFit/>
            </a:bodyPr>
            <a:lstStyle/>
            <a:p>
              <a:pPr algn="ctr">
                <a:lnSpc>
                  <a:spcPct val="150000"/>
                </a:lnSpc>
              </a:pPr>
              <a:r>
                <a:rPr lang="zh-CN" altLang="en-US" sz="1300" dirty="0">
                  <a:solidFill>
                    <a:schemeClr val="bg1">
                      <a:lumMod val="50000"/>
                    </a:schemeClr>
                  </a:solidFill>
                </a:rPr>
                <a:t>单击此处添加文本</a:t>
              </a:r>
              <a:endParaRPr lang="en-US" altLang="zh-CN"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单击此处添加文本</a:t>
              </a:r>
            </a:p>
            <a:p>
              <a:pPr algn="ctr">
                <a:lnSpc>
                  <a:spcPct val="150000"/>
                </a:lnSpc>
              </a:pPr>
              <a:r>
                <a:rPr lang="zh-CN" altLang="en-US" sz="1300" dirty="0">
                  <a:solidFill>
                    <a:schemeClr val="bg1">
                      <a:lumMod val="50000"/>
                    </a:schemeClr>
                  </a:solidFill>
                </a:rPr>
                <a:t>单击此处添加文本</a:t>
              </a:r>
            </a:p>
          </p:txBody>
        </p:sp>
        <p:sp>
          <p:nvSpPr>
            <p:cNvPr id="37" name="TextBox 36"/>
            <p:cNvSpPr txBox="1"/>
            <p:nvPr/>
          </p:nvSpPr>
          <p:spPr>
            <a:xfrm>
              <a:off x="4382073" y="2931790"/>
              <a:ext cx="1138921" cy="744434"/>
            </a:xfrm>
            <a:prstGeom prst="rect">
              <a:avLst/>
            </a:prstGeom>
            <a:noFill/>
          </p:spPr>
          <p:txBody>
            <a:bodyPr wrap="none" rtlCol="0">
              <a:spAutoFit/>
            </a:bodyPr>
            <a:lstStyle/>
            <a:p>
              <a:pPr algn="ctr">
                <a:lnSpc>
                  <a:spcPct val="150000"/>
                </a:lnSpc>
              </a:pPr>
              <a:r>
                <a:rPr lang="zh-CN" altLang="en-US" sz="1300" dirty="0">
                  <a:solidFill>
                    <a:schemeClr val="bg1">
                      <a:lumMod val="50000"/>
                    </a:schemeClr>
                  </a:solidFill>
                </a:rPr>
                <a:t>单击此处添加文本</a:t>
              </a:r>
              <a:endParaRPr lang="en-US" altLang="zh-CN"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单击此处添加文本</a:t>
              </a:r>
            </a:p>
            <a:p>
              <a:pPr algn="ctr">
                <a:lnSpc>
                  <a:spcPct val="150000"/>
                </a:lnSpc>
              </a:pPr>
              <a:r>
                <a:rPr lang="zh-CN" altLang="en-US" sz="1300" dirty="0">
                  <a:solidFill>
                    <a:schemeClr val="bg1">
                      <a:lumMod val="50000"/>
                    </a:schemeClr>
                  </a:solidFill>
                </a:rPr>
                <a:t>单击此处添加文本</a:t>
              </a:r>
            </a:p>
          </p:txBody>
        </p:sp>
        <p:sp>
          <p:nvSpPr>
            <p:cNvPr id="38" name="TextBox 37"/>
            <p:cNvSpPr txBox="1"/>
            <p:nvPr/>
          </p:nvSpPr>
          <p:spPr>
            <a:xfrm>
              <a:off x="5894241" y="2931790"/>
              <a:ext cx="1138921" cy="744434"/>
            </a:xfrm>
            <a:prstGeom prst="rect">
              <a:avLst/>
            </a:prstGeom>
            <a:noFill/>
          </p:spPr>
          <p:txBody>
            <a:bodyPr wrap="none" rtlCol="0">
              <a:spAutoFit/>
            </a:bodyPr>
            <a:lstStyle/>
            <a:p>
              <a:pPr algn="ctr">
                <a:lnSpc>
                  <a:spcPct val="150000"/>
                </a:lnSpc>
              </a:pPr>
              <a:r>
                <a:rPr lang="zh-CN" altLang="en-US" sz="1300" dirty="0">
                  <a:solidFill>
                    <a:schemeClr val="bg1">
                      <a:lumMod val="50000"/>
                    </a:schemeClr>
                  </a:solidFill>
                </a:rPr>
                <a:t>单击此处添加文本</a:t>
              </a:r>
              <a:endParaRPr lang="en-US" altLang="zh-CN"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单击此处添加文本</a:t>
              </a:r>
            </a:p>
            <a:p>
              <a:pPr algn="ctr">
                <a:lnSpc>
                  <a:spcPct val="150000"/>
                </a:lnSpc>
              </a:pPr>
              <a:r>
                <a:rPr lang="zh-CN" altLang="en-US" sz="1300" dirty="0">
                  <a:solidFill>
                    <a:schemeClr val="bg1">
                      <a:lumMod val="50000"/>
                    </a:schemeClr>
                  </a:solidFill>
                </a:rPr>
                <a:t>单击此处添加文本</a:t>
              </a:r>
            </a:p>
          </p:txBody>
        </p:sp>
        <p:sp>
          <p:nvSpPr>
            <p:cNvPr id="39" name="TextBox 38"/>
            <p:cNvSpPr txBox="1"/>
            <p:nvPr/>
          </p:nvSpPr>
          <p:spPr>
            <a:xfrm>
              <a:off x="7491965" y="2931790"/>
              <a:ext cx="1138921" cy="744434"/>
            </a:xfrm>
            <a:prstGeom prst="rect">
              <a:avLst/>
            </a:prstGeom>
            <a:noFill/>
          </p:spPr>
          <p:txBody>
            <a:bodyPr wrap="none" rtlCol="0">
              <a:spAutoFit/>
            </a:bodyPr>
            <a:lstStyle/>
            <a:p>
              <a:pPr algn="ctr">
                <a:lnSpc>
                  <a:spcPct val="150000"/>
                </a:lnSpc>
              </a:pPr>
              <a:r>
                <a:rPr lang="zh-CN" altLang="en-US" sz="1300" dirty="0">
                  <a:solidFill>
                    <a:schemeClr val="bg1">
                      <a:lumMod val="50000"/>
                    </a:schemeClr>
                  </a:solidFill>
                </a:rPr>
                <a:t>单击此处添加文本</a:t>
              </a:r>
              <a:endParaRPr lang="en-US" altLang="zh-CN"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单击此处添加文本</a:t>
              </a:r>
            </a:p>
            <a:p>
              <a:pPr algn="ctr">
                <a:lnSpc>
                  <a:spcPct val="150000"/>
                </a:lnSpc>
              </a:pPr>
              <a:r>
                <a:rPr lang="zh-CN" altLang="en-US" sz="1300" dirty="0">
                  <a:solidFill>
                    <a:schemeClr val="bg1">
                      <a:lumMod val="50000"/>
                    </a:schemeClr>
                  </a:solidFill>
                </a:rPr>
                <a:t>单击此处添加文本</a:t>
              </a:r>
            </a:p>
          </p:txBody>
        </p:sp>
      </p:grpSp>
    </p:spTree>
  </p:cSld>
  <p:clrMapOvr>
    <a:masterClrMapping/>
  </p:clrMapOvr>
  <mc:AlternateContent xmlns:mc="http://schemas.openxmlformats.org/markup-compatibility/2006">
    <mc:Choice xmlns:p14="http://schemas.microsoft.com/office/powerpoint/2010/main" Requires="p14">
      <p:transition spd="med" p14:dur="700">
        <p:wipe/>
      </p:transition>
    </mc:Choice>
    <mc:Fallback>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3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anim calcmode="lin" valueType="num">
                                      <p:cBhvr>
                                        <p:cTn id="17" dur="500" fill="hold"/>
                                        <p:tgtEl>
                                          <p:spTgt spid="5"/>
                                        </p:tgtEl>
                                        <p:attrNameLst>
                                          <p:attrName>ppt_x</p:attrName>
                                        </p:attrNameLst>
                                      </p:cBhvr>
                                      <p:tavLst>
                                        <p:tav tm="0">
                                          <p:val>
                                            <p:strVal val="#ppt_x"/>
                                          </p:val>
                                        </p:tav>
                                        <p:tav tm="100000">
                                          <p:val>
                                            <p:strVal val="#ppt_x"/>
                                          </p:val>
                                        </p:tav>
                                      </p:tavLst>
                                    </p:anim>
                                    <p:anim calcmode="lin" valueType="num">
                                      <p:cBhvr>
                                        <p:cTn id="18" dur="50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22" presetClass="entr" presetSubtype="1"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up)">
                                      <p:cBhvr>
                                        <p:cTn id="22" dur="500"/>
                                        <p:tgtEl>
                                          <p:spTgt spid="31"/>
                                        </p:tgtEl>
                                      </p:cBhvr>
                                    </p:animEffect>
                                  </p:childTnLst>
                                </p:cTn>
                              </p:par>
                              <p:par>
                                <p:cTn id="23" presetID="22" presetClass="entr" presetSubtype="4" fill="hold" nodeType="withEffect">
                                  <p:stCondLst>
                                    <p:cond delay="40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组合 88"/>
          <p:cNvGrpSpPr/>
          <p:nvPr/>
        </p:nvGrpSpPr>
        <p:grpSpPr>
          <a:xfrm>
            <a:off x="1182470" y="2170176"/>
            <a:ext cx="2425892" cy="2886176"/>
            <a:chOff x="886968" y="1627632"/>
            <a:chExt cx="1819656" cy="2164632"/>
          </a:xfrm>
        </p:grpSpPr>
        <p:grpSp>
          <p:nvGrpSpPr>
            <p:cNvPr id="90" name="组合 89"/>
            <p:cNvGrpSpPr/>
            <p:nvPr/>
          </p:nvGrpSpPr>
          <p:grpSpPr>
            <a:xfrm>
              <a:off x="886968" y="1627632"/>
              <a:ext cx="1819656" cy="1819656"/>
              <a:chOff x="886968" y="1627632"/>
              <a:chExt cx="1819656" cy="1819656"/>
            </a:xfrm>
          </p:grpSpPr>
          <p:grpSp>
            <p:nvGrpSpPr>
              <p:cNvPr id="93" name="组合 92"/>
              <p:cNvGrpSpPr/>
              <p:nvPr/>
            </p:nvGrpSpPr>
            <p:grpSpPr>
              <a:xfrm>
                <a:off x="886968" y="1627632"/>
                <a:ext cx="1819656" cy="1819656"/>
                <a:chOff x="886968" y="1627632"/>
                <a:chExt cx="1819656" cy="1819656"/>
              </a:xfrm>
            </p:grpSpPr>
            <p:sp>
              <p:nvSpPr>
                <p:cNvPr id="97" name="空心弧 96"/>
                <p:cNvSpPr/>
                <p:nvPr/>
              </p:nvSpPr>
              <p:spPr>
                <a:xfrm>
                  <a:off x="886968" y="1627632"/>
                  <a:ext cx="1819656" cy="1819656"/>
                </a:xfrm>
                <a:prstGeom prst="blockArc">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endParaRPr>
                </a:p>
              </p:txBody>
            </p:sp>
            <p:grpSp>
              <p:nvGrpSpPr>
                <p:cNvPr id="98" name="组合 97"/>
                <p:cNvGrpSpPr/>
                <p:nvPr/>
              </p:nvGrpSpPr>
              <p:grpSpPr>
                <a:xfrm>
                  <a:off x="1596303" y="2664851"/>
                  <a:ext cx="356807" cy="355760"/>
                  <a:chOff x="7150101" y="3190875"/>
                  <a:chExt cx="541338" cy="539750"/>
                </a:xfrm>
              </p:grpSpPr>
              <p:sp>
                <p:nvSpPr>
                  <p:cNvPr id="99" name="Freeform 90"/>
                  <p:cNvSpPr>
                    <a:spLocks noEditPoints="1"/>
                  </p:cNvSpPr>
                  <p:nvPr/>
                </p:nvSpPr>
                <p:spPr bwMode="auto">
                  <a:xfrm>
                    <a:off x="7353301" y="3392488"/>
                    <a:ext cx="134938" cy="134938"/>
                  </a:xfrm>
                  <a:custGeom>
                    <a:avLst/>
                    <a:gdLst>
                      <a:gd name="T0" fmla="*/ 24 w 48"/>
                      <a:gd name="T1" fmla="*/ 0 h 48"/>
                      <a:gd name="T2" fmla="*/ 0 w 48"/>
                      <a:gd name="T3" fmla="*/ 24 h 48"/>
                      <a:gd name="T4" fmla="*/ 24 w 48"/>
                      <a:gd name="T5" fmla="*/ 48 h 48"/>
                      <a:gd name="T6" fmla="*/ 48 w 48"/>
                      <a:gd name="T7" fmla="*/ 24 h 48"/>
                      <a:gd name="T8" fmla="*/ 24 w 48"/>
                      <a:gd name="T9" fmla="*/ 0 h 48"/>
                      <a:gd name="T10" fmla="*/ 21 w 48"/>
                      <a:gd name="T11" fmla="*/ 16 h 48"/>
                      <a:gd name="T12" fmla="*/ 16 w 48"/>
                      <a:gd name="T13" fmla="*/ 21 h 48"/>
                      <a:gd name="T14" fmla="*/ 12 w 48"/>
                      <a:gd name="T15" fmla="*/ 24 h 48"/>
                      <a:gd name="T16" fmla="*/ 11 w 48"/>
                      <a:gd name="T17" fmla="*/ 24 h 48"/>
                      <a:gd name="T18" fmla="*/ 8 w 48"/>
                      <a:gd name="T19" fmla="*/ 19 h 48"/>
                      <a:gd name="T20" fmla="*/ 19 w 48"/>
                      <a:gd name="T21" fmla="*/ 8 h 48"/>
                      <a:gd name="T22" fmla="*/ 24 w 48"/>
                      <a:gd name="T23" fmla="*/ 11 h 48"/>
                      <a:gd name="T24" fmla="*/ 21 w 48"/>
                      <a:gd name="T25"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48">
                        <a:moveTo>
                          <a:pt x="24" y="0"/>
                        </a:moveTo>
                        <a:cubicBezTo>
                          <a:pt x="11" y="0"/>
                          <a:pt x="0" y="11"/>
                          <a:pt x="0" y="24"/>
                        </a:cubicBezTo>
                        <a:cubicBezTo>
                          <a:pt x="0" y="37"/>
                          <a:pt x="11" y="48"/>
                          <a:pt x="24" y="48"/>
                        </a:cubicBezTo>
                        <a:cubicBezTo>
                          <a:pt x="37" y="48"/>
                          <a:pt x="48" y="37"/>
                          <a:pt x="48" y="24"/>
                        </a:cubicBezTo>
                        <a:cubicBezTo>
                          <a:pt x="48" y="11"/>
                          <a:pt x="37" y="0"/>
                          <a:pt x="24" y="0"/>
                        </a:cubicBezTo>
                        <a:close/>
                        <a:moveTo>
                          <a:pt x="21" y="16"/>
                        </a:moveTo>
                        <a:cubicBezTo>
                          <a:pt x="19" y="17"/>
                          <a:pt x="17" y="19"/>
                          <a:pt x="16" y="21"/>
                        </a:cubicBezTo>
                        <a:cubicBezTo>
                          <a:pt x="15" y="23"/>
                          <a:pt x="14" y="24"/>
                          <a:pt x="12" y="24"/>
                        </a:cubicBezTo>
                        <a:cubicBezTo>
                          <a:pt x="12" y="24"/>
                          <a:pt x="11" y="24"/>
                          <a:pt x="11" y="24"/>
                        </a:cubicBezTo>
                        <a:cubicBezTo>
                          <a:pt x="9" y="23"/>
                          <a:pt x="8" y="21"/>
                          <a:pt x="8" y="19"/>
                        </a:cubicBezTo>
                        <a:cubicBezTo>
                          <a:pt x="10" y="14"/>
                          <a:pt x="14" y="10"/>
                          <a:pt x="19" y="8"/>
                        </a:cubicBezTo>
                        <a:cubicBezTo>
                          <a:pt x="21" y="7"/>
                          <a:pt x="23" y="8"/>
                          <a:pt x="24" y="11"/>
                        </a:cubicBezTo>
                        <a:cubicBezTo>
                          <a:pt x="25" y="13"/>
                          <a:pt x="24" y="15"/>
                          <a:pt x="21" y="16"/>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00" name="Freeform 91"/>
                  <p:cNvSpPr>
                    <a:spLocks noEditPoints="1"/>
                  </p:cNvSpPr>
                  <p:nvPr/>
                </p:nvSpPr>
                <p:spPr bwMode="auto">
                  <a:xfrm>
                    <a:off x="7150101" y="3190875"/>
                    <a:ext cx="541338" cy="539750"/>
                  </a:xfrm>
                  <a:custGeom>
                    <a:avLst/>
                    <a:gdLst>
                      <a:gd name="T0" fmla="*/ 179 w 192"/>
                      <a:gd name="T1" fmla="*/ 47 h 192"/>
                      <a:gd name="T2" fmla="*/ 185 w 192"/>
                      <a:gd name="T3" fmla="*/ 41 h 192"/>
                      <a:gd name="T4" fmla="*/ 192 w 192"/>
                      <a:gd name="T5" fmla="*/ 24 h 192"/>
                      <a:gd name="T6" fmla="*/ 185 w 192"/>
                      <a:gd name="T7" fmla="*/ 7 h 192"/>
                      <a:gd name="T8" fmla="*/ 168 w 192"/>
                      <a:gd name="T9" fmla="*/ 0 h 192"/>
                      <a:gd name="T10" fmla="*/ 151 w 192"/>
                      <a:gd name="T11" fmla="*/ 7 h 192"/>
                      <a:gd name="T12" fmla="*/ 145 w 192"/>
                      <a:gd name="T13" fmla="*/ 13 h 192"/>
                      <a:gd name="T14" fmla="*/ 96 w 192"/>
                      <a:gd name="T15" fmla="*/ 0 h 192"/>
                      <a:gd name="T16" fmla="*/ 47 w 192"/>
                      <a:gd name="T17" fmla="*/ 13 h 192"/>
                      <a:gd name="T18" fmla="*/ 41 w 192"/>
                      <a:gd name="T19" fmla="*/ 7 h 192"/>
                      <a:gd name="T20" fmla="*/ 24 w 192"/>
                      <a:gd name="T21" fmla="*/ 0 h 192"/>
                      <a:gd name="T22" fmla="*/ 7 w 192"/>
                      <a:gd name="T23" fmla="*/ 7 h 192"/>
                      <a:gd name="T24" fmla="*/ 0 w 192"/>
                      <a:gd name="T25" fmla="*/ 24 h 192"/>
                      <a:gd name="T26" fmla="*/ 7 w 192"/>
                      <a:gd name="T27" fmla="*/ 41 h 192"/>
                      <a:gd name="T28" fmla="*/ 14 w 192"/>
                      <a:gd name="T29" fmla="*/ 47 h 192"/>
                      <a:gd name="T30" fmla="*/ 0 w 192"/>
                      <a:gd name="T31" fmla="*/ 96 h 192"/>
                      <a:gd name="T32" fmla="*/ 13 w 192"/>
                      <a:gd name="T33" fmla="*/ 145 h 192"/>
                      <a:gd name="T34" fmla="*/ 7 w 192"/>
                      <a:gd name="T35" fmla="*/ 151 h 192"/>
                      <a:gd name="T36" fmla="*/ 0 w 192"/>
                      <a:gd name="T37" fmla="*/ 168 h 192"/>
                      <a:gd name="T38" fmla="*/ 7 w 192"/>
                      <a:gd name="T39" fmla="*/ 185 h 192"/>
                      <a:gd name="T40" fmla="*/ 24 w 192"/>
                      <a:gd name="T41" fmla="*/ 192 h 192"/>
                      <a:gd name="T42" fmla="*/ 41 w 192"/>
                      <a:gd name="T43" fmla="*/ 185 h 192"/>
                      <a:gd name="T44" fmla="*/ 47 w 192"/>
                      <a:gd name="T45" fmla="*/ 179 h 192"/>
                      <a:gd name="T46" fmla="*/ 96 w 192"/>
                      <a:gd name="T47" fmla="*/ 192 h 192"/>
                      <a:gd name="T48" fmla="*/ 145 w 192"/>
                      <a:gd name="T49" fmla="*/ 179 h 192"/>
                      <a:gd name="T50" fmla="*/ 151 w 192"/>
                      <a:gd name="T51" fmla="*/ 185 h 192"/>
                      <a:gd name="T52" fmla="*/ 168 w 192"/>
                      <a:gd name="T53" fmla="*/ 192 h 192"/>
                      <a:gd name="T54" fmla="*/ 185 w 192"/>
                      <a:gd name="T55" fmla="*/ 185 h 192"/>
                      <a:gd name="T56" fmla="*/ 192 w 192"/>
                      <a:gd name="T57" fmla="*/ 168 h 192"/>
                      <a:gd name="T58" fmla="*/ 185 w 192"/>
                      <a:gd name="T59" fmla="*/ 151 h 192"/>
                      <a:gd name="T60" fmla="*/ 179 w 192"/>
                      <a:gd name="T61" fmla="*/ 145 h 192"/>
                      <a:gd name="T62" fmla="*/ 192 w 192"/>
                      <a:gd name="T63" fmla="*/ 96 h 192"/>
                      <a:gd name="T64" fmla="*/ 179 w 192"/>
                      <a:gd name="T65" fmla="*/ 47 h 192"/>
                      <a:gd name="T66" fmla="*/ 96 w 192"/>
                      <a:gd name="T67" fmla="*/ 176 h 192"/>
                      <a:gd name="T68" fmla="*/ 16 w 192"/>
                      <a:gd name="T69" fmla="*/ 96 h 192"/>
                      <a:gd name="T70" fmla="*/ 96 w 192"/>
                      <a:gd name="T71" fmla="*/ 16 h 192"/>
                      <a:gd name="T72" fmla="*/ 176 w 192"/>
                      <a:gd name="T73" fmla="*/ 96 h 192"/>
                      <a:gd name="T74" fmla="*/ 96 w 192"/>
                      <a:gd name="T75" fmla="*/ 17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2" h="192">
                        <a:moveTo>
                          <a:pt x="179" y="47"/>
                        </a:moveTo>
                        <a:cubicBezTo>
                          <a:pt x="185" y="41"/>
                          <a:pt x="185" y="41"/>
                          <a:pt x="185" y="41"/>
                        </a:cubicBezTo>
                        <a:cubicBezTo>
                          <a:pt x="190" y="36"/>
                          <a:pt x="192" y="30"/>
                          <a:pt x="192" y="24"/>
                        </a:cubicBezTo>
                        <a:cubicBezTo>
                          <a:pt x="192" y="17"/>
                          <a:pt x="190" y="11"/>
                          <a:pt x="185" y="7"/>
                        </a:cubicBezTo>
                        <a:cubicBezTo>
                          <a:pt x="181" y="2"/>
                          <a:pt x="175" y="0"/>
                          <a:pt x="168" y="0"/>
                        </a:cubicBezTo>
                        <a:cubicBezTo>
                          <a:pt x="162" y="0"/>
                          <a:pt x="156" y="2"/>
                          <a:pt x="151" y="7"/>
                        </a:cubicBezTo>
                        <a:cubicBezTo>
                          <a:pt x="145" y="13"/>
                          <a:pt x="145" y="13"/>
                          <a:pt x="145" y="13"/>
                        </a:cubicBezTo>
                        <a:cubicBezTo>
                          <a:pt x="130" y="5"/>
                          <a:pt x="113" y="0"/>
                          <a:pt x="96" y="0"/>
                        </a:cubicBezTo>
                        <a:cubicBezTo>
                          <a:pt x="79" y="0"/>
                          <a:pt x="62" y="5"/>
                          <a:pt x="47" y="13"/>
                        </a:cubicBezTo>
                        <a:cubicBezTo>
                          <a:pt x="41" y="7"/>
                          <a:pt x="41" y="7"/>
                          <a:pt x="41" y="7"/>
                        </a:cubicBezTo>
                        <a:cubicBezTo>
                          <a:pt x="37" y="2"/>
                          <a:pt x="31" y="0"/>
                          <a:pt x="24" y="0"/>
                        </a:cubicBezTo>
                        <a:cubicBezTo>
                          <a:pt x="18" y="0"/>
                          <a:pt x="12" y="2"/>
                          <a:pt x="7" y="7"/>
                        </a:cubicBezTo>
                        <a:cubicBezTo>
                          <a:pt x="3" y="11"/>
                          <a:pt x="0" y="17"/>
                          <a:pt x="0" y="24"/>
                        </a:cubicBezTo>
                        <a:cubicBezTo>
                          <a:pt x="0" y="30"/>
                          <a:pt x="3" y="36"/>
                          <a:pt x="7" y="41"/>
                        </a:cubicBezTo>
                        <a:cubicBezTo>
                          <a:pt x="14" y="47"/>
                          <a:pt x="14" y="47"/>
                          <a:pt x="14" y="47"/>
                        </a:cubicBezTo>
                        <a:cubicBezTo>
                          <a:pt x="5" y="62"/>
                          <a:pt x="0" y="79"/>
                          <a:pt x="0" y="96"/>
                        </a:cubicBezTo>
                        <a:cubicBezTo>
                          <a:pt x="0" y="113"/>
                          <a:pt x="5" y="130"/>
                          <a:pt x="13" y="145"/>
                        </a:cubicBezTo>
                        <a:cubicBezTo>
                          <a:pt x="7" y="151"/>
                          <a:pt x="7" y="151"/>
                          <a:pt x="7" y="151"/>
                        </a:cubicBezTo>
                        <a:cubicBezTo>
                          <a:pt x="3" y="155"/>
                          <a:pt x="0" y="161"/>
                          <a:pt x="0" y="168"/>
                        </a:cubicBezTo>
                        <a:cubicBezTo>
                          <a:pt x="0" y="174"/>
                          <a:pt x="3" y="180"/>
                          <a:pt x="7" y="185"/>
                        </a:cubicBezTo>
                        <a:cubicBezTo>
                          <a:pt x="12" y="189"/>
                          <a:pt x="18" y="192"/>
                          <a:pt x="24" y="192"/>
                        </a:cubicBezTo>
                        <a:cubicBezTo>
                          <a:pt x="31" y="192"/>
                          <a:pt x="37" y="189"/>
                          <a:pt x="41" y="185"/>
                        </a:cubicBezTo>
                        <a:cubicBezTo>
                          <a:pt x="47" y="179"/>
                          <a:pt x="47" y="179"/>
                          <a:pt x="47" y="179"/>
                        </a:cubicBezTo>
                        <a:cubicBezTo>
                          <a:pt x="62" y="187"/>
                          <a:pt x="79" y="192"/>
                          <a:pt x="96" y="192"/>
                        </a:cubicBezTo>
                        <a:cubicBezTo>
                          <a:pt x="113" y="192"/>
                          <a:pt x="130" y="187"/>
                          <a:pt x="145" y="179"/>
                        </a:cubicBezTo>
                        <a:cubicBezTo>
                          <a:pt x="151" y="185"/>
                          <a:pt x="151" y="185"/>
                          <a:pt x="151" y="185"/>
                        </a:cubicBezTo>
                        <a:cubicBezTo>
                          <a:pt x="156" y="189"/>
                          <a:pt x="162" y="192"/>
                          <a:pt x="168" y="192"/>
                        </a:cubicBezTo>
                        <a:cubicBezTo>
                          <a:pt x="175" y="192"/>
                          <a:pt x="181" y="189"/>
                          <a:pt x="185" y="185"/>
                        </a:cubicBezTo>
                        <a:cubicBezTo>
                          <a:pt x="190" y="180"/>
                          <a:pt x="192" y="174"/>
                          <a:pt x="192" y="168"/>
                        </a:cubicBezTo>
                        <a:cubicBezTo>
                          <a:pt x="192" y="161"/>
                          <a:pt x="190" y="155"/>
                          <a:pt x="185" y="151"/>
                        </a:cubicBezTo>
                        <a:cubicBezTo>
                          <a:pt x="179" y="145"/>
                          <a:pt x="179" y="145"/>
                          <a:pt x="179" y="145"/>
                        </a:cubicBezTo>
                        <a:cubicBezTo>
                          <a:pt x="188" y="130"/>
                          <a:pt x="192" y="113"/>
                          <a:pt x="192" y="96"/>
                        </a:cubicBezTo>
                        <a:cubicBezTo>
                          <a:pt x="192" y="79"/>
                          <a:pt x="188" y="62"/>
                          <a:pt x="179" y="47"/>
                        </a:cubicBezTo>
                        <a:close/>
                        <a:moveTo>
                          <a:pt x="96" y="176"/>
                        </a:moveTo>
                        <a:cubicBezTo>
                          <a:pt x="52" y="176"/>
                          <a:pt x="16" y="140"/>
                          <a:pt x="16" y="96"/>
                        </a:cubicBezTo>
                        <a:cubicBezTo>
                          <a:pt x="16" y="52"/>
                          <a:pt x="52" y="16"/>
                          <a:pt x="96" y="16"/>
                        </a:cubicBezTo>
                        <a:cubicBezTo>
                          <a:pt x="140" y="16"/>
                          <a:pt x="176" y="52"/>
                          <a:pt x="176" y="96"/>
                        </a:cubicBezTo>
                        <a:cubicBezTo>
                          <a:pt x="176" y="140"/>
                          <a:pt x="140" y="176"/>
                          <a:pt x="96" y="176"/>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01" name="Freeform 92"/>
                  <p:cNvSpPr>
                    <a:spLocks noEditPoints="1"/>
                  </p:cNvSpPr>
                  <p:nvPr/>
                </p:nvSpPr>
                <p:spPr bwMode="auto">
                  <a:xfrm>
                    <a:off x="7218363" y="3257550"/>
                    <a:ext cx="404813" cy="406400"/>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104 w 144"/>
                      <a:gd name="T11" fmla="*/ 72 h 144"/>
                      <a:gd name="T12" fmla="*/ 72 w 144"/>
                      <a:gd name="T13" fmla="*/ 104 h 144"/>
                      <a:gd name="T14" fmla="*/ 40 w 144"/>
                      <a:gd name="T15" fmla="*/ 72 h 144"/>
                      <a:gd name="T16" fmla="*/ 47 w 144"/>
                      <a:gd name="T17" fmla="*/ 52 h 144"/>
                      <a:gd name="T18" fmla="*/ 41 w 144"/>
                      <a:gd name="T19" fmla="*/ 47 h 144"/>
                      <a:gd name="T20" fmla="*/ 41 w 144"/>
                      <a:gd name="T21" fmla="*/ 41 h 144"/>
                      <a:gd name="T22" fmla="*/ 47 w 144"/>
                      <a:gd name="T23" fmla="*/ 41 h 144"/>
                      <a:gd name="T24" fmla="*/ 53 w 144"/>
                      <a:gd name="T25" fmla="*/ 47 h 144"/>
                      <a:gd name="T26" fmla="*/ 72 w 144"/>
                      <a:gd name="T27" fmla="*/ 40 h 144"/>
                      <a:gd name="T28" fmla="*/ 92 w 144"/>
                      <a:gd name="T29" fmla="*/ 47 h 144"/>
                      <a:gd name="T30" fmla="*/ 98 w 144"/>
                      <a:gd name="T31" fmla="*/ 41 h 144"/>
                      <a:gd name="T32" fmla="*/ 103 w 144"/>
                      <a:gd name="T33" fmla="*/ 41 h 144"/>
                      <a:gd name="T34" fmla="*/ 103 w 144"/>
                      <a:gd name="T35" fmla="*/ 47 h 144"/>
                      <a:gd name="T36" fmla="*/ 97 w 144"/>
                      <a:gd name="T37" fmla="*/ 52 h 144"/>
                      <a:gd name="T38" fmla="*/ 104 w 144"/>
                      <a:gd name="T39" fmla="*/ 7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04" y="72"/>
                        </a:moveTo>
                        <a:cubicBezTo>
                          <a:pt x="104" y="90"/>
                          <a:pt x="90" y="104"/>
                          <a:pt x="72" y="104"/>
                        </a:cubicBezTo>
                        <a:cubicBezTo>
                          <a:pt x="55" y="104"/>
                          <a:pt x="40" y="90"/>
                          <a:pt x="40" y="72"/>
                        </a:cubicBezTo>
                        <a:cubicBezTo>
                          <a:pt x="40" y="64"/>
                          <a:pt x="43" y="58"/>
                          <a:pt x="47" y="52"/>
                        </a:cubicBezTo>
                        <a:cubicBezTo>
                          <a:pt x="41" y="47"/>
                          <a:pt x="41" y="47"/>
                          <a:pt x="41" y="47"/>
                        </a:cubicBezTo>
                        <a:cubicBezTo>
                          <a:pt x="40" y="45"/>
                          <a:pt x="40" y="43"/>
                          <a:pt x="41" y="41"/>
                        </a:cubicBezTo>
                        <a:cubicBezTo>
                          <a:pt x="43" y="39"/>
                          <a:pt x="45" y="39"/>
                          <a:pt x="47" y="41"/>
                        </a:cubicBezTo>
                        <a:cubicBezTo>
                          <a:pt x="53" y="47"/>
                          <a:pt x="53" y="47"/>
                          <a:pt x="53" y="47"/>
                        </a:cubicBezTo>
                        <a:cubicBezTo>
                          <a:pt x="58" y="42"/>
                          <a:pt x="65" y="40"/>
                          <a:pt x="72" y="40"/>
                        </a:cubicBezTo>
                        <a:cubicBezTo>
                          <a:pt x="80" y="40"/>
                          <a:pt x="86" y="42"/>
                          <a:pt x="92" y="47"/>
                        </a:cubicBezTo>
                        <a:cubicBezTo>
                          <a:pt x="98" y="41"/>
                          <a:pt x="98" y="41"/>
                          <a:pt x="98" y="41"/>
                        </a:cubicBezTo>
                        <a:cubicBezTo>
                          <a:pt x="99" y="39"/>
                          <a:pt x="102" y="39"/>
                          <a:pt x="103" y="41"/>
                        </a:cubicBezTo>
                        <a:cubicBezTo>
                          <a:pt x="105" y="43"/>
                          <a:pt x="105" y="45"/>
                          <a:pt x="103" y="47"/>
                        </a:cubicBezTo>
                        <a:cubicBezTo>
                          <a:pt x="97" y="52"/>
                          <a:pt x="97" y="52"/>
                          <a:pt x="97" y="52"/>
                        </a:cubicBezTo>
                        <a:cubicBezTo>
                          <a:pt x="102" y="58"/>
                          <a:pt x="104" y="65"/>
                          <a:pt x="104" y="72"/>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grpSp>
          </p:grpSp>
          <p:sp>
            <p:nvSpPr>
              <p:cNvPr id="94" name="文本框 27"/>
              <p:cNvSpPr txBox="1"/>
              <p:nvPr/>
            </p:nvSpPr>
            <p:spPr>
              <a:xfrm>
                <a:off x="1536184" y="2113843"/>
                <a:ext cx="454991" cy="467436"/>
              </a:xfrm>
              <a:prstGeom prst="rect">
                <a:avLst/>
              </a:prstGeom>
              <a:noFill/>
            </p:spPr>
            <p:txBody>
              <a:bodyPr wrap="none" lIns="68580" tIns="34290" rIns="68580" bIns="34290" rtlCol="0">
                <a:spAutoFit/>
              </a:bodyPr>
              <a:lstStyle/>
              <a:p>
                <a:r>
                  <a:rPr lang="en-US" altLang="zh-CN" sz="3600" b="1" dirty="0">
                    <a:solidFill>
                      <a:schemeClr val="tx1">
                        <a:lumMod val="65000"/>
                        <a:lumOff val="35000"/>
                      </a:schemeClr>
                    </a:solidFill>
                  </a:rPr>
                  <a:t>01</a:t>
                </a:r>
                <a:endParaRPr lang="zh-CN" altLang="en-US" sz="3600" b="1" dirty="0">
                  <a:solidFill>
                    <a:schemeClr val="tx1">
                      <a:lumMod val="65000"/>
                      <a:lumOff val="35000"/>
                    </a:schemeClr>
                  </a:solidFill>
                </a:endParaRPr>
              </a:p>
            </p:txBody>
          </p:sp>
        </p:grpSp>
        <p:sp>
          <p:nvSpPr>
            <p:cNvPr id="91" name="文本框 43"/>
            <p:cNvSpPr txBox="1"/>
            <p:nvPr/>
          </p:nvSpPr>
          <p:spPr>
            <a:xfrm>
              <a:off x="1513046" y="3147992"/>
              <a:ext cx="488659" cy="282770"/>
            </a:xfrm>
            <a:prstGeom prst="rect">
              <a:avLst/>
            </a:prstGeom>
            <a:noFill/>
          </p:spPr>
          <p:txBody>
            <a:bodyPr wrap="none" lIns="68580" tIns="34290" rIns="68580" bIns="34290" rtlCol="0">
              <a:spAutoFit/>
            </a:bodyPr>
            <a:lstStyle/>
            <a:p>
              <a:r>
                <a:rPr lang="zh-CN" altLang="en-US" sz="2000" dirty="0">
                  <a:solidFill>
                    <a:schemeClr val="tx1">
                      <a:lumMod val="85000"/>
                      <a:lumOff val="15000"/>
                    </a:schemeClr>
                  </a:solidFill>
                  <a:latin typeface="UKIJ Qolyazma" pitchFamily="18" charset="0"/>
                  <a:ea typeface="微软雅黑" panose="020B0503020204020204" pitchFamily="34" charset="-122"/>
                  <a:cs typeface="UKIJ Qolyazma" pitchFamily="18" charset="0"/>
                </a:rPr>
                <a:t>文字</a:t>
              </a:r>
            </a:p>
          </p:txBody>
        </p:sp>
        <p:sp>
          <p:nvSpPr>
            <p:cNvPr id="92" name="文本框 44"/>
            <p:cNvSpPr txBox="1"/>
            <p:nvPr/>
          </p:nvSpPr>
          <p:spPr>
            <a:xfrm>
              <a:off x="886968" y="3427549"/>
              <a:ext cx="1740815" cy="364715"/>
            </a:xfrm>
            <a:prstGeom prst="rect">
              <a:avLst/>
            </a:prstGeom>
            <a:noFill/>
          </p:spPr>
          <p:txBody>
            <a:bodyPr wrap="square" lIns="68580" tIns="34290" rIns="68580" bIns="34290" rtlCol="0">
              <a:spAutoFit/>
            </a:bodyPr>
            <a:lstStyle/>
            <a:p>
              <a:pPr>
                <a:lnSpc>
                  <a:spcPct val="12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在此添加内容在此添加内容在此添加内容在此添加内容在此添加内容</a:t>
              </a:r>
            </a:p>
          </p:txBody>
        </p:sp>
      </p:grpSp>
      <p:grpSp>
        <p:nvGrpSpPr>
          <p:cNvPr id="106" name="组合 105"/>
          <p:cNvGrpSpPr/>
          <p:nvPr/>
        </p:nvGrpSpPr>
        <p:grpSpPr>
          <a:xfrm>
            <a:off x="3003161" y="1894675"/>
            <a:ext cx="2425892" cy="2697872"/>
            <a:chOff x="2252663" y="1421006"/>
            <a:chExt cx="1819656" cy="2023404"/>
          </a:xfrm>
        </p:grpSpPr>
        <p:sp>
          <p:nvSpPr>
            <p:cNvPr id="107" name="空心弧 106"/>
            <p:cNvSpPr/>
            <p:nvPr/>
          </p:nvSpPr>
          <p:spPr>
            <a:xfrm rot="10800000">
              <a:off x="2252663" y="1624754"/>
              <a:ext cx="1819656" cy="1819656"/>
            </a:xfrm>
            <a:prstGeom prst="blockArc">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endParaRPr>
            </a:p>
          </p:txBody>
        </p:sp>
        <p:sp>
          <p:nvSpPr>
            <p:cNvPr id="109" name="文本框 30"/>
            <p:cNvSpPr txBox="1"/>
            <p:nvPr/>
          </p:nvSpPr>
          <p:spPr>
            <a:xfrm>
              <a:off x="2925716" y="2520387"/>
              <a:ext cx="454991" cy="467436"/>
            </a:xfrm>
            <a:prstGeom prst="rect">
              <a:avLst/>
            </a:prstGeom>
            <a:noFill/>
          </p:spPr>
          <p:txBody>
            <a:bodyPr wrap="none" lIns="68580" tIns="34290" rIns="68580" bIns="34290" rtlCol="0">
              <a:spAutoFit/>
            </a:bodyPr>
            <a:lstStyle/>
            <a:p>
              <a:r>
                <a:rPr lang="en-US" altLang="zh-CN" sz="3600" b="1" dirty="0">
                  <a:solidFill>
                    <a:schemeClr val="tx1">
                      <a:lumMod val="65000"/>
                      <a:lumOff val="35000"/>
                    </a:schemeClr>
                  </a:solidFill>
                </a:rPr>
                <a:t>02</a:t>
              </a:r>
              <a:endParaRPr lang="zh-CN" altLang="en-US" sz="3600" b="1" dirty="0">
                <a:solidFill>
                  <a:schemeClr val="tx1">
                    <a:lumMod val="65000"/>
                    <a:lumOff val="35000"/>
                  </a:schemeClr>
                </a:solidFill>
              </a:endParaRPr>
            </a:p>
          </p:txBody>
        </p:sp>
        <p:sp>
          <p:nvSpPr>
            <p:cNvPr id="110" name="燕尾形 109"/>
            <p:cNvSpPr/>
            <p:nvPr/>
          </p:nvSpPr>
          <p:spPr>
            <a:xfrm rot="16200000">
              <a:off x="3026976" y="2145562"/>
              <a:ext cx="261257" cy="261257"/>
            </a:xfrm>
            <a:prstGeom prst="chevr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endParaRPr>
            </a:p>
          </p:txBody>
        </p:sp>
        <p:sp>
          <p:nvSpPr>
            <p:cNvPr id="111" name="文本框 50"/>
            <p:cNvSpPr txBox="1"/>
            <p:nvPr/>
          </p:nvSpPr>
          <p:spPr>
            <a:xfrm>
              <a:off x="2282271" y="1421006"/>
              <a:ext cx="1713666" cy="364715"/>
            </a:xfrm>
            <a:prstGeom prst="rect">
              <a:avLst/>
            </a:prstGeom>
            <a:noFill/>
          </p:spPr>
          <p:txBody>
            <a:bodyPr wrap="square" lIns="68580" tIns="34290" rIns="68580" bIns="34290" rtlCol="0">
              <a:spAutoFit/>
            </a:bodyPr>
            <a:lstStyle/>
            <a:p>
              <a:pPr>
                <a:lnSpc>
                  <a:spcPct val="12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在此添加内容在此添加内容在此添加内容在此添加内容在此添加内容</a:t>
              </a:r>
            </a:p>
          </p:txBody>
        </p:sp>
      </p:grpSp>
      <p:grpSp>
        <p:nvGrpSpPr>
          <p:cNvPr id="114" name="组合 113"/>
          <p:cNvGrpSpPr/>
          <p:nvPr/>
        </p:nvGrpSpPr>
        <p:grpSpPr>
          <a:xfrm>
            <a:off x="4823248" y="2170176"/>
            <a:ext cx="2425893" cy="2858220"/>
            <a:chOff x="3617905" y="1627632"/>
            <a:chExt cx="1819656" cy="2143665"/>
          </a:xfrm>
        </p:grpSpPr>
        <p:sp>
          <p:nvSpPr>
            <p:cNvPr id="146" name="空心弧 145"/>
            <p:cNvSpPr/>
            <p:nvPr/>
          </p:nvSpPr>
          <p:spPr>
            <a:xfrm>
              <a:off x="3617905" y="1627632"/>
              <a:ext cx="1819656" cy="1819656"/>
            </a:xfrm>
            <a:prstGeom prst="blockArc">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endParaRPr>
            </a:p>
          </p:txBody>
        </p:sp>
        <p:sp>
          <p:nvSpPr>
            <p:cNvPr id="147" name="文本框 28"/>
            <p:cNvSpPr txBox="1"/>
            <p:nvPr/>
          </p:nvSpPr>
          <p:spPr>
            <a:xfrm>
              <a:off x="4280169" y="2113843"/>
              <a:ext cx="454991" cy="467436"/>
            </a:xfrm>
            <a:prstGeom prst="rect">
              <a:avLst/>
            </a:prstGeom>
            <a:noFill/>
          </p:spPr>
          <p:txBody>
            <a:bodyPr wrap="none" lIns="68580" tIns="34290" rIns="68580" bIns="34290" rtlCol="0">
              <a:spAutoFit/>
            </a:bodyPr>
            <a:lstStyle/>
            <a:p>
              <a:r>
                <a:rPr lang="en-US" altLang="zh-CN" sz="3600" b="1" dirty="0">
                  <a:solidFill>
                    <a:schemeClr val="tx1">
                      <a:lumMod val="65000"/>
                      <a:lumOff val="35000"/>
                    </a:schemeClr>
                  </a:solidFill>
                </a:rPr>
                <a:t>03</a:t>
              </a:r>
              <a:endParaRPr lang="zh-CN" altLang="en-US" sz="3600" b="1" dirty="0">
                <a:solidFill>
                  <a:schemeClr val="tx1">
                    <a:lumMod val="65000"/>
                    <a:lumOff val="35000"/>
                  </a:schemeClr>
                </a:solidFill>
              </a:endParaRPr>
            </a:p>
          </p:txBody>
        </p:sp>
        <p:grpSp>
          <p:nvGrpSpPr>
            <p:cNvPr id="148" name="组合 147"/>
            <p:cNvGrpSpPr/>
            <p:nvPr/>
          </p:nvGrpSpPr>
          <p:grpSpPr>
            <a:xfrm>
              <a:off x="4239299" y="2750765"/>
              <a:ext cx="571295" cy="336053"/>
              <a:chOff x="5687624" y="1413289"/>
              <a:chExt cx="761726" cy="448071"/>
            </a:xfrm>
          </p:grpSpPr>
          <p:sp>
            <p:nvSpPr>
              <p:cNvPr id="151" name="任意多边形 150"/>
              <p:cNvSpPr/>
              <p:nvPr/>
            </p:nvSpPr>
            <p:spPr>
              <a:xfrm rot="2700000">
                <a:off x="5812942" y="1413289"/>
                <a:ext cx="448071" cy="448071"/>
              </a:xfrm>
              <a:custGeom>
                <a:avLst/>
                <a:gdLst>
                  <a:gd name="connsiteX0" fmla="*/ 704234 w 1072230"/>
                  <a:gd name="connsiteY0" fmla="*/ 548838 h 1072230"/>
                  <a:gd name="connsiteX1" fmla="*/ 693389 w 1072230"/>
                  <a:gd name="connsiteY1" fmla="*/ 602554 h 1072230"/>
                  <a:gd name="connsiteX2" fmla="*/ 602554 w 1072230"/>
                  <a:gd name="connsiteY2" fmla="*/ 693389 h 1072230"/>
                  <a:gd name="connsiteX3" fmla="*/ 568998 w 1072230"/>
                  <a:gd name="connsiteY3" fmla="*/ 700164 h 1072230"/>
                  <a:gd name="connsiteX4" fmla="*/ 568998 w 1072230"/>
                  <a:gd name="connsiteY4" fmla="*/ 879092 h 1072230"/>
                  <a:gd name="connsiteX5" fmla="*/ 598094 w 1072230"/>
                  <a:gd name="connsiteY5" fmla="*/ 876524 h 1072230"/>
                  <a:gd name="connsiteX6" fmla="*/ 879131 w 1072230"/>
                  <a:gd name="connsiteY6" fmla="*/ 602427 h 1072230"/>
                  <a:gd name="connsiteX7" fmla="*/ 884533 w 1072230"/>
                  <a:gd name="connsiteY7" fmla="*/ 548838 h 1072230"/>
                  <a:gd name="connsiteX8" fmla="*/ 187697 w 1072230"/>
                  <a:gd name="connsiteY8" fmla="*/ 548838 h 1072230"/>
                  <a:gd name="connsiteX9" fmla="*/ 193099 w 1072230"/>
                  <a:gd name="connsiteY9" fmla="*/ 602427 h 1072230"/>
                  <a:gd name="connsiteX10" fmla="*/ 474136 w 1072230"/>
                  <a:gd name="connsiteY10" fmla="*/ 876524 h 1072230"/>
                  <a:gd name="connsiteX11" fmla="*/ 509616 w 1072230"/>
                  <a:gd name="connsiteY11" fmla="*/ 879655 h 1072230"/>
                  <a:gd name="connsiteX12" fmla="*/ 509616 w 1072230"/>
                  <a:gd name="connsiteY12" fmla="*/ 701453 h 1072230"/>
                  <a:gd name="connsiteX13" fmla="*/ 469676 w 1072230"/>
                  <a:gd name="connsiteY13" fmla="*/ 693389 h 1072230"/>
                  <a:gd name="connsiteX14" fmla="*/ 378841 w 1072230"/>
                  <a:gd name="connsiteY14" fmla="*/ 602554 h 1072230"/>
                  <a:gd name="connsiteX15" fmla="*/ 367996 w 1072230"/>
                  <a:gd name="connsiteY15" fmla="*/ 548838 h 1072230"/>
                  <a:gd name="connsiteX16" fmla="*/ 536115 w 1072230"/>
                  <a:gd name="connsiteY16" fmla="*/ 450771 h 1072230"/>
                  <a:gd name="connsiteX17" fmla="*/ 450771 w 1072230"/>
                  <a:gd name="connsiteY17" fmla="*/ 536115 h 1072230"/>
                  <a:gd name="connsiteX18" fmla="*/ 536115 w 1072230"/>
                  <a:gd name="connsiteY18" fmla="*/ 621459 h 1072230"/>
                  <a:gd name="connsiteX19" fmla="*/ 621459 w 1072230"/>
                  <a:gd name="connsiteY19" fmla="*/ 536115 h 1072230"/>
                  <a:gd name="connsiteX20" fmla="*/ 536115 w 1072230"/>
                  <a:gd name="connsiteY20" fmla="*/ 450771 h 1072230"/>
                  <a:gd name="connsiteX21" fmla="*/ 568998 w 1072230"/>
                  <a:gd name="connsiteY21" fmla="*/ 185050 h 1072230"/>
                  <a:gd name="connsiteX22" fmla="*/ 568998 w 1072230"/>
                  <a:gd name="connsiteY22" fmla="*/ 372066 h 1072230"/>
                  <a:gd name="connsiteX23" fmla="*/ 602554 w 1072230"/>
                  <a:gd name="connsiteY23" fmla="*/ 378841 h 1072230"/>
                  <a:gd name="connsiteX24" fmla="*/ 693389 w 1072230"/>
                  <a:gd name="connsiteY24" fmla="*/ 469676 h 1072230"/>
                  <a:gd name="connsiteX25" fmla="*/ 697383 w 1072230"/>
                  <a:gd name="connsiteY25" fmla="*/ 489456 h 1072230"/>
                  <a:gd name="connsiteX26" fmla="*/ 882502 w 1072230"/>
                  <a:gd name="connsiteY26" fmla="*/ 489456 h 1072230"/>
                  <a:gd name="connsiteX27" fmla="*/ 880775 w 1072230"/>
                  <a:gd name="connsiteY27" fmla="*/ 469885 h 1072230"/>
                  <a:gd name="connsiteX28" fmla="*/ 606678 w 1072230"/>
                  <a:gd name="connsiteY28" fmla="*/ 188848 h 1072230"/>
                  <a:gd name="connsiteX29" fmla="*/ 509616 w 1072230"/>
                  <a:gd name="connsiteY29" fmla="*/ 184073 h 1072230"/>
                  <a:gd name="connsiteX30" fmla="*/ 474136 w 1072230"/>
                  <a:gd name="connsiteY30" fmla="*/ 187204 h 1072230"/>
                  <a:gd name="connsiteX31" fmla="*/ 193099 w 1072230"/>
                  <a:gd name="connsiteY31" fmla="*/ 461301 h 1072230"/>
                  <a:gd name="connsiteX32" fmla="*/ 190261 w 1072230"/>
                  <a:gd name="connsiteY32" fmla="*/ 489456 h 1072230"/>
                  <a:gd name="connsiteX33" fmla="*/ 374847 w 1072230"/>
                  <a:gd name="connsiteY33" fmla="*/ 489456 h 1072230"/>
                  <a:gd name="connsiteX34" fmla="*/ 378841 w 1072230"/>
                  <a:gd name="connsiteY34" fmla="*/ 469676 h 1072230"/>
                  <a:gd name="connsiteX35" fmla="*/ 469676 w 1072230"/>
                  <a:gd name="connsiteY35" fmla="*/ 378841 h 1072230"/>
                  <a:gd name="connsiteX36" fmla="*/ 509616 w 1072230"/>
                  <a:gd name="connsiteY36" fmla="*/ 370777 h 1072230"/>
                  <a:gd name="connsiteX37" fmla="*/ 536115 w 1072230"/>
                  <a:gd name="connsiteY37" fmla="*/ 0 h 1072230"/>
                  <a:gd name="connsiteX38" fmla="*/ 560453 w 1072230"/>
                  <a:gd name="connsiteY38" fmla="*/ 2453 h 1072230"/>
                  <a:gd name="connsiteX39" fmla="*/ 594600 w 1072230"/>
                  <a:gd name="connsiteY39" fmla="*/ 91894 h 1072230"/>
                  <a:gd name="connsiteX40" fmla="*/ 651562 w 1072230"/>
                  <a:gd name="connsiteY40" fmla="*/ 13189 h 1072230"/>
                  <a:gd name="connsiteX41" fmla="*/ 697807 w 1072230"/>
                  <a:gd name="connsiteY41" fmla="*/ 27545 h 1072230"/>
                  <a:gd name="connsiteX42" fmla="*/ 707577 w 1072230"/>
                  <a:gd name="connsiteY42" fmla="*/ 122165 h 1072230"/>
                  <a:gd name="connsiteX43" fmla="*/ 781521 w 1072230"/>
                  <a:gd name="connsiteY43" fmla="*/ 62065 h 1072230"/>
                  <a:gd name="connsiteX44" fmla="*/ 824168 w 1072230"/>
                  <a:gd name="connsiteY44" fmla="*/ 85213 h 1072230"/>
                  <a:gd name="connsiteX45" fmla="*/ 808874 w 1072230"/>
                  <a:gd name="connsiteY45" fmla="*/ 180650 h 1072230"/>
                  <a:gd name="connsiteX46" fmla="*/ 896385 w 1072230"/>
                  <a:gd name="connsiteY46" fmla="*/ 141496 h 1072230"/>
                  <a:gd name="connsiteX47" fmla="*/ 915206 w 1072230"/>
                  <a:gd name="connsiteY47" fmla="*/ 157025 h 1072230"/>
                  <a:gd name="connsiteX48" fmla="*/ 930734 w 1072230"/>
                  <a:gd name="connsiteY48" fmla="*/ 175845 h 1072230"/>
                  <a:gd name="connsiteX49" fmla="*/ 891580 w 1072230"/>
                  <a:gd name="connsiteY49" fmla="*/ 263356 h 1072230"/>
                  <a:gd name="connsiteX50" fmla="*/ 987017 w 1072230"/>
                  <a:gd name="connsiteY50" fmla="*/ 248062 h 1072230"/>
                  <a:gd name="connsiteX51" fmla="*/ 1010166 w 1072230"/>
                  <a:gd name="connsiteY51" fmla="*/ 290710 h 1072230"/>
                  <a:gd name="connsiteX52" fmla="*/ 950065 w 1072230"/>
                  <a:gd name="connsiteY52" fmla="*/ 364653 h 1072230"/>
                  <a:gd name="connsiteX53" fmla="*/ 1044685 w 1072230"/>
                  <a:gd name="connsiteY53" fmla="*/ 374423 h 1072230"/>
                  <a:gd name="connsiteX54" fmla="*/ 1059041 w 1072230"/>
                  <a:gd name="connsiteY54" fmla="*/ 420668 h 1072230"/>
                  <a:gd name="connsiteX55" fmla="*/ 980336 w 1072230"/>
                  <a:gd name="connsiteY55" fmla="*/ 477630 h 1072230"/>
                  <a:gd name="connsiteX56" fmla="*/ 1069777 w 1072230"/>
                  <a:gd name="connsiteY56" fmla="*/ 511777 h 1072230"/>
                  <a:gd name="connsiteX57" fmla="*/ 1072230 w 1072230"/>
                  <a:gd name="connsiteY57" fmla="*/ 536115 h 1072230"/>
                  <a:gd name="connsiteX58" fmla="*/ 1069777 w 1072230"/>
                  <a:gd name="connsiteY58" fmla="*/ 560453 h 1072230"/>
                  <a:gd name="connsiteX59" fmla="*/ 980336 w 1072230"/>
                  <a:gd name="connsiteY59" fmla="*/ 594600 h 1072230"/>
                  <a:gd name="connsiteX60" fmla="*/ 1059041 w 1072230"/>
                  <a:gd name="connsiteY60" fmla="*/ 651562 h 1072230"/>
                  <a:gd name="connsiteX61" fmla="*/ 1044685 w 1072230"/>
                  <a:gd name="connsiteY61" fmla="*/ 697807 h 1072230"/>
                  <a:gd name="connsiteX62" fmla="*/ 950065 w 1072230"/>
                  <a:gd name="connsiteY62" fmla="*/ 707577 h 1072230"/>
                  <a:gd name="connsiteX63" fmla="*/ 1010166 w 1072230"/>
                  <a:gd name="connsiteY63" fmla="*/ 781521 h 1072230"/>
                  <a:gd name="connsiteX64" fmla="*/ 987017 w 1072230"/>
                  <a:gd name="connsiteY64" fmla="*/ 824168 h 1072230"/>
                  <a:gd name="connsiteX65" fmla="*/ 891580 w 1072230"/>
                  <a:gd name="connsiteY65" fmla="*/ 808874 h 1072230"/>
                  <a:gd name="connsiteX66" fmla="*/ 930734 w 1072230"/>
                  <a:gd name="connsiteY66" fmla="*/ 896385 h 1072230"/>
                  <a:gd name="connsiteX67" fmla="*/ 915206 w 1072230"/>
                  <a:gd name="connsiteY67" fmla="*/ 915206 h 1072230"/>
                  <a:gd name="connsiteX68" fmla="*/ 896385 w 1072230"/>
                  <a:gd name="connsiteY68" fmla="*/ 930734 h 1072230"/>
                  <a:gd name="connsiteX69" fmla="*/ 808874 w 1072230"/>
                  <a:gd name="connsiteY69" fmla="*/ 891580 h 1072230"/>
                  <a:gd name="connsiteX70" fmla="*/ 824168 w 1072230"/>
                  <a:gd name="connsiteY70" fmla="*/ 987017 h 1072230"/>
                  <a:gd name="connsiteX71" fmla="*/ 781520 w 1072230"/>
                  <a:gd name="connsiteY71" fmla="*/ 1010166 h 1072230"/>
                  <a:gd name="connsiteX72" fmla="*/ 707577 w 1072230"/>
                  <a:gd name="connsiteY72" fmla="*/ 950065 h 1072230"/>
                  <a:gd name="connsiteX73" fmla="*/ 697807 w 1072230"/>
                  <a:gd name="connsiteY73" fmla="*/ 1044685 h 1072230"/>
                  <a:gd name="connsiteX74" fmla="*/ 651562 w 1072230"/>
                  <a:gd name="connsiteY74" fmla="*/ 1059041 h 1072230"/>
                  <a:gd name="connsiteX75" fmla="*/ 594600 w 1072230"/>
                  <a:gd name="connsiteY75" fmla="*/ 980336 h 1072230"/>
                  <a:gd name="connsiteX76" fmla="*/ 560453 w 1072230"/>
                  <a:gd name="connsiteY76" fmla="*/ 1069777 h 1072230"/>
                  <a:gd name="connsiteX77" fmla="*/ 536115 w 1072230"/>
                  <a:gd name="connsiteY77" fmla="*/ 1072230 h 1072230"/>
                  <a:gd name="connsiteX78" fmla="*/ 511777 w 1072230"/>
                  <a:gd name="connsiteY78" fmla="*/ 1069777 h 1072230"/>
                  <a:gd name="connsiteX79" fmla="*/ 477630 w 1072230"/>
                  <a:gd name="connsiteY79" fmla="*/ 980336 h 1072230"/>
                  <a:gd name="connsiteX80" fmla="*/ 420668 w 1072230"/>
                  <a:gd name="connsiteY80" fmla="*/ 1059041 h 1072230"/>
                  <a:gd name="connsiteX81" fmla="*/ 374423 w 1072230"/>
                  <a:gd name="connsiteY81" fmla="*/ 1044685 h 1072230"/>
                  <a:gd name="connsiteX82" fmla="*/ 364653 w 1072230"/>
                  <a:gd name="connsiteY82" fmla="*/ 950065 h 1072230"/>
                  <a:gd name="connsiteX83" fmla="*/ 290710 w 1072230"/>
                  <a:gd name="connsiteY83" fmla="*/ 1010166 h 1072230"/>
                  <a:gd name="connsiteX84" fmla="*/ 248062 w 1072230"/>
                  <a:gd name="connsiteY84" fmla="*/ 987017 h 1072230"/>
                  <a:gd name="connsiteX85" fmla="*/ 263356 w 1072230"/>
                  <a:gd name="connsiteY85" fmla="*/ 891580 h 1072230"/>
                  <a:gd name="connsiteX86" fmla="*/ 175845 w 1072230"/>
                  <a:gd name="connsiteY86" fmla="*/ 930734 h 1072230"/>
                  <a:gd name="connsiteX87" fmla="*/ 157025 w 1072230"/>
                  <a:gd name="connsiteY87" fmla="*/ 915206 h 1072230"/>
                  <a:gd name="connsiteX88" fmla="*/ 141496 w 1072230"/>
                  <a:gd name="connsiteY88" fmla="*/ 896385 h 1072230"/>
                  <a:gd name="connsiteX89" fmla="*/ 180650 w 1072230"/>
                  <a:gd name="connsiteY89" fmla="*/ 808874 h 1072230"/>
                  <a:gd name="connsiteX90" fmla="*/ 85213 w 1072230"/>
                  <a:gd name="connsiteY90" fmla="*/ 824168 h 1072230"/>
                  <a:gd name="connsiteX91" fmla="*/ 62065 w 1072230"/>
                  <a:gd name="connsiteY91" fmla="*/ 781521 h 1072230"/>
                  <a:gd name="connsiteX92" fmla="*/ 122165 w 1072230"/>
                  <a:gd name="connsiteY92" fmla="*/ 707577 h 1072230"/>
                  <a:gd name="connsiteX93" fmla="*/ 27545 w 1072230"/>
                  <a:gd name="connsiteY93" fmla="*/ 697807 h 1072230"/>
                  <a:gd name="connsiteX94" fmla="*/ 13189 w 1072230"/>
                  <a:gd name="connsiteY94" fmla="*/ 651562 h 1072230"/>
                  <a:gd name="connsiteX95" fmla="*/ 91894 w 1072230"/>
                  <a:gd name="connsiteY95" fmla="*/ 594600 h 1072230"/>
                  <a:gd name="connsiteX96" fmla="*/ 2453 w 1072230"/>
                  <a:gd name="connsiteY96" fmla="*/ 560453 h 1072230"/>
                  <a:gd name="connsiteX97" fmla="*/ 0 w 1072230"/>
                  <a:gd name="connsiteY97" fmla="*/ 536115 h 1072230"/>
                  <a:gd name="connsiteX98" fmla="*/ 2453 w 1072230"/>
                  <a:gd name="connsiteY98" fmla="*/ 511777 h 1072230"/>
                  <a:gd name="connsiteX99" fmla="*/ 91894 w 1072230"/>
                  <a:gd name="connsiteY99" fmla="*/ 477630 h 1072230"/>
                  <a:gd name="connsiteX100" fmla="*/ 13189 w 1072230"/>
                  <a:gd name="connsiteY100" fmla="*/ 420668 h 1072230"/>
                  <a:gd name="connsiteX101" fmla="*/ 27545 w 1072230"/>
                  <a:gd name="connsiteY101" fmla="*/ 374423 h 1072230"/>
                  <a:gd name="connsiteX102" fmla="*/ 122165 w 1072230"/>
                  <a:gd name="connsiteY102" fmla="*/ 364653 h 1072230"/>
                  <a:gd name="connsiteX103" fmla="*/ 62065 w 1072230"/>
                  <a:gd name="connsiteY103" fmla="*/ 290710 h 1072230"/>
                  <a:gd name="connsiteX104" fmla="*/ 85213 w 1072230"/>
                  <a:gd name="connsiteY104" fmla="*/ 248062 h 1072230"/>
                  <a:gd name="connsiteX105" fmla="*/ 180650 w 1072230"/>
                  <a:gd name="connsiteY105" fmla="*/ 263356 h 1072230"/>
                  <a:gd name="connsiteX106" fmla="*/ 141496 w 1072230"/>
                  <a:gd name="connsiteY106" fmla="*/ 175845 h 1072230"/>
                  <a:gd name="connsiteX107" fmla="*/ 157025 w 1072230"/>
                  <a:gd name="connsiteY107" fmla="*/ 157025 h 1072230"/>
                  <a:gd name="connsiteX108" fmla="*/ 175845 w 1072230"/>
                  <a:gd name="connsiteY108" fmla="*/ 141496 h 1072230"/>
                  <a:gd name="connsiteX109" fmla="*/ 263356 w 1072230"/>
                  <a:gd name="connsiteY109" fmla="*/ 180650 h 1072230"/>
                  <a:gd name="connsiteX110" fmla="*/ 248062 w 1072230"/>
                  <a:gd name="connsiteY110" fmla="*/ 85213 h 1072230"/>
                  <a:gd name="connsiteX111" fmla="*/ 290710 w 1072230"/>
                  <a:gd name="connsiteY111" fmla="*/ 62065 h 1072230"/>
                  <a:gd name="connsiteX112" fmla="*/ 364653 w 1072230"/>
                  <a:gd name="connsiteY112" fmla="*/ 122165 h 1072230"/>
                  <a:gd name="connsiteX113" fmla="*/ 374423 w 1072230"/>
                  <a:gd name="connsiteY113" fmla="*/ 27545 h 1072230"/>
                  <a:gd name="connsiteX114" fmla="*/ 420668 w 1072230"/>
                  <a:gd name="connsiteY114" fmla="*/ 13189 h 1072230"/>
                  <a:gd name="connsiteX115" fmla="*/ 477630 w 1072230"/>
                  <a:gd name="connsiteY115" fmla="*/ 91894 h 1072230"/>
                  <a:gd name="connsiteX116" fmla="*/ 511777 w 1072230"/>
                  <a:gd name="connsiteY116" fmla="*/ 2453 h 1072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072230" h="1072230">
                    <a:moveTo>
                      <a:pt x="704234" y="548838"/>
                    </a:moveTo>
                    <a:lnTo>
                      <a:pt x="693389" y="602554"/>
                    </a:lnTo>
                    <a:cubicBezTo>
                      <a:pt x="676115" y="643396"/>
                      <a:pt x="643396" y="676115"/>
                      <a:pt x="602554" y="693389"/>
                    </a:cubicBezTo>
                    <a:lnTo>
                      <a:pt x="568998" y="700164"/>
                    </a:lnTo>
                    <a:lnTo>
                      <a:pt x="568998" y="879092"/>
                    </a:lnTo>
                    <a:lnTo>
                      <a:pt x="598094" y="876524"/>
                    </a:lnTo>
                    <a:cubicBezTo>
                      <a:pt x="738911" y="851371"/>
                      <a:pt x="850563" y="742032"/>
                      <a:pt x="879131" y="602427"/>
                    </a:cubicBezTo>
                    <a:lnTo>
                      <a:pt x="884533" y="548838"/>
                    </a:lnTo>
                    <a:close/>
                    <a:moveTo>
                      <a:pt x="187697" y="548838"/>
                    </a:moveTo>
                    <a:lnTo>
                      <a:pt x="193099" y="602427"/>
                    </a:lnTo>
                    <a:cubicBezTo>
                      <a:pt x="221667" y="742032"/>
                      <a:pt x="333319" y="851371"/>
                      <a:pt x="474136" y="876524"/>
                    </a:cubicBezTo>
                    <a:lnTo>
                      <a:pt x="509616" y="879655"/>
                    </a:lnTo>
                    <a:lnTo>
                      <a:pt x="509616" y="701453"/>
                    </a:lnTo>
                    <a:lnTo>
                      <a:pt x="469676" y="693389"/>
                    </a:lnTo>
                    <a:cubicBezTo>
                      <a:pt x="428834" y="676115"/>
                      <a:pt x="396115" y="643396"/>
                      <a:pt x="378841" y="602554"/>
                    </a:cubicBezTo>
                    <a:lnTo>
                      <a:pt x="367996" y="548838"/>
                    </a:lnTo>
                    <a:close/>
                    <a:moveTo>
                      <a:pt x="536115" y="450771"/>
                    </a:moveTo>
                    <a:cubicBezTo>
                      <a:pt x="488981" y="450771"/>
                      <a:pt x="450771" y="488981"/>
                      <a:pt x="450771" y="536115"/>
                    </a:cubicBezTo>
                    <a:cubicBezTo>
                      <a:pt x="450771" y="583249"/>
                      <a:pt x="488981" y="621459"/>
                      <a:pt x="536115" y="621459"/>
                    </a:cubicBezTo>
                    <a:cubicBezTo>
                      <a:pt x="583249" y="621459"/>
                      <a:pt x="621459" y="583249"/>
                      <a:pt x="621459" y="536115"/>
                    </a:cubicBezTo>
                    <a:cubicBezTo>
                      <a:pt x="621459" y="488981"/>
                      <a:pt x="583249" y="450771"/>
                      <a:pt x="536115" y="450771"/>
                    </a:cubicBezTo>
                    <a:close/>
                    <a:moveTo>
                      <a:pt x="568998" y="185050"/>
                    </a:moveTo>
                    <a:lnTo>
                      <a:pt x="568998" y="372066"/>
                    </a:lnTo>
                    <a:lnTo>
                      <a:pt x="602554" y="378841"/>
                    </a:lnTo>
                    <a:cubicBezTo>
                      <a:pt x="643396" y="396115"/>
                      <a:pt x="676115" y="428834"/>
                      <a:pt x="693389" y="469676"/>
                    </a:cubicBezTo>
                    <a:lnTo>
                      <a:pt x="697383" y="489456"/>
                    </a:lnTo>
                    <a:lnTo>
                      <a:pt x="882502" y="489456"/>
                    </a:lnTo>
                    <a:lnTo>
                      <a:pt x="880775" y="469885"/>
                    </a:lnTo>
                    <a:cubicBezTo>
                      <a:pt x="855622" y="329068"/>
                      <a:pt x="746282" y="217416"/>
                      <a:pt x="606678" y="188848"/>
                    </a:cubicBezTo>
                    <a:close/>
                    <a:moveTo>
                      <a:pt x="509616" y="184073"/>
                    </a:moveTo>
                    <a:lnTo>
                      <a:pt x="474136" y="187204"/>
                    </a:lnTo>
                    <a:cubicBezTo>
                      <a:pt x="333319" y="212357"/>
                      <a:pt x="221667" y="321696"/>
                      <a:pt x="193099" y="461301"/>
                    </a:cubicBezTo>
                    <a:lnTo>
                      <a:pt x="190261" y="489456"/>
                    </a:lnTo>
                    <a:lnTo>
                      <a:pt x="374847" y="489456"/>
                    </a:lnTo>
                    <a:lnTo>
                      <a:pt x="378841" y="469676"/>
                    </a:lnTo>
                    <a:cubicBezTo>
                      <a:pt x="396115" y="428834"/>
                      <a:pt x="428834" y="396115"/>
                      <a:pt x="469676" y="378841"/>
                    </a:cubicBezTo>
                    <a:lnTo>
                      <a:pt x="509616" y="370777"/>
                    </a:lnTo>
                    <a:close/>
                    <a:moveTo>
                      <a:pt x="536115" y="0"/>
                    </a:moveTo>
                    <a:lnTo>
                      <a:pt x="560453" y="2453"/>
                    </a:lnTo>
                    <a:lnTo>
                      <a:pt x="594600" y="91894"/>
                    </a:lnTo>
                    <a:lnTo>
                      <a:pt x="651562" y="13189"/>
                    </a:lnTo>
                    <a:lnTo>
                      <a:pt x="697807" y="27545"/>
                    </a:lnTo>
                    <a:lnTo>
                      <a:pt x="707577" y="122165"/>
                    </a:lnTo>
                    <a:lnTo>
                      <a:pt x="781521" y="62065"/>
                    </a:lnTo>
                    <a:lnTo>
                      <a:pt x="824168" y="85213"/>
                    </a:lnTo>
                    <a:lnTo>
                      <a:pt x="808874" y="180650"/>
                    </a:lnTo>
                    <a:lnTo>
                      <a:pt x="896385" y="141496"/>
                    </a:lnTo>
                    <a:lnTo>
                      <a:pt x="915206" y="157025"/>
                    </a:lnTo>
                    <a:lnTo>
                      <a:pt x="930734" y="175845"/>
                    </a:lnTo>
                    <a:lnTo>
                      <a:pt x="891580" y="263356"/>
                    </a:lnTo>
                    <a:lnTo>
                      <a:pt x="987017" y="248062"/>
                    </a:lnTo>
                    <a:lnTo>
                      <a:pt x="1010166" y="290710"/>
                    </a:lnTo>
                    <a:lnTo>
                      <a:pt x="950065" y="364653"/>
                    </a:lnTo>
                    <a:lnTo>
                      <a:pt x="1044685" y="374423"/>
                    </a:lnTo>
                    <a:lnTo>
                      <a:pt x="1059041" y="420668"/>
                    </a:lnTo>
                    <a:lnTo>
                      <a:pt x="980336" y="477630"/>
                    </a:lnTo>
                    <a:lnTo>
                      <a:pt x="1069777" y="511777"/>
                    </a:lnTo>
                    <a:lnTo>
                      <a:pt x="1072230" y="536115"/>
                    </a:lnTo>
                    <a:lnTo>
                      <a:pt x="1069777" y="560453"/>
                    </a:lnTo>
                    <a:lnTo>
                      <a:pt x="980336" y="594600"/>
                    </a:lnTo>
                    <a:lnTo>
                      <a:pt x="1059041" y="651562"/>
                    </a:lnTo>
                    <a:lnTo>
                      <a:pt x="1044685" y="697807"/>
                    </a:lnTo>
                    <a:lnTo>
                      <a:pt x="950065" y="707577"/>
                    </a:lnTo>
                    <a:lnTo>
                      <a:pt x="1010166" y="781521"/>
                    </a:lnTo>
                    <a:lnTo>
                      <a:pt x="987017" y="824168"/>
                    </a:lnTo>
                    <a:lnTo>
                      <a:pt x="891580" y="808874"/>
                    </a:lnTo>
                    <a:lnTo>
                      <a:pt x="930734" y="896385"/>
                    </a:lnTo>
                    <a:lnTo>
                      <a:pt x="915206" y="915206"/>
                    </a:lnTo>
                    <a:lnTo>
                      <a:pt x="896385" y="930734"/>
                    </a:lnTo>
                    <a:lnTo>
                      <a:pt x="808874" y="891580"/>
                    </a:lnTo>
                    <a:lnTo>
                      <a:pt x="824168" y="987017"/>
                    </a:lnTo>
                    <a:lnTo>
                      <a:pt x="781520" y="1010166"/>
                    </a:lnTo>
                    <a:lnTo>
                      <a:pt x="707577" y="950065"/>
                    </a:lnTo>
                    <a:lnTo>
                      <a:pt x="697807" y="1044685"/>
                    </a:lnTo>
                    <a:lnTo>
                      <a:pt x="651562" y="1059041"/>
                    </a:lnTo>
                    <a:lnTo>
                      <a:pt x="594600" y="980336"/>
                    </a:lnTo>
                    <a:lnTo>
                      <a:pt x="560453" y="1069777"/>
                    </a:lnTo>
                    <a:lnTo>
                      <a:pt x="536115" y="1072230"/>
                    </a:lnTo>
                    <a:lnTo>
                      <a:pt x="511777" y="1069777"/>
                    </a:lnTo>
                    <a:lnTo>
                      <a:pt x="477630" y="980336"/>
                    </a:lnTo>
                    <a:lnTo>
                      <a:pt x="420668" y="1059041"/>
                    </a:lnTo>
                    <a:lnTo>
                      <a:pt x="374423" y="1044685"/>
                    </a:lnTo>
                    <a:lnTo>
                      <a:pt x="364653" y="950065"/>
                    </a:lnTo>
                    <a:lnTo>
                      <a:pt x="290710" y="1010166"/>
                    </a:lnTo>
                    <a:lnTo>
                      <a:pt x="248062" y="987017"/>
                    </a:lnTo>
                    <a:lnTo>
                      <a:pt x="263356" y="891580"/>
                    </a:lnTo>
                    <a:lnTo>
                      <a:pt x="175845" y="930734"/>
                    </a:lnTo>
                    <a:lnTo>
                      <a:pt x="157025" y="915206"/>
                    </a:lnTo>
                    <a:lnTo>
                      <a:pt x="141496" y="896385"/>
                    </a:lnTo>
                    <a:lnTo>
                      <a:pt x="180650" y="808874"/>
                    </a:lnTo>
                    <a:lnTo>
                      <a:pt x="85213" y="824168"/>
                    </a:lnTo>
                    <a:lnTo>
                      <a:pt x="62065" y="781521"/>
                    </a:lnTo>
                    <a:lnTo>
                      <a:pt x="122165" y="707577"/>
                    </a:lnTo>
                    <a:lnTo>
                      <a:pt x="27545" y="697807"/>
                    </a:lnTo>
                    <a:lnTo>
                      <a:pt x="13189" y="651562"/>
                    </a:lnTo>
                    <a:lnTo>
                      <a:pt x="91894" y="594600"/>
                    </a:lnTo>
                    <a:lnTo>
                      <a:pt x="2453" y="560453"/>
                    </a:lnTo>
                    <a:lnTo>
                      <a:pt x="0" y="536115"/>
                    </a:lnTo>
                    <a:lnTo>
                      <a:pt x="2453" y="511777"/>
                    </a:lnTo>
                    <a:lnTo>
                      <a:pt x="91894" y="477630"/>
                    </a:lnTo>
                    <a:lnTo>
                      <a:pt x="13189" y="420668"/>
                    </a:lnTo>
                    <a:lnTo>
                      <a:pt x="27545" y="374423"/>
                    </a:lnTo>
                    <a:lnTo>
                      <a:pt x="122165" y="364653"/>
                    </a:lnTo>
                    <a:lnTo>
                      <a:pt x="62065" y="290710"/>
                    </a:lnTo>
                    <a:lnTo>
                      <a:pt x="85213" y="248062"/>
                    </a:lnTo>
                    <a:lnTo>
                      <a:pt x="180650" y="263356"/>
                    </a:lnTo>
                    <a:lnTo>
                      <a:pt x="141496" y="175845"/>
                    </a:lnTo>
                    <a:lnTo>
                      <a:pt x="157025" y="157025"/>
                    </a:lnTo>
                    <a:lnTo>
                      <a:pt x="175845" y="141496"/>
                    </a:lnTo>
                    <a:lnTo>
                      <a:pt x="263356" y="180650"/>
                    </a:lnTo>
                    <a:lnTo>
                      <a:pt x="248062" y="85213"/>
                    </a:lnTo>
                    <a:lnTo>
                      <a:pt x="290710" y="62065"/>
                    </a:lnTo>
                    <a:lnTo>
                      <a:pt x="364653" y="122165"/>
                    </a:lnTo>
                    <a:lnTo>
                      <a:pt x="374423" y="27545"/>
                    </a:lnTo>
                    <a:lnTo>
                      <a:pt x="420668" y="13189"/>
                    </a:lnTo>
                    <a:lnTo>
                      <a:pt x="477630" y="91894"/>
                    </a:lnTo>
                    <a:lnTo>
                      <a:pt x="511777" y="245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任意多边形 151"/>
              <p:cNvSpPr/>
              <p:nvPr/>
            </p:nvSpPr>
            <p:spPr>
              <a:xfrm rot="2700000">
                <a:off x="6260835" y="1459625"/>
                <a:ext cx="188515" cy="188515"/>
              </a:xfrm>
              <a:custGeom>
                <a:avLst/>
                <a:gdLst>
                  <a:gd name="connsiteX0" fmla="*/ 704234 w 1072230"/>
                  <a:gd name="connsiteY0" fmla="*/ 548838 h 1072230"/>
                  <a:gd name="connsiteX1" fmla="*/ 693389 w 1072230"/>
                  <a:gd name="connsiteY1" fmla="*/ 602554 h 1072230"/>
                  <a:gd name="connsiteX2" fmla="*/ 602554 w 1072230"/>
                  <a:gd name="connsiteY2" fmla="*/ 693389 h 1072230"/>
                  <a:gd name="connsiteX3" fmla="*/ 568998 w 1072230"/>
                  <a:gd name="connsiteY3" fmla="*/ 700164 h 1072230"/>
                  <a:gd name="connsiteX4" fmla="*/ 568998 w 1072230"/>
                  <a:gd name="connsiteY4" fmla="*/ 879092 h 1072230"/>
                  <a:gd name="connsiteX5" fmla="*/ 598094 w 1072230"/>
                  <a:gd name="connsiteY5" fmla="*/ 876524 h 1072230"/>
                  <a:gd name="connsiteX6" fmla="*/ 879131 w 1072230"/>
                  <a:gd name="connsiteY6" fmla="*/ 602427 h 1072230"/>
                  <a:gd name="connsiteX7" fmla="*/ 884533 w 1072230"/>
                  <a:gd name="connsiteY7" fmla="*/ 548838 h 1072230"/>
                  <a:gd name="connsiteX8" fmla="*/ 187697 w 1072230"/>
                  <a:gd name="connsiteY8" fmla="*/ 548838 h 1072230"/>
                  <a:gd name="connsiteX9" fmla="*/ 193099 w 1072230"/>
                  <a:gd name="connsiteY9" fmla="*/ 602427 h 1072230"/>
                  <a:gd name="connsiteX10" fmla="*/ 474136 w 1072230"/>
                  <a:gd name="connsiteY10" fmla="*/ 876524 h 1072230"/>
                  <a:gd name="connsiteX11" fmla="*/ 509616 w 1072230"/>
                  <a:gd name="connsiteY11" fmla="*/ 879655 h 1072230"/>
                  <a:gd name="connsiteX12" fmla="*/ 509616 w 1072230"/>
                  <a:gd name="connsiteY12" fmla="*/ 701453 h 1072230"/>
                  <a:gd name="connsiteX13" fmla="*/ 469676 w 1072230"/>
                  <a:gd name="connsiteY13" fmla="*/ 693389 h 1072230"/>
                  <a:gd name="connsiteX14" fmla="*/ 378841 w 1072230"/>
                  <a:gd name="connsiteY14" fmla="*/ 602554 h 1072230"/>
                  <a:gd name="connsiteX15" fmla="*/ 367996 w 1072230"/>
                  <a:gd name="connsiteY15" fmla="*/ 548838 h 1072230"/>
                  <a:gd name="connsiteX16" fmla="*/ 536115 w 1072230"/>
                  <a:gd name="connsiteY16" fmla="*/ 450771 h 1072230"/>
                  <a:gd name="connsiteX17" fmla="*/ 450771 w 1072230"/>
                  <a:gd name="connsiteY17" fmla="*/ 536115 h 1072230"/>
                  <a:gd name="connsiteX18" fmla="*/ 536115 w 1072230"/>
                  <a:gd name="connsiteY18" fmla="*/ 621459 h 1072230"/>
                  <a:gd name="connsiteX19" fmla="*/ 621459 w 1072230"/>
                  <a:gd name="connsiteY19" fmla="*/ 536115 h 1072230"/>
                  <a:gd name="connsiteX20" fmla="*/ 536115 w 1072230"/>
                  <a:gd name="connsiteY20" fmla="*/ 450771 h 1072230"/>
                  <a:gd name="connsiteX21" fmla="*/ 568998 w 1072230"/>
                  <a:gd name="connsiteY21" fmla="*/ 185050 h 1072230"/>
                  <a:gd name="connsiteX22" fmla="*/ 568998 w 1072230"/>
                  <a:gd name="connsiteY22" fmla="*/ 372066 h 1072230"/>
                  <a:gd name="connsiteX23" fmla="*/ 602554 w 1072230"/>
                  <a:gd name="connsiteY23" fmla="*/ 378841 h 1072230"/>
                  <a:gd name="connsiteX24" fmla="*/ 693389 w 1072230"/>
                  <a:gd name="connsiteY24" fmla="*/ 469676 h 1072230"/>
                  <a:gd name="connsiteX25" fmla="*/ 697383 w 1072230"/>
                  <a:gd name="connsiteY25" fmla="*/ 489456 h 1072230"/>
                  <a:gd name="connsiteX26" fmla="*/ 882502 w 1072230"/>
                  <a:gd name="connsiteY26" fmla="*/ 489456 h 1072230"/>
                  <a:gd name="connsiteX27" fmla="*/ 880775 w 1072230"/>
                  <a:gd name="connsiteY27" fmla="*/ 469885 h 1072230"/>
                  <a:gd name="connsiteX28" fmla="*/ 606678 w 1072230"/>
                  <a:gd name="connsiteY28" fmla="*/ 188848 h 1072230"/>
                  <a:gd name="connsiteX29" fmla="*/ 509616 w 1072230"/>
                  <a:gd name="connsiteY29" fmla="*/ 184073 h 1072230"/>
                  <a:gd name="connsiteX30" fmla="*/ 474136 w 1072230"/>
                  <a:gd name="connsiteY30" fmla="*/ 187204 h 1072230"/>
                  <a:gd name="connsiteX31" fmla="*/ 193099 w 1072230"/>
                  <a:gd name="connsiteY31" fmla="*/ 461301 h 1072230"/>
                  <a:gd name="connsiteX32" fmla="*/ 190261 w 1072230"/>
                  <a:gd name="connsiteY32" fmla="*/ 489456 h 1072230"/>
                  <a:gd name="connsiteX33" fmla="*/ 374847 w 1072230"/>
                  <a:gd name="connsiteY33" fmla="*/ 489456 h 1072230"/>
                  <a:gd name="connsiteX34" fmla="*/ 378841 w 1072230"/>
                  <a:gd name="connsiteY34" fmla="*/ 469676 h 1072230"/>
                  <a:gd name="connsiteX35" fmla="*/ 469676 w 1072230"/>
                  <a:gd name="connsiteY35" fmla="*/ 378841 h 1072230"/>
                  <a:gd name="connsiteX36" fmla="*/ 509616 w 1072230"/>
                  <a:gd name="connsiteY36" fmla="*/ 370777 h 1072230"/>
                  <a:gd name="connsiteX37" fmla="*/ 536115 w 1072230"/>
                  <a:gd name="connsiteY37" fmla="*/ 0 h 1072230"/>
                  <a:gd name="connsiteX38" fmla="*/ 560453 w 1072230"/>
                  <a:gd name="connsiteY38" fmla="*/ 2453 h 1072230"/>
                  <a:gd name="connsiteX39" fmla="*/ 594600 w 1072230"/>
                  <a:gd name="connsiteY39" fmla="*/ 91894 h 1072230"/>
                  <a:gd name="connsiteX40" fmla="*/ 651562 w 1072230"/>
                  <a:gd name="connsiteY40" fmla="*/ 13189 h 1072230"/>
                  <a:gd name="connsiteX41" fmla="*/ 697807 w 1072230"/>
                  <a:gd name="connsiteY41" fmla="*/ 27545 h 1072230"/>
                  <a:gd name="connsiteX42" fmla="*/ 707577 w 1072230"/>
                  <a:gd name="connsiteY42" fmla="*/ 122165 h 1072230"/>
                  <a:gd name="connsiteX43" fmla="*/ 781521 w 1072230"/>
                  <a:gd name="connsiteY43" fmla="*/ 62065 h 1072230"/>
                  <a:gd name="connsiteX44" fmla="*/ 824168 w 1072230"/>
                  <a:gd name="connsiteY44" fmla="*/ 85213 h 1072230"/>
                  <a:gd name="connsiteX45" fmla="*/ 808874 w 1072230"/>
                  <a:gd name="connsiteY45" fmla="*/ 180650 h 1072230"/>
                  <a:gd name="connsiteX46" fmla="*/ 896385 w 1072230"/>
                  <a:gd name="connsiteY46" fmla="*/ 141496 h 1072230"/>
                  <a:gd name="connsiteX47" fmla="*/ 915206 w 1072230"/>
                  <a:gd name="connsiteY47" fmla="*/ 157025 h 1072230"/>
                  <a:gd name="connsiteX48" fmla="*/ 930734 w 1072230"/>
                  <a:gd name="connsiteY48" fmla="*/ 175845 h 1072230"/>
                  <a:gd name="connsiteX49" fmla="*/ 891580 w 1072230"/>
                  <a:gd name="connsiteY49" fmla="*/ 263356 h 1072230"/>
                  <a:gd name="connsiteX50" fmla="*/ 987017 w 1072230"/>
                  <a:gd name="connsiteY50" fmla="*/ 248062 h 1072230"/>
                  <a:gd name="connsiteX51" fmla="*/ 1010166 w 1072230"/>
                  <a:gd name="connsiteY51" fmla="*/ 290710 h 1072230"/>
                  <a:gd name="connsiteX52" fmla="*/ 950065 w 1072230"/>
                  <a:gd name="connsiteY52" fmla="*/ 364653 h 1072230"/>
                  <a:gd name="connsiteX53" fmla="*/ 1044685 w 1072230"/>
                  <a:gd name="connsiteY53" fmla="*/ 374423 h 1072230"/>
                  <a:gd name="connsiteX54" fmla="*/ 1059041 w 1072230"/>
                  <a:gd name="connsiteY54" fmla="*/ 420668 h 1072230"/>
                  <a:gd name="connsiteX55" fmla="*/ 980336 w 1072230"/>
                  <a:gd name="connsiteY55" fmla="*/ 477630 h 1072230"/>
                  <a:gd name="connsiteX56" fmla="*/ 1069777 w 1072230"/>
                  <a:gd name="connsiteY56" fmla="*/ 511777 h 1072230"/>
                  <a:gd name="connsiteX57" fmla="*/ 1072230 w 1072230"/>
                  <a:gd name="connsiteY57" fmla="*/ 536115 h 1072230"/>
                  <a:gd name="connsiteX58" fmla="*/ 1069777 w 1072230"/>
                  <a:gd name="connsiteY58" fmla="*/ 560453 h 1072230"/>
                  <a:gd name="connsiteX59" fmla="*/ 980336 w 1072230"/>
                  <a:gd name="connsiteY59" fmla="*/ 594600 h 1072230"/>
                  <a:gd name="connsiteX60" fmla="*/ 1059041 w 1072230"/>
                  <a:gd name="connsiteY60" fmla="*/ 651562 h 1072230"/>
                  <a:gd name="connsiteX61" fmla="*/ 1044685 w 1072230"/>
                  <a:gd name="connsiteY61" fmla="*/ 697807 h 1072230"/>
                  <a:gd name="connsiteX62" fmla="*/ 950065 w 1072230"/>
                  <a:gd name="connsiteY62" fmla="*/ 707577 h 1072230"/>
                  <a:gd name="connsiteX63" fmla="*/ 1010166 w 1072230"/>
                  <a:gd name="connsiteY63" fmla="*/ 781521 h 1072230"/>
                  <a:gd name="connsiteX64" fmla="*/ 987017 w 1072230"/>
                  <a:gd name="connsiteY64" fmla="*/ 824168 h 1072230"/>
                  <a:gd name="connsiteX65" fmla="*/ 891580 w 1072230"/>
                  <a:gd name="connsiteY65" fmla="*/ 808874 h 1072230"/>
                  <a:gd name="connsiteX66" fmla="*/ 930734 w 1072230"/>
                  <a:gd name="connsiteY66" fmla="*/ 896385 h 1072230"/>
                  <a:gd name="connsiteX67" fmla="*/ 915206 w 1072230"/>
                  <a:gd name="connsiteY67" fmla="*/ 915206 h 1072230"/>
                  <a:gd name="connsiteX68" fmla="*/ 896385 w 1072230"/>
                  <a:gd name="connsiteY68" fmla="*/ 930734 h 1072230"/>
                  <a:gd name="connsiteX69" fmla="*/ 808874 w 1072230"/>
                  <a:gd name="connsiteY69" fmla="*/ 891580 h 1072230"/>
                  <a:gd name="connsiteX70" fmla="*/ 824168 w 1072230"/>
                  <a:gd name="connsiteY70" fmla="*/ 987017 h 1072230"/>
                  <a:gd name="connsiteX71" fmla="*/ 781520 w 1072230"/>
                  <a:gd name="connsiteY71" fmla="*/ 1010166 h 1072230"/>
                  <a:gd name="connsiteX72" fmla="*/ 707577 w 1072230"/>
                  <a:gd name="connsiteY72" fmla="*/ 950065 h 1072230"/>
                  <a:gd name="connsiteX73" fmla="*/ 697807 w 1072230"/>
                  <a:gd name="connsiteY73" fmla="*/ 1044685 h 1072230"/>
                  <a:gd name="connsiteX74" fmla="*/ 651562 w 1072230"/>
                  <a:gd name="connsiteY74" fmla="*/ 1059041 h 1072230"/>
                  <a:gd name="connsiteX75" fmla="*/ 594600 w 1072230"/>
                  <a:gd name="connsiteY75" fmla="*/ 980336 h 1072230"/>
                  <a:gd name="connsiteX76" fmla="*/ 560453 w 1072230"/>
                  <a:gd name="connsiteY76" fmla="*/ 1069777 h 1072230"/>
                  <a:gd name="connsiteX77" fmla="*/ 536115 w 1072230"/>
                  <a:gd name="connsiteY77" fmla="*/ 1072230 h 1072230"/>
                  <a:gd name="connsiteX78" fmla="*/ 511777 w 1072230"/>
                  <a:gd name="connsiteY78" fmla="*/ 1069777 h 1072230"/>
                  <a:gd name="connsiteX79" fmla="*/ 477630 w 1072230"/>
                  <a:gd name="connsiteY79" fmla="*/ 980336 h 1072230"/>
                  <a:gd name="connsiteX80" fmla="*/ 420668 w 1072230"/>
                  <a:gd name="connsiteY80" fmla="*/ 1059041 h 1072230"/>
                  <a:gd name="connsiteX81" fmla="*/ 374423 w 1072230"/>
                  <a:gd name="connsiteY81" fmla="*/ 1044685 h 1072230"/>
                  <a:gd name="connsiteX82" fmla="*/ 364653 w 1072230"/>
                  <a:gd name="connsiteY82" fmla="*/ 950065 h 1072230"/>
                  <a:gd name="connsiteX83" fmla="*/ 290710 w 1072230"/>
                  <a:gd name="connsiteY83" fmla="*/ 1010166 h 1072230"/>
                  <a:gd name="connsiteX84" fmla="*/ 248062 w 1072230"/>
                  <a:gd name="connsiteY84" fmla="*/ 987017 h 1072230"/>
                  <a:gd name="connsiteX85" fmla="*/ 263356 w 1072230"/>
                  <a:gd name="connsiteY85" fmla="*/ 891580 h 1072230"/>
                  <a:gd name="connsiteX86" fmla="*/ 175845 w 1072230"/>
                  <a:gd name="connsiteY86" fmla="*/ 930734 h 1072230"/>
                  <a:gd name="connsiteX87" fmla="*/ 157025 w 1072230"/>
                  <a:gd name="connsiteY87" fmla="*/ 915206 h 1072230"/>
                  <a:gd name="connsiteX88" fmla="*/ 141496 w 1072230"/>
                  <a:gd name="connsiteY88" fmla="*/ 896385 h 1072230"/>
                  <a:gd name="connsiteX89" fmla="*/ 180650 w 1072230"/>
                  <a:gd name="connsiteY89" fmla="*/ 808874 h 1072230"/>
                  <a:gd name="connsiteX90" fmla="*/ 85213 w 1072230"/>
                  <a:gd name="connsiteY90" fmla="*/ 824168 h 1072230"/>
                  <a:gd name="connsiteX91" fmla="*/ 62065 w 1072230"/>
                  <a:gd name="connsiteY91" fmla="*/ 781521 h 1072230"/>
                  <a:gd name="connsiteX92" fmla="*/ 122165 w 1072230"/>
                  <a:gd name="connsiteY92" fmla="*/ 707577 h 1072230"/>
                  <a:gd name="connsiteX93" fmla="*/ 27545 w 1072230"/>
                  <a:gd name="connsiteY93" fmla="*/ 697807 h 1072230"/>
                  <a:gd name="connsiteX94" fmla="*/ 13189 w 1072230"/>
                  <a:gd name="connsiteY94" fmla="*/ 651562 h 1072230"/>
                  <a:gd name="connsiteX95" fmla="*/ 91894 w 1072230"/>
                  <a:gd name="connsiteY95" fmla="*/ 594600 h 1072230"/>
                  <a:gd name="connsiteX96" fmla="*/ 2453 w 1072230"/>
                  <a:gd name="connsiteY96" fmla="*/ 560453 h 1072230"/>
                  <a:gd name="connsiteX97" fmla="*/ 0 w 1072230"/>
                  <a:gd name="connsiteY97" fmla="*/ 536115 h 1072230"/>
                  <a:gd name="connsiteX98" fmla="*/ 2453 w 1072230"/>
                  <a:gd name="connsiteY98" fmla="*/ 511777 h 1072230"/>
                  <a:gd name="connsiteX99" fmla="*/ 91894 w 1072230"/>
                  <a:gd name="connsiteY99" fmla="*/ 477630 h 1072230"/>
                  <a:gd name="connsiteX100" fmla="*/ 13189 w 1072230"/>
                  <a:gd name="connsiteY100" fmla="*/ 420668 h 1072230"/>
                  <a:gd name="connsiteX101" fmla="*/ 27545 w 1072230"/>
                  <a:gd name="connsiteY101" fmla="*/ 374423 h 1072230"/>
                  <a:gd name="connsiteX102" fmla="*/ 122165 w 1072230"/>
                  <a:gd name="connsiteY102" fmla="*/ 364653 h 1072230"/>
                  <a:gd name="connsiteX103" fmla="*/ 62065 w 1072230"/>
                  <a:gd name="connsiteY103" fmla="*/ 290710 h 1072230"/>
                  <a:gd name="connsiteX104" fmla="*/ 85213 w 1072230"/>
                  <a:gd name="connsiteY104" fmla="*/ 248062 h 1072230"/>
                  <a:gd name="connsiteX105" fmla="*/ 180650 w 1072230"/>
                  <a:gd name="connsiteY105" fmla="*/ 263356 h 1072230"/>
                  <a:gd name="connsiteX106" fmla="*/ 141496 w 1072230"/>
                  <a:gd name="connsiteY106" fmla="*/ 175845 h 1072230"/>
                  <a:gd name="connsiteX107" fmla="*/ 157025 w 1072230"/>
                  <a:gd name="connsiteY107" fmla="*/ 157025 h 1072230"/>
                  <a:gd name="connsiteX108" fmla="*/ 175845 w 1072230"/>
                  <a:gd name="connsiteY108" fmla="*/ 141496 h 1072230"/>
                  <a:gd name="connsiteX109" fmla="*/ 263356 w 1072230"/>
                  <a:gd name="connsiteY109" fmla="*/ 180650 h 1072230"/>
                  <a:gd name="connsiteX110" fmla="*/ 248062 w 1072230"/>
                  <a:gd name="connsiteY110" fmla="*/ 85213 h 1072230"/>
                  <a:gd name="connsiteX111" fmla="*/ 290710 w 1072230"/>
                  <a:gd name="connsiteY111" fmla="*/ 62065 h 1072230"/>
                  <a:gd name="connsiteX112" fmla="*/ 364653 w 1072230"/>
                  <a:gd name="connsiteY112" fmla="*/ 122165 h 1072230"/>
                  <a:gd name="connsiteX113" fmla="*/ 374423 w 1072230"/>
                  <a:gd name="connsiteY113" fmla="*/ 27545 h 1072230"/>
                  <a:gd name="connsiteX114" fmla="*/ 420668 w 1072230"/>
                  <a:gd name="connsiteY114" fmla="*/ 13189 h 1072230"/>
                  <a:gd name="connsiteX115" fmla="*/ 477630 w 1072230"/>
                  <a:gd name="connsiteY115" fmla="*/ 91894 h 1072230"/>
                  <a:gd name="connsiteX116" fmla="*/ 511777 w 1072230"/>
                  <a:gd name="connsiteY116" fmla="*/ 2453 h 1072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072230" h="1072230">
                    <a:moveTo>
                      <a:pt x="704234" y="548838"/>
                    </a:moveTo>
                    <a:lnTo>
                      <a:pt x="693389" y="602554"/>
                    </a:lnTo>
                    <a:cubicBezTo>
                      <a:pt x="676115" y="643396"/>
                      <a:pt x="643396" y="676115"/>
                      <a:pt x="602554" y="693389"/>
                    </a:cubicBezTo>
                    <a:lnTo>
                      <a:pt x="568998" y="700164"/>
                    </a:lnTo>
                    <a:lnTo>
                      <a:pt x="568998" y="879092"/>
                    </a:lnTo>
                    <a:lnTo>
                      <a:pt x="598094" y="876524"/>
                    </a:lnTo>
                    <a:cubicBezTo>
                      <a:pt x="738911" y="851371"/>
                      <a:pt x="850563" y="742032"/>
                      <a:pt x="879131" y="602427"/>
                    </a:cubicBezTo>
                    <a:lnTo>
                      <a:pt x="884533" y="548838"/>
                    </a:lnTo>
                    <a:close/>
                    <a:moveTo>
                      <a:pt x="187697" y="548838"/>
                    </a:moveTo>
                    <a:lnTo>
                      <a:pt x="193099" y="602427"/>
                    </a:lnTo>
                    <a:cubicBezTo>
                      <a:pt x="221667" y="742032"/>
                      <a:pt x="333319" y="851371"/>
                      <a:pt x="474136" y="876524"/>
                    </a:cubicBezTo>
                    <a:lnTo>
                      <a:pt x="509616" y="879655"/>
                    </a:lnTo>
                    <a:lnTo>
                      <a:pt x="509616" y="701453"/>
                    </a:lnTo>
                    <a:lnTo>
                      <a:pt x="469676" y="693389"/>
                    </a:lnTo>
                    <a:cubicBezTo>
                      <a:pt x="428834" y="676115"/>
                      <a:pt x="396115" y="643396"/>
                      <a:pt x="378841" y="602554"/>
                    </a:cubicBezTo>
                    <a:lnTo>
                      <a:pt x="367996" y="548838"/>
                    </a:lnTo>
                    <a:close/>
                    <a:moveTo>
                      <a:pt x="536115" y="450771"/>
                    </a:moveTo>
                    <a:cubicBezTo>
                      <a:pt x="488981" y="450771"/>
                      <a:pt x="450771" y="488981"/>
                      <a:pt x="450771" y="536115"/>
                    </a:cubicBezTo>
                    <a:cubicBezTo>
                      <a:pt x="450771" y="583249"/>
                      <a:pt x="488981" y="621459"/>
                      <a:pt x="536115" y="621459"/>
                    </a:cubicBezTo>
                    <a:cubicBezTo>
                      <a:pt x="583249" y="621459"/>
                      <a:pt x="621459" y="583249"/>
                      <a:pt x="621459" y="536115"/>
                    </a:cubicBezTo>
                    <a:cubicBezTo>
                      <a:pt x="621459" y="488981"/>
                      <a:pt x="583249" y="450771"/>
                      <a:pt x="536115" y="450771"/>
                    </a:cubicBezTo>
                    <a:close/>
                    <a:moveTo>
                      <a:pt x="568998" y="185050"/>
                    </a:moveTo>
                    <a:lnTo>
                      <a:pt x="568998" y="372066"/>
                    </a:lnTo>
                    <a:lnTo>
                      <a:pt x="602554" y="378841"/>
                    </a:lnTo>
                    <a:cubicBezTo>
                      <a:pt x="643396" y="396115"/>
                      <a:pt x="676115" y="428834"/>
                      <a:pt x="693389" y="469676"/>
                    </a:cubicBezTo>
                    <a:lnTo>
                      <a:pt x="697383" y="489456"/>
                    </a:lnTo>
                    <a:lnTo>
                      <a:pt x="882502" y="489456"/>
                    </a:lnTo>
                    <a:lnTo>
                      <a:pt x="880775" y="469885"/>
                    </a:lnTo>
                    <a:cubicBezTo>
                      <a:pt x="855622" y="329068"/>
                      <a:pt x="746282" y="217416"/>
                      <a:pt x="606678" y="188848"/>
                    </a:cubicBezTo>
                    <a:close/>
                    <a:moveTo>
                      <a:pt x="509616" y="184073"/>
                    </a:moveTo>
                    <a:lnTo>
                      <a:pt x="474136" y="187204"/>
                    </a:lnTo>
                    <a:cubicBezTo>
                      <a:pt x="333319" y="212357"/>
                      <a:pt x="221667" y="321696"/>
                      <a:pt x="193099" y="461301"/>
                    </a:cubicBezTo>
                    <a:lnTo>
                      <a:pt x="190261" y="489456"/>
                    </a:lnTo>
                    <a:lnTo>
                      <a:pt x="374847" y="489456"/>
                    </a:lnTo>
                    <a:lnTo>
                      <a:pt x="378841" y="469676"/>
                    </a:lnTo>
                    <a:cubicBezTo>
                      <a:pt x="396115" y="428834"/>
                      <a:pt x="428834" y="396115"/>
                      <a:pt x="469676" y="378841"/>
                    </a:cubicBezTo>
                    <a:lnTo>
                      <a:pt x="509616" y="370777"/>
                    </a:lnTo>
                    <a:close/>
                    <a:moveTo>
                      <a:pt x="536115" y="0"/>
                    </a:moveTo>
                    <a:lnTo>
                      <a:pt x="560453" y="2453"/>
                    </a:lnTo>
                    <a:lnTo>
                      <a:pt x="594600" y="91894"/>
                    </a:lnTo>
                    <a:lnTo>
                      <a:pt x="651562" y="13189"/>
                    </a:lnTo>
                    <a:lnTo>
                      <a:pt x="697807" y="27545"/>
                    </a:lnTo>
                    <a:lnTo>
                      <a:pt x="707577" y="122165"/>
                    </a:lnTo>
                    <a:lnTo>
                      <a:pt x="781521" y="62065"/>
                    </a:lnTo>
                    <a:lnTo>
                      <a:pt x="824168" y="85213"/>
                    </a:lnTo>
                    <a:lnTo>
                      <a:pt x="808874" y="180650"/>
                    </a:lnTo>
                    <a:lnTo>
                      <a:pt x="896385" y="141496"/>
                    </a:lnTo>
                    <a:lnTo>
                      <a:pt x="915206" y="157025"/>
                    </a:lnTo>
                    <a:lnTo>
                      <a:pt x="930734" y="175845"/>
                    </a:lnTo>
                    <a:lnTo>
                      <a:pt x="891580" y="263356"/>
                    </a:lnTo>
                    <a:lnTo>
                      <a:pt x="987017" y="248062"/>
                    </a:lnTo>
                    <a:lnTo>
                      <a:pt x="1010166" y="290710"/>
                    </a:lnTo>
                    <a:lnTo>
                      <a:pt x="950065" y="364653"/>
                    </a:lnTo>
                    <a:lnTo>
                      <a:pt x="1044685" y="374423"/>
                    </a:lnTo>
                    <a:lnTo>
                      <a:pt x="1059041" y="420668"/>
                    </a:lnTo>
                    <a:lnTo>
                      <a:pt x="980336" y="477630"/>
                    </a:lnTo>
                    <a:lnTo>
                      <a:pt x="1069777" y="511777"/>
                    </a:lnTo>
                    <a:lnTo>
                      <a:pt x="1072230" y="536115"/>
                    </a:lnTo>
                    <a:lnTo>
                      <a:pt x="1069777" y="560453"/>
                    </a:lnTo>
                    <a:lnTo>
                      <a:pt x="980336" y="594600"/>
                    </a:lnTo>
                    <a:lnTo>
                      <a:pt x="1059041" y="651562"/>
                    </a:lnTo>
                    <a:lnTo>
                      <a:pt x="1044685" y="697807"/>
                    </a:lnTo>
                    <a:lnTo>
                      <a:pt x="950065" y="707577"/>
                    </a:lnTo>
                    <a:lnTo>
                      <a:pt x="1010166" y="781521"/>
                    </a:lnTo>
                    <a:lnTo>
                      <a:pt x="987017" y="824168"/>
                    </a:lnTo>
                    <a:lnTo>
                      <a:pt x="891580" y="808874"/>
                    </a:lnTo>
                    <a:lnTo>
                      <a:pt x="930734" y="896385"/>
                    </a:lnTo>
                    <a:lnTo>
                      <a:pt x="915206" y="915206"/>
                    </a:lnTo>
                    <a:lnTo>
                      <a:pt x="896385" y="930734"/>
                    </a:lnTo>
                    <a:lnTo>
                      <a:pt x="808874" y="891580"/>
                    </a:lnTo>
                    <a:lnTo>
                      <a:pt x="824168" y="987017"/>
                    </a:lnTo>
                    <a:lnTo>
                      <a:pt x="781520" y="1010166"/>
                    </a:lnTo>
                    <a:lnTo>
                      <a:pt x="707577" y="950065"/>
                    </a:lnTo>
                    <a:lnTo>
                      <a:pt x="697807" y="1044685"/>
                    </a:lnTo>
                    <a:lnTo>
                      <a:pt x="651562" y="1059041"/>
                    </a:lnTo>
                    <a:lnTo>
                      <a:pt x="594600" y="980336"/>
                    </a:lnTo>
                    <a:lnTo>
                      <a:pt x="560453" y="1069777"/>
                    </a:lnTo>
                    <a:lnTo>
                      <a:pt x="536115" y="1072230"/>
                    </a:lnTo>
                    <a:lnTo>
                      <a:pt x="511777" y="1069777"/>
                    </a:lnTo>
                    <a:lnTo>
                      <a:pt x="477630" y="980336"/>
                    </a:lnTo>
                    <a:lnTo>
                      <a:pt x="420668" y="1059041"/>
                    </a:lnTo>
                    <a:lnTo>
                      <a:pt x="374423" y="1044685"/>
                    </a:lnTo>
                    <a:lnTo>
                      <a:pt x="364653" y="950065"/>
                    </a:lnTo>
                    <a:lnTo>
                      <a:pt x="290710" y="1010166"/>
                    </a:lnTo>
                    <a:lnTo>
                      <a:pt x="248062" y="987017"/>
                    </a:lnTo>
                    <a:lnTo>
                      <a:pt x="263356" y="891580"/>
                    </a:lnTo>
                    <a:lnTo>
                      <a:pt x="175845" y="930734"/>
                    </a:lnTo>
                    <a:lnTo>
                      <a:pt x="157025" y="915206"/>
                    </a:lnTo>
                    <a:lnTo>
                      <a:pt x="141496" y="896385"/>
                    </a:lnTo>
                    <a:lnTo>
                      <a:pt x="180650" y="808874"/>
                    </a:lnTo>
                    <a:lnTo>
                      <a:pt x="85213" y="824168"/>
                    </a:lnTo>
                    <a:lnTo>
                      <a:pt x="62065" y="781521"/>
                    </a:lnTo>
                    <a:lnTo>
                      <a:pt x="122165" y="707577"/>
                    </a:lnTo>
                    <a:lnTo>
                      <a:pt x="27545" y="697807"/>
                    </a:lnTo>
                    <a:lnTo>
                      <a:pt x="13189" y="651562"/>
                    </a:lnTo>
                    <a:lnTo>
                      <a:pt x="91894" y="594600"/>
                    </a:lnTo>
                    <a:lnTo>
                      <a:pt x="2453" y="560453"/>
                    </a:lnTo>
                    <a:lnTo>
                      <a:pt x="0" y="536115"/>
                    </a:lnTo>
                    <a:lnTo>
                      <a:pt x="2453" y="511777"/>
                    </a:lnTo>
                    <a:lnTo>
                      <a:pt x="91894" y="477630"/>
                    </a:lnTo>
                    <a:lnTo>
                      <a:pt x="13189" y="420668"/>
                    </a:lnTo>
                    <a:lnTo>
                      <a:pt x="27545" y="374423"/>
                    </a:lnTo>
                    <a:lnTo>
                      <a:pt x="122165" y="364653"/>
                    </a:lnTo>
                    <a:lnTo>
                      <a:pt x="62065" y="290710"/>
                    </a:lnTo>
                    <a:lnTo>
                      <a:pt x="85213" y="248062"/>
                    </a:lnTo>
                    <a:lnTo>
                      <a:pt x="180650" y="263356"/>
                    </a:lnTo>
                    <a:lnTo>
                      <a:pt x="141496" y="175845"/>
                    </a:lnTo>
                    <a:lnTo>
                      <a:pt x="157025" y="157025"/>
                    </a:lnTo>
                    <a:lnTo>
                      <a:pt x="175845" y="141496"/>
                    </a:lnTo>
                    <a:lnTo>
                      <a:pt x="263356" y="180650"/>
                    </a:lnTo>
                    <a:lnTo>
                      <a:pt x="248062" y="85213"/>
                    </a:lnTo>
                    <a:lnTo>
                      <a:pt x="290710" y="62065"/>
                    </a:lnTo>
                    <a:lnTo>
                      <a:pt x="364653" y="122165"/>
                    </a:lnTo>
                    <a:lnTo>
                      <a:pt x="374423" y="27545"/>
                    </a:lnTo>
                    <a:lnTo>
                      <a:pt x="420668" y="13189"/>
                    </a:lnTo>
                    <a:lnTo>
                      <a:pt x="477630" y="91894"/>
                    </a:lnTo>
                    <a:lnTo>
                      <a:pt x="511777" y="245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任意多边形 152"/>
              <p:cNvSpPr/>
              <p:nvPr/>
            </p:nvSpPr>
            <p:spPr>
              <a:xfrm rot="2700000">
                <a:off x="5687624" y="1660895"/>
                <a:ext cx="113810" cy="113810"/>
              </a:xfrm>
              <a:custGeom>
                <a:avLst/>
                <a:gdLst>
                  <a:gd name="connsiteX0" fmla="*/ 704234 w 1072230"/>
                  <a:gd name="connsiteY0" fmla="*/ 548838 h 1072230"/>
                  <a:gd name="connsiteX1" fmla="*/ 693389 w 1072230"/>
                  <a:gd name="connsiteY1" fmla="*/ 602554 h 1072230"/>
                  <a:gd name="connsiteX2" fmla="*/ 602554 w 1072230"/>
                  <a:gd name="connsiteY2" fmla="*/ 693389 h 1072230"/>
                  <a:gd name="connsiteX3" fmla="*/ 568998 w 1072230"/>
                  <a:gd name="connsiteY3" fmla="*/ 700164 h 1072230"/>
                  <a:gd name="connsiteX4" fmla="*/ 568998 w 1072230"/>
                  <a:gd name="connsiteY4" fmla="*/ 879092 h 1072230"/>
                  <a:gd name="connsiteX5" fmla="*/ 598094 w 1072230"/>
                  <a:gd name="connsiteY5" fmla="*/ 876524 h 1072230"/>
                  <a:gd name="connsiteX6" fmla="*/ 879131 w 1072230"/>
                  <a:gd name="connsiteY6" fmla="*/ 602427 h 1072230"/>
                  <a:gd name="connsiteX7" fmla="*/ 884533 w 1072230"/>
                  <a:gd name="connsiteY7" fmla="*/ 548838 h 1072230"/>
                  <a:gd name="connsiteX8" fmla="*/ 187697 w 1072230"/>
                  <a:gd name="connsiteY8" fmla="*/ 548838 h 1072230"/>
                  <a:gd name="connsiteX9" fmla="*/ 193099 w 1072230"/>
                  <a:gd name="connsiteY9" fmla="*/ 602427 h 1072230"/>
                  <a:gd name="connsiteX10" fmla="*/ 474136 w 1072230"/>
                  <a:gd name="connsiteY10" fmla="*/ 876524 h 1072230"/>
                  <a:gd name="connsiteX11" fmla="*/ 509616 w 1072230"/>
                  <a:gd name="connsiteY11" fmla="*/ 879655 h 1072230"/>
                  <a:gd name="connsiteX12" fmla="*/ 509616 w 1072230"/>
                  <a:gd name="connsiteY12" fmla="*/ 701453 h 1072230"/>
                  <a:gd name="connsiteX13" fmla="*/ 469676 w 1072230"/>
                  <a:gd name="connsiteY13" fmla="*/ 693389 h 1072230"/>
                  <a:gd name="connsiteX14" fmla="*/ 378841 w 1072230"/>
                  <a:gd name="connsiteY14" fmla="*/ 602554 h 1072230"/>
                  <a:gd name="connsiteX15" fmla="*/ 367996 w 1072230"/>
                  <a:gd name="connsiteY15" fmla="*/ 548838 h 1072230"/>
                  <a:gd name="connsiteX16" fmla="*/ 536115 w 1072230"/>
                  <a:gd name="connsiteY16" fmla="*/ 450771 h 1072230"/>
                  <a:gd name="connsiteX17" fmla="*/ 450771 w 1072230"/>
                  <a:gd name="connsiteY17" fmla="*/ 536115 h 1072230"/>
                  <a:gd name="connsiteX18" fmla="*/ 536115 w 1072230"/>
                  <a:gd name="connsiteY18" fmla="*/ 621459 h 1072230"/>
                  <a:gd name="connsiteX19" fmla="*/ 621459 w 1072230"/>
                  <a:gd name="connsiteY19" fmla="*/ 536115 h 1072230"/>
                  <a:gd name="connsiteX20" fmla="*/ 536115 w 1072230"/>
                  <a:gd name="connsiteY20" fmla="*/ 450771 h 1072230"/>
                  <a:gd name="connsiteX21" fmla="*/ 568998 w 1072230"/>
                  <a:gd name="connsiteY21" fmla="*/ 185050 h 1072230"/>
                  <a:gd name="connsiteX22" fmla="*/ 568998 w 1072230"/>
                  <a:gd name="connsiteY22" fmla="*/ 372066 h 1072230"/>
                  <a:gd name="connsiteX23" fmla="*/ 602554 w 1072230"/>
                  <a:gd name="connsiteY23" fmla="*/ 378841 h 1072230"/>
                  <a:gd name="connsiteX24" fmla="*/ 693389 w 1072230"/>
                  <a:gd name="connsiteY24" fmla="*/ 469676 h 1072230"/>
                  <a:gd name="connsiteX25" fmla="*/ 697383 w 1072230"/>
                  <a:gd name="connsiteY25" fmla="*/ 489456 h 1072230"/>
                  <a:gd name="connsiteX26" fmla="*/ 882502 w 1072230"/>
                  <a:gd name="connsiteY26" fmla="*/ 489456 h 1072230"/>
                  <a:gd name="connsiteX27" fmla="*/ 880775 w 1072230"/>
                  <a:gd name="connsiteY27" fmla="*/ 469885 h 1072230"/>
                  <a:gd name="connsiteX28" fmla="*/ 606678 w 1072230"/>
                  <a:gd name="connsiteY28" fmla="*/ 188848 h 1072230"/>
                  <a:gd name="connsiteX29" fmla="*/ 509616 w 1072230"/>
                  <a:gd name="connsiteY29" fmla="*/ 184073 h 1072230"/>
                  <a:gd name="connsiteX30" fmla="*/ 474136 w 1072230"/>
                  <a:gd name="connsiteY30" fmla="*/ 187204 h 1072230"/>
                  <a:gd name="connsiteX31" fmla="*/ 193099 w 1072230"/>
                  <a:gd name="connsiteY31" fmla="*/ 461301 h 1072230"/>
                  <a:gd name="connsiteX32" fmla="*/ 190261 w 1072230"/>
                  <a:gd name="connsiteY32" fmla="*/ 489456 h 1072230"/>
                  <a:gd name="connsiteX33" fmla="*/ 374847 w 1072230"/>
                  <a:gd name="connsiteY33" fmla="*/ 489456 h 1072230"/>
                  <a:gd name="connsiteX34" fmla="*/ 378841 w 1072230"/>
                  <a:gd name="connsiteY34" fmla="*/ 469676 h 1072230"/>
                  <a:gd name="connsiteX35" fmla="*/ 469676 w 1072230"/>
                  <a:gd name="connsiteY35" fmla="*/ 378841 h 1072230"/>
                  <a:gd name="connsiteX36" fmla="*/ 509616 w 1072230"/>
                  <a:gd name="connsiteY36" fmla="*/ 370777 h 1072230"/>
                  <a:gd name="connsiteX37" fmla="*/ 536115 w 1072230"/>
                  <a:gd name="connsiteY37" fmla="*/ 0 h 1072230"/>
                  <a:gd name="connsiteX38" fmla="*/ 560453 w 1072230"/>
                  <a:gd name="connsiteY38" fmla="*/ 2453 h 1072230"/>
                  <a:gd name="connsiteX39" fmla="*/ 594600 w 1072230"/>
                  <a:gd name="connsiteY39" fmla="*/ 91894 h 1072230"/>
                  <a:gd name="connsiteX40" fmla="*/ 651562 w 1072230"/>
                  <a:gd name="connsiteY40" fmla="*/ 13189 h 1072230"/>
                  <a:gd name="connsiteX41" fmla="*/ 697807 w 1072230"/>
                  <a:gd name="connsiteY41" fmla="*/ 27545 h 1072230"/>
                  <a:gd name="connsiteX42" fmla="*/ 707577 w 1072230"/>
                  <a:gd name="connsiteY42" fmla="*/ 122165 h 1072230"/>
                  <a:gd name="connsiteX43" fmla="*/ 781521 w 1072230"/>
                  <a:gd name="connsiteY43" fmla="*/ 62065 h 1072230"/>
                  <a:gd name="connsiteX44" fmla="*/ 824168 w 1072230"/>
                  <a:gd name="connsiteY44" fmla="*/ 85213 h 1072230"/>
                  <a:gd name="connsiteX45" fmla="*/ 808874 w 1072230"/>
                  <a:gd name="connsiteY45" fmla="*/ 180650 h 1072230"/>
                  <a:gd name="connsiteX46" fmla="*/ 896385 w 1072230"/>
                  <a:gd name="connsiteY46" fmla="*/ 141496 h 1072230"/>
                  <a:gd name="connsiteX47" fmla="*/ 915206 w 1072230"/>
                  <a:gd name="connsiteY47" fmla="*/ 157025 h 1072230"/>
                  <a:gd name="connsiteX48" fmla="*/ 930734 w 1072230"/>
                  <a:gd name="connsiteY48" fmla="*/ 175845 h 1072230"/>
                  <a:gd name="connsiteX49" fmla="*/ 891580 w 1072230"/>
                  <a:gd name="connsiteY49" fmla="*/ 263356 h 1072230"/>
                  <a:gd name="connsiteX50" fmla="*/ 987017 w 1072230"/>
                  <a:gd name="connsiteY50" fmla="*/ 248062 h 1072230"/>
                  <a:gd name="connsiteX51" fmla="*/ 1010166 w 1072230"/>
                  <a:gd name="connsiteY51" fmla="*/ 290710 h 1072230"/>
                  <a:gd name="connsiteX52" fmla="*/ 950065 w 1072230"/>
                  <a:gd name="connsiteY52" fmla="*/ 364653 h 1072230"/>
                  <a:gd name="connsiteX53" fmla="*/ 1044685 w 1072230"/>
                  <a:gd name="connsiteY53" fmla="*/ 374423 h 1072230"/>
                  <a:gd name="connsiteX54" fmla="*/ 1059041 w 1072230"/>
                  <a:gd name="connsiteY54" fmla="*/ 420668 h 1072230"/>
                  <a:gd name="connsiteX55" fmla="*/ 980336 w 1072230"/>
                  <a:gd name="connsiteY55" fmla="*/ 477630 h 1072230"/>
                  <a:gd name="connsiteX56" fmla="*/ 1069777 w 1072230"/>
                  <a:gd name="connsiteY56" fmla="*/ 511777 h 1072230"/>
                  <a:gd name="connsiteX57" fmla="*/ 1072230 w 1072230"/>
                  <a:gd name="connsiteY57" fmla="*/ 536115 h 1072230"/>
                  <a:gd name="connsiteX58" fmla="*/ 1069777 w 1072230"/>
                  <a:gd name="connsiteY58" fmla="*/ 560453 h 1072230"/>
                  <a:gd name="connsiteX59" fmla="*/ 980336 w 1072230"/>
                  <a:gd name="connsiteY59" fmla="*/ 594600 h 1072230"/>
                  <a:gd name="connsiteX60" fmla="*/ 1059041 w 1072230"/>
                  <a:gd name="connsiteY60" fmla="*/ 651562 h 1072230"/>
                  <a:gd name="connsiteX61" fmla="*/ 1044685 w 1072230"/>
                  <a:gd name="connsiteY61" fmla="*/ 697807 h 1072230"/>
                  <a:gd name="connsiteX62" fmla="*/ 950065 w 1072230"/>
                  <a:gd name="connsiteY62" fmla="*/ 707577 h 1072230"/>
                  <a:gd name="connsiteX63" fmla="*/ 1010166 w 1072230"/>
                  <a:gd name="connsiteY63" fmla="*/ 781521 h 1072230"/>
                  <a:gd name="connsiteX64" fmla="*/ 987017 w 1072230"/>
                  <a:gd name="connsiteY64" fmla="*/ 824168 h 1072230"/>
                  <a:gd name="connsiteX65" fmla="*/ 891580 w 1072230"/>
                  <a:gd name="connsiteY65" fmla="*/ 808874 h 1072230"/>
                  <a:gd name="connsiteX66" fmla="*/ 930734 w 1072230"/>
                  <a:gd name="connsiteY66" fmla="*/ 896385 h 1072230"/>
                  <a:gd name="connsiteX67" fmla="*/ 915206 w 1072230"/>
                  <a:gd name="connsiteY67" fmla="*/ 915206 h 1072230"/>
                  <a:gd name="connsiteX68" fmla="*/ 896385 w 1072230"/>
                  <a:gd name="connsiteY68" fmla="*/ 930734 h 1072230"/>
                  <a:gd name="connsiteX69" fmla="*/ 808874 w 1072230"/>
                  <a:gd name="connsiteY69" fmla="*/ 891580 h 1072230"/>
                  <a:gd name="connsiteX70" fmla="*/ 824168 w 1072230"/>
                  <a:gd name="connsiteY70" fmla="*/ 987017 h 1072230"/>
                  <a:gd name="connsiteX71" fmla="*/ 781520 w 1072230"/>
                  <a:gd name="connsiteY71" fmla="*/ 1010166 h 1072230"/>
                  <a:gd name="connsiteX72" fmla="*/ 707577 w 1072230"/>
                  <a:gd name="connsiteY72" fmla="*/ 950065 h 1072230"/>
                  <a:gd name="connsiteX73" fmla="*/ 697807 w 1072230"/>
                  <a:gd name="connsiteY73" fmla="*/ 1044685 h 1072230"/>
                  <a:gd name="connsiteX74" fmla="*/ 651562 w 1072230"/>
                  <a:gd name="connsiteY74" fmla="*/ 1059041 h 1072230"/>
                  <a:gd name="connsiteX75" fmla="*/ 594600 w 1072230"/>
                  <a:gd name="connsiteY75" fmla="*/ 980336 h 1072230"/>
                  <a:gd name="connsiteX76" fmla="*/ 560453 w 1072230"/>
                  <a:gd name="connsiteY76" fmla="*/ 1069777 h 1072230"/>
                  <a:gd name="connsiteX77" fmla="*/ 536115 w 1072230"/>
                  <a:gd name="connsiteY77" fmla="*/ 1072230 h 1072230"/>
                  <a:gd name="connsiteX78" fmla="*/ 511777 w 1072230"/>
                  <a:gd name="connsiteY78" fmla="*/ 1069777 h 1072230"/>
                  <a:gd name="connsiteX79" fmla="*/ 477630 w 1072230"/>
                  <a:gd name="connsiteY79" fmla="*/ 980336 h 1072230"/>
                  <a:gd name="connsiteX80" fmla="*/ 420668 w 1072230"/>
                  <a:gd name="connsiteY80" fmla="*/ 1059041 h 1072230"/>
                  <a:gd name="connsiteX81" fmla="*/ 374423 w 1072230"/>
                  <a:gd name="connsiteY81" fmla="*/ 1044685 h 1072230"/>
                  <a:gd name="connsiteX82" fmla="*/ 364653 w 1072230"/>
                  <a:gd name="connsiteY82" fmla="*/ 950065 h 1072230"/>
                  <a:gd name="connsiteX83" fmla="*/ 290710 w 1072230"/>
                  <a:gd name="connsiteY83" fmla="*/ 1010166 h 1072230"/>
                  <a:gd name="connsiteX84" fmla="*/ 248062 w 1072230"/>
                  <a:gd name="connsiteY84" fmla="*/ 987017 h 1072230"/>
                  <a:gd name="connsiteX85" fmla="*/ 263356 w 1072230"/>
                  <a:gd name="connsiteY85" fmla="*/ 891580 h 1072230"/>
                  <a:gd name="connsiteX86" fmla="*/ 175845 w 1072230"/>
                  <a:gd name="connsiteY86" fmla="*/ 930734 h 1072230"/>
                  <a:gd name="connsiteX87" fmla="*/ 157025 w 1072230"/>
                  <a:gd name="connsiteY87" fmla="*/ 915206 h 1072230"/>
                  <a:gd name="connsiteX88" fmla="*/ 141496 w 1072230"/>
                  <a:gd name="connsiteY88" fmla="*/ 896385 h 1072230"/>
                  <a:gd name="connsiteX89" fmla="*/ 180650 w 1072230"/>
                  <a:gd name="connsiteY89" fmla="*/ 808874 h 1072230"/>
                  <a:gd name="connsiteX90" fmla="*/ 85213 w 1072230"/>
                  <a:gd name="connsiteY90" fmla="*/ 824168 h 1072230"/>
                  <a:gd name="connsiteX91" fmla="*/ 62065 w 1072230"/>
                  <a:gd name="connsiteY91" fmla="*/ 781521 h 1072230"/>
                  <a:gd name="connsiteX92" fmla="*/ 122165 w 1072230"/>
                  <a:gd name="connsiteY92" fmla="*/ 707577 h 1072230"/>
                  <a:gd name="connsiteX93" fmla="*/ 27545 w 1072230"/>
                  <a:gd name="connsiteY93" fmla="*/ 697807 h 1072230"/>
                  <a:gd name="connsiteX94" fmla="*/ 13189 w 1072230"/>
                  <a:gd name="connsiteY94" fmla="*/ 651562 h 1072230"/>
                  <a:gd name="connsiteX95" fmla="*/ 91894 w 1072230"/>
                  <a:gd name="connsiteY95" fmla="*/ 594600 h 1072230"/>
                  <a:gd name="connsiteX96" fmla="*/ 2453 w 1072230"/>
                  <a:gd name="connsiteY96" fmla="*/ 560453 h 1072230"/>
                  <a:gd name="connsiteX97" fmla="*/ 0 w 1072230"/>
                  <a:gd name="connsiteY97" fmla="*/ 536115 h 1072230"/>
                  <a:gd name="connsiteX98" fmla="*/ 2453 w 1072230"/>
                  <a:gd name="connsiteY98" fmla="*/ 511777 h 1072230"/>
                  <a:gd name="connsiteX99" fmla="*/ 91894 w 1072230"/>
                  <a:gd name="connsiteY99" fmla="*/ 477630 h 1072230"/>
                  <a:gd name="connsiteX100" fmla="*/ 13189 w 1072230"/>
                  <a:gd name="connsiteY100" fmla="*/ 420668 h 1072230"/>
                  <a:gd name="connsiteX101" fmla="*/ 27545 w 1072230"/>
                  <a:gd name="connsiteY101" fmla="*/ 374423 h 1072230"/>
                  <a:gd name="connsiteX102" fmla="*/ 122165 w 1072230"/>
                  <a:gd name="connsiteY102" fmla="*/ 364653 h 1072230"/>
                  <a:gd name="connsiteX103" fmla="*/ 62065 w 1072230"/>
                  <a:gd name="connsiteY103" fmla="*/ 290710 h 1072230"/>
                  <a:gd name="connsiteX104" fmla="*/ 85213 w 1072230"/>
                  <a:gd name="connsiteY104" fmla="*/ 248062 h 1072230"/>
                  <a:gd name="connsiteX105" fmla="*/ 180650 w 1072230"/>
                  <a:gd name="connsiteY105" fmla="*/ 263356 h 1072230"/>
                  <a:gd name="connsiteX106" fmla="*/ 141496 w 1072230"/>
                  <a:gd name="connsiteY106" fmla="*/ 175845 h 1072230"/>
                  <a:gd name="connsiteX107" fmla="*/ 157025 w 1072230"/>
                  <a:gd name="connsiteY107" fmla="*/ 157025 h 1072230"/>
                  <a:gd name="connsiteX108" fmla="*/ 175845 w 1072230"/>
                  <a:gd name="connsiteY108" fmla="*/ 141496 h 1072230"/>
                  <a:gd name="connsiteX109" fmla="*/ 263356 w 1072230"/>
                  <a:gd name="connsiteY109" fmla="*/ 180650 h 1072230"/>
                  <a:gd name="connsiteX110" fmla="*/ 248062 w 1072230"/>
                  <a:gd name="connsiteY110" fmla="*/ 85213 h 1072230"/>
                  <a:gd name="connsiteX111" fmla="*/ 290710 w 1072230"/>
                  <a:gd name="connsiteY111" fmla="*/ 62065 h 1072230"/>
                  <a:gd name="connsiteX112" fmla="*/ 364653 w 1072230"/>
                  <a:gd name="connsiteY112" fmla="*/ 122165 h 1072230"/>
                  <a:gd name="connsiteX113" fmla="*/ 374423 w 1072230"/>
                  <a:gd name="connsiteY113" fmla="*/ 27545 h 1072230"/>
                  <a:gd name="connsiteX114" fmla="*/ 420668 w 1072230"/>
                  <a:gd name="connsiteY114" fmla="*/ 13189 h 1072230"/>
                  <a:gd name="connsiteX115" fmla="*/ 477630 w 1072230"/>
                  <a:gd name="connsiteY115" fmla="*/ 91894 h 1072230"/>
                  <a:gd name="connsiteX116" fmla="*/ 511777 w 1072230"/>
                  <a:gd name="connsiteY116" fmla="*/ 2453 h 1072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072230" h="1072230">
                    <a:moveTo>
                      <a:pt x="704234" y="548838"/>
                    </a:moveTo>
                    <a:lnTo>
                      <a:pt x="693389" y="602554"/>
                    </a:lnTo>
                    <a:cubicBezTo>
                      <a:pt x="676115" y="643396"/>
                      <a:pt x="643396" y="676115"/>
                      <a:pt x="602554" y="693389"/>
                    </a:cubicBezTo>
                    <a:lnTo>
                      <a:pt x="568998" y="700164"/>
                    </a:lnTo>
                    <a:lnTo>
                      <a:pt x="568998" y="879092"/>
                    </a:lnTo>
                    <a:lnTo>
                      <a:pt x="598094" y="876524"/>
                    </a:lnTo>
                    <a:cubicBezTo>
                      <a:pt x="738911" y="851371"/>
                      <a:pt x="850563" y="742032"/>
                      <a:pt x="879131" y="602427"/>
                    </a:cubicBezTo>
                    <a:lnTo>
                      <a:pt x="884533" y="548838"/>
                    </a:lnTo>
                    <a:close/>
                    <a:moveTo>
                      <a:pt x="187697" y="548838"/>
                    </a:moveTo>
                    <a:lnTo>
                      <a:pt x="193099" y="602427"/>
                    </a:lnTo>
                    <a:cubicBezTo>
                      <a:pt x="221667" y="742032"/>
                      <a:pt x="333319" y="851371"/>
                      <a:pt x="474136" y="876524"/>
                    </a:cubicBezTo>
                    <a:lnTo>
                      <a:pt x="509616" y="879655"/>
                    </a:lnTo>
                    <a:lnTo>
                      <a:pt x="509616" y="701453"/>
                    </a:lnTo>
                    <a:lnTo>
                      <a:pt x="469676" y="693389"/>
                    </a:lnTo>
                    <a:cubicBezTo>
                      <a:pt x="428834" y="676115"/>
                      <a:pt x="396115" y="643396"/>
                      <a:pt x="378841" y="602554"/>
                    </a:cubicBezTo>
                    <a:lnTo>
                      <a:pt x="367996" y="548838"/>
                    </a:lnTo>
                    <a:close/>
                    <a:moveTo>
                      <a:pt x="536115" y="450771"/>
                    </a:moveTo>
                    <a:cubicBezTo>
                      <a:pt x="488981" y="450771"/>
                      <a:pt x="450771" y="488981"/>
                      <a:pt x="450771" y="536115"/>
                    </a:cubicBezTo>
                    <a:cubicBezTo>
                      <a:pt x="450771" y="583249"/>
                      <a:pt x="488981" y="621459"/>
                      <a:pt x="536115" y="621459"/>
                    </a:cubicBezTo>
                    <a:cubicBezTo>
                      <a:pt x="583249" y="621459"/>
                      <a:pt x="621459" y="583249"/>
                      <a:pt x="621459" y="536115"/>
                    </a:cubicBezTo>
                    <a:cubicBezTo>
                      <a:pt x="621459" y="488981"/>
                      <a:pt x="583249" y="450771"/>
                      <a:pt x="536115" y="450771"/>
                    </a:cubicBezTo>
                    <a:close/>
                    <a:moveTo>
                      <a:pt x="568998" y="185050"/>
                    </a:moveTo>
                    <a:lnTo>
                      <a:pt x="568998" y="372066"/>
                    </a:lnTo>
                    <a:lnTo>
                      <a:pt x="602554" y="378841"/>
                    </a:lnTo>
                    <a:cubicBezTo>
                      <a:pt x="643396" y="396115"/>
                      <a:pt x="676115" y="428834"/>
                      <a:pt x="693389" y="469676"/>
                    </a:cubicBezTo>
                    <a:lnTo>
                      <a:pt x="697383" y="489456"/>
                    </a:lnTo>
                    <a:lnTo>
                      <a:pt x="882502" y="489456"/>
                    </a:lnTo>
                    <a:lnTo>
                      <a:pt x="880775" y="469885"/>
                    </a:lnTo>
                    <a:cubicBezTo>
                      <a:pt x="855622" y="329068"/>
                      <a:pt x="746282" y="217416"/>
                      <a:pt x="606678" y="188848"/>
                    </a:cubicBezTo>
                    <a:close/>
                    <a:moveTo>
                      <a:pt x="509616" y="184073"/>
                    </a:moveTo>
                    <a:lnTo>
                      <a:pt x="474136" y="187204"/>
                    </a:lnTo>
                    <a:cubicBezTo>
                      <a:pt x="333319" y="212357"/>
                      <a:pt x="221667" y="321696"/>
                      <a:pt x="193099" y="461301"/>
                    </a:cubicBezTo>
                    <a:lnTo>
                      <a:pt x="190261" y="489456"/>
                    </a:lnTo>
                    <a:lnTo>
                      <a:pt x="374847" y="489456"/>
                    </a:lnTo>
                    <a:lnTo>
                      <a:pt x="378841" y="469676"/>
                    </a:lnTo>
                    <a:cubicBezTo>
                      <a:pt x="396115" y="428834"/>
                      <a:pt x="428834" y="396115"/>
                      <a:pt x="469676" y="378841"/>
                    </a:cubicBezTo>
                    <a:lnTo>
                      <a:pt x="509616" y="370777"/>
                    </a:lnTo>
                    <a:close/>
                    <a:moveTo>
                      <a:pt x="536115" y="0"/>
                    </a:moveTo>
                    <a:lnTo>
                      <a:pt x="560453" y="2453"/>
                    </a:lnTo>
                    <a:lnTo>
                      <a:pt x="594600" y="91894"/>
                    </a:lnTo>
                    <a:lnTo>
                      <a:pt x="651562" y="13189"/>
                    </a:lnTo>
                    <a:lnTo>
                      <a:pt x="697807" y="27545"/>
                    </a:lnTo>
                    <a:lnTo>
                      <a:pt x="707577" y="122165"/>
                    </a:lnTo>
                    <a:lnTo>
                      <a:pt x="781521" y="62065"/>
                    </a:lnTo>
                    <a:lnTo>
                      <a:pt x="824168" y="85213"/>
                    </a:lnTo>
                    <a:lnTo>
                      <a:pt x="808874" y="180650"/>
                    </a:lnTo>
                    <a:lnTo>
                      <a:pt x="896385" y="141496"/>
                    </a:lnTo>
                    <a:lnTo>
                      <a:pt x="915206" y="157025"/>
                    </a:lnTo>
                    <a:lnTo>
                      <a:pt x="930734" y="175845"/>
                    </a:lnTo>
                    <a:lnTo>
                      <a:pt x="891580" y="263356"/>
                    </a:lnTo>
                    <a:lnTo>
                      <a:pt x="987017" y="248062"/>
                    </a:lnTo>
                    <a:lnTo>
                      <a:pt x="1010166" y="290710"/>
                    </a:lnTo>
                    <a:lnTo>
                      <a:pt x="950065" y="364653"/>
                    </a:lnTo>
                    <a:lnTo>
                      <a:pt x="1044685" y="374423"/>
                    </a:lnTo>
                    <a:lnTo>
                      <a:pt x="1059041" y="420668"/>
                    </a:lnTo>
                    <a:lnTo>
                      <a:pt x="980336" y="477630"/>
                    </a:lnTo>
                    <a:lnTo>
                      <a:pt x="1069777" y="511777"/>
                    </a:lnTo>
                    <a:lnTo>
                      <a:pt x="1072230" y="536115"/>
                    </a:lnTo>
                    <a:lnTo>
                      <a:pt x="1069777" y="560453"/>
                    </a:lnTo>
                    <a:lnTo>
                      <a:pt x="980336" y="594600"/>
                    </a:lnTo>
                    <a:lnTo>
                      <a:pt x="1059041" y="651562"/>
                    </a:lnTo>
                    <a:lnTo>
                      <a:pt x="1044685" y="697807"/>
                    </a:lnTo>
                    <a:lnTo>
                      <a:pt x="950065" y="707577"/>
                    </a:lnTo>
                    <a:lnTo>
                      <a:pt x="1010166" y="781521"/>
                    </a:lnTo>
                    <a:lnTo>
                      <a:pt x="987017" y="824168"/>
                    </a:lnTo>
                    <a:lnTo>
                      <a:pt x="891580" y="808874"/>
                    </a:lnTo>
                    <a:lnTo>
                      <a:pt x="930734" y="896385"/>
                    </a:lnTo>
                    <a:lnTo>
                      <a:pt x="915206" y="915206"/>
                    </a:lnTo>
                    <a:lnTo>
                      <a:pt x="896385" y="930734"/>
                    </a:lnTo>
                    <a:lnTo>
                      <a:pt x="808874" y="891580"/>
                    </a:lnTo>
                    <a:lnTo>
                      <a:pt x="824168" y="987017"/>
                    </a:lnTo>
                    <a:lnTo>
                      <a:pt x="781520" y="1010166"/>
                    </a:lnTo>
                    <a:lnTo>
                      <a:pt x="707577" y="950065"/>
                    </a:lnTo>
                    <a:lnTo>
                      <a:pt x="697807" y="1044685"/>
                    </a:lnTo>
                    <a:lnTo>
                      <a:pt x="651562" y="1059041"/>
                    </a:lnTo>
                    <a:lnTo>
                      <a:pt x="594600" y="980336"/>
                    </a:lnTo>
                    <a:lnTo>
                      <a:pt x="560453" y="1069777"/>
                    </a:lnTo>
                    <a:lnTo>
                      <a:pt x="536115" y="1072230"/>
                    </a:lnTo>
                    <a:lnTo>
                      <a:pt x="511777" y="1069777"/>
                    </a:lnTo>
                    <a:lnTo>
                      <a:pt x="477630" y="980336"/>
                    </a:lnTo>
                    <a:lnTo>
                      <a:pt x="420668" y="1059041"/>
                    </a:lnTo>
                    <a:lnTo>
                      <a:pt x="374423" y="1044685"/>
                    </a:lnTo>
                    <a:lnTo>
                      <a:pt x="364653" y="950065"/>
                    </a:lnTo>
                    <a:lnTo>
                      <a:pt x="290710" y="1010166"/>
                    </a:lnTo>
                    <a:lnTo>
                      <a:pt x="248062" y="987017"/>
                    </a:lnTo>
                    <a:lnTo>
                      <a:pt x="263356" y="891580"/>
                    </a:lnTo>
                    <a:lnTo>
                      <a:pt x="175845" y="930734"/>
                    </a:lnTo>
                    <a:lnTo>
                      <a:pt x="157025" y="915206"/>
                    </a:lnTo>
                    <a:lnTo>
                      <a:pt x="141496" y="896385"/>
                    </a:lnTo>
                    <a:lnTo>
                      <a:pt x="180650" y="808874"/>
                    </a:lnTo>
                    <a:lnTo>
                      <a:pt x="85213" y="824168"/>
                    </a:lnTo>
                    <a:lnTo>
                      <a:pt x="62065" y="781521"/>
                    </a:lnTo>
                    <a:lnTo>
                      <a:pt x="122165" y="707577"/>
                    </a:lnTo>
                    <a:lnTo>
                      <a:pt x="27545" y="697807"/>
                    </a:lnTo>
                    <a:lnTo>
                      <a:pt x="13189" y="651562"/>
                    </a:lnTo>
                    <a:lnTo>
                      <a:pt x="91894" y="594600"/>
                    </a:lnTo>
                    <a:lnTo>
                      <a:pt x="2453" y="560453"/>
                    </a:lnTo>
                    <a:lnTo>
                      <a:pt x="0" y="536115"/>
                    </a:lnTo>
                    <a:lnTo>
                      <a:pt x="2453" y="511777"/>
                    </a:lnTo>
                    <a:lnTo>
                      <a:pt x="91894" y="477630"/>
                    </a:lnTo>
                    <a:lnTo>
                      <a:pt x="13189" y="420668"/>
                    </a:lnTo>
                    <a:lnTo>
                      <a:pt x="27545" y="374423"/>
                    </a:lnTo>
                    <a:lnTo>
                      <a:pt x="122165" y="364653"/>
                    </a:lnTo>
                    <a:lnTo>
                      <a:pt x="62065" y="290710"/>
                    </a:lnTo>
                    <a:lnTo>
                      <a:pt x="85213" y="248062"/>
                    </a:lnTo>
                    <a:lnTo>
                      <a:pt x="180650" y="263356"/>
                    </a:lnTo>
                    <a:lnTo>
                      <a:pt x="141496" y="175845"/>
                    </a:lnTo>
                    <a:lnTo>
                      <a:pt x="157025" y="157025"/>
                    </a:lnTo>
                    <a:lnTo>
                      <a:pt x="175845" y="141496"/>
                    </a:lnTo>
                    <a:lnTo>
                      <a:pt x="263356" y="180650"/>
                    </a:lnTo>
                    <a:lnTo>
                      <a:pt x="248062" y="85213"/>
                    </a:lnTo>
                    <a:lnTo>
                      <a:pt x="290710" y="62065"/>
                    </a:lnTo>
                    <a:lnTo>
                      <a:pt x="364653" y="122165"/>
                    </a:lnTo>
                    <a:lnTo>
                      <a:pt x="374423" y="27545"/>
                    </a:lnTo>
                    <a:lnTo>
                      <a:pt x="420668" y="13189"/>
                    </a:lnTo>
                    <a:lnTo>
                      <a:pt x="477630" y="91894"/>
                    </a:lnTo>
                    <a:lnTo>
                      <a:pt x="511777" y="245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任意多边形 153"/>
              <p:cNvSpPr/>
              <p:nvPr/>
            </p:nvSpPr>
            <p:spPr>
              <a:xfrm rot="2700000">
                <a:off x="5749093" y="1601982"/>
                <a:ext cx="60720" cy="60720"/>
              </a:xfrm>
              <a:custGeom>
                <a:avLst/>
                <a:gdLst>
                  <a:gd name="connsiteX0" fmla="*/ 704234 w 1072230"/>
                  <a:gd name="connsiteY0" fmla="*/ 548838 h 1072230"/>
                  <a:gd name="connsiteX1" fmla="*/ 693389 w 1072230"/>
                  <a:gd name="connsiteY1" fmla="*/ 602554 h 1072230"/>
                  <a:gd name="connsiteX2" fmla="*/ 602554 w 1072230"/>
                  <a:gd name="connsiteY2" fmla="*/ 693389 h 1072230"/>
                  <a:gd name="connsiteX3" fmla="*/ 568998 w 1072230"/>
                  <a:gd name="connsiteY3" fmla="*/ 700164 h 1072230"/>
                  <a:gd name="connsiteX4" fmla="*/ 568998 w 1072230"/>
                  <a:gd name="connsiteY4" fmla="*/ 879092 h 1072230"/>
                  <a:gd name="connsiteX5" fmla="*/ 598094 w 1072230"/>
                  <a:gd name="connsiteY5" fmla="*/ 876524 h 1072230"/>
                  <a:gd name="connsiteX6" fmla="*/ 879131 w 1072230"/>
                  <a:gd name="connsiteY6" fmla="*/ 602427 h 1072230"/>
                  <a:gd name="connsiteX7" fmla="*/ 884533 w 1072230"/>
                  <a:gd name="connsiteY7" fmla="*/ 548838 h 1072230"/>
                  <a:gd name="connsiteX8" fmla="*/ 187697 w 1072230"/>
                  <a:gd name="connsiteY8" fmla="*/ 548838 h 1072230"/>
                  <a:gd name="connsiteX9" fmla="*/ 193099 w 1072230"/>
                  <a:gd name="connsiteY9" fmla="*/ 602427 h 1072230"/>
                  <a:gd name="connsiteX10" fmla="*/ 474136 w 1072230"/>
                  <a:gd name="connsiteY10" fmla="*/ 876524 h 1072230"/>
                  <a:gd name="connsiteX11" fmla="*/ 509616 w 1072230"/>
                  <a:gd name="connsiteY11" fmla="*/ 879655 h 1072230"/>
                  <a:gd name="connsiteX12" fmla="*/ 509616 w 1072230"/>
                  <a:gd name="connsiteY12" fmla="*/ 701453 h 1072230"/>
                  <a:gd name="connsiteX13" fmla="*/ 469676 w 1072230"/>
                  <a:gd name="connsiteY13" fmla="*/ 693389 h 1072230"/>
                  <a:gd name="connsiteX14" fmla="*/ 378841 w 1072230"/>
                  <a:gd name="connsiteY14" fmla="*/ 602554 h 1072230"/>
                  <a:gd name="connsiteX15" fmla="*/ 367996 w 1072230"/>
                  <a:gd name="connsiteY15" fmla="*/ 548838 h 1072230"/>
                  <a:gd name="connsiteX16" fmla="*/ 536115 w 1072230"/>
                  <a:gd name="connsiteY16" fmla="*/ 450771 h 1072230"/>
                  <a:gd name="connsiteX17" fmla="*/ 450771 w 1072230"/>
                  <a:gd name="connsiteY17" fmla="*/ 536115 h 1072230"/>
                  <a:gd name="connsiteX18" fmla="*/ 536115 w 1072230"/>
                  <a:gd name="connsiteY18" fmla="*/ 621459 h 1072230"/>
                  <a:gd name="connsiteX19" fmla="*/ 621459 w 1072230"/>
                  <a:gd name="connsiteY19" fmla="*/ 536115 h 1072230"/>
                  <a:gd name="connsiteX20" fmla="*/ 536115 w 1072230"/>
                  <a:gd name="connsiteY20" fmla="*/ 450771 h 1072230"/>
                  <a:gd name="connsiteX21" fmla="*/ 568998 w 1072230"/>
                  <a:gd name="connsiteY21" fmla="*/ 185050 h 1072230"/>
                  <a:gd name="connsiteX22" fmla="*/ 568998 w 1072230"/>
                  <a:gd name="connsiteY22" fmla="*/ 372066 h 1072230"/>
                  <a:gd name="connsiteX23" fmla="*/ 602554 w 1072230"/>
                  <a:gd name="connsiteY23" fmla="*/ 378841 h 1072230"/>
                  <a:gd name="connsiteX24" fmla="*/ 693389 w 1072230"/>
                  <a:gd name="connsiteY24" fmla="*/ 469676 h 1072230"/>
                  <a:gd name="connsiteX25" fmla="*/ 697383 w 1072230"/>
                  <a:gd name="connsiteY25" fmla="*/ 489456 h 1072230"/>
                  <a:gd name="connsiteX26" fmla="*/ 882502 w 1072230"/>
                  <a:gd name="connsiteY26" fmla="*/ 489456 h 1072230"/>
                  <a:gd name="connsiteX27" fmla="*/ 880775 w 1072230"/>
                  <a:gd name="connsiteY27" fmla="*/ 469885 h 1072230"/>
                  <a:gd name="connsiteX28" fmla="*/ 606678 w 1072230"/>
                  <a:gd name="connsiteY28" fmla="*/ 188848 h 1072230"/>
                  <a:gd name="connsiteX29" fmla="*/ 509616 w 1072230"/>
                  <a:gd name="connsiteY29" fmla="*/ 184073 h 1072230"/>
                  <a:gd name="connsiteX30" fmla="*/ 474136 w 1072230"/>
                  <a:gd name="connsiteY30" fmla="*/ 187204 h 1072230"/>
                  <a:gd name="connsiteX31" fmla="*/ 193099 w 1072230"/>
                  <a:gd name="connsiteY31" fmla="*/ 461301 h 1072230"/>
                  <a:gd name="connsiteX32" fmla="*/ 190261 w 1072230"/>
                  <a:gd name="connsiteY32" fmla="*/ 489456 h 1072230"/>
                  <a:gd name="connsiteX33" fmla="*/ 374847 w 1072230"/>
                  <a:gd name="connsiteY33" fmla="*/ 489456 h 1072230"/>
                  <a:gd name="connsiteX34" fmla="*/ 378841 w 1072230"/>
                  <a:gd name="connsiteY34" fmla="*/ 469676 h 1072230"/>
                  <a:gd name="connsiteX35" fmla="*/ 469676 w 1072230"/>
                  <a:gd name="connsiteY35" fmla="*/ 378841 h 1072230"/>
                  <a:gd name="connsiteX36" fmla="*/ 509616 w 1072230"/>
                  <a:gd name="connsiteY36" fmla="*/ 370777 h 1072230"/>
                  <a:gd name="connsiteX37" fmla="*/ 536115 w 1072230"/>
                  <a:gd name="connsiteY37" fmla="*/ 0 h 1072230"/>
                  <a:gd name="connsiteX38" fmla="*/ 560453 w 1072230"/>
                  <a:gd name="connsiteY38" fmla="*/ 2453 h 1072230"/>
                  <a:gd name="connsiteX39" fmla="*/ 594600 w 1072230"/>
                  <a:gd name="connsiteY39" fmla="*/ 91894 h 1072230"/>
                  <a:gd name="connsiteX40" fmla="*/ 651562 w 1072230"/>
                  <a:gd name="connsiteY40" fmla="*/ 13189 h 1072230"/>
                  <a:gd name="connsiteX41" fmla="*/ 697807 w 1072230"/>
                  <a:gd name="connsiteY41" fmla="*/ 27545 h 1072230"/>
                  <a:gd name="connsiteX42" fmla="*/ 707577 w 1072230"/>
                  <a:gd name="connsiteY42" fmla="*/ 122165 h 1072230"/>
                  <a:gd name="connsiteX43" fmla="*/ 781521 w 1072230"/>
                  <a:gd name="connsiteY43" fmla="*/ 62065 h 1072230"/>
                  <a:gd name="connsiteX44" fmla="*/ 824168 w 1072230"/>
                  <a:gd name="connsiteY44" fmla="*/ 85213 h 1072230"/>
                  <a:gd name="connsiteX45" fmla="*/ 808874 w 1072230"/>
                  <a:gd name="connsiteY45" fmla="*/ 180650 h 1072230"/>
                  <a:gd name="connsiteX46" fmla="*/ 896385 w 1072230"/>
                  <a:gd name="connsiteY46" fmla="*/ 141496 h 1072230"/>
                  <a:gd name="connsiteX47" fmla="*/ 915206 w 1072230"/>
                  <a:gd name="connsiteY47" fmla="*/ 157025 h 1072230"/>
                  <a:gd name="connsiteX48" fmla="*/ 930734 w 1072230"/>
                  <a:gd name="connsiteY48" fmla="*/ 175845 h 1072230"/>
                  <a:gd name="connsiteX49" fmla="*/ 891580 w 1072230"/>
                  <a:gd name="connsiteY49" fmla="*/ 263356 h 1072230"/>
                  <a:gd name="connsiteX50" fmla="*/ 987017 w 1072230"/>
                  <a:gd name="connsiteY50" fmla="*/ 248062 h 1072230"/>
                  <a:gd name="connsiteX51" fmla="*/ 1010166 w 1072230"/>
                  <a:gd name="connsiteY51" fmla="*/ 290710 h 1072230"/>
                  <a:gd name="connsiteX52" fmla="*/ 950065 w 1072230"/>
                  <a:gd name="connsiteY52" fmla="*/ 364653 h 1072230"/>
                  <a:gd name="connsiteX53" fmla="*/ 1044685 w 1072230"/>
                  <a:gd name="connsiteY53" fmla="*/ 374423 h 1072230"/>
                  <a:gd name="connsiteX54" fmla="*/ 1059041 w 1072230"/>
                  <a:gd name="connsiteY54" fmla="*/ 420668 h 1072230"/>
                  <a:gd name="connsiteX55" fmla="*/ 980336 w 1072230"/>
                  <a:gd name="connsiteY55" fmla="*/ 477630 h 1072230"/>
                  <a:gd name="connsiteX56" fmla="*/ 1069777 w 1072230"/>
                  <a:gd name="connsiteY56" fmla="*/ 511777 h 1072230"/>
                  <a:gd name="connsiteX57" fmla="*/ 1072230 w 1072230"/>
                  <a:gd name="connsiteY57" fmla="*/ 536115 h 1072230"/>
                  <a:gd name="connsiteX58" fmla="*/ 1069777 w 1072230"/>
                  <a:gd name="connsiteY58" fmla="*/ 560453 h 1072230"/>
                  <a:gd name="connsiteX59" fmla="*/ 980336 w 1072230"/>
                  <a:gd name="connsiteY59" fmla="*/ 594600 h 1072230"/>
                  <a:gd name="connsiteX60" fmla="*/ 1059041 w 1072230"/>
                  <a:gd name="connsiteY60" fmla="*/ 651562 h 1072230"/>
                  <a:gd name="connsiteX61" fmla="*/ 1044685 w 1072230"/>
                  <a:gd name="connsiteY61" fmla="*/ 697807 h 1072230"/>
                  <a:gd name="connsiteX62" fmla="*/ 950065 w 1072230"/>
                  <a:gd name="connsiteY62" fmla="*/ 707577 h 1072230"/>
                  <a:gd name="connsiteX63" fmla="*/ 1010166 w 1072230"/>
                  <a:gd name="connsiteY63" fmla="*/ 781521 h 1072230"/>
                  <a:gd name="connsiteX64" fmla="*/ 987017 w 1072230"/>
                  <a:gd name="connsiteY64" fmla="*/ 824168 h 1072230"/>
                  <a:gd name="connsiteX65" fmla="*/ 891580 w 1072230"/>
                  <a:gd name="connsiteY65" fmla="*/ 808874 h 1072230"/>
                  <a:gd name="connsiteX66" fmla="*/ 930734 w 1072230"/>
                  <a:gd name="connsiteY66" fmla="*/ 896385 h 1072230"/>
                  <a:gd name="connsiteX67" fmla="*/ 915206 w 1072230"/>
                  <a:gd name="connsiteY67" fmla="*/ 915206 h 1072230"/>
                  <a:gd name="connsiteX68" fmla="*/ 896385 w 1072230"/>
                  <a:gd name="connsiteY68" fmla="*/ 930734 h 1072230"/>
                  <a:gd name="connsiteX69" fmla="*/ 808874 w 1072230"/>
                  <a:gd name="connsiteY69" fmla="*/ 891580 h 1072230"/>
                  <a:gd name="connsiteX70" fmla="*/ 824168 w 1072230"/>
                  <a:gd name="connsiteY70" fmla="*/ 987017 h 1072230"/>
                  <a:gd name="connsiteX71" fmla="*/ 781520 w 1072230"/>
                  <a:gd name="connsiteY71" fmla="*/ 1010166 h 1072230"/>
                  <a:gd name="connsiteX72" fmla="*/ 707577 w 1072230"/>
                  <a:gd name="connsiteY72" fmla="*/ 950065 h 1072230"/>
                  <a:gd name="connsiteX73" fmla="*/ 697807 w 1072230"/>
                  <a:gd name="connsiteY73" fmla="*/ 1044685 h 1072230"/>
                  <a:gd name="connsiteX74" fmla="*/ 651562 w 1072230"/>
                  <a:gd name="connsiteY74" fmla="*/ 1059041 h 1072230"/>
                  <a:gd name="connsiteX75" fmla="*/ 594600 w 1072230"/>
                  <a:gd name="connsiteY75" fmla="*/ 980336 h 1072230"/>
                  <a:gd name="connsiteX76" fmla="*/ 560453 w 1072230"/>
                  <a:gd name="connsiteY76" fmla="*/ 1069777 h 1072230"/>
                  <a:gd name="connsiteX77" fmla="*/ 536115 w 1072230"/>
                  <a:gd name="connsiteY77" fmla="*/ 1072230 h 1072230"/>
                  <a:gd name="connsiteX78" fmla="*/ 511777 w 1072230"/>
                  <a:gd name="connsiteY78" fmla="*/ 1069777 h 1072230"/>
                  <a:gd name="connsiteX79" fmla="*/ 477630 w 1072230"/>
                  <a:gd name="connsiteY79" fmla="*/ 980336 h 1072230"/>
                  <a:gd name="connsiteX80" fmla="*/ 420668 w 1072230"/>
                  <a:gd name="connsiteY80" fmla="*/ 1059041 h 1072230"/>
                  <a:gd name="connsiteX81" fmla="*/ 374423 w 1072230"/>
                  <a:gd name="connsiteY81" fmla="*/ 1044685 h 1072230"/>
                  <a:gd name="connsiteX82" fmla="*/ 364653 w 1072230"/>
                  <a:gd name="connsiteY82" fmla="*/ 950065 h 1072230"/>
                  <a:gd name="connsiteX83" fmla="*/ 290710 w 1072230"/>
                  <a:gd name="connsiteY83" fmla="*/ 1010166 h 1072230"/>
                  <a:gd name="connsiteX84" fmla="*/ 248062 w 1072230"/>
                  <a:gd name="connsiteY84" fmla="*/ 987017 h 1072230"/>
                  <a:gd name="connsiteX85" fmla="*/ 263356 w 1072230"/>
                  <a:gd name="connsiteY85" fmla="*/ 891580 h 1072230"/>
                  <a:gd name="connsiteX86" fmla="*/ 175845 w 1072230"/>
                  <a:gd name="connsiteY86" fmla="*/ 930734 h 1072230"/>
                  <a:gd name="connsiteX87" fmla="*/ 157025 w 1072230"/>
                  <a:gd name="connsiteY87" fmla="*/ 915206 h 1072230"/>
                  <a:gd name="connsiteX88" fmla="*/ 141496 w 1072230"/>
                  <a:gd name="connsiteY88" fmla="*/ 896385 h 1072230"/>
                  <a:gd name="connsiteX89" fmla="*/ 180650 w 1072230"/>
                  <a:gd name="connsiteY89" fmla="*/ 808874 h 1072230"/>
                  <a:gd name="connsiteX90" fmla="*/ 85213 w 1072230"/>
                  <a:gd name="connsiteY90" fmla="*/ 824168 h 1072230"/>
                  <a:gd name="connsiteX91" fmla="*/ 62065 w 1072230"/>
                  <a:gd name="connsiteY91" fmla="*/ 781521 h 1072230"/>
                  <a:gd name="connsiteX92" fmla="*/ 122165 w 1072230"/>
                  <a:gd name="connsiteY92" fmla="*/ 707577 h 1072230"/>
                  <a:gd name="connsiteX93" fmla="*/ 27545 w 1072230"/>
                  <a:gd name="connsiteY93" fmla="*/ 697807 h 1072230"/>
                  <a:gd name="connsiteX94" fmla="*/ 13189 w 1072230"/>
                  <a:gd name="connsiteY94" fmla="*/ 651562 h 1072230"/>
                  <a:gd name="connsiteX95" fmla="*/ 91894 w 1072230"/>
                  <a:gd name="connsiteY95" fmla="*/ 594600 h 1072230"/>
                  <a:gd name="connsiteX96" fmla="*/ 2453 w 1072230"/>
                  <a:gd name="connsiteY96" fmla="*/ 560453 h 1072230"/>
                  <a:gd name="connsiteX97" fmla="*/ 0 w 1072230"/>
                  <a:gd name="connsiteY97" fmla="*/ 536115 h 1072230"/>
                  <a:gd name="connsiteX98" fmla="*/ 2453 w 1072230"/>
                  <a:gd name="connsiteY98" fmla="*/ 511777 h 1072230"/>
                  <a:gd name="connsiteX99" fmla="*/ 91894 w 1072230"/>
                  <a:gd name="connsiteY99" fmla="*/ 477630 h 1072230"/>
                  <a:gd name="connsiteX100" fmla="*/ 13189 w 1072230"/>
                  <a:gd name="connsiteY100" fmla="*/ 420668 h 1072230"/>
                  <a:gd name="connsiteX101" fmla="*/ 27545 w 1072230"/>
                  <a:gd name="connsiteY101" fmla="*/ 374423 h 1072230"/>
                  <a:gd name="connsiteX102" fmla="*/ 122165 w 1072230"/>
                  <a:gd name="connsiteY102" fmla="*/ 364653 h 1072230"/>
                  <a:gd name="connsiteX103" fmla="*/ 62065 w 1072230"/>
                  <a:gd name="connsiteY103" fmla="*/ 290710 h 1072230"/>
                  <a:gd name="connsiteX104" fmla="*/ 85213 w 1072230"/>
                  <a:gd name="connsiteY104" fmla="*/ 248062 h 1072230"/>
                  <a:gd name="connsiteX105" fmla="*/ 180650 w 1072230"/>
                  <a:gd name="connsiteY105" fmla="*/ 263356 h 1072230"/>
                  <a:gd name="connsiteX106" fmla="*/ 141496 w 1072230"/>
                  <a:gd name="connsiteY106" fmla="*/ 175845 h 1072230"/>
                  <a:gd name="connsiteX107" fmla="*/ 157025 w 1072230"/>
                  <a:gd name="connsiteY107" fmla="*/ 157025 h 1072230"/>
                  <a:gd name="connsiteX108" fmla="*/ 175845 w 1072230"/>
                  <a:gd name="connsiteY108" fmla="*/ 141496 h 1072230"/>
                  <a:gd name="connsiteX109" fmla="*/ 263356 w 1072230"/>
                  <a:gd name="connsiteY109" fmla="*/ 180650 h 1072230"/>
                  <a:gd name="connsiteX110" fmla="*/ 248062 w 1072230"/>
                  <a:gd name="connsiteY110" fmla="*/ 85213 h 1072230"/>
                  <a:gd name="connsiteX111" fmla="*/ 290710 w 1072230"/>
                  <a:gd name="connsiteY111" fmla="*/ 62065 h 1072230"/>
                  <a:gd name="connsiteX112" fmla="*/ 364653 w 1072230"/>
                  <a:gd name="connsiteY112" fmla="*/ 122165 h 1072230"/>
                  <a:gd name="connsiteX113" fmla="*/ 374423 w 1072230"/>
                  <a:gd name="connsiteY113" fmla="*/ 27545 h 1072230"/>
                  <a:gd name="connsiteX114" fmla="*/ 420668 w 1072230"/>
                  <a:gd name="connsiteY114" fmla="*/ 13189 h 1072230"/>
                  <a:gd name="connsiteX115" fmla="*/ 477630 w 1072230"/>
                  <a:gd name="connsiteY115" fmla="*/ 91894 h 1072230"/>
                  <a:gd name="connsiteX116" fmla="*/ 511777 w 1072230"/>
                  <a:gd name="connsiteY116" fmla="*/ 2453 h 1072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072230" h="1072230">
                    <a:moveTo>
                      <a:pt x="704234" y="548838"/>
                    </a:moveTo>
                    <a:lnTo>
                      <a:pt x="693389" y="602554"/>
                    </a:lnTo>
                    <a:cubicBezTo>
                      <a:pt x="676115" y="643396"/>
                      <a:pt x="643396" y="676115"/>
                      <a:pt x="602554" y="693389"/>
                    </a:cubicBezTo>
                    <a:lnTo>
                      <a:pt x="568998" y="700164"/>
                    </a:lnTo>
                    <a:lnTo>
                      <a:pt x="568998" y="879092"/>
                    </a:lnTo>
                    <a:lnTo>
                      <a:pt x="598094" y="876524"/>
                    </a:lnTo>
                    <a:cubicBezTo>
                      <a:pt x="738911" y="851371"/>
                      <a:pt x="850563" y="742032"/>
                      <a:pt x="879131" y="602427"/>
                    </a:cubicBezTo>
                    <a:lnTo>
                      <a:pt x="884533" y="548838"/>
                    </a:lnTo>
                    <a:close/>
                    <a:moveTo>
                      <a:pt x="187697" y="548838"/>
                    </a:moveTo>
                    <a:lnTo>
                      <a:pt x="193099" y="602427"/>
                    </a:lnTo>
                    <a:cubicBezTo>
                      <a:pt x="221667" y="742032"/>
                      <a:pt x="333319" y="851371"/>
                      <a:pt x="474136" y="876524"/>
                    </a:cubicBezTo>
                    <a:lnTo>
                      <a:pt x="509616" y="879655"/>
                    </a:lnTo>
                    <a:lnTo>
                      <a:pt x="509616" y="701453"/>
                    </a:lnTo>
                    <a:lnTo>
                      <a:pt x="469676" y="693389"/>
                    </a:lnTo>
                    <a:cubicBezTo>
                      <a:pt x="428834" y="676115"/>
                      <a:pt x="396115" y="643396"/>
                      <a:pt x="378841" y="602554"/>
                    </a:cubicBezTo>
                    <a:lnTo>
                      <a:pt x="367996" y="548838"/>
                    </a:lnTo>
                    <a:close/>
                    <a:moveTo>
                      <a:pt x="536115" y="450771"/>
                    </a:moveTo>
                    <a:cubicBezTo>
                      <a:pt x="488981" y="450771"/>
                      <a:pt x="450771" y="488981"/>
                      <a:pt x="450771" y="536115"/>
                    </a:cubicBezTo>
                    <a:cubicBezTo>
                      <a:pt x="450771" y="583249"/>
                      <a:pt x="488981" y="621459"/>
                      <a:pt x="536115" y="621459"/>
                    </a:cubicBezTo>
                    <a:cubicBezTo>
                      <a:pt x="583249" y="621459"/>
                      <a:pt x="621459" y="583249"/>
                      <a:pt x="621459" y="536115"/>
                    </a:cubicBezTo>
                    <a:cubicBezTo>
                      <a:pt x="621459" y="488981"/>
                      <a:pt x="583249" y="450771"/>
                      <a:pt x="536115" y="450771"/>
                    </a:cubicBezTo>
                    <a:close/>
                    <a:moveTo>
                      <a:pt x="568998" y="185050"/>
                    </a:moveTo>
                    <a:lnTo>
                      <a:pt x="568998" y="372066"/>
                    </a:lnTo>
                    <a:lnTo>
                      <a:pt x="602554" y="378841"/>
                    </a:lnTo>
                    <a:cubicBezTo>
                      <a:pt x="643396" y="396115"/>
                      <a:pt x="676115" y="428834"/>
                      <a:pt x="693389" y="469676"/>
                    </a:cubicBezTo>
                    <a:lnTo>
                      <a:pt x="697383" y="489456"/>
                    </a:lnTo>
                    <a:lnTo>
                      <a:pt x="882502" y="489456"/>
                    </a:lnTo>
                    <a:lnTo>
                      <a:pt x="880775" y="469885"/>
                    </a:lnTo>
                    <a:cubicBezTo>
                      <a:pt x="855622" y="329068"/>
                      <a:pt x="746282" y="217416"/>
                      <a:pt x="606678" y="188848"/>
                    </a:cubicBezTo>
                    <a:close/>
                    <a:moveTo>
                      <a:pt x="509616" y="184073"/>
                    </a:moveTo>
                    <a:lnTo>
                      <a:pt x="474136" y="187204"/>
                    </a:lnTo>
                    <a:cubicBezTo>
                      <a:pt x="333319" y="212357"/>
                      <a:pt x="221667" y="321696"/>
                      <a:pt x="193099" y="461301"/>
                    </a:cubicBezTo>
                    <a:lnTo>
                      <a:pt x="190261" y="489456"/>
                    </a:lnTo>
                    <a:lnTo>
                      <a:pt x="374847" y="489456"/>
                    </a:lnTo>
                    <a:lnTo>
                      <a:pt x="378841" y="469676"/>
                    </a:lnTo>
                    <a:cubicBezTo>
                      <a:pt x="396115" y="428834"/>
                      <a:pt x="428834" y="396115"/>
                      <a:pt x="469676" y="378841"/>
                    </a:cubicBezTo>
                    <a:lnTo>
                      <a:pt x="509616" y="370777"/>
                    </a:lnTo>
                    <a:close/>
                    <a:moveTo>
                      <a:pt x="536115" y="0"/>
                    </a:moveTo>
                    <a:lnTo>
                      <a:pt x="560453" y="2453"/>
                    </a:lnTo>
                    <a:lnTo>
                      <a:pt x="594600" y="91894"/>
                    </a:lnTo>
                    <a:lnTo>
                      <a:pt x="651562" y="13189"/>
                    </a:lnTo>
                    <a:lnTo>
                      <a:pt x="697807" y="27545"/>
                    </a:lnTo>
                    <a:lnTo>
                      <a:pt x="707577" y="122165"/>
                    </a:lnTo>
                    <a:lnTo>
                      <a:pt x="781521" y="62065"/>
                    </a:lnTo>
                    <a:lnTo>
                      <a:pt x="824168" y="85213"/>
                    </a:lnTo>
                    <a:lnTo>
                      <a:pt x="808874" y="180650"/>
                    </a:lnTo>
                    <a:lnTo>
                      <a:pt x="896385" y="141496"/>
                    </a:lnTo>
                    <a:lnTo>
                      <a:pt x="915206" y="157025"/>
                    </a:lnTo>
                    <a:lnTo>
                      <a:pt x="930734" y="175845"/>
                    </a:lnTo>
                    <a:lnTo>
                      <a:pt x="891580" y="263356"/>
                    </a:lnTo>
                    <a:lnTo>
                      <a:pt x="987017" y="248062"/>
                    </a:lnTo>
                    <a:lnTo>
                      <a:pt x="1010166" y="290710"/>
                    </a:lnTo>
                    <a:lnTo>
                      <a:pt x="950065" y="364653"/>
                    </a:lnTo>
                    <a:lnTo>
                      <a:pt x="1044685" y="374423"/>
                    </a:lnTo>
                    <a:lnTo>
                      <a:pt x="1059041" y="420668"/>
                    </a:lnTo>
                    <a:lnTo>
                      <a:pt x="980336" y="477630"/>
                    </a:lnTo>
                    <a:lnTo>
                      <a:pt x="1069777" y="511777"/>
                    </a:lnTo>
                    <a:lnTo>
                      <a:pt x="1072230" y="536115"/>
                    </a:lnTo>
                    <a:lnTo>
                      <a:pt x="1069777" y="560453"/>
                    </a:lnTo>
                    <a:lnTo>
                      <a:pt x="980336" y="594600"/>
                    </a:lnTo>
                    <a:lnTo>
                      <a:pt x="1059041" y="651562"/>
                    </a:lnTo>
                    <a:lnTo>
                      <a:pt x="1044685" y="697807"/>
                    </a:lnTo>
                    <a:lnTo>
                      <a:pt x="950065" y="707577"/>
                    </a:lnTo>
                    <a:lnTo>
                      <a:pt x="1010166" y="781521"/>
                    </a:lnTo>
                    <a:lnTo>
                      <a:pt x="987017" y="824168"/>
                    </a:lnTo>
                    <a:lnTo>
                      <a:pt x="891580" y="808874"/>
                    </a:lnTo>
                    <a:lnTo>
                      <a:pt x="930734" y="896385"/>
                    </a:lnTo>
                    <a:lnTo>
                      <a:pt x="915206" y="915206"/>
                    </a:lnTo>
                    <a:lnTo>
                      <a:pt x="896385" y="930734"/>
                    </a:lnTo>
                    <a:lnTo>
                      <a:pt x="808874" y="891580"/>
                    </a:lnTo>
                    <a:lnTo>
                      <a:pt x="824168" y="987017"/>
                    </a:lnTo>
                    <a:lnTo>
                      <a:pt x="781520" y="1010166"/>
                    </a:lnTo>
                    <a:lnTo>
                      <a:pt x="707577" y="950065"/>
                    </a:lnTo>
                    <a:lnTo>
                      <a:pt x="697807" y="1044685"/>
                    </a:lnTo>
                    <a:lnTo>
                      <a:pt x="651562" y="1059041"/>
                    </a:lnTo>
                    <a:lnTo>
                      <a:pt x="594600" y="980336"/>
                    </a:lnTo>
                    <a:lnTo>
                      <a:pt x="560453" y="1069777"/>
                    </a:lnTo>
                    <a:lnTo>
                      <a:pt x="536115" y="1072230"/>
                    </a:lnTo>
                    <a:lnTo>
                      <a:pt x="511777" y="1069777"/>
                    </a:lnTo>
                    <a:lnTo>
                      <a:pt x="477630" y="980336"/>
                    </a:lnTo>
                    <a:lnTo>
                      <a:pt x="420668" y="1059041"/>
                    </a:lnTo>
                    <a:lnTo>
                      <a:pt x="374423" y="1044685"/>
                    </a:lnTo>
                    <a:lnTo>
                      <a:pt x="364653" y="950065"/>
                    </a:lnTo>
                    <a:lnTo>
                      <a:pt x="290710" y="1010166"/>
                    </a:lnTo>
                    <a:lnTo>
                      <a:pt x="248062" y="987017"/>
                    </a:lnTo>
                    <a:lnTo>
                      <a:pt x="263356" y="891580"/>
                    </a:lnTo>
                    <a:lnTo>
                      <a:pt x="175845" y="930734"/>
                    </a:lnTo>
                    <a:lnTo>
                      <a:pt x="157025" y="915206"/>
                    </a:lnTo>
                    <a:lnTo>
                      <a:pt x="141496" y="896385"/>
                    </a:lnTo>
                    <a:lnTo>
                      <a:pt x="180650" y="808874"/>
                    </a:lnTo>
                    <a:lnTo>
                      <a:pt x="85213" y="824168"/>
                    </a:lnTo>
                    <a:lnTo>
                      <a:pt x="62065" y="781521"/>
                    </a:lnTo>
                    <a:lnTo>
                      <a:pt x="122165" y="707577"/>
                    </a:lnTo>
                    <a:lnTo>
                      <a:pt x="27545" y="697807"/>
                    </a:lnTo>
                    <a:lnTo>
                      <a:pt x="13189" y="651562"/>
                    </a:lnTo>
                    <a:lnTo>
                      <a:pt x="91894" y="594600"/>
                    </a:lnTo>
                    <a:lnTo>
                      <a:pt x="2453" y="560453"/>
                    </a:lnTo>
                    <a:lnTo>
                      <a:pt x="0" y="536115"/>
                    </a:lnTo>
                    <a:lnTo>
                      <a:pt x="2453" y="511777"/>
                    </a:lnTo>
                    <a:lnTo>
                      <a:pt x="91894" y="477630"/>
                    </a:lnTo>
                    <a:lnTo>
                      <a:pt x="13189" y="420668"/>
                    </a:lnTo>
                    <a:lnTo>
                      <a:pt x="27545" y="374423"/>
                    </a:lnTo>
                    <a:lnTo>
                      <a:pt x="122165" y="364653"/>
                    </a:lnTo>
                    <a:lnTo>
                      <a:pt x="62065" y="290710"/>
                    </a:lnTo>
                    <a:lnTo>
                      <a:pt x="85213" y="248062"/>
                    </a:lnTo>
                    <a:lnTo>
                      <a:pt x="180650" y="263356"/>
                    </a:lnTo>
                    <a:lnTo>
                      <a:pt x="141496" y="175845"/>
                    </a:lnTo>
                    <a:lnTo>
                      <a:pt x="157025" y="157025"/>
                    </a:lnTo>
                    <a:lnTo>
                      <a:pt x="175845" y="141496"/>
                    </a:lnTo>
                    <a:lnTo>
                      <a:pt x="263356" y="180650"/>
                    </a:lnTo>
                    <a:lnTo>
                      <a:pt x="248062" y="85213"/>
                    </a:lnTo>
                    <a:lnTo>
                      <a:pt x="290710" y="62065"/>
                    </a:lnTo>
                    <a:lnTo>
                      <a:pt x="364653" y="122165"/>
                    </a:lnTo>
                    <a:lnTo>
                      <a:pt x="374423" y="27545"/>
                    </a:lnTo>
                    <a:lnTo>
                      <a:pt x="420668" y="13189"/>
                    </a:lnTo>
                    <a:lnTo>
                      <a:pt x="477630" y="91894"/>
                    </a:lnTo>
                    <a:lnTo>
                      <a:pt x="511777" y="2453"/>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9" name="文本框 36"/>
            <p:cNvSpPr txBox="1"/>
            <p:nvPr/>
          </p:nvSpPr>
          <p:spPr>
            <a:xfrm>
              <a:off x="4264773" y="3147992"/>
              <a:ext cx="488658" cy="282770"/>
            </a:xfrm>
            <a:prstGeom prst="rect">
              <a:avLst/>
            </a:prstGeom>
            <a:noFill/>
          </p:spPr>
          <p:txBody>
            <a:bodyPr wrap="none" lIns="68580" tIns="34290" rIns="68580" bIns="34290" rtlCol="0">
              <a:spAutoFit/>
            </a:bodyPr>
            <a:lstStyle/>
            <a:p>
              <a:pPr algn="ctr"/>
              <a:r>
                <a:rPr lang="zh-CN" altLang="en-US" sz="2000" dirty="0">
                  <a:solidFill>
                    <a:schemeClr val="tx1">
                      <a:lumMod val="85000"/>
                      <a:lumOff val="15000"/>
                    </a:schemeClr>
                  </a:solidFill>
                  <a:latin typeface="UKIJ Qolyazma" pitchFamily="18" charset="0"/>
                  <a:ea typeface="微软雅黑" panose="020B0503020204020204" pitchFamily="34" charset="-122"/>
                  <a:cs typeface="UKIJ Qolyazma" pitchFamily="18" charset="0"/>
                </a:rPr>
                <a:t>文字</a:t>
              </a:r>
            </a:p>
          </p:txBody>
        </p:sp>
        <p:sp>
          <p:nvSpPr>
            <p:cNvPr id="150" name="文本框 37"/>
            <p:cNvSpPr txBox="1"/>
            <p:nvPr/>
          </p:nvSpPr>
          <p:spPr>
            <a:xfrm>
              <a:off x="3636010" y="3427549"/>
              <a:ext cx="1746183" cy="343748"/>
            </a:xfrm>
            <a:prstGeom prst="rect">
              <a:avLst/>
            </a:prstGeom>
            <a:noFill/>
          </p:spPr>
          <p:txBody>
            <a:bodyPr wrap="square" lIns="68580" tIns="34290" rIns="68580" bIns="34290" rtlCol="0">
              <a:spAutoFit/>
            </a:bodyPr>
            <a:lstStyle/>
            <a:p>
              <a:pPr algn="ctr">
                <a:lnSpc>
                  <a:spcPct val="12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在此添加内容在此添加内容在此添加内容在此添加内容在此添加内容</a:t>
              </a:r>
            </a:p>
          </p:txBody>
        </p:sp>
      </p:grpSp>
      <p:grpSp>
        <p:nvGrpSpPr>
          <p:cNvPr id="157" name="组合 156"/>
          <p:cNvGrpSpPr/>
          <p:nvPr/>
        </p:nvGrpSpPr>
        <p:grpSpPr>
          <a:xfrm>
            <a:off x="6640952" y="1859470"/>
            <a:ext cx="2455378" cy="2733077"/>
            <a:chOff x="4981361" y="1394602"/>
            <a:chExt cx="1841773" cy="2049808"/>
          </a:xfrm>
        </p:grpSpPr>
        <p:sp>
          <p:nvSpPr>
            <p:cNvPr id="158" name="空心弧 157"/>
            <p:cNvSpPr/>
            <p:nvPr/>
          </p:nvSpPr>
          <p:spPr>
            <a:xfrm rot="10800000">
              <a:off x="4981361" y="1624754"/>
              <a:ext cx="1819656" cy="1819656"/>
            </a:xfrm>
            <a:prstGeom prst="blockArc">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endParaRPr>
            </a:p>
          </p:txBody>
        </p:sp>
        <p:sp>
          <p:nvSpPr>
            <p:cNvPr id="160" name="文本框 31"/>
            <p:cNvSpPr txBox="1"/>
            <p:nvPr/>
          </p:nvSpPr>
          <p:spPr>
            <a:xfrm>
              <a:off x="5639731" y="2520387"/>
              <a:ext cx="454991" cy="467436"/>
            </a:xfrm>
            <a:prstGeom prst="rect">
              <a:avLst/>
            </a:prstGeom>
            <a:noFill/>
          </p:spPr>
          <p:txBody>
            <a:bodyPr wrap="none" lIns="68580" tIns="34290" rIns="68580" bIns="34290" rtlCol="0">
              <a:spAutoFit/>
            </a:bodyPr>
            <a:lstStyle/>
            <a:p>
              <a:r>
                <a:rPr lang="en-US" altLang="zh-CN" sz="3600" b="1" dirty="0">
                  <a:solidFill>
                    <a:schemeClr val="tx1">
                      <a:lumMod val="65000"/>
                      <a:lumOff val="35000"/>
                    </a:schemeClr>
                  </a:solidFill>
                </a:rPr>
                <a:t>04</a:t>
              </a:r>
              <a:endParaRPr lang="zh-CN" altLang="en-US" sz="3600" b="1" dirty="0">
                <a:solidFill>
                  <a:schemeClr val="tx1">
                    <a:lumMod val="65000"/>
                    <a:lumOff val="35000"/>
                  </a:schemeClr>
                </a:solidFill>
              </a:endParaRPr>
            </a:p>
          </p:txBody>
        </p:sp>
        <p:sp>
          <p:nvSpPr>
            <p:cNvPr id="161" name="燕尾形 160"/>
            <p:cNvSpPr/>
            <p:nvPr/>
          </p:nvSpPr>
          <p:spPr>
            <a:xfrm rot="16200000">
              <a:off x="5770988" y="2145562"/>
              <a:ext cx="261257" cy="261257"/>
            </a:xfrm>
            <a:prstGeom prst="chevr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endParaRPr>
            </a:p>
          </p:txBody>
        </p:sp>
        <p:sp>
          <p:nvSpPr>
            <p:cNvPr id="162" name="文本框 51"/>
            <p:cNvSpPr txBox="1"/>
            <p:nvPr/>
          </p:nvSpPr>
          <p:spPr>
            <a:xfrm>
              <a:off x="5123503" y="1394602"/>
              <a:ext cx="1699631" cy="364715"/>
            </a:xfrm>
            <a:prstGeom prst="rect">
              <a:avLst/>
            </a:prstGeom>
            <a:noFill/>
          </p:spPr>
          <p:txBody>
            <a:bodyPr wrap="square" lIns="68580" tIns="34290" rIns="68580" bIns="34290" rtlCol="0">
              <a:spAutoFit/>
            </a:bodyPr>
            <a:lstStyle/>
            <a:p>
              <a:pPr>
                <a:lnSpc>
                  <a:spcPct val="12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在此添加内容在此添加内容在此添加内容在此添加内容在此添加内容</a:t>
              </a:r>
            </a:p>
          </p:txBody>
        </p:sp>
      </p:grpSp>
      <p:grpSp>
        <p:nvGrpSpPr>
          <p:cNvPr id="167" name="组合 166"/>
          <p:cNvGrpSpPr/>
          <p:nvPr/>
        </p:nvGrpSpPr>
        <p:grpSpPr>
          <a:xfrm>
            <a:off x="8455989" y="2170176"/>
            <a:ext cx="2463453" cy="2879498"/>
            <a:chOff x="6342817" y="1627632"/>
            <a:chExt cx="1847830" cy="2159623"/>
          </a:xfrm>
        </p:grpSpPr>
        <p:sp>
          <p:nvSpPr>
            <p:cNvPr id="168" name="空心弧 167"/>
            <p:cNvSpPr/>
            <p:nvPr/>
          </p:nvSpPr>
          <p:spPr>
            <a:xfrm>
              <a:off x="6342817" y="1627632"/>
              <a:ext cx="1819656" cy="1819656"/>
            </a:xfrm>
            <a:prstGeom prst="blockArc">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endParaRPr>
            </a:p>
          </p:txBody>
        </p:sp>
        <p:sp>
          <p:nvSpPr>
            <p:cNvPr id="169" name="文本框 29"/>
            <p:cNvSpPr txBox="1"/>
            <p:nvPr/>
          </p:nvSpPr>
          <p:spPr>
            <a:xfrm>
              <a:off x="7034890" y="2113843"/>
              <a:ext cx="454991" cy="467436"/>
            </a:xfrm>
            <a:prstGeom prst="rect">
              <a:avLst/>
            </a:prstGeom>
            <a:noFill/>
          </p:spPr>
          <p:txBody>
            <a:bodyPr wrap="none" lIns="68580" tIns="34290" rIns="68580" bIns="34290" rtlCol="0">
              <a:spAutoFit/>
            </a:bodyPr>
            <a:lstStyle/>
            <a:p>
              <a:r>
                <a:rPr lang="en-US" altLang="zh-CN" sz="3600" b="1" dirty="0">
                  <a:solidFill>
                    <a:schemeClr val="tx1">
                      <a:lumMod val="65000"/>
                      <a:lumOff val="35000"/>
                    </a:schemeClr>
                  </a:solidFill>
                </a:rPr>
                <a:t>05</a:t>
              </a:r>
              <a:endParaRPr lang="zh-CN" altLang="en-US" sz="3600" b="1" dirty="0">
                <a:solidFill>
                  <a:schemeClr val="tx1">
                    <a:lumMod val="65000"/>
                    <a:lumOff val="35000"/>
                  </a:schemeClr>
                </a:solidFill>
              </a:endParaRPr>
            </a:p>
          </p:txBody>
        </p:sp>
        <p:sp>
          <p:nvSpPr>
            <p:cNvPr id="170" name="Freeform 155"/>
            <p:cNvSpPr>
              <a:spLocks noEditPoints="1"/>
            </p:cNvSpPr>
            <p:nvPr/>
          </p:nvSpPr>
          <p:spPr bwMode="auto">
            <a:xfrm>
              <a:off x="7114748" y="2789647"/>
              <a:ext cx="366997" cy="311304"/>
            </a:xfrm>
            <a:custGeom>
              <a:avLst/>
              <a:gdLst>
                <a:gd name="T0" fmla="*/ 156 w 342"/>
                <a:gd name="T1" fmla="*/ 187 h 290"/>
                <a:gd name="T2" fmla="*/ 165 w 342"/>
                <a:gd name="T3" fmla="*/ 216 h 290"/>
                <a:gd name="T4" fmla="*/ 184 w 342"/>
                <a:gd name="T5" fmla="*/ 220 h 290"/>
                <a:gd name="T6" fmla="*/ 200 w 342"/>
                <a:gd name="T7" fmla="*/ 183 h 290"/>
                <a:gd name="T8" fmla="*/ 184 w 342"/>
                <a:gd name="T9" fmla="*/ 164 h 290"/>
                <a:gd name="T10" fmla="*/ 204 w 342"/>
                <a:gd name="T11" fmla="*/ 161 h 290"/>
                <a:gd name="T12" fmla="*/ 208 w 342"/>
                <a:gd name="T13" fmla="*/ 160 h 290"/>
                <a:gd name="T14" fmla="*/ 229 w 342"/>
                <a:gd name="T15" fmla="*/ 165 h 290"/>
                <a:gd name="T16" fmla="*/ 242 w 342"/>
                <a:gd name="T17" fmla="*/ 164 h 290"/>
                <a:gd name="T18" fmla="*/ 250 w 342"/>
                <a:gd name="T19" fmla="*/ 171 h 290"/>
                <a:gd name="T20" fmla="*/ 259 w 342"/>
                <a:gd name="T21" fmla="*/ 145 h 290"/>
                <a:gd name="T22" fmla="*/ 264 w 342"/>
                <a:gd name="T23" fmla="*/ 134 h 290"/>
                <a:gd name="T24" fmla="*/ 276 w 342"/>
                <a:gd name="T25" fmla="*/ 133 h 290"/>
                <a:gd name="T26" fmla="*/ 245 w 342"/>
                <a:gd name="T27" fmla="*/ 112 h 290"/>
                <a:gd name="T28" fmla="*/ 215 w 342"/>
                <a:gd name="T29" fmla="*/ 110 h 290"/>
                <a:gd name="T30" fmla="*/ 186 w 342"/>
                <a:gd name="T31" fmla="*/ 124 h 290"/>
                <a:gd name="T32" fmla="*/ 174 w 342"/>
                <a:gd name="T33" fmla="*/ 124 h 290"/>
                <a:gd name="T34" fmla="*/ 168 w 342"/>
                <a:gd name="T35" fmla="*/ 136 h 290"/>
                <a:gd name="T36" fmla="*/ 165 w 342"/>
                <a:gd name="T37" fmla="*/ 142 h 290"/>
                <a:gd name="T38" fmla="*/ 153 w 342"/>
                <a:gd name="T39" fmla="*/ 148 h 290"/>
                <a:gd name="T40" fmla="*/ 162 w 342"/>
                <a:gd name="T41" fmla="*/ 151 h 290"/>
                <a:gd name="T42" fmla="*/ 172 w 342"/>
                <a:gd name="T43" fmla="*/ 156 h 290"/>
                <a:gd name="T44" fmla="*/ 177 w 342"/>
                <a:gd name="T45" fmla="*/ 156 h 290"/>
                <a:gd name="T46" fmla="*/ 171 w 342"/>
                <a:gd name="T47" fmla="*/ 164 h 290"/>
                <a:gd name="T48" fmla="*/ 149 w 342"/>
                <a:gd name="T49" fmla="*/ 156 h 290"/>
                <a:gd name="T50" fmla="*/ 141 w 342"/>
                <a:gd name="T51" fmla="*/ 183 h 290"/>
                <a:gd name="T52" fmla="*/ 267 w 342"/>
                <a:gd name="T53" fmla="*/ 189 h 290"/>
                <a:gd name="T54" fmla="*/ 150 w 342"/>
                <a:gd name="T55" fmla="*/ 134 h 290"/>
                <a:gd name="T56" fmla="*/ 246 w 342"/>
                <a:gd name="T57" fmla="*/ 181 h 290"/>
                <a:gd name="T58" fmla="*/ 197 w 342"/>
                <a:gd name="T59" fmla="*/ 114 h 290"/>
                <a:gd name="T60" fmla="*/ 298 w 342"/>
                <a:gd name="T61" fmla="*/ 204 h 290"/>
                <a:gd name="T62" fmla="*/ 165 w 342"/>
                <a:gd name="T63" fmla="*/ 123 h 290"/>
                <a:gd name="T64" fmla="*/ 165 w 342"/>
                <a:gd name="T65" fmla="*/ 119 h 290"/>
                <a:gd name="T66" fmla="*/ 144 w 342"/>
                <a:gd name="T67" fmla="*/ 128 h 290"/>
                <a:gd name="T68" fmla="*/ 187 w 342"/>
                <a:gd name="T69" fmla="*/ 247 h 290"/>
                <a:gd name="T70" fmla="*/ 103 w 342"/>
                <a:gd name="T71" fmla="*/ 237 h 290"/>
                <a:gd name="T72" fmla="*/ 44 w 342"/>
                <a:gd name="T73" fmla="*/ 260 h 290"/>
                <a:gd name="T74" fmla="*/ 270 w 342"/>
                <a:gd name="T75" fmla="*/ 250 h 290"/>
                <a:gd name="T76" fmla="*/ 273 w 342"/>
                <a:gd name="T77" fmla="*/ 182 h 290"/>
                <a:gd name="T78" fmla="*/ 279 w 342"/>
                <a:gd name="T79" fmla="*/ 200 h 290"/>
                <a:gd name="T80" fmla="*/ 264 w 342"/>
                <a:gd name="T81" fmla="*/ 218 h 290"/>
                <a:gd name="T82" fmla="*/ 342 w 342"/>
                <a:gd name="T83" fmla="*/ 290 h 290"/>
                <a:gd name="T84" fmla="*/ 13 w 342"/>
                <a:gd name="T85" fmla="*/ 56 h 290"/>
                <a:gd name="T86" fmla="*/ 342 w 342"/>
                <a:gd name="T87" fmla="*/ 290 h 290"/>
                <a:gd name="T88" fmla="*/ 302 w 342"/>
                <a:gd name="T89" fmla="*/ 110 h 290"/>
                <a:gd name="T90" fmla="*/ 145 w 342"/>
                <a:gd name="T91" fmla="*/ 113 h 290"/>
                <a:gd name="T92" fmla="*/ 116 w 342"/>
                <a:gd name="T93" fmla="*/ 110 h 290"/>
                <a:gd name="T94" fmla="*/ 106 w 342"/>
                <a:gd name="T95" fmla="*/ 118 h 290"/>
                <a:gd name="T96" fmla="*/ 88 w 342"/>
                <a:gd name="T97" fmla="*/ 125 h 290"/>
                <a:gd name="T98" fmla="*/ 109 w 342"/>
                <a:gd name="T99" fmla="*/ 137 h 290"/>
                <a:gd name="T100" fmla="*/ 69 w 342"/>
                <a:gd name="T101" fmla="*/ 166 h 290"/>
                <a:gd name="T102" fmla="*/ 50 w 342"/>
                <a:gd name="T103" fmla="*/ 131 h 290"/>
                <a:gd name="T104" fmla="*/ 171 w 342"/>
                <a:gd name="T105" fmla="*/ 276 h 290"/>
                <a:gd name="T106" fmla="*/ 298 w 342"/>
                <a:gd name="T107" fmla="*/ 242 h 290"/>
                <a:gd name="T108" fmla="*/ 92 w 342"/>
                <a:gd name="T109" fmla="*/ 231 h 290"/>
                <a:gd name="T110" fmla="*/ 119 w 342"/>
                <a:gd name="T111" fmla="*/ 189 h 290"/>
                <a:gd name="T112" fmla="*/ 76 w 342"/>
                <a:gd name="T113" fmla="*/ 195 h 290"/>
                <a:gd name="T114" fmla="*/ 264 w 342"/>
                <a:gd name="T115" fmla="*/ 133 h 290"/>
                <a:gd name="T116" fmla="*/ 276 w 342"/>
                <a:gd name="T117" fmla="*/ 147 h 290"/>
                <a:gd name="T118" fmla="*/ 274 w 342"/>
                <a:gd name="T119" fmla="*/ 155 h 290"/>
                <a:gd name="T120" fmla="*/ 69 w 342"/>
                <a:gd name="T121" fmla="*/ 11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2" h="290">
                  <a:moveTo>
                    <a:pt x="150" y="138"/>
                  </a:moveTo>
                  <a:cubicBezTo>
                    <a:pt x="151" y="140"/>
                    <a:pt x="148" y="141"/>
                    <a:pt x="147" y="140"/>
                  </a:cubicBezTo>
                  <a:cubicBezTo>
                    <a:pt x="145" y="139"/>
                    <a:pt x="148" y="135"/>
                    <a:pt x="150" y="138"/>
                  </a:cubicBezTo>
                  <a:close/>
                  <a:moveTo>
                    <a:pt x="141" y="183"/>
                  </a:moveTo>
                  <a:cubicBezTo>
                    <a:pt x="143" y="186"/>
                    <a:pt x="145" y="186"/>
                    <a:pt x="148" y="186"/>
                  </a:cubicBezTo>
                  <a:cubicBezTo>
                    <a:pt x="150" y="187"/>
                    <a:pt x="151" y="187"/>
                    <a:pt x="153" y="187"/>
                  </a:cubicBezTo>
                  <a:cubicBezTo>
                    <a:pt x="154" y="187"/>
                    <a:pt x="155" y="186"/>
                    <a:pt x="156" y="187"/>
                  </a:cubicBezTo>
                  <a:cubicBezTo>
                    <a:pt x="158" y="188"/>
                    <a:pt x="160" y="187"/>
                    <a:pt x="161" y="192"/>
                  </a:cubicBezTo>
                  <a:cubicBezTo>
                    <a:pt x="161" y="193"/>
                    <a:pt x="160" y="201"/>
                    <a:pt x="165" y="206"/>
                  </a:cubicBezTo>
                  <a:cubicBezTo>
                    <a:pt x="165" y="206"/>
                    <a:pt x="165" y="206"/>
                    <a:pt x="165" y="206"/>
                  </a:cubicBezTo>
                  <a:cubicBezTo>
                    <a:pt x="165" y="207"/>
                    <a:pt x="165" y="208"/>
                    <a:pt x="165" y="208"/>
                  </a:cubicBezTo>
                  <a:cubicBezTo>
                    <a:pt x="165" y="209"/>
                    <a:pt x="165" y="209"/>
                    <a:pt x="165" y="210"/>
                  </a:cubicBezTo>
                  <a:cubicBezTo>
                    <a:pt x="164" y="210"/>
                    <a:pt x="164" y="212"/>
                    <a:pt x="164" y="213"/>
                  </a:cubicBezTo>
                  <a:cubicBezTo>
                    <a:pt x="164" y="214"/>
                    <a:pt x="165" y="215"/>
                    <a:pt x="165" y="216"/>
                  </a:cubicBezTo>
                  <a:cubicBezTo>
                    <a:pt x="166" y="217"/>
                    <a:pt x="166" y="217"/>
                    <a:pt x="166" y="218"/>
                  </a:cubicBezTo>
                  <a:cubicBezTo>
                    <a:pt x="167" y="219"/>
                    <a:pt x="167" y="220"/>
                    <a:pt x="167" y="221"/>
                  </a:cubicBezTo>
                  <a:cubicBezTo>
                    <a:pt x="167" y="222"/>
                    <a:pt x="168" y="223"/>
                    <a:pt x="169" y="224"/>
                  </a:cubicBezTo>
                  <a:cubicBezTo>
                    <a:pt x="170" y="224"/>
                    <a:pt x="170" y="225"/>
                    <a:pt x="170" y="226"/>
                  </a:cubicBezTo>
                  <a:cubicBezTo>
                    <a:pt x="170" y="228"/>
                    <a:pt x="172" y="229"/>
                    <a:pt x="174" y="228"/>
                  </a:cubicBezTo>
                  <a:cubicBezTo>
                    <a:pt x="177" y="227"/>
                    <a:pt x="179" y="226"/>
                    <a:pt x="181" y="223"/>
                  </a:cubicBezTo>
                  <a:cubicBezTo>
                    <a:pt x="183" y="222"/>
                    <a:pt x="183" y="221"/>
                    <a:pt x="184" y="220"/>
                  </a:cubicBezTo>
                  <a:cubicBezTo>
                    <a:pt x="184" y="218"/>
                    <a:pt x="185" y="217"/>
                    <a:pt x="186" y="216"/>
                  </a:cubicBezTo>
                  <a:cubicBezTo>
                    <a:pt x="187" y="215"/>
                    <a:pt x="187" y="214"/>
                    <a:pt x="187" y="213"/>
                  </a:cubicBezTo>
                  <a:cubicBezTo>
                    <a:pt x="187" y="212"/>
                    <a:pt x="187" y="211"/>
                    <a:pt x="188" y="210"/>
                  </a:cubicBezTo>
                  <a:cubicBezTo>
                    <a:pt x="190" y="208"/>
                    <a:pt x="192" y="207"/>
                    <a:pt x="192" y="204"/>
                  </a:cubicBezTo>
                  <a:cubicBezTo>
                    <a:pt x="192" y="201"/>
                    <a:pt x="192" y="199"/>
                    <a:pt x="191" y="197"/>
                  </a:cubicBezTo>
                  <a:cubicBezTo>
                    <a:pt x="190" y="195"/>
                    <a:pt x="193" y="191"/>
                    <a:pt x="195" y="189"/>
                  </a:cubicBezTo>
                  <a:cubicBezTo>
                    <a:pt x="196" y="187"/>
                    <a:pt x="199" y="185"/>
                    <a:pt x="200" y="183"/>
                  </a:cubicBezTo>
                  <a:cubicBezTo>
                    <a:pt x="200" y="181"/>
                    <a:pt x="200" y="180"/>
                    <a:pt x="201" y="178"/>
                  </a:cubicBezTo>
                  <a:cubicBezTo>
                    <a:pt x="202" y="177"/>
                    <a:pt x="202" y="176"/>
                    <a:pt x="202" y="175"/>
                  </a:cubicBezTo>
                  <a:cubicBezTo>
                    <a:pt x="201" y="175"/>
                    <a:pt x="199" y="176"/>
                    <a:pt x="198" y="177"/>
                  </a:cubicBezTo>
                  <a:cubicBezTo>
                    <a:pt x="196" y="178"/>
                    <a:pt x="195" y="178"/>
                    <a:pt x="193" y="177"/>
                  </a:cubicBezTo>
                  <a:cubicBezTo>
                    <a:pt x="192" y="175"/>
                    <a:pt x="190" y="174"/>
                    <a:pt x="189" y="173"/>
                  </a:cubicBezTo>
                  <a:cubicBezTo>
                    <a:pt x="188" y="171"/>
                    <a:pt x="187" y="168"/>
                    <a:pt x="185" y="166"/>
                  </a:cubicBezTo>
                  <a:cubicBezTo>
                    <a:pt x="184" y="165"/>
                    <a:pt x="184" y="165"/>
                    <a:pt x="184" y="164"/>
                  </a:cubicBezTo>
                  <a:cubicBezTo>
                    <a:pt x="184" y="163"/>
                    <a:pt x="185" y="163"/>
                    <a:pt x="185" y="163"/>
                  </a:cubicBezTo>
                  <a:cubicBezTo>
                    <a:pt x="188" y="164"/>
                    <a:pt x="188" y="168"/>
                    <a:pt x="190" y="169"/>
                  </a:cubicBezTo>
                  <a:cubicBezTo>
                    <a:pt x="192" y="171"/>
                    <a:pt x="194" y="172"/>
                    <a:pt x="194" y="175"/>
                  </a:cubicBezTo>
                  <a:cubicBezTo>
                    <a:pt x="195" y="176"/>
                    <a:pt x="197" y="175"/>
                    <a:pt x="198" y="174"/>
                  </a:cubicBezTo>
                  <a:cubicBezTo>
                    <a:pt x="201" y="172"/>
                    <a:pt x="204" y="169"/>
                    <a:pt x="206" y="167"/>
                  </a:cubicBezTo>
                  <a:cubicBezTo>
                    <a:pt x="207" y="166"/>
                    <a:pt x="208" y="164"/>
                    <a:pt x="208" y="163"/>
                  </a:cubicBezTo>
                  <a:cubicBezTo>
                    <a:pt x="208" y="162"/>
                    <a:pt x="205" y="161"/>
                    <a:pt x="204" y="161"/>
                  </a:cubicBezTo>
                  <a:cubicBezTo>
                    <a:pt x="203" y="162"/>
                    <a:pt x="202" y="163"/>
                    <a:pt x="201" y="162"/>
                  </a:cubicBezTo>
                  <a:cubicBezTo>
                    <a:pt x="200" y="162"/>
                    <a:pt x="200" y="162"/>
                    <a:pt x="199" y="161"/>
                  </a:cubicBezTo>
                  <a:cubicBezTo>
                    <a:pt x="199" y="161"/>
                    <a:pt x="196" y="159"/>
                    <a:pt x="197" y="158"/>
                  </a:cubicBezTo>
                  <a:cubicBezTo>
                    <a:pt x="197" y="157"/>
                    <a:pt x="200" y="159"/>
                    <a:pt x="201" y="159"/>
                  </a:cubicBezTo>
                  <a:cubicBezTo>
                    <a:pt x="202" y="159"/>
                    <a:pt x="202" y="159"/>
                    <a:pt x="203" y="160"/>
                  </a:cubicBezTo>
                  <a:cubicBezTo>
                    <a:pt x="204" y="160"/>
                    <a:pt x="204" y="159"/>
                    <a:pt x="205" y="160"/>
                  </a:cubicBezTo>
                  <a:cubicBezTo>
                    <a:pt x="206" y="161"/>
                    <a:pt x="206" y="160"/>
                    <a:pt x="208" y="160"/>
                  </a:cubicBezTo>
                  <a:cubicBezTo>
                    <a:pt x="209" y="160"/>
                    <a:pt x="210" y="160"/>
                    <a:pt x="211" y="159"/>
                  </a:cubicBezTo>
                  <a:cubicBezTo>
                    <a:pt x="213" y="159"/>
                    <a:pt x="217" y="158"/>
                    <a:pt x="217" y="161"/>
                  </a:cubicBezTo>
                  <a:cubicBezTo>
                    <a:pt x="216" y="162"/>
                    <a:pt x="218" y="162"/>
                    <a:pt x="219" y="162"/>
                  </a:cubicBezTo>
                  <a:cubicBezTo>
                    <a:pt x="220" y="162"/>
                    <a:pt x="220" y="164"/>
                    <a:pt x="221" y="165"/>
                  </a:cubicBezTo>
                  <a:cubicBezTo>
                    <a:pt x="221" y="167"/>
                    <a:pt x="223" y="168"/>
                    <a:pt x="224" y="170"/>
                  </a:cubicBezTo>
                  <a:cubicBezTo>
                    <a:pt x="225" y="170"/>
                    <a:pt x="228" y="174"/>
                    <a:pt x="229" y="174"/>
                  </a:cubicBezTo>
                  <a:cubicBezTo>
                    <a:pt x="234" y="174"/>
                    <a:pt x="229" y="167"/>
                    <a:pt x="229" y="165"/>
                  </a:cubicBezTo>
                  <a:cubicBezTo>
                    <a:pt x="230" y="164"/>
                    <a:pt x="231" y="163"/>
                    <a:pt x="232" y="161"/>
                  </a:cubicBezTo>
                  <a:cubicBezTo>
                    <a:pt x="233" y="160"/>
                    <a:pt x="233" y="159"/>
                    <a:pt x="234" y="158"/>
                  </a:cubicBezTo>
                  <a:cubicBezTo>
                    <a:pt x="235" y="157"/>
                    <a:pt x="235" y="157"/>
                    <a:pt x="235" y="157"/>
                  </a:cubicBezTo>
                  <a:cubicBezTo>
                    <a:pt x="235" y="157"/>
                    <a:pt x="236" y="157"/>
                    <a:pt x="237" y="158"/>
                  </a:cubicBezTo>
                  <a:cubicBezTo>
                    <a:pt x="238" y="158"/>
                    <a:pt x="238" y="160"/>
                    <a:pt x="239" y="160"/>
                  </a:cubicBezTo>
                  <a:cubicBezTo>
                    <a:pt x="240" y="161"/>
                    <a:pt x="240" y="162"/>
                    <a:pt x="241" y="163"/>
                  </a:cubicBezTo>
                  <a:cubicBezTo>
                    <a:pt x="241" y="163"/>
                    <a:pt x="241" y="164"/>
                    <a:pt x="242" y="164"/>
                  </a:cubicBezTo>
                  <a:cubicBezTo>
                    <a:pt x="243" y="165"/>
                    <a:pt x="244" y="165"/>
                    <a:pt x="244" y="167"/>
                  </a:cubicBezTo>
                  <a:cubicBezTo>
                    <a:pt x="246" y="169"/>
                    <a:pt x="245" y="172"/>
                    <a:pt x="247" y="174"/>
                  </a:cubicBezTo>
                  <a:cubicBezTo>
                    <a:pt x="249" y="176"/>
                    <a:pt x="250" y="179"/>
                    <a:pt x="252" y="181"/>
                  </a:cubicBezTo>
                  <a:cubicBezTo>
                    <a:pt x="253" y="182"/>
                    <a:pt x="253" y="181"/>
                    <a:pt x="253" y="180"/>
                  </a:cubicBezTo>
                  <a:cubicBezTo>
                    <a:pt x="253" y="179"/>
                    <a:pt x="252" y="178"/>
                    <a:pt x="251" y="177"/>
                  </a:cubicBezTo>
                  <a:cubicBezTo>
                    <a:pt x="250" y="175"/>
                    <a:pt x="247" y="173"/>
                    <a:pt x="247" y="171"/>
                  </a:cubicBezTo>
                  <a:cubicBezTo>
                    <a:pt x="247" y="169"/>
                    <a:pt x="249" y="170"/>
                    <a:pt x="250" y="171"/>
                  </a:cubicBezTo>
                  <a:cubicBezTo>
                    <a:pt x="251" y="172"/>
                    <a:pt x="253" y="173"/>
                    <a:pt x="254" y="173"/>
                  </a:cubicBezTo>
                  <a:cubicBezTo>
                    <a:pt x="255" y="173"/>
                    <a:pt x="256" y="173"/>
                    <a:pt x="256" y="172"/>
                  </a:cubicBezTo>
                  <a:cubicBezTo>
                    <a:pt x="257" y="171"/>
                    <a:pt x="256" y="162"/>
                    <a:pt x="257" y="162"/>
                  </a:cubicBezTo>
                  <a:cubicBezTo>
                    <a:pt x="259" y="162"/>
                    <a:pt x="259" y="163"/>
                    <a:pt x="260" y="162"/>
                  </a:cubicBezTo>
                  <a:cubicBezTo>
                    <a:pt x="262" y="161"/>
                    <a:pt x="264" y="158"/>
                    <a:pt x="263" y="155"/>
                  </a:cubicBezTo>
                  <a:cubicBezTo>
                    <a:pt x="260" y="150"/>
                    <a:pt x="257" y="151"/>
                    <a:pt x="255" y="146"/>
                  </a:cubicBezTo>
                  <a:cubicBezTo>
                    <a:pt x="255" y="145"/>
                    <a:pt x="257" y="143"/>
                    <a:pt x="259" y="145"/>
                  </a:cubicBezTo>
                  <a:cubicBezTo>
                    <a:pt x="260" y="146"/>
                    <a:pt x="261" y="146"/>
                    <a:pt x="261" y="147"/>
                  </a:cubicBezTo>
                  <a:cubicBezTo>
                    <a:pt x="261" y="148"/>
                    <a:pt x="264" y="151"/>
                    <a:pt x="265" y="152"/>
                  </a:cubicBezTo>
                  <a:cubicBezTo>
                    <a:pt x="266" y="152"/>
                    <a:pt x="267" y="152"/>
                    <a:pt x="267" y="151"/>
                  </a:cubicBezTo>
                  <a:cubicBezTo>
                    <a:pt x="267" y="150"/>
                    <a:pt x="264" y="148"/>
                    <a:pt x="264" y="147"/>
                  </a:cubicBezTo>
                  <a:cubicBezTo>
                    <a:pt x="263" y="145"/>
                    <a:pt x="264" y="144"/>
                    <a:pt x="265" y="144"/>
                  </a:cubicBezTo>
                  <a:cubicBezTo>
                    <a:pt x="267" y="144"/>
                    <a:pt x="267" y="142"/>
                    <a:pt x="267" y="140"/>
                  </a:cubicBezTo>
                  <a:cubicBezTo>
                    <a:pt x="267" y="138"/>
                    <a:pt x="266" y="135"/>
                    <a:pt x="264" y="134"/>
                  </a:cubicBezTo>
                  <a:cubicBezTo>
                    <a:pt x="263" y="133"/>
                    <a:pt x="262" y="132"/>
                    <a:pt x="261" y="132"/>
                  </a:cubicBezTo>
                  <a:cubicBezTo>
                    <a:pt x="260" y="131"/>
                    <a:pt x="259" y="132"/>
                    <a:pt x="259" y="131"/>
                  </a:cubicBezTo>
                  <a:cubicBezTo>
                    <a:pt x="257" y="129"/>
                    <a:pt x="260" y="127"/>
                    <a:pt x="262" y="128"/>
                  </a:cubicBezTo>
                  <a:cubicBezTo>
                    <a:pt x="269" y="129"/>
                    <a:pt x="270" y="127"/>
                    <a:pt x="272" y="128"/>
                  </a:cubicBezTo>
                  <a:cubicBezTo>
                    <a:pt x="274" y="129"/>
                    <a:pt x="272" y="131"/>
                    <a:pt x="272" y="132"/>
                  </a:cubicBezTo>
                  <a:cubicBezTo>
                    <a:pt x="272" y="134"/>
                    <a:pt x="275" y="137"/>
                    <a:pt x="277" y="138"/>
                  </a:cubicBezTo>
                  <a:cubicBezTo>
                    <a:pt x="280" y="141"/>
                    <a:pt x="279" y="134"/>
                    <a:pt x="276" y="133"/>
                  </a:cubicBezTo>
                  <a:cubicBezTo>
                    <a:pt x="274" y="131"/>
                    <a:pt x="275" y="130"/>
                    <a:pt x="277" y="131"/>
                  </a:cubicBezTo>
                  <a:cubicBezTo>
                    <a:pt x="278" y="131"/>
                    <a:pt x="279" y="131"/>
                    <a:pt x="280" y="130"/>
                  </a:cubicBezTo>
                  <a:cubicBezTo>
                    <a:pt x="280" y="130"/>
                    <a:pt x="284" y="129"/>
                    <a:pt x="285" y="128"/>
                  </a:cubicBezTo>
                  <a:cubicBezTo>
                    <a:pt x="285" y="126"/>
                    <a:pt x="279" y="125"/>
                    <a:pt x="277" y="124"/>
                  </a:cubicBezTo>
                  <a:cubicBezTo>
                    <a:pt x="274" y="123"/>
                    <a:pt x="267" y="119"/>
                    <a:pt x="260" y="118"/>
                  </a:cubicBezTo>
                  <a:cubicBezTo>
                    <a:pt x="259" y="118"/>
                    <a:pt x="254" y="116"/>
                    <a:pt x="253" y="115"/>
                  </a:cubicBezTo>
                  <a:cubicBezTo>
                    <a:pt x="251" y="113"/>
                    <a:pt x="247" y="112"/>
                    <a:pt x="245" y="112"/>
                  </a:cubicBezTo>
                  <a:cubicBezTo>
                    <a:pt x="243" y="112"/>
                    <a:pt x="240" y="112"/>
                    <a:pt x="237" y="110"/>
                  </a:cubicBezTo>
                  <a:cubicBezTo>
                    <a:pt x="236" y="110"/>
                    <a:pt x="235" y="109"/>
                    <a:pt x="234" y="109"/>
                  </a:cubicBezTo>
                  <a:cubicBezTo>
                    <a:pt x="233" y="108"/>
                    <a:pt x="232" y="108"/>
                    <a:pt x="231" y="108"/>
                  </a:cubicBezTo>
                  <a:cubicBezTo>
                    <a:pt x="230" y="108"/>
                    <a:pt x="230" y="108"/>
                    <a:pt x="230" y="108"/>
                  </a:cubicBezTo>
                  <a:cubicBezTo>
                    <a:pt x="229" y="109"/>
                    <a:pt x="227" y="109"/>
                    <a:pt x="226" y="109"/>
                  </a:cubicBezTo>
                  <a:cubicBezTo>
                    <a:pt x="225" y="109"/>
                    <a:pt x="224" y="108"/>
                    <a:pt x="223" y="108"/>
                  </a:cubicBezTo>
                  <a:cubicBezTo>
                    <a:pt x="221" y="108"/>
                    <a:pt x="217" y="109"/>
                    <a:pt x="215" y="110"/>
                  </a:cubicBezTo>
                  <a:cubicBezTo>
                    <a:pt x="214" y="110"/>
                    <a:pt x="210" y="111"/>
                    <a:pt x="209" y="112"/>
                  </a:cubicBezTo>
                  <a:cubicBezTo>
                    <a:pt x="208" y="113"/>
                    <a:pt x="209" y="113"/>
                    <a:pt x="208" y="114"/>
                  </a:cubicBezTo>
                  <a:cubicBezTo>
                    <a:pt x="207" y="114"/>
                    <a:pt x="199" y="115"/>
                    <a:pt x="199" y="117"/>
                  </a:cubicBezTo>
                  <a:cubicBezTo>
                    <a:pt x="198" y="119"/>
                    <a:pt x="200" y="119"/>
                    <a:pt x="201" y="119"/>
                  </a:cubicBezTo>
                  <a:cubicBezTo>
                    <a:pt x="201" y="121"/>
                    <a:pt x="196" y="120"/>
                    <a:pt x="195" y="120"/>
                  </a:cubicBezTo>
                  <a:cubicBezTo>
                    <a:pt x="194" y="120"/>
                    <a:pt x="193" y="121"/>
                    <a:pt x="192" y="122"/>
                  </a:cubicBezTo>
                  <a:cubicBezTo>
                    <a:pt x="191" y="122"/>
                    <a:pt x="188" y="125"/>
                    <a:pt x="186" y="124"/>
                  </a:cubicBezTo>
                  <a:cubicBezTo>
                    <a:pt x="186" y="123"/>
                    <a:pt x="185" y="124"/>
                    <a:pt x="185" y="124"/>
                  </a:cubicBezTo>
                  <a:cubicBezTo>
                    <a:pt x="185" y="126"/>
                    <a:pt x="185" y="126"/>
                    <a:pt x="184" y="127"/>
                  </a:cubicBezTo>
                  <a:cubicBezTo>
                    <a:pt x="183" y="127"/>
                    <a:pt x="183" y="128"/>
                    <a:pt x="182" y="129"/>
                  </a:cubicBezTo>
                  <a:cubicBezTo>
                    <a:pt x="180" y="129"/>
                    <a:pt x="177" y="127"/>
                    <a:pt x="181" y="127"/>
                  </a:cubicBezTo>
                  <a:cubicBezTo>
                    <a:pt x="181" y="127"/>
                    <a:pt x="183" y="126"/>
                    <a:pt x="183" y="126"/>
                  </a:cubicBezTo>
                  <a:cubicBezTo>
                    <a:pt x="183" y="124"/>
                    <a:pt x="179" y="124"/>
                    <a:pt x="178" y="124"/>
                  </a:cubicBezTo>
                  <a:cubicBezTo>
                    <a:pt x="176" y="124"/>
                    <a:pt x="175" y="123"/>
                    <a:pt x="174" y="124"/>
                  </a:cubicBezTo>
                  <a:cubicBezTo>
                    <a:pt x="168" y="124"/>
                    <a:pt x="166" y="129"/>
                    <a:pt x="165" y="130"/>
                  </a:cubicBezTo>
                  <a:cubicBezTo>
                    <a:pt x="165" y="130"/>
                    <a:pt x="164" y="131"/>
                    <a:pt x="164" y="131"/>
                  </a:cubicBezTo>
                  <a:cubicBezTo>
                    <a:pt x="163" y="132"/>
                    <a:pt x="162" y="132"/>
                    <a:pt x="161" y="133"/>
                  </a:cubicBezTo>
                  <a:cubicBezTo>
                    <a:pt x="159" y="133"/>
                    <a:pt x="158" y="134"/>
                    <a:pt x="159" y="137"/>
                  </a:cubicBezTo>
                  <a:cubicBezTo>
                    <a:pt x="161" y="138"/>
                    <a:pt x="162" y="136"/>
                    <a:pt x="164" y="137"/>
                  </a:cubicBezTo>
                  <a:cubicBezTo>
                    <a:pt x="164" y="138"/>
                    <a:pt x="165" y="139"/>
                    <a:pt x="165" y="140"/>
                  </a:cubicBezTo>
                  <a:cubicBezTo>
                    <a:pt x="167" y="139"/>
                    <a:pt x="168" y="137"/>
                    <a:pt x="168" y="136"/>
                  </a:cubicBezTo>
                  <a:cubicBezTo>
                    <a:pt x="169" y="136"/>
                    <a:pt x="168" y="135"/>
                    <a:pt x="168" y="135"/>
                  </a:cubicBezTo>
                  <a:cubicBezTo>
                    <a:pt x="167" y="134"/>
                    <a:pt x="170" y="131"/>
                    <a:pt x="171" y="130"/>
                  </a:cubicBezTo>
                  <a:cubicBezTo>
                    <a:pt x="172" y="130"/>
                    <a:pt x="173" y="130"/>
                    <a:pt x="172" y="131"/>
                  </a:cubicBezTo>
                  <a:cubicBezTo>
                    <a:pt x="170" y="134"/>
                    <a:pt x="174" y="134"/>
                    <a:pt x="172" y="136"/>
                  </a:cubicBezTo>
                  <a:cubicBezTo>
                    <a:pt x="172" y="137"/>
                    <a:pt x="171" y="139"/>
                    <a:pt x="170" y="140"/>
                  </a:cubicBezTo>
                  <a:cubicBezTo>
                    <a:pt x="169" y="141"/>
                    <a:pt x="167" y="141"/>
                    <a:pt x="166" y="141"/>
                  </a:cubicBezTo>
                  <a:cubicBezTo>
                    <a:pt x="166" y="142"/>
                    <a:pt x="166" y="142"/>
                    <a:pt x="165" y="142"/>
                  </a:cubicBezTo>
                  <a:cubicBezTo>
                    <a:pt x="164" y="142"/>
                    <a:pt x="164" y="142"/>
                    <a:pt x="163" y="141"/>
                  </a:cubicBezTo>
                  <a:cubicBezTo>
                    <a:pt x="163" y="140"/>
                    <a:pt x="163" y="139"/>
                    <a:pt x="162" y="139"/>
                  </a:cubicBezTo>
                  <a:cubicBezTo>
                    <a:pt x="161" y="139"/>
                    <a:pt x="162" y="141"/>
                    <a:pt x="162" y="141"/>
                  </a:cubicBezTo>
                  <a:cubicBezTo>
                    <a:pt x="161" y="142"/>
                    <a:pt x="160" y="141"/>
                    <a:pt x="159" y="141"/>
                  </a:cubicBezTo>
                  <a:cubicBezTo>
                    <a:pt x="158" y="141"/>
                    <a:pt x="157" y="142"/>
                    <a:pt x="156" y="143"/>
                  </a:cubicBezTo>
                  <a:cubicBezTo>
                    <a:pt x="155" y="143"/>
                    <a:pt x="152" y="143"/>
                    <a:pt x="152" y="145"/>
                  </a:cubicBezTo>
                  <a:cubicBezTo>
                    <a:pt x="152" y="146"/>
                    <a:pt x="153" y="147"/>
                    <a:pt x="153" y="148"/>
                  </a:cubicBezTo>
                  <a:cubicBezTo>
                    <a:pt x="153" y="149"/>
                    <a:pt x="153" y="150"/>
                    <a:pt x="151" y="149"/>
                  </a:cubicBezTo>
                  <a:cubicBezTo>
                    <a:pt x="150" y="149"/>
                    <a:pt x="149" y="148"/>
                    <a:pt x="147" y="148"/>
                  </a:cubicBezTo>
                  <a:cubicBezTo>
                    <a:pt x="146" y="147"/>
                    <a:pt x="146" y="149"/>
                    <a:pt x="146" y="150"/>
                  </a:cubicBezTo>
                  <a:cubicBezTo>
                    <a:pt x="146" y="151"/>
                    <a:pt x="145" y="153"/>
                    <a:pt x="146" y="154"/>
                  </a:cubicBezTo>
                  <a:cubicBezTo>
                    <a:pt x="148" y="155"/>
                    <a:pt x="149" y="156"/>
                    <a:pt x="151" y="156"/>
                  </a:cubicBezTo>
                  <a:cubicBezTo>
                    <a:pt x="157" y="155"/>
                    <a:pt x="157" y="151"/>
                    <a:pt x="158" y="151"/>
                  </a:cubicBezTo>
                  <a:cubicBezTo>
                    <a:pt x="160" y="151"/>
                    <a:pt x="161" y="150"/>
                    <a:pt x="162" y="151"/>
                  </a:cubicBezTo>
                  <a:cubicBezTo>
                    <a:pt x="163" y="152"/>
                    <a:pt x="163" y="153"/>
                    <a:pt x="164" y="154"/>
                  </a:cubicBezTo>
                  <a:cubicBezTo>
                    <a:pt x="165" y="156"/>
                    <a:pt x="165" y="152"/>
                    <a:pt x="165" y="152"/>
                  </a:cubicBezTo>
                  <a:cubicBezTo>
                    <a:pt x="164" y="151"/>
                    <a:pt x="164" y="150"/>
                    <a:pt x="165" y="150"/>
                  </a:cubicBezTo>
                  <a:cubicBezTo>
                    <a:pt x="165" y="151"/>
                    <a:pt x="165" y="151"/>
                    <a:pt x="165" y="151"/>
                  </a:cubicBezTo>
                  <a:cubicBezTo>
                    <a:pt x="166" y="151"/>
                    <a:pt x="166" y="151"/>
                    <a:pt x="167" y="152"/>
                  </a:cubicBezTo>
                  <a:cubicBezTo>
                    <a:pt x="168" y="153"/>
                    <a:pt x="170" y="152"/>
                    <a:pt x="170" y="154"/>
                  </a:cubicBezTo>
                  <a:cubicBezTo>
                    <a:pt x="170" y="155"/>
                    <a:pt x="172" y="156"/>
                    <a:pt x="172" y="156"/>
                  </a:cubicBezTo>
                  <a:cubicBezTo>
                    <a:pt x="173" y="156"/>
                    <a:pt x="172" y="157"/>
                    <a:pt x="173" y="157"/>
                  </a:cubicBezTo>
                  <a:cubicBezTo>
                    <a:pt x="173" y="158"/>
                    <a:pt x="174" y="157"/>
                    <a:pt x="174" y="157"/>
                  </a:cubicBezTo>
                  <a:cubicBezTo>
                    <a:pt x="174" y="156"/>
                    <a:pt x="175" y="155"/>
                    <a:pt x="174" y="155"/>
                  </a:cubicBezTo>
                  <a:cubicBezTo>
                    <a:pt x="174" y="155"/>
                    <a:pt x="173" y="154"/>
                    <a:pt x="173" y="153"/>
                  </a:cubicBezTo>
                  <a:cubicBezTo>
                    <a:pt x="174" y="153"/>
                    <a:pt x="175" y="153"/>
                    <a:pt x="176" y="152"/>
                  </a:cubicBezTo>
                  <a:cubicBezTo>
                    <a:pt x="177" y="152"/>
                    <a:pt x="177" y="153"/>
                    <a:pt x="176" y="154"/>
                  </a:cubicBezTo>
                  <a:cubicBezTo>
                    <a:pt x="176" y="154"/>
                    <a:pt x="177" y="155"/>
                    <a:pt x="177" y="156"/>
                  </a:cubicBezTo>
                  <a:cubicBezTo>
                    <a:pt x="178" y="156"/>
                    <a:pt x="178" y="157"/>
                    <a:pt x="179" y="156"/>
                  </a:cubicBezTo>
                  <a:cubicBezTo>
                    <a:pt x="180" y="156"/>
                    <a:pt x="184" y="153"/>
                    <a:pt x="185" y="155"/>
                  </a:cubicBezTo>
                  <a:cubicBezTo>
                    <a:pt x="185" y="156"/>
                    <a:pt x="185" y="157"/>
                    <a:pt x="185" y="158"/>
                  </a:cubicBezTo>
                  <a:cubicBezTo>
                    <a:pt x="185" y="161"/>
                    <a:pt x="182" y="159"/>
                    <a:pt x="181" y="160"/>
                  </a:cubicBezTo>
                  <a:cubicBezTo>
                    <a:pt x="179" y="162"/>
                    <a:pt x="177" y="161"/>
                    <a:pt x="175" y="161"/>
                  </a:cubicBezTo>
                  <a:cubicBezTo>
                    <a:pt x="174" y="161"/>
                    <a:pt x="173" y="161"/>
                    <a:pt x="172" y="162"/>
                  </a:cubicBezTo>
                  <a:cubicBezTo>
                    <a:pt x="171" y="162"/>
                    <a:pt x="172" y="163"/>
                    <a:pt x="171" y="164"/>
                  </a:cubicBezTo>
                  <a:cubicBezTo>
                    <a:pt x="169" y="166"/>
                    <a:pt x="167" y="163"/>
                    <a:pt x="166" y="163"/>
                  </a:cubicBezTo>
                  <a:cubicBezTo>
                    <a:pt x="165" y="163"/>
                    <a:pt x="165" y="163"/>
                    <a:pt x="165" y="163"/>
                  </a:cubicBezTo>
                  <a:cubicBezTo>
                    <a:pt x="164" y="163"/>
                    <a:pt x="163" y="162"/>
                    <a:pt x="163" y="162"/>
                  </a:cubicBezTo>
                  <a:cubicBezTo>
                    <a:pt x="162" y="161"/>
                    <a:pt x="163" y="160"/>
                    <a:pt x="163" y="160"/>
                  </a:cubicBezTo>
                  <a:cubicBezTo>
                    <a:pt x="164" y="157"/>
                    <a:pt x="159" y="157"/>
                    <a:pt x="158" y="157"/>
                  </a:cubicBezTo>
                  <a:cubicBezTo>
                    <a:pt x="156" y="157"/>
                    <a:pt x="154" y="157"/>
                    <a:pt x="153" y="157"/>
                  </a:cubicBezTo>
                  <a:cubicBezTo>
                    <a:pt x="152" y="157"/>
                    <a:pt x="150" y="157"/>
                    <a:pt x="149" y="156"/>
                  </a:cubicBezTo>
                  <a:cubicBezTo>
                    <a:pt x="148" y="156"/>
                    <a:pt x="148" y="156"/>
                    <a:pt x="148" y="157"/>
                  </a:cubicBezTo>
                  <a:cubicBezTo>
                    <a:pt x="147" y="158"/>
                    <a:pt x="146" y="158"/>
                    <a:pt x="145" y="158"/>
                  </a:cubicBezTo>
                  <a:cubicBezTo>
                    <a:pt x="144" y="159"/>
                    <a:pt x="145" y="161"/>
                    <a:pt x="144" y="162"/>
                  </a:cubicBezTo>
                  <a:cubicBezTo>
                    <a:pt x="143" y="162"/>
                    <a:pt x="142" y="162"/>
                    <a:pt x="141" y="163"/>
                  </a:cubicBezTo>
                  <a:cubicBezTo>
                    <a:pt x="139" y="165"/>
                    <a:pt x="138" y="167"/>
                    <a:pt x="137" y="169"/>
                  </a:cubicBezTo>
                  <a:cubicBezTo>
                    <a:pt x="136" y="172"/>
                    <a:pt x="136" y="174"/>
                    <a:pt x="137" y="177"/>
                  </a:cubicBezTo>
                  <a:cubicBezTo>
                    <a:pt x="138" y="179"/>
                    <a:pt x="140" y="181"/>
                    <a:pt x="141" y="183"/>
                  </a:cubicBezTo>
                  <a:close/>
                  <a:moveTo>
                    <a:pt x="267" y="189"/>
                  </a:moveTo>
                  <a:cubicBezTo>
                    <a:pt x="268" y="188"/>
                    <a:pt x="268" y="184"/>
                    <a:pt x="269" y="182"/>
                  </a:cubicBezTo>
                  <a:cubicBezTo>
                    <a:pt x="269" y="181"/>
                    <a:pt x="265" y="178"/>
                    <a:pt x="264" y="179"/>
                  </a:cubicBezTo>
                  <a:cubicBezTo>
                    <a:pt x="263" y="180"/>
                    <a:pt x="262" y="181"/>
                    <a:pt x="261" y="181"/>
                  </a:cubicBezTo>
                  <a:cubicBezTo>
                    <a:pt x="260" y="182"/>
                    <a:pt x="258" y="180"/>
                    <a:pt x="257" y="182"/>
                  </a:cubicBezTo>
                  <a:cubicBezTo>
                    <a:pt x="257" y="183"/>
                    <a:pt x="258" y="184"/>
                    <a:pt x="259" y="185"/>
                  </a:cubicBezTo>
                  <a:cubicBezTo>
                    <a:pt x="260" y="187"/>
                    <a:pt x="265" y="191"/>
                    <a:pt x="267" y="189"/>
                  </a:cubicBezTo>
                  <a:close/>
                  <a:moveTo>
                    <a:pt x="152" y="138"/>
                  </a:moveTo>
                  <a:cubicBezTo>
                    <a:pt x="152" y="139"/>
                    <a:pt x="151" y="140"/>
                    <a:pt x="151" y="140"/>
                  </a:cubicBezTo>
                  <a:cubicBezTo>
                    <a:pt x="150" y="142"/>
                    <a:pt x="152" y="142"/>
                    <a:pt x="154" y="142"/>
                  </a:cubicBezTo>
                  <a:cubicBezTo>
                    <a:pt x="155" y="142"/>
                    <a:pt x="156" y="142"/>
                    <a:pt x="156" y="141"/>
                  </a:cubicBezTo>
                  <a:cubicBezTo>
                    <a:pt x="155" y="140"/>
                    <a:pt x="154" y="139"/>
                    <a:pt x="154" y="138"/>
                  </a:cubicBezTo>
                  <a:cubicBezTo>
                    <a:pt x="153" y="137"/>
                    <a:pt x="154" y="135"/>
                    <a:pt x="153" y="134"/>
                  </a:cubicBezTo>
                  <a:cubicBezTo>
                    <a:pt x="152" y="133"/>
                    <a:pt x="151" y="133"/>
                    <a:pt x="150" y="134"/>
                  </a:cubicBezTo>
                  <a:cubicBezTo>
                    <a:pt x="149" y="134"/>
                    <a:pt x="150" y="136"/>
                    <a:pt x="151" y="137"/>
                  </a:cubicBezTo>
                  <a:cubicBezTo>
                    <a:pt x="151" y="138"/>
                    <a:pt x="151" y="138"/>
                    <a:pt x="152" y="138"/>
                  </a:cubicBezTo>
                  <a:close/>
                  <a:moveTo>
                    <a:pt x="250" y="181"/>
                  </a:moveTo>
                  <a:cubicBezTo>
                    <a:pt x="249" y="180"/>
                    <a:pt x="247" y="178"/>
                    <a:pt x="246" y="177"/>
                  </a:cubicBezTo>
                  <a:cubicBezTo>
                    <a:pt x="245" y="176"/>
                    <a:pt x="243" y="174"/>
                    <a:pt x="242" y="175"/>
                  </a:cubicBezTo>
                  <a:cubicBezTo>
                    <a:pt x="242" y="175"/>
                    <a:pt x="242" y="177"/>
                    <a:pt x="243" y="178"/>
                  </a:cubicBezTo>
                  <a:cubicBezTo>
                    <a:pt x="244" y="179"/>
                    <a:pt x="245" y="180"/>
                    <a:pt x="246" y="181"/>
                  </a:cubicBezTo>
                  <a:cubicBezTo>
                    <a:pt x="247" y="183"/>
                    <a:pt x="248" y="184"/>
                    <a:pt x="249" y="186"/>
                  </a:cubicBezTo>
                  <a:cubicBezTo>
                    <a:pt x="250" y="187"/>
                    <a:pt x="255" y="193"/>
                    <a:pt x="263" y="195"/>
                  </a:cubicBezTo>
                  <a:cubicBezTo>
                    <a:pt x="265" y="196"/>
                    <a:pt x="266" y="195"/>
                    <a:pt x="265" y="194"/>
                  </a:cubicBezTo>
                  <a:cubicBezTo>
                    <a:pt x="256" y="190"/>
                    <a:pt x="252" y="182"/>
                    <a:pt x="250" y="181"/>
                  </a:cubicBezTo>
                  <a:close/>
                  <a:moveTo>
                    <a:pt x="193" y="120"/>
                  </a:moveTo>
                  <a:cubicBezTo>
                    <a:pt x="194" y="119"/>
                    <a:pt x="189" y="119"/>
                    <a:pt x="193" y="117"/>
                  </a:cubicBezTo>
                  <a:cubicBezTo>
                    <a:pt x="193" y="117"/>
                    <a:pt x="198" y="114"/>
                    <a:pt x="197" y="114"/>
                  </a:cubicBezTo>
                  <a:cubicBezTo>
                    <a:pt x="195" y="113"/>
                    <a:pt x="189" y="117"/>
                    <a:pt x="189" y="120"/>
                  </a:cubicBezTo>
                  <a:cubicBezTo>
                    <a:pt x="189" y="121"/>
                    <a:pt x="192" y="121"/>
                    <a:pt x="193" y="120"/>
                  </a:cubicBezTo>
                  <a:close/>
                  <a:moveTo>
                    <a:pt x="279" y="189"/>
                  </a:moveTo>
                  <a:cubicBezTo>
                    <a:pt x="279" y="190"/>
                    <a:pt x="282" y="193"/>
                    <a:pt x="283" y="194"/>
                  </a:cubicBezTo>
                  <a:cubicBezTo>
                    <a:pt x="284" y="195"/>
                    <a:pt x="285" y="195"/>
                    <a:pt x="286" y="196"/>
                  </a:cubicBezTo>
                  <a:cubicBezTo>
                    <a:pt x="288" y="198"/>
                    <a:pt x="290" y="201"/>
                    <a:pt x="292" y="201"/>
                  </a:cubicBezTo>
                  <a:cubicBezTo>
                    <a:pt x="293" y="201"/>
                    <a:pt x="297" y="203"/>
                    <a:pt x="298" y="204"/>
                  </a:cubicBezTo>
                  <a:cubicBezTo>
                    <a:pt x="299" y="204"/>
                    <a:pt x="301" y="205"/>
                    <a:pt x="301" y="204"/>
                  </a:cubicBezTo>
                  <a:cubicBezTo>
                    <a:pt x="302" y="203"/>
                    <a:pt x="300" y="202"/>
                    <a:pt x="299" y="202"/>
                  </a:cubicBezTo>
                  <a:cubicBezTo>
                    <a:pt x="298" y="201"/>
                    <a:pt x="293" y="193"/>
                    <a:pt x="289" y="193"/>
                  </a:cubicBezTo>
                  <a:cubicBezTo>
                    <a:pt x="286" y="193"/>
                    <a:pt x="284" y="192"/>
                    <a:pt x="283" y="191"/>
                  </a:cubicBezTo>
                  <a:cubicBezTo>
                    <a:pt x="283" y="190"/>
                    <a:pt x="281" y="188"/>
                    <a:pt x="279" y="189"/>
                  </a:cubicBezTo>
                  <a:close/>
                  <a:moveTo>
                    <a:pt x="165" y="123"/>
                  </a:moveTo>
                  <a:cubicBezTo>
                    <a:pt x="165" y="123"/>
                    <a:pt x="165" y="123"/>
                    <a:pt x="165" y="123"/>
                  </a:cubicBezTo>
                  <a:cubicBezTo>
                    <a:pt x="167" y="123"/>
                    <a:pt x="167" y="121"/>
                    <a:pt x="168" y="121"/>
                  </a:cubicBezTo>
                  <a:cubicBezTo>
                    <a:pt x="169" y="121"/>
                    <a:pt x="170" y="122"/>
                    <a:pt x="171" y="121"/>
                  </a:cubicBezTo>
                  <a:cubicBezTo>
                    <a:pt x="171" y="120"/>
                    <a:pt x="170" y="120"/>
                    <a:pt x="171" y="119"/>
                  </a:cubicBezTo>
                  <a:cubicBezTo>
                    <a:pt x="171" y="119"/>
                    <a:pt x="172" y="118"/>
                    <a:pt x="172" y="118"/>
                  </a:cubicBezTo>
                  <a:cubicBezTo>
                    <a:pt x="172" y="117"/>
                    <a:pt x="170" y="117"/>
                    <a:pt x="169" y="118"/>
                  </a:cubicBezTo>
                  <a:cubicBezTo>
                    <a:pt x="168" y="118"/>
                    <a:pt x="167" y="118"/>
                    <a:pt x="165" y="119"/>
                  </a:cubicBezTo>
                  <a:cubicBezTo>
                    <a:pt x="165" y="119"/>
                    <a:pt x="165" y="119"/>
                    <a:pt x="165" y="119"/>
                  </a:cubicBezTo>
                  <a:cubicBezTo>
                    <a:pt x="164" y="119"/>
                    <a:pt x="163" y="119"/>
                    <a:pt x="162" y="120"/>
                  </a:cubicBezTo>
                  <a:cubicBezTo>
                    <a:pt x="162" y="120"/>
                    <a:pt x="165" y="122"/>
                    <a:pt x="165" y="123"/>
                  </a:cubicBezTo>
                  <a:close/>
                  <a:moveTo>
                    <a:pt x="144" y="128"/>
                  </a:moveTo>
                  <a:cubicBezTo>
                    <a:pt x="145" y="127"/>
                    <a:pt x="147" y="127"/>
                    <a:pt x="146" y="126"/>
                  </a:cubicBezTo>
                  <a:cubicBezTo>
                    <a:pt x="144" y="124"/>
                    <a:pt x="143" y="125"/>
                    <a:pt x="141" y="125"/>
                  </a:cubicBezTo>
                  <a:cubicBezTo>
                    <a:pt x="140" y="124"/>
                    <a:pt x="138" y="125"/>
                    <a:pt x="140" y="126"/>
                  </a:cubicBezTo>
                  <a:cubicBezTo>
                    <a:pt x="141" y="128"/>
                    <a:pt x="143" y="128"/>
                    <a:pt x="144" y="128"/>
                  </a:cubicBezTo>
                  <a:close/>
                  <a:moveTo>
                    <a:pt x="270" y="250"/>
                  </a:moveTo>
                  <a:cubicBezTo>
                    <a:pt x="267" y="249"/>
                    <a:pt x="263" y="250"/>
                    <a:pt x="260" y="248"/>
                  </a:cubicBezTo>
                  <a:cubicBezTo>
                    <a:pt x="255" y="245"/>
                    <a:pt x="274" y="246"/>
                    <a:pt x="269" y="244"/>
                  </a:cubicBezTo>
                  <a:cubicBezTo>
                    <a:pt x="260" y="239"/>
                    <a:pt x="250" y="236"/>
                    <a:pt x="241" y="234"/>
                  </a:cubicBezTo>
                  <a:cubicBezTo>
                    <a:pt x="238" y="234"/>
                    <a:pt x="235" y="235"/>
                    <a:pt x="232" y="236"/>
                  </a:cubicBezTo>
                  <a:cubicBezTo>
                    <a:pt x="221" y="238"/>
                    <a:pt x="209" y="244"/>
                    <a:pt x="197" y="245"/>
                  </a:cubicBezTo>
                  <a:cubicBezTo>
                    <a:pt x="194" y="245"/>
                    <a:pt x="190" y="245"/>
                    <a:pt x="187" y="247"/>
                  </a:cubicBezTo>
                  <a:cubicBezTo>
                    <a:pt x="186" y="247"/>
                    <a:pt x="185" y="249"/>
                    <a:pt x="183" y="250"/>
                  </a:cubicBezTo>
                  <a:cubicBezTo>
                    <a:pt x="179" y="253"/>
                    <a:pt x="171" y="253"/>
                    <a:pt x="166" y="254"/>
                  </a:cubicBezTo>
                  <a:cubicBezTo>
                    <a:pt x="165" y="254"/>
                    <a:pt x="165" y="254"/>
                    <a:pt x="165" y="254"/>
                  </a:cubicBezTo>
                  <a:cubicBezTo>
                    <a:pt x="159" y="253"/>
                    <a:pt x="152" y="252"/>
                    <a:pt x="146" y="251"/>
                  </a:cubicBezTo>
                  <a:cubicBezTo>
                    <a:pt x="141" y="249"/>
                    <a:pt x="137" y="251"/>
                    <a:pt x="133" y="252"/>
                  </a:cubicBezTo>
                  <a:cubicBezTo>
                    <a:pt x="126" y="252"/>
                    <a:pt x="110" y="249"/>
                    <a:pt x="106" y="242"/>
                  </a:cubicBezTo>
                  <a:cubicBezTo>
                    <a:pt x="105" y="240"/>
                    <a:pt x="104" y="240"/>
                    <a:pt x="103" y="237"/>
                  </a:cubicBezTo>
                  <a:cubicBezTo>
                    <a:pt x="102" y="236"/>
                    <a:pt x="99" y="238"/>
                    <a:pt x="101" y="242"/>
                  </a:cubicBezTo>
                  <a:cubicBezTo>
                    <a:pt x="102" y="245"/>
                    <a:pt x="94" y="242"/>
                    <a:pt x="89" y="241"/>
                  </a:cubicBezTo>
                  <a:cubicBezTo>
                    <a:pt x="86" y="241"/>
                    <a:pt x="83" y="241"/>
                    <a:pt x="81" y="241"/>
                  </a:cubicBezTo>
                  <a:cubicBezTo>
                    <a:pt x="73" y="243"/>
                    <a:pt x="65" y="246"/>
                    <a:pt x="57" y="247"/>
                  </a:cubicBezTo>
                  <a:cubicBezTo>
                    <a:pt x="54" y="248"/>
                    <a:pt x="50" y="253"/>
                    <a:pt x="47" y="254"/>
                  </a:cubicBezTo>
                  <a:cubicBezTo>
                    <a:pt x="42" y="255"/>
                    <a:pt x="39" y="259"/>
                    <a:pt x="35" y="262"/>
                  </a:cubicBezTo>
                  <a:cubicBezTo>
                    <a:pt x="38" y="261"/>
                    <a:pt x="41" y="261"/>
                    <a:pt x="44" y="260"/>
                  </a:cubicBezTo>
                  <a:cubicBezTo>
                    <a:pt x="59" y="257"/>
                    <a:pt x="74" y="254"/>
                    <a:pt x="88" y="251"/>
                  </a:cubicBezTo>
                  <a:cubicBezTo>
                    <a:pt x="88" y="251"/>
                    <a:pt x="88" y="251"/>
                    <a:pt x="88" y="251"/>
                  </a:cubicBezTo>
                  <a:cubicBezTo>
                    <a:pt x="118" y="257"/>
                    <a:pt x="134" y="261"/>
                    <a:pt x="165" y="268"/>
                  </a:cubicBezTo>
                  <a:cubicBezTo>
                    <a:pt x="165" y="268"/>
                    <a:pt x="165" y="268"/>
                    <a:pt x="165" y="268"/>
                  </a:cubicBezTo>
                  <a:cubicBezTo>
                    <a:pt x="191" y="262"/>
                    <a:pt x="217" y="256"/>
                    <a:pt x="243" y="251"/>
                  </a:cubicBezTo>
                  <a:cubicBezTo>
                    <a:pt x="255" y="253"/>
                    <a:pt x="268" y="256"/>
                    <a:pt x="281" y="259"/>
                  </a:cubicBezTo>
                  <a:cubicBezTo>
                    <a:pt x="280" y="256"/>
                    <a:pt x="273" y="251"/>
                    <a:pt x="270" y="250"/>
                  </a:cubicBezTo>
                  <a:close/>
                  <a:moveTo>
                    <a:pt x="273" y="182"/>
                  </a:moveTo>
                  <a:cubicBezTo>
                    <a:pt x="274" y="182"/>
                    <a:pt x="277" y="179"/>
                    <a:pt x="277" y="178"/>
                  </a:cubicBezTo>
                  <a:cubicBezTo>
                    <a:pt x="276" y="177"/>
                    <a:pt x="271" y="174"/>
                    <a:pt x="270" y="173"/>
                  </a:cubicBezTo>
                  <a:cubicBezTo>
                    <a:pt x="270" y="173"/>
                    <a:pt x="269" y="173"/>
                    <a:pt x="268" y="172"/>
                  </a:cubicBezTo>
                  <a:cubicBezTo>
                    <a:pt x="267" y="170"/>
                    <a:pt x="269" y="169"/>
                    <a:pt x="267" y="167"/>
                  </a:cubicBezTo>
                  <a:cubicBezTo>
                    <a:pt x="266" y="167"/>
                    <a:pt x="266" y="170"/>
                    <a:pt x="266" y="173"/>
                  </a:cubicBezTo>
                  <a:cubicBezTo>
                    <a:pt x="267" y="177"/>
                    <a:pt x="272" y="182"/>
                    <a:pt x="273" y="182"/>
                  </a:cubicBezTo>
                  <a:close/>
                  <a:moveTo>
                    <a:pt x="293" y="223"/>
                  </a:moveTo>
                  <a:cubicBezTo>
                    <a:pt x="295" y="222"/>
                    <a:pt x="297" y="220"/>
                    <a:pt x="296" y="216"/>
                  </a:cubicBezTo>
                  <a:cubicBezTo>
                    <a:pt x="295" y="214"/>
                    <a:pt x="292" y="211"/>
                    <a:pt x="291" y="209"/>
                  </a:cubicBezTo>
                  <a:cubicBezTo>
                    <a:pt x="290" y="208"/>
                    <a:pt x="291" y="205"/>
                    <a:pt x="287" y="201"/>
                  </a:cubicBezTo>
                  <a:cubicBezTo>
                    <a:pt x="286" y="198"/>
                    <a:pt x="286" y="203"/>
                    <a:pt x="286" y="203"/>
                  </a:cubicBezTo>
                  <a:cubicBezTo>
                    <a:pt x="286" y="205"/>
                    <a:pt x="286" y="208"/>
                    <a:pt x="283" y="206"/>
                  </a:cubicBezTo>
                  <a:cubicBezTo>
                    <a:pt x="282" y="205"/>
                    <a:pt x="281" y="201"/>
                    <a:pt x="279" y="200"/>
                  </a:cubicBezTo>
                  <a:cubicBezTo>
                    <a:pt x="278" y="199"/>
                    <a:pt x="276" y="198"/>
                    <a:pt x="275" y="199"/>
                  </a:cubicBezTo>
                  <a:cubicBezTo>
                    <a:pt x="275" y="200"/>
                    <a:pt x="275" y="202"/>
                    <a:pt x="273" y="201"/>
                  </a:cubicBezTo>
                  <a:cubicBezTo>
                    <a:pt x="272" y="201"/>
                    <a:pt x="272" y="200"/>
                    <a:pt x="270" y="200"/>
                  </a:cubicBezTo>
                  <a:cubicBezTo>
                    <a:pt x="269" y="200"/>
                    <a:pt x="263" y="202"/>
                    <a:pt x="259" y="207"/>
                  </a:cubicBezTo>
                  <a:cubicBezTo>
                    <a:pt x="256" y="210"/>
                    <a:pt x="256" y="216"/>
                    <a:pt x="257" y="217"/>
                  </a:cubicBezTo>
                  <a:cubicBezTo>
                    <a:pt x="257" y="218"/>
                    <a:pt x="259" y="218"/>
                    <a:pt x="259" y="218"/>
                  </a:cubicBezTo>
                  <a:cubicBezTo>
                    <a:pt x="261" y="218"/>
                    <a:pt x="262" y="218"/>
                    <a:pt x="264" y="218"/>
                  </a:cubicBezTo>
                  <a:cubicBezTo>
                    <a:pt x="266" y="218"/>
                    <a:pt x="267" y="216"/>
                    <a:pt x="270" y="217"/>
                  </a:cubicBezTo>
                  <a:cubicBezTo>
                    <a:pt x="272" y="217"/>
                    <a:pt x="273" y="218"/>
                    <a:pt x="274" y="218"/>
                  </a:cubicBezTo>
                  <a:cubicBezTo>
                    <a:pt x="276" y="219"/>
                    <a:pt x="282" y="227"/>
                    <a:pt x="283" y="227"/>
                  </a:cubicBezTo>
                  <a:cubicBezTo>
                    <a:pt x="284" y="226"/>
                    <a:pt x="285" y="228"/>
                    <a:pt x="286" y="228"/>
                  </a:cubicBezTo>
                  <a:cubicBezTo>
                    <a:pt x="288" y="227"/>
                    <a:pt x="289" y="228"/>
                    <a:pt x="290" y="227"/>
                  </a:cubicBezTo>
                  <a:cubicBezTo>
                    <a:pt x="291" y="225"/>
                    <a:pt x="291" y="224"/>
                    <a:pt x="293" y="223"/>
                  </a:cubicBezTo>
                  <a:close/>
                  <a:moveTo>
                    <a:pt x="342" y="290"/>
                  </a:moveTo>
                  <a:cubicBezTo>
                    <a:pt x="342" y="290"/>
                    <a:pt x="277" y="277"/>
                    <a:pt x="248" y="270"/>
                  </a:cubicBezTo>
                  <a:cubicBezTo>
                    <a:pt x="220" y="277"/>
                    <a:pt x="171" y="287"/>
                    <a:pt x="171" y="287"/>
                  </a:cubicBezTo>
                  <a:cubicBezTo>
                    <a:pt x="171" y="287"/>
                    <a:pt x="122" y="277"/>
                    <a:pt x="93" y="270"/>
                  </a:cubicBezTo>
                  <a:cubicBezTo>
                    <a:pt x="64" y="277"/>
                    <a:pt x="0" y="290"/>
                    <a:pt x="0" y="290"/>
                  </a:cubicBezTo>
                  <a:cubicBezTo>
                    <a:pt x="29" y="101"/>
                    <a:pt x="29" y="101"/>
                    <a:pt x="29" y="101"/>
                  </a:cubicBezTo>
                  <a:cubicBezTo>
                    <a:pt x="30" y="100"/>
                    <a:pt x="30" y="100"/>
                    <a:pt x="30" y="100"/>
                  </a:cubicBezTo>
                  <a:cubicBezTo>
                    <a:pt x="18" y="85"/>
                    <a:pt x="13" y="72"/>
                    <a:pt x="13" y="56"/>
                  </a:cubicBezTo>
                  <a:cubicBezTo>
                    <a:pt x="13" y="25"/>
                    <a:pt x="38" y="0"/>
                    <a:pt x="69" y="0"/>
                  </a:cubicBezTo>
                  <a:cubicBezTo>
                    <a:pt x="100" y="0"/>
                    <a:pt x="125" y="25"/>
                    <a:pt x="125" y="56"/>
                  </a:cubicBezTo>
                  <a:cubicBezTo>
                    <a:pt x="125" y="66"/>
                    <a:pt x="123" y="75"/>
                    <a:pt x="118" y="84"/>
                  </a:cubicBezTo>
                  <a:cubicBezTo>
                    <a:pt x="132" y="88"/>
                    <a:pt x="155" y="94"/>
                    <a:pt x="171" y="98"/>
                  </a:cubicBezTo>
                  <a:cubicBezTo>
                    <a:pt x="195" y="92"/>
                    <a:pt x="235" y="81"/>
                    <a:pt x="235" y="81"/>
                  </a:cubicBezTo>
                  <a:cubicBezTo>
                    <a:pt x="312" y="101"/>
                    <a:pt x="312" y="101"/>
                    <a:pt x="312" y="101"/>
                  </a:cubicBezTo>
                  <a:lnTo>
                    <a:pt x="342" y="290"/>
                  </a:lnTo>
                  <a:close/>
                  <a:moveTo>
                    <a:pt x="69" y="127"/>
                  </a:moveTo>
                  <a:cubicBezTo>
                    <a:pt x="101" y="93"/>
                    <a:pt x="114" y="78"/>
                    <a:pt x="114" y="56"/>
                  </a:cubicBezTo>
                  <a:cubicBezTo>
                    <a:pt x="114" y="32"/>
                    <a:pt x="94" y="11"/>
                    <a:pt x="69" y="11"/>
                  </a:cubicBezTo>
                  <a:cubicBezTo>
                    <a:pt x="44" y="11"/>
                    <a:pt x="24" y="32"/>
                    <a:pt x="24" y="56"/>
                  </a:cubicBezTo>
                  <a:cubicBezTo>
                    <a:pt x="24" y="78"/>
                    <a:pt x="37" y="93"/>
                    <a:pt x="69" y="127"/>
                  </a:cubicBezTo>
                  <a:close/>
                  <a:moveTo>
                    <a:pt x="328" y="276"/>
                  </a:moveTo>
                  <a:cubicBezTo>
                    <a:pt x="319" y="220"/>
                    <a:pt x="311" y="165"/>
                    <a:pt x="302" y="110"/>
                  </a:cubicBezTo>
                  <a:cubicBezTo>
                    <a:pt x="275" y="103"/>
                    <a:pt x="261" y="100"/>
                    <a:pt x="235" y="93"/>
                  </a:cubicBezTo>
                  <a:cubicBezTo>
                    <a:pt x="210" y="100"/>
                    <a:pt x="197" y="103"/>
                    <a:pt x="171" y="110"/>
                  </a:cubicBezTo>
                  <a:cubicBezTo>
                    <a:pt x="147" y="103"/>
                    <a:pt x="134" y="100"/>
                    <a:pt x="112" y="94"/>
                  </a:cubicBezTo>
                  <a:cubicBezTo>
                    <a:pt x="110" y="97"/>
                    <a:pt x="108" y="99"/>
                    <a:pt x="106" y="102"/>
                  </a:cubicBezTo>
                  <a:cubicBezTo>
                    <a:pt x="107" y="102"/>
                    <a:pt x="107" y="102"/>
                    <a:pt x="108" y="102"/>
                  </a:cubicBezTo>
                  <a:cubicBezTo>
                    <a:pt x="112" y="102"/>
                    <a:pt x="114" y="105"/>
                    <a:pt x="117" y="106"/>
                  </a:cubicBezTo>
                  <a:cubicBezTo>
                    <a:pt x="128" y="109"/>
                    <a:pt x="134" y="105"/>
                    <a:pt x="145" y="113"/>
                  </a:cubicBezTo>
                  <a:cubicBezTo>
                    <a:pt x="147" y="114"/>
                    <a:pt x="147" y="116"/>
                    <a:pt x="147" y="116"/>
                  </a:cubicBezTo>
                  <a:cubicBezTo>
                    <a:pt x="144" y="118"/>
                    <a:pt x="142" y="122"/>
                    <a:pt x="138" y="123"/>
                  </a:cubicBezTo>
                  <a:cubicBezTo>
                    <a:pt x="134" y="123"/>
                    <a:pt x="128" y="128"/>
                    <a:pt x="125" y="130"/>
                  </a:cubicBezTo>
                  <a:cubicBezTo>
                    <a:pt x="123" y="131"/>
                    <a:pt x="122" y="132"/>
                    <a:pt x="120" y="130"/>
                  </a:cubicBezTo>
                  <a:cubicBezTo>
                    <a:pt x="119" y="128"/>
                    <a:pt x="120" y="120"/>
                    <a:pt x="120" y="118"/>
                  </a:cubicBezTo>
                  <a:cubicBezTo>
                    <a:pt x="121" y="116"/>
                    <a:pt x="123" y="113"/>
                    <a:pt x="120" y="112"/>
                  </a:cubicBezTo>
                  <a:cubicBezTo>
                    <a:pt x="119" y="111"/>
                    <a:pt x="117" y="111"/>
                    <a:pt x="116" y="110"/>
                  </a:cubicBezTo>
                  <a:cubicBezTo>
                    <a:pt x="115" y="109"/>
                    <a:pt x="113" y="108"/>
                    <a:pt x="113" y="108"/>
                  </a:cubicBezTo>
                  <a:cubicBezTo>
                    <a:pt x="112" y="108"/>
                    <a:pt x="108" y="109"/>
                    <a:pt x="109" y="111"/>
                  </a:cubicBezTo>
                  <a:cubicBezTo>
                    <a:pt x="109" y="112"/>
                    <a:pt x="113" y="113"/>
                    <a:pt x="112" y="115"/>
                  </a:cubicBezTo>
                  <a:cubicBezTo>
                    <a:pt x="112" y="117"/>
                    <a:pt x="115" y="117"/>
                    <a:pt x="114" y="118"/>
                  </a:cubicBezTo>
                  <a:cubicBezTo>
                    <a:pt x="113" y="121"/>
                    <a:pt x="112" y="117"/>
                    <a:pt x="111" y="119"/>
                  </a:cubicBezTo>
                  <a:cubicBezTo>
                    <a:pt x="111" y="120"/>
                    <a:pt x="110" y="120"/>
                    <a:pt x="110" y="120"/>
                  </a:cubicBezTo>
                  <a:cubicBezTo>
                    <a:pt x="108" y="121"/>
                    <a:pt x="107" y="119"/>
                    <a:pt x="106" y="118"/>
                  </a:cubicBezTo>
                  <a:cubicBezTo>
                    <a:pt x="106" y="118"/>
                    <a:pt x="103" y="116"/>
                    <a:pt x="104" y="116"/>
                  </a:cubicBezTo>
                  <a:cubicBezTo>
                    <a:pt x="105" y="116"/>
                    <a:pt x="106" y="116"/>
                    <a:pt x="106" y="114"/>
                  </a:cubicBezTo>
                  <a:cubicBezTo>
                    <a:pt x="104" y="109"/>
                    <a:pt x="100" y="117"/>
                    <a:pt x="99" y="117"/>
                  </a:cubicBezTo>
                  <a:cubicBezTo>
                    <a:pt x="99" y="117"/>
                    <a:pt x="91" y="120"/>
                    <a:pt x="90" y="121"/>
                  </a:cubicBezTo>
                  <a:cubicBezTo>
                    <a:pt x="90" y="121"/>
                    <a:pt x="90" y="121"/>
                    <a:pt x="90" y="121"/>
                  </a:cubicBezTo>
                  <a:cubicBezTo>
                    <a:pt x="89" y="122"/>
                    <a:pt x="88" y="123"/>
                    <a:pt x="87" y="124"/>
                  </a:cubicBezTo>
                  <a:cubicBezTo>
                    <a:pt x="87" y="124"/>
                    <a:pt x="88" y="125"/>
                    <a:pt x="88" y="125"/>
                  </a:cubicBezTo>
                  <a:cubicBezTo>
                    <a:pt x="92" y="127"/>
                    <a:pt x="99" y="120"/>
                    <a:pt x="99" y="120"/>
                  </a:cubicBezTo>
                  <a:cubicBezTo>
                    <a:pt x="99" y="119"/>
                    <a:pt x="100" y="119"/>
                    <a:pt x="100" y="118"/>
                  </a:cubicBezTo>
                  <a:cubicBezTo>
                    <a:pt x="101" y="117"/>
                    <a:pt x="103" y="118"/>
                    <a:pt x="104" y="119"/>
                  </a:cubicBezTo>
                  <a:cubicBezTo>
                    <a:pt x="105" y="120"/>
                    <a:pt x="105" y="120"/>
                    <a:pt x="105" y="122"/>
                  </a:cubicBezTo>
                  <a:cubicBezTo>
                    <a:pt x="105" y="123"/>
                    <a:pt x="107" y="121"/>
                    <a:pt x="108" y="121"/>
                  </a:cubicBezTo>
                  <a:cubicBezTo>
                    <a:pt x="114" y="126"/>
                    <a:pt x="111" y="134"/>
                    <a:pt x="112" y="136"/>
                  </a:cubicBezTo>
                  <a:cubicBezTo>
                    <a:pt x="112" y="138"/>
                    <a:pt x="111" y="138"/>
                    <a:pt x="109" y="137"/>
                  </a:cubicBezTo>
                  <a:cubicBezTo>
                    <a:pt x="104" y="134"/>
                    <a:pt x="92" y="134"/>
                    <a:pt x="82" y="151"/>
                  </a:cubicBezTo>
                  <a:cubicBezTo>
                    <a:pt x="80" y="153"/>
                    <a:pt x="81" y="154"/>
                    <a:pt x="81" y="156"/>
                  </a:cubicBezTo>
                  <a:cubicBezTo>
                    <a:pt x="81" y="157"/>
                    <a:pt x="79" y="159"/>
                    <a:pt x="78" y="157"/>
                  </a:cubicBezTo>
                  <a:cubicBezTo>
                    <a:pt x="77" y="156"/>
                    <a:pt x="78" y="154"/>
                    <a:pt x="75" y="155"/>
                  </a:cubicBezTo>
                  <a:cubicBezTo>
                    <a:pt x="74" y="155"/>
                    <a:pt x="72" y="155"/>
                    <a:pt x="70" y="156"/>
                  </a:cubicBezTo>
                  <a:cubicBezTo>
                    <a:pt x="67" y="157"/>
                    <a:pt x="65" y="159"/>
                    <a:pt x="64" y="162"/>
                  </a:cubicBezTo>
                  <a:cubicBezTo>
                    <a:pt x="64" y="163"/>
                    <a:pt x="67" y="166"/>
                    <a:pt x="69" y="166"/>
                  </a:cubicBezTo>
                  <a:cubicBezTo>
                    <a:pt x="75" y="166"/>
                    <a:pt x="75" y="171"/>
                    <a:pt x="75" y="173"/>
                  </a:cubicBezTo>
                  <a:cubicBezTo>
                    <a:pt x="76" y="179"/>
                    <a:pt x="73" y="181"/>
                    <a:pt x="70" y="176"/>
                  </a:cubicBezTo>
                  <a:cubicBezTo>
                    <a:pt x="69" y="174"/>
                    <a:pt x="66" y="174"/>
                    <a:pt x="64" y="173"/>
                  </a:cubicBezTo>
                  <a:cubicBezTo>
                    <a:pt x="62" y="172"/>
                    <a:pt x="46" y="168"/>
                    <a:pt x="46" y="156"/>
                  </a:cubicBezTo>
                  <a:cubicBezTo>
                    <a:pt x="46" y="152"/>
                    <a:pt x="49" y="147"/>
                    <a:pt x="51" y="145"/>
                  </a:cubicBezTo>
                  <a:cubicBezTo>
                    <a:pt x="54" y="142"/>
                    <a:pt x="54" y="135"/>
                    <a:pt x="54" y="134"/>
                  </a:cubicBezTo>
                  <a:cubicBezTo>
                    <a:pt x="53" y="132"/>
                    <a:pt x="52" y="131"/>
                    <a:pt x="50" y="131"/>
                  </a:cubicBezTo>
                  <a:cubicBezTo>
                    <a:pt x="47" y="132"/>
                    <a:pt x="44" y="134"/>
                    <a:pt x="40" y="135"/>
                  </a:cubicBezTo>
                  <a:cubicBezTo>
                    <a:pt x="39" y="135"/>
                    <a:pt x="35" y="136"/>
                    <a:pt x="36" y="134"/>
                  </a:cubicBezTo>
                  <a:cubicBezTo>
                    <a:pt x="36" y="133"/>
                    <a:pt x="38" y="127"/>
                    <a:pt x="48" y="122"/>
                  </a:cubicBezTo>
                  <a:cubicBezTo>
                    <a:pt x="45" y="118"/>
                    <a:pt x="42" y="115"/>
                    <a:pt x="39" y="111"/>
                  </a:cubicBezTo>
                  <a:cubicBezTo>
                    <a:pt x="31" y="166"/>
                    <a:pt x="22" y="221"/>
                    <a:pt x="13" y="276"/>
                  </a:cubicBezTo>
                  <a:cubicBezTo>
                    <a:pt x="46" y="269"/>
                    <a:pt x="62" y="265"/>
                    <a:pt x="93" y="259"/>
                  </a:cubicBezTo>
                  <a:cubicBezTo>
                    <a:pt x="124" y="265"/>
                    <a:pt x="139" y="269"/>
                    <a:pt x="171" y="276"/>
                  </a:cubicBezTo>
                  <a:cubicBezTo>
                    <a:pt x="202" y="269"/>
                    <a:pt x="218" y="265"/>
                    <a:pt x="248" y="259"/>
                  </a:cubicBezTo>
                  <a:cubicBezTo>
                    <a:pt x="280" y="265"/>
                    <a:pt x="296" y="269"/>
                    <a:pt x="328" y="276"/>
                  </a:cubicBezTo>
                  <a:close/>
                  <a:moveTo>
                    <a:pt x="304" y="230"/>
                  </a:moveTo>
                  <a:cubicBezTo>
                    <a:pt x="301" y="231"/>
                    <a:pt x="297" y="240"/>
                    <a:pt x="293" y="240"/>
                  </a:cubicBezTo>
                  <a:cubicBezTo>
                    <a:pt x="292" y="241"/>
                    <a:pt x="290" y="241"/>
                    <a:pt x="290" y="242"/>
                  </a:cubicBezTo>
                  <a:cubicBezTo>
                    <a:pt x="289" y="243"/>
                    <a:pt x="291" y="243"/>
                    <a:pt x="292" y="243"/>
                  </a:cubicBezTo>
                  <a:cubicBezTo>
                    <a:pt x="295" y="244"/>
                    <a:pt x="296" y="243"/>
                    <a:pt x="298" y="242"/>
                  </a:cubicBezTo>
                  <a:cubicBezTo>
                    <a:pt x="299" y="242"/>
                    <a:pt x="301" y="241"/>
                    <a:pt x="301" y="240"/>
                  </a:cubicBezTo>
                  <a:cubicBezTo>
                    <a:pt x="309" y="235"/>
                    <a:pt x="306" y="230"/>
                    <a:pt x="304" y="230"/>
                  </a:cubicBezTo>
                  <a:close/>
                  <a:moveTo>
                    <a:pt x="81" y="199"/>
                  </a:moveTo>
                  <a:cubicBezTo>
                    <a:pt x="84" y="200"/>
                    <a:pt x="85" y="201"/>
                    <a:pt x="85" y="203"/>
                  </a:cubicBezTo>
                  <a:cubicBezTo>
                    <a:pt x="85" y="205"/>
                    <a:pt x="81" y="215"/>
                    <a:pt x="84" y="221"/>
                  </a:cubicBezTo>
                  <a:cubicBezTo>
                    <a:pt x="85" y="222"/>
                    <a:pt x="88" y="229"/>
                    <a:pt x="90" y="230"/>
                  </a:cubicBezTo>
                  <a:cubicBezTo>
                    <a:pt x="91" y="230"/>
                    <a:pt x="91" y="231"/>
                    <a:pt x="92" y="231"/>
                  </a:cubicBezTo>
                  <a:cubicBezTo>
                    <a:pt x="93" y="233"/>
                    <a:pt x="95" y="233"/>
                    <a:pt x="96" y="232"/>
                  </a:cubicBezTo>
                  <a:cubicBezTo>
                    <a:pt x="98" y="230"/>
                    <a:pt x="94" y="227"/>
                    <a:pt x="95" y="226"/>
                  </a:cubicBezTo>
                  <a:cubicBezTo>
                    <a:pt x="97" y="223"/>
                    <a:pt x="94" y="220"/>
                    <a:pt x="99" y="217"/>
                  </a:cubicBezTo>
                  <a:cubicBezTo>
                    <a:pt x="100" y="217"/>
                    <a:pt x="99" y="215"/>
                    <a:pt x="100" y="214"/>
                  </a:cubicBezTo>
                  <a:cubicBezTo>
                    <a:pt x="101" y="214"/>
                    <a:pt x="102" y="214"/>
                    <a:pt x="103" y="213"/>
                  </a:cubicBezTo>
                  <a:cubicBezTo>
                    <a:pt x="104" y="212"/>
                    <a:pt x="107" y="206"/>
                    <a:pt x="109" y="206"/>
                  </a:cubicBezTo>
                  <a:cubicBezTo>
                    <a:pt x="111" y="206"/>
                    <a:pt x="123" y="194"/>
                    <a:pt x="119" y="189"/>
                  </a:cubicBezTo>
                  <a:cubicBezTo>
                    <a:pt x="117" y="187"/>
                    <a:pt x="104" y="180"/>
                    <a:pt x="103" y="178"/>
                  </a:cubicBezTo>
                  <a:cubicBezTo>
                    <a:pt x="103" y="177"/>
                    <a:pt x="103" y="175"/>
                    <a:pt x="101" y="174"/>
                  </a:cubicBezTo>
                  <a:cubicBezTo>
                    <a:pt x="101" y="174"/>
                    <a:pt x="96" y="170"/>
                    <a:pt x="95" y="169"/>
                  </a:cubicBezTo>
                  <a:cubicBezTo>
                    <a:pt x="95" y="168"/>
                    <a:pt x="88" y="166"/>
                    <a:pt x="82" y="171"/>
                  </a:cubicBezTo>
                  <a:cubicBezTo>
                    <a:pt x="81" y="171"/>
                    <a:pt x="77" y="180"/>
                    <a:pt x="76" y="182"/>
                  </a:cubicBezTo>
                  <a:cubicBezTo>
                    <a:pt x="74" y="184"/>
                    <a:pt x="73" y="187"/>
                    <a:pt x="73" y="189"/>
                  </a:cubicBezTo>
                  <a:cubicBezTo>
                    <a:pt x="73" y="192"/>
                    <a:pt x="75" y="193"/>
                    <a:pt x="76" y="195"/>
                  </a:cubicBezTo>
                  <a:cubicBezTo>
                    <a:pt x="78" y="197"/>
                    <a:pt x="78" y="199"/>
                    <a:pt x="81" y="199"/>
                  </a:cubicBezTo>
                  <a:close/>
                  <a:moveTo>
                    <a:pt x="271" y="142"/>
                  </a:moveTo>
                  <a:cubicBezTo>
                    <a:pt x="271" y="142"/>
                    <a:pt x="273" y="142"/>
                    <a:pt x="272" y="141"/>
                  </a:cubicBezTo>
                  <a:cubicBezTo>
                    <a:pt x="272" y="141"/>
                    <a:pt x="271" y="140"/>
                    <a:pt x="270" y="140"/>
                  </a:cubicBezTo>
                  <a:cubicBezTo>
                    <a:pt x="270" y="138"/>
                    <a:pt x="271" y="138"/>
                    <a:pt x="269" y="137"/>
                  </a:cubicBezTo>
                  <a:cubicBezTo>
                    <a:pt x="269" y="136"/>
                    <a:pt x="268" y="135"/>
                    <a:pt x="267" y="134"/>
                  </a:cubicBezTo>
                  <a:cubicBezTo>
                    <a:pt x="267" y="134"/>
                    <a:pt x="265" y="132"/>
                    <a:pt x="264" y="133"/>
                  </a:cubicBezTo>
                  <a:cubicBezTo>
                    <a:pt x="264" y="133"/>
                    <a:pt x="267" y="136"/>
                    <a:pt x="267" y="137"/>
                  </a:cubicBezTo>
                  <a:cubicBezTo>
                    <a:pt x="268" y="138"/>
                    <a:pt x="268" y="139"/>
                    <a:pt x="269" y="140"/>
                  </a:cubicBezTo>
                  <a:cubicBezTo>
                    <a:pt x="269" y="140"/>
                    <a:pt x="270" y="142"/>
                    <a:pt x="271" y="142"/>
                  </a:cubicBezTo>
                  <a:close/>
                  <a:moveTo>
                    <a:pt x="276" y="152"/>
                  </a:moveTo>
                  <a:cubicBezTo>
                    <a:pt x="276" y="151"/>
                    <a:pt x="277" y="150"/>
                    <a:pt x="276" y="149"/>
                  </a:cubicBezTo>
                  <a:cubicBezTo>
                    <a:pt x="276" y="149"/>
                    <a:pt x="275" y="148"/>
                    <a:pt x="274" y="147"/>
                  </a:cubicBezTo>
                  <a:cubicBezTo>
                    <a:pt x="274" y="146"/>
                    <a:pt x="276" y="147"/>
                    <a:pt x="276" y="147"/>
                  </a:cubicBezTo>
                  <a:cubicBezTo>
                    <a:pt x="276" y="146"/>
                    <a:pt x="276" y="145"/>
                    <a:pt x="275" y="145"/>
                  </a:cubicBezTo>
                  <a:cubicBezTo>
                    <a:pt x="274" y="145"/>
                    <a:pt x="273" y="144"/>
                    <a:pt x="272" y="143"/>
                  </a:cubicBezTo>
                  <a:cubicBezTo>
                    <a:pt x="270" y="142"/>
                    <a:pt x="271" y="145"/>
                    <a:pt x="273" y="147"/>
                  </a:cubicBezTo>
                  <a:cubicBezTo>
                    <a:pt x="273" y="148"/>
                    <a:pt x="274" y="149"/>
                    <a:pt x="274" y="150"/>
                  </a:cubicBezTo>
                  <a:cubicBezTo>
                    <a:pt x="274" y="152"/>
                    <a:pt x="266" y="153"/>
                    <a:pt x="270" y="156"/>
                  </a:cubicBezTo>
                  <a:cubicBezTo>
                    <a:pt x="271" y="157"/>
                    <a:pt x="271" y="156"/>
                    <a:pt x="271" y="156"/>
                  </a:cubicBezTo>
                  <a:cubicBezTo>
                    <a:pt x="272" y="155"/>
                    <a:pt x="273" y="155"/>
                    <a:pt x="274" y="155"/>
                  </a:cubicBezTo>
                  <a:cubicBezTo>
                    <a:pt x="275" y="155"/>
                    <a:pt x="276" y="155"/>
                    <a:pt x="277" y="154"/>
                  </a:cubicBezTo>
                  <a:cubicBezTo>
                    <a:pt x="278" y="154"/>
                    <a:pt x="277" y="153"/>
                    <a:pt x="276" y="152"/>
                  </a:cubicBezTo>
                  <a:close/>
                  <a:moveTo>
                    <a:pt x="69" y="110"/>
                  </a:moveTo>
                  <a:cubicBezTo>
                    <a:pt x="94" y="83"/>
                    <a:pt x="102" y="72"/>
                    <a:pt x="102" y="56"/>
                  </a:cubicBezTo>
                  <a:cubicBezTo>
                    <a:pt x="102" y="38"/>
                    <a:pt x="87" y="23"/>
                    <a:pt x="69" y="23"/>
                  </a:cubicBezTo>
                  <a:cubicBezTo>
                    <a:pt x="50" y="23"/>
                    <a:pt x="35" y="38"/>
                    <a:pt x="35" y="56"/>
                  </a:cubicBezTo>
                  <a:cubicBezTo>
                    <a:pt x="35" y="72"/>
                    <a:pt x="44" y="83"/>
                    <a:pt x="69" y="110"/>
                  </a:cubicBezTo>
                  <a:close/>
                </a:path>
              </a:pathLst>
            </a:custGeom>
            <a:solidFill>
              <a:schemeClr val="accent1"/>
            </a:solidFill>
            <a:ln>
              <a:noFill/>
            </a:ln>
          </p:spPr>
          <p:txBody>
            <a:bodyPr vert="horz" wrap="square" lIns="68580" tIns="34290" rIns="68580" bIns="34290" numCol="1" anchor="t" anchorCtr="0" compatLnSpc="1"/>
            <a:lstStyle/>
            <a:p>
              <a:endParaRPr lang="zh-CN" altLang="en-US"/>
            </a:p>
          </p:txBody>
        </p:sp>
        <p:sp>
          <p:nvSpPr>
            <p:cNvPr id="171" name="文本框 46"/>
            <p:cNvSpPr txBox="1"/>
            <p:nvPr/>
          </p:nvSpPr>
          <p:spPr>
            <a:xfrm>
              <a:off x="7082222" y="3142984"/>
              <a:ext cx="488659" cy="282770"/>
            </a:xfrm>
            <a:prstGeom prst="rect">
              <a:avLst/>
            </a:prstGeom>
            <a:noFill/>
          </p:spPr>
          <p:txBody>
            <a:bodyPr wrap="none" lIns="68580" tIns="34290" rIns="68580" bIns="34290" rtlCol="0">
              <a:spAutoFit/>
            </a:bodyPr>
            <a:lstStyle/>
            <a:p>
              <a:r>
                <a:rPr lang="zh-CN" altLang="en-US" sz="2000" dirty="0">
                  <a:solidFill>
                    <a:schemeClr val="tx1">
                      <a:lumMod val="85000"/>
                      <a:lumOff val="15000"/>
                    </a:schemeClr>
                  </a:solidFill>
                  <a:latin typeface="UKIJ Qolyazma" pitchFamily="18" charset="0"/>
                  <a:ea typeface="微软雅黑" panose="020B0503020204020204" pitchFamily="34" charset="-122"/>
                  <a:cs typeface="UKIJ Qolyazma" pitchFamily="18" charset="0"/>
                </a:rPr>
                <a:t>文字</a:t>
              </a:r>
            </a:p>
          </p:txBody>
        </p:sp>
        <p:sp>
          <p:nvSpPr>
            <p:cNvPr id="172" name="文本框 47"/>
            <p:cNvSpPr txBox="1"/>
            <p:nvPr/>
          </p:nvSpPr>
          <p:spPr>
            <a:xfrm>
              <a:off x="6462455" y="3422540"/>
              <a:ext cx="1728192" cy="364715"/>
            </a:xfrm>
            <a:prstGeom prst="rect">
              <a:avLst/>
            </a:prstGeom>
            <a:noFill/>
          </p:spPr>
          <p:txBody>
            <a:bodyPr wrap="square" lIns="68580" tIns="34290" rIns="68580" bIns="34290" rtlCol="0">
              <a:spAutoFit/>
            </a:bodyPr>
            <a:lstStyle/>
            <a:p>
              <a:pPr>
                <a:lnSpc>
                  <a:spcPct val="12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在此添加内容在此添加内容在此添加内容在此添加内容在此添加内容</a:t>
              </a:r>
            </a:p>
          </p:txBody>
        </p:sp>
      </p:grpSp>
      <p:sp>
        <p:nvSpPr>
          <p:cNvPr id="3" name="标题 2"/>
          <p:cNvSpPr>
            <a:spLocks noGrp="1"/>
          </p:cNvSpPr>
          <p:nvPr>
            <p:ph type="title"/>
          </p:nvPr>
        </p:nvSpPr>
        <p:spPr/>
        <p:txBody>
          <a:bodyPr>
            <a:normAutofit fontScale="90000"/>
          </a:bodyPr>
          <a:lstStyle/>
          <a:p>
            <a:r>
              <a:rPr lang="zh-CN" altLang="en-US" smtClean="0">
                <a:sym typeface="+mn-lt"/>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wipe/>
      </p:transition>
    </mc:Choice>
    <mc:Fallback>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left)">
                                      <p:cBhvr>
                                        <p:cTn id="7" dur="1750"/>
                                        <p:tgtEl>
                                          <p:spTgt spid="89"/>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wipe(left)">
                                      <p:cBhvr>
                                        <p:cTn id="11" dur="1750"/>
                                        <p:tgtEl>
                                          <p:spTgt spid="106"/>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p:cTn id="14" dur="1" fill="hold">
                                          <p:stCondLst>
                                            <p:cond delay="0"/>
                                          </p:stCondLst>
                                        </p:cTn>
                                        <p:tgtEl>
                                          <p:spTgt spid="114"/>
                                        </p:tgtEl>
                                        <p:attrNameLst>
                                          <p:attrName>style.visibility</p:attrName>
                                        </p:attrNameLst>
                                      </p:cBhvr>
                                      <p:to>
                                        <p:strVal val="visible"/>
                                      </p:to>
                                    </p:set>
                                    <p:animEffect transition="in" filter="wipe(left)">
                                      <p:cBhvr>
                                        <p:cTn id="15" dur="1750"/>
                                        <p:tgtEl>
                                          <p:spTgt spid="114"/>
                                        </p:tgtEl>
                                      </p:cBhvr>
                                    </p:animEffect>
                                  </p:childTnLst>
                                </p:cTn>
                              </p:par>
                            </p:childTnLst>
                          </p:cTn>
                        </p:par>
                        <p:par>
                          <p:cTn id="16" fill="hold">
                            <p:stCondLst>
                              <p:cond delay="6000"/>
                            </p:stCondLst>
                            <p:childTnLst>
                              <p:par>
                                <p:cTn id="17" presetID="22" presetClass="entr" presetSubtype="8" fill="hold" nodeType="afterEffect">
                                  <p:stCondLst>
                                    <p:cond delay="0"/>
                                  </p:stCondLst>
                                  <p:childTnLst>
                                    <p:set>
                                      <p:cBhvr>
                                        <p:cTn id="18" dur="1" fill="hold">
                                          <p:stCondLst>
                                            <p:cond delay="0"/>
                                          </p:stCondLst>
                                        </p:cTn>
                                        <p:tgtEl>
                                          <p:spTgt spid="157"/>
                                        </p:tgtEl>
                                        <p:attrNameLst>
                                          <p:attrName>style.visibility</p:attrName>
                                        </p:attrNameLst>
                                      </p:cBhvr>
                                      <p:to>
                                        <p:strVal val="visible"/>
                                      </p:to>
                                    </p:set>
                                    <p:animEffect transition="in" filter="wipe(left)">
                                      <p:cBhvr>
                                        <p:cTn id="19" dur="175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9426" y="850963"/>
            <a:ext cx="12287894" cy="6069150"/>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31510" y="0"/>
            <a:ext cx="3567812" cy="2455467"/>
          </a:xfrm>
          <a:prstGeom prst="rect">
            <a:avLst/>
          </a:prstGeom>
        </p:spPr>
      </p:pic>
      <p:pic>
        <p:nvPicPr>
          <p:cNvPr id="18" name="图片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34566" y="250333"/>
            <a:ext cx="4248472" cy="6669781"/>
          </a:xfrm>
          <a:prstGeom prst="rect">
            <a:avLst/>
          </a:prstGeom>
        </p:spPr>
      </p:pic>
      <p:grpSp>
        <p:nvGrpSpPr>
          <p:cNvPr id="19" name="组合 18"/>
          <p:cNvGrpSpPr/>
          <p:nvPr/>
        </p:nvGrpSpPr>
        <p:grpSpPr>
          <a:xfrm>
            <a:off x="5015086" y="1628800"/>
            <a:ext cx="586258" cy="586258"/>
            <a:chOff x="5490034" y="1860473"/>
            <a:chExt cx="586258" cy="586258"/>
          </a:xfrm>
        </p:grpSpPr>
        <p:sp>
          <p:nvSpPr>
            <p:cNvPr id="20" name="椭圆 19"/>
            <p:cNvSpPr/>
            <p:nvPr/>
          </p:nvSpPr>
          <p:spPr>
            <a:xfrm>
              <a:off x="5490034" y="1860473"/>
              <a:ext cx="586258" cy="5862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endParaRPr>
            </a:p>
          </p:txBody>
        </p:sp>
        <p:sp>
          <p:nvSpPr>
            <p:cNvPr id="21" name="TextBox 20"/>
            <p:cNvSpPr txBox="1"/>
            <p:nvPr/>
          </p:nvSpPr>
          <p:spPr>
            <a:xfrm>
              <a:off x="5508088" y="1891992"/>
              <a:ext cx="550151" cy="523220"/>
            </a:xfrm>
            <a:prstGeom prst="rect">
              <a:avLst/>
            </a:prstGeom>
            <a:noFill/>
          </p:spPr>
          <p:txBody>
            <a:bodyPr wrap="none" rtlCol="0">
              <a:spAutoFit/>
            </a:bodyPr>
            <a:lstStyle/>
            <a:p>
              <a:pPr algn="ctr"/>
              <a:r>
                <a:rPr lang="en-US" altLang="zh-CN" sz="2800" dirty="0" smtClean="0">
                  <a:solidFill>
                    <a:schemeClr val="bg1"/>
                  </a:solidFill>
                </a:rPr>
                <a:t>03</a:t>
              </a:r>
              <a:endParaRPr lang="zh-CN" altLang="en-US" sz="2800" dirty="0">
                <a:solidFill>
                  <a:schemeClr val="bg1"/>
                </a:solidFill>
              </a:endParaRPr>
            </a:p>
          </p:txBody>
        </p:sp>
      </p:grpSp>
      <p:sp>
        <p:nvSpPr>
          <p:cNvPr id="22" name="TextBox 21"/>
          <p:cNvSpPr txBox="1"/>
          <p:nvPr/>
        </p:nvSpPr>
        <p:spPr>
          <a:xfrm>
            <a:off x="5663158" y="1629542"/>
            <a:ext cx="3057247" cy="584775"/>
          </a:xfrm>
          <a:prstGeom prst="rect">
            <a:avLst/>
          </a:prstGeom>
          <a:noFill/>
        </p:spPr>
        <p:txBody>
          <a:bodyPr wrap="none" rtlCol="0">
            <a:spAutoFit/>
          </a:bodyPr>
          <a:lstStyle/>
          <a:p>
            <a:r>
              <a:rPr lang="zh-CN" altLang="en-US" sz="3200" b="1" dirty="0" smtClean="0">
                <a:solidFill>
                  <a:schemeClr val="bg2"/>
                </a:solidFill>
              </a:rPr>
              <a:t>单击添加主标题</a:t>
            </a:r>
            <a:endParaRPr lang="zh-CN" altLang="en-US" sz="3200" b="1" dirty="0">
              <a:solidFill>
                <a:schemeClr val="bg2"/>
              </a:solidFill>
            </a:endParaRPr>
          </a:p>
        </p:txBody>
      </p:sp>
      <p:sp>
        <p:nvSpPr>
          <p:cNvPr id="23" name="TextBox 22"/>
          <p:cNvSpPr txBox="1"/>
          <p:nvPr/>
        </p:nvSpPr>
        <p:spPr>
          <a:xfrm>
            <a:off x="4150990" y="2309132"/>
            <a:ext cx="5472608" cy="553998"/>
          </a:xfrm>
          <a:prstGeom prst="rect">
            <a:avLst/>
          </a:prstGeom>
          <a:noFill/>
          <a:effectLst/>
        </p:spPr>
        <p:txBody>
          <a:bodyPr wrap="square" rtlCol="0">
            <a:spAutoFit/>
          </a:bodyPr>
          <a:lstStyle/>
          <a:p>
            <a:pPr algn="ctr"/>
            <a:r>
              <a:rPr lang="en-US" altLang="zh-CN" sz="1000" dirty="0">
                <a:solidFill>
                  <a:schemeClr val="bg1">
                    <a:lumMod val="50000"/>
                  </a:schemeClr>
                </a:solidFill>
                <a:latin typeface="微软雅黑" panose="020B0503020204020204" pitchFamily="34" charset="-122"/>
                <a:ea typeface="微软雅黑" panose="020B0503020204020204" pitchFamily="34" charset="-122"/>
              </a:rPr>
              <a:t>Your content to play here, or through your copy, </a:t>
            </a:r>
            <a:r>
              <a:rPr lang="en-US" altLang="zh-CN" sz="1000" dirty="0" smtClean="0">
                <a:solidFill>
                  <a:schemeClr val="bg1">
                    <a:lumMod val="50000"/>
                  </a:schemeClr>
                </a:solidFill>
                <a:latin typeface="微软雅黑" panose="020B0503020204020204" pitchFamily="34" charset="-122"/>
                <a:ea typeface="微软雅黑" panose="020B0503020204020204" pitchFamily="34" charset="-122"/>
              </a:rPr>
              <a:t>paste in this box, and select only </a:t>
            </a:r>
          </a:p>
          <a:p>
            <a:pPr algn="ctr"/>
            <a:r>
              <a:rPr lang="en-US" altLang="zh-CN" sz="1000" dirty="0" smtClean="0">
                <a:solidFill>
                  <a:schemeClr val="bg1">
                    <a:lumMod val="50000"/>
                  </a:schemeClr>
                </a:solidFill>
                <a:latin typeface="微软雅黑" panose="020B0503020204020204" pitchFamily="34" charset="-122"/>
                <a:ea typeface="微软雅黑" panose="020B0503020204020204" pitchFamily="34" charset="-122"/>
              </a:rPr>
              <a:t>the text. Your content to play here, or through your copy, paste in </a:t>
            </a:r>
          </a:p>
          <a:p>
            <a:pPr algn="ctr"/>
            <a:r>
              <a:rPr lang="en-US" altLang="zh-CN" sz="1000" dirty="0" smtClean="0">
                <a:solidFill>
                  <a:schemeClr val="bg1">
                    <a:lumMod val="50000"/>
                  </a:schemeClr>
                </a:solidFill>
                <a:latin typeface="微软雅黑" panose="020B0503020204020204" pitchFamily="34" charset="-122"/>
                <a:ea typeface="微软雅黑" panose="020B0503020204020204" pitchFamily="34" charset="-122"/>
              </a:rPr>
              <a:t>this box, and select only the text.</a:t>
            </a:r>
            <a:endParaRPr lang="en-US" altLang="zh-CN" sz="10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wipe/>
      </p:transition>
    </mc:Choice>
    <mc:Fallback>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22" presetClass="entr" presetSubtype="2"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right)">
                                      <p:cBhvr>
                                        <p:cTn id="12" dur="1000"/>
                                        <p:tgtEl>
                                          <p:spTgt spid="16"/>
                                        </p:tgtEl>
                                      </p:cBhvr>
                                    </p:animEffect>
                                  </p:childTnLst>
                                </p:cTn>
                              </p:par>
                              <p:par>
                                <p:cTn id="13" presetID="47"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800"/>
                                        <p:tgtEl>
                                          <p:spTgt spid="17"/>
                                        </p:tgtEl>
                                      </p:cBhvr>
                                    </p:animEffect>
                                    <p:anim calcmode="lin" valueType="num">
                                      <p:cBhvr>
                                        <p:cTn id="16" dur="1800" fill="hold"/>
                                        <p:tgtEl>
                                          <p:spTgt spid="17"/>
                                        </p:tgtEl>
                                        <p:attrNameLst>
                                          <p:attrName>ppt_x</p:attrName>
                                        </p:attrNameLst>
                                      </p:cBhvr>
                                      <p:tavLst>
                                        <p:tav tm="0">
                                          <p:val>
                                            <p:strVal val="#ppt_x"/>
                                          </p:val>
                                        </p:tav>
                                        <p:tav tm="100000">
                                          <p:val>
                                            <p:strVal val="#ppt_x"/>
                                          </p:val>
                                        </p:tav>
                                      </p:tavLst>
                                    </p:anim>
                                    <p:anim calcmode="lin" valueType="num">
                                      <p:cBhvr>
                                        <p:cTn id="17" dur="1800" fill="hold"/>
                                        <p:tgtEl>
                                          <p:spTgt spid="17"/>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childTnLst>
                          </p:cTn>
                        </p:par>
                        <p:par>
                          <p:cTn id="24" fill="hold">
                            <p:stCondLst>
                              <p:cond delay="1500"/>
                            </p:stCondLst>
                            <p:childTnLst>
                              <p:par>
                                <p:cTn id="25" presetID="12" presetClass="entr" presetSubtype="8"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p:tgtEl>
                                          <p:spTgt spid="22"/>
                                        </p:tgtEl>
                                        <p:attrNameLst>
                                          <p:attrName>ppt_x</p:attrName>
                                        </p:attrNameLst>
                                      </p:cBhvr>
                                      <p:tavLst>
                                        <p:tav tm="0">
                                          <p:val>
                                            <p:strVal val="#ppt_x-#ppt_w*1.125000"/>
                                          </p:val>
                                        </p:tav>
                                        <p:tav tm="100000">
                                          <p:val>
                                            <p:strVal val="#ppt_x"/>
                                          </p:val>
                                        </p:tav>
                                      </p:tavLst>
                                    </p:anim>
                                    <p:animEffect transition="in" filter="wipe(right)">
                                      <p:cBhvr>
                                        <p:cTn id="28" dur="500"/>
                                        <p:tgtEl>
                                          <p:spTgt spid="22"/>
                                        </p:tgtEl>
                                      </p:cBhvr>
                                    </p:animEffect>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38091" y="1803400"/>
            <a:ext cx="1915864" cy="1919288"/>
            <a:chOff x="838200" y="1803400"/>
            <a:chExt cx="1916113" cy="1919288"/>
          </a:xfrm>
        </p:grpSpPr>
        <p:sp>
          <p:nvSpPr>
            <p:cNvPr id="969" name="Rectangle 198"/>
            <p:cNvSpPr>
              <a:spLocks noChangeArrowheads="1"/>
            </p:cNvSpPr>
            <p:nvPr/>
          </p:nvSpPr>
          <p:spPr bwMode="auto">
            <a:xfrm>
              <a:off x="838200" y="1803400"/>
              <a:ext cx="1916113" cy="1919288"/>
            </a:xfrm>
            <a:prstGeom prst="rect">
              <a:avLst/>
            </a:prstGeom>
            <a:solidFill>
              <a:schemeClr val="accent2"/>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73" name="Oval 202"/>
            <p:cNvSpPr>
              <a:spLocks noChangeArrowheads="1"/>
            </p:cNvSpPr>
            <p:nvPr/>
          </p:nvSpPr>
          <p:spPr bwMode="auto">
            <a:xfrm>
              <a:off x="1522413" y="2239962"/>
              <a:ext cx="509588" cy="5095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74" name="Freeform 203"/>
            <p:cNvSpPr/>
            <p:nvPr/>
          </p:nvSpPr>
          <p:spPr bwMode="auto">
            <a:xfrm>
              <a:off x="1204913" y="2776537"/>
              <a:ext cx="1154113" cy="623888"/>
            </a:xfrm>
            <a:custGeom>
              <a:avLst/>
              <a:gdLst>
                <a:gd name="T0" fmla="*/ 172 w 265"/>
                <a:gd name="T1" fmla="*/ 2 h 143"/>
                <a:gd name="T2" fmla="*/ 162 w 265"/>
                <a:gd name="T3" fmla="*/ 0 h 143"/>
                <a:gd name="T4" fmla="*/ 132 w 265"/>
                <a:gd name="T5" fmla="*/ 7 h 143"/>
                <a:gd name="T6" fmla="*/ 101 w 265"/>
                <a:gd name="T7" fmla="*/ 1 h 143"/>
                <a:gd name="T8" fmla="*/ 93 w 265"/>
                <a:gd name="T9" fmla="*/ 2 h 143"/>
                <a:gd name="T10" fmla="*/ 20 w 265"/>
                <a:gd name="T11" fmla="*/ 120 h 143"/>
                <a:gd name="T12" fmla="*/ 244 w 265"/>
                <a:gd name="T13" fmla="*/ 120 h 143"/>
                <a:gd name="T14" fmla="*/ 172 w 265"/>
                <a:gd name="T15" fmla="*/ 2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143">
                  <a:moveTo>
                    <a:pt x="172" y="2"/>
                  </a:moveTo>
                  <a:cubicBezTo>
                    <a:pt x="169" y="1"/>
                    <a:pt x="165" y="1"/>
                    <a:pt x="162" y="0"/>
                  </a:cubicBezTo>
                  <a:cubicBezTo>
                    <a:pt x="153" y="5"/>
                    <a:pt x="143" y="7"/>
                    <a:pt x="132" y="7"/>
                  </a:cubicBezTo>
                  <a:cubicBezTo>
                    <a:pt x="121" y="7"/>
                    <a:pt x="111" y="5"/>
                    <a:pt x="101" y="1"/>
                  </a:cubicBezTo>
                  <a:cubicBezTo>
                    <a:pt x="99" y="1"/>
                    <a:pt x="96" y="1"/>
                    <a:pt x="93" y="2"/>
                  </a:cubicBezTo>
                  <a:cubicBezTo>
                    <a:pt x="0" y="16"/>
                    <a:pt x="20" y="120"/>
                    <a:pt x="20" y="120"/>
                  </a:cubicBezTo>
                  <a:cubicBezTo>
                    <a:pt x="43" y="143"/>
                    <a:pt x="221" y="143"/>
                    <a:pt x="244" y="120"/>
                  </a:cubicBezTo>
                  <a:cubicBezTo>
                    <a:pt x="244" y="120"/>
                    <a:pt x="265" y="16"/>
                    <a:pt x="17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5" name="组合 4"/>
          <p:cNvGrpSpPr/>
          <p:nvPr/>
        </p:nvGrpSpPr>
        <p:grpSpPr>
          <a:xfrm>
            <a:off x="2928557" y="1803400"/>
            <a:ext cx="1917450" cy="1919288"/>
            <a:chOff x="2928938" y="1803400"/>
            <a:chExt cx="1917700" cy="1919288"/>
          </a:xfrm>
        </p:grpSpPr>
        <p:sp>
          <p:nvSpPr>
            <p:cNvPr id="970" name="Rectangle 199"/>
            <p:cNvSpPr>
              <a:spLocks noChangeArrowheads="1"/>
            </p:cNvSpPr>
            <p:nvPr/>
          </p:nvSpPr>
          <p:spPr bwMode="auto">
            <a:xfrm>
              <a:off x="2928938" y="1803400"/>
              <a:ext cx="1917700" cy="1919288"/>
            </a:xfrm>
            <a:prstGeom prst="rect">
              <a:avLst/>
            </a:prstGeom>
            <a:solidFill>
              <a:schemeClr val="accent3"/>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75" name="Freeform 204"/>
            <p:cNvSpPr/>
            <p:nvPr/>
          </p:nvSpPr>
          <p:spPr bwMode="auto">
            <a:xfrm>
              <a:off x="3435350" y="2178050"/>
              <a:ext cx="901700" cy="1235075"/>
            </a:xfrm>
            <a:custGeom>
              <a:avLst/>
              <a:gdLst>
                <a:gd name="T0" fmla="*/ 63 w 207"/>
                <a:gd name="T1" fmla="*/ 82 h 283"/>
                <a:gd name="T2" fmla="*/ 78 w 207"/>
                <a:gd name="T3" fmla="*/ 80 h 283"/>
                <a:gd name="T4" fmla="*/ 88 w 207"/>
                <a:gd name="T5" fmla="*/ 74 h 283"/>
                <a:gd name="T6" fmla="*/ 95 w 207"/>
                <a:gd name="T7" fmla="*/ 47 h 283"/>
                <a:gd name="T8" fmla="*/ 75 w 207"/>
                <a:gd name="T9" fmla="*/ 12 h 283"/>
                <a:gd name="T10" fmla="*/ 47 w 207"/>
                <a:gd name="T11" fmla="*/ 6 h 283"/>
                <a:gd name="T12" fmla="*/ 46 w 207"/>
                <a:gd name="T13" fmla="*/ 6 h 283"/>
                <a:gd name="T14" fmla="*/ 45 w 207"/>
                <a:gd name="T15" fmla="*/ 7 h 283"/>
                <a:gd name="T16" fmla="*/ 63 w 207"/>
                <a:gd name="T17" fmla="*/ 163 h 283"/>
                <a:gd name="T18" fmla="*/ 194 w 207"/>
                <a:gd name="T19" fmla="*/ 252 h 283"/>
                <a:gd name="T20" fmla="*/ 201 w 207"/>
                <a:gd name="T21" fmla="*/ 224 h 283"/>
                <a:gd name="T22" fmla="*/ 181 w 207"/>
                <a:gd name="T23" fmla="*/ 190 h 283"/>
                <a:gd name="T24" fmla="*/ 153 w 207"/>
                <a:gd name="T25" fmla="*/ 183 h 283"/>
                <a:gd name="T26" fmla="*/ 143 w 207"/>
                <a:gd name="T27" fmla="*/ 189 h 283"/>
                <a:gd name="T28" fmla="*/ 134 w 207"/>
                <a:gd name="T29" fmla="*/ 201 h 283"/>
                <a:gd name="T30" fmla="*/ 93 w 207"/>
                <a:gd name="T31" fmla="*/ 145 h 283"/>
                <a:gd name="T32" fmla="*/ 63 w 207"/>
                <a:gd name="T33" fmla="*/ 82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283">
                  <a:moveTo>
                    <a:pt x="63" y="82"/>
                  </a:moveTo>
                  <a:cubicBezTo>
                    <a:pt x="68" y="83"/>
                    <a:pt x="73" y="83"/>
                    <a:pt x="78" y="80"/>
                  </a:cubicBezTo>
                  <a:cubicBezTo>
                    <a:pt x="88" y="74"/>
                    <a:pt x="88" y="74"/>
                    <a:pt x="88" y="74"/>
                  </a:cubicBezTo>
                  <a:cubicBezTo>
                    <a:pt x="97" y="68"/>
                    <a:pt x="101" y="56"/>
                    <a:pt x="95" y="47"/>
                  </a:cubicBezTo>
                  <a:cubicBezTo>
                    <a:pt x="75" y="12"/>
                    <a:pt x="75" y="12"/>
                    <a:pt x="75" y="12"/>
                  </a:cubicBezTo>
                  <a:cubicBezTo>
                    <a:pt x="69" y="3"/>
                    <a:pt x="57" y="0"/>
                    <a:pt x="47" y="6"/>
                  </a:cubicBezTo>
                  <a:cubicBezTo>
                    <a:pt x="47" y="6"/>
                    <a:pt x="47" y="6"/>
                    <a:pt x="46" y="6"/>
                  </a:cubicBezTo>
                  <a:cubicBezTo>
                    <a:pt x="46" y="6"/>
                    <a:pt x="46" y="7"/>
                    <a:pt x="45" y="7"/>
                  </a:cubicBezTo>
                  <a:cubicBezTo>
                    <a:pt x="35" y="16"/>
                    <a:pt x="0" y="58"/>
                    <a:pt x="63" y="163"/>
                  </a:cubicBezTo>
                  <a:cubicBezTo>
                    <a:pt x="134" y="283"/>
                    <a:pt x="194" y="252"/>
                    <a:pt x="194" y="252"/>
                  </a:cubicBezTo>
                  <a:cubicBezTo>
                    <a:pt x="204" y="246"/>
                    <a:pt x="207" y="234"/>
                    <a:pt x="201" y="224"/>
                  </a:cubicBezTo>
                  <a:cubicBezTo>
                    <a:pt x="181" y="190"/>
                    <a:pt x="181" y="190"/>
                    <a:pt x="181" y="190"/>
                  </a:cubicBezTo>
                  <a:cubicBezTo>
                    <a:pt x="175" y="181"/>
                    <a:pt x="163" y="178"/>
                    <a:pt x="153" y="183"/>
                  </a:cubicBezTo>
                  <a:cubicBezTo>
                    <a:pt x="143" y="189"/>
                    <a:pt x="143" y="189"/>
                    <a:pt x="143" y="189"/>
                  </a:cubicBezTo>
                  <a:cubicBezTo>
                    <a:pt x="139" y="192"/>
                    <a:pt x="136" y="196"/>
                    <a:pt x="134" y="201"/>
                  </a:cubicBezTo>
                  <a:cubicBezTo>
                    <a:pt x="121" y="187"/>
                    <a:pt x="107" y="168"/>
                    <a:pt x="93" y="145"/>
                  </a:cubicBezTo>
                  <a:cubicBezTo>
                    <a:pt x="80" y="122"/>
                    <a:pt x="70" y="101"/>
                    <a:pt x="63"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9" name="组合 8"/>
          <p:cNvGrpSpPr/>
          <p:nvPr/>
        </p:nvGrpSpPr>
        <p:grpSpPr>
          <a:xfrm>
            <a:off x="838091" y="3897312"/>
            <a:ext cx="1915864" cy="1919288"/>
            <a:chOff x="838200" y="3897312"/>
            <a:chExt cx="1916113" cy="1919288"/>
          </a:xfrm>
        </p:grpSpPr>
        <p:sp>
          <p:nvSpPr>
            <p:cNvPr id="971" name="Rectangle 200"/>
            <p:cNvSpPr>
              <a:spLocks noChangeArrowheads="1"/>
            </p:cNvSpPr>
            <p:nvPr/>
          </p:nvSpPr>
          <p:spPr bwMode="auto">
            <a:xfrm>
              <a:off x="838200" y="3897312"/>
              <a:ext cx="1916113" cy="1919288"/>
            </a:xfrm>
            <a:prstGeom prst="rect">
              <a:avLst/>
            </a:prstGeom>
            <a:solidFill>
              <a:schemeClr val="accent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Freeform 206"/>
            <p:cNvSpPr>
              <a:spLocks noEditPoints="1"/>
            </p:cNvSpPr>
            <p:nvPr/>
          </p:nvSpPr>
          <p:spPr bwMode="auto">
            <a:xfrm>
              <a:off x="1187450" y="4516437"/>
              <a:ext cx="1219200" cy="776288"/>
            </a:xfrm>
            <a:custGeom>
              <a:avLst/>
              <a:gdLst>
                <a:gd name="T0" fmla="*/ 0 w 768"/>
                <a:gd name="T1" fmla="*/ 0 h 489"/>
                <a:gd name="T2" fmla="*/ 0 w 768"/>
                <a:gd name="T3" fmla="*/ 22 h 489"/>
                <a:gd name="T4" fmla="*/ 0 w 768"/>
                <a:gd name="T5" fmla="*/ 489 h 489"/>
                <a:gd name="T6" fmla="*/ 768 w 768"/>
                <a:gd name="T7" fmla="*/ 489 h 489"/>
                <a:gd name="T8" fmla="*/ 768 w 768"/>
                <a:gd name="T9" fmla="*/ 22 h 489"/>
                <a:gd name="T10" fmla="*/ 768 w 768"/>
                <a:gd name="T11" fmla="*/ 0 h 489"/>
                <a:gd name="T12" fmla="*/ 0 w 768"/>
                <a:gd name="T13" fmla="*/ 0 h 489"/>
                <a:gd name="T14" fmla="*/ 30 w 768"/>
                <a:gd name="T15" fmla="*/ 80 h 489"/>
                <a:gd name="T16" fmla="*/ 285 w 768"/>
                <a:gd name="T17" fmla="*/ 253 h 489"/>
                <a:gd name="T18" fmla="*/ 30 w 768"/>
                <a:gd name="T19" fmla="*/ 443 h 489"/>
                <a:gd name="T20" fmla="*/ 30 w 768"/>
                <a:gd name="T21" fmla="*/ 80 h 489"/>
                <a:gd name="T22" fmla="*/ 63 w 768"/>
                <a:gd name="T23" fmla="*/ 456 h 489"/>
                <a:gd name="T24" fmla="*/ 312 w 768"/>
                <a:gd name="T25" fmla="*/ 269 h 489"/>
                <a:gd name="T26" fmla="*/ 389 w 768"/>
                <a:gd name="T27" fmla="*/ 322 h 489"/>
                <a:gd name="T28" fmla="*/ 458 w 768"/>
                <a:gd name="T29" fmla="*/ 275 h 489"/>
                <a:gd name="T30" fmla="*/ 702 w 768"/>
                <a:gd name="T31" fmla="*/ 456 h 489"/>
                <a:gd name="T32" fmla="*/ 63 w 768"/>
                <a:gd name="T33" fmla="*/ 456 h 489"/>
                <a:gd name="T34" fmla="*/ 738 w 768"/>
                <a:gd name="T35" fmla="*/ 445 h 489"/>
                <a:gd name="T36" fmla="*/ 485 w 768"/>
                <a:gd name="T37" fmla="*/ 256 h 489"/>
                <a:gd name="T38" fmla="*/ 738 w 768"/>
                <a:gd name="T39" fmla="*/ 80 h 489"/>
                <a:gd name="T40" fmla="*/ 738 w 768"/>
                <a:gd name="T41" fmla="*/ 445 h 489"/>
                <a:gd name="T42" fmla="*/ 738 w 768"/>
                <a:gd name="T43" fmla="*/ 44 h 489"/>
                <a:gd name="T44" fmla="*/ 389 w 768"/>
                <a:gd name="T45" fmla="*/ 286 h 489"/>
                <a:gd name="T46" fmla="*/ 30 w 768"/>
                <a:gd name="T47" fmla="*/ 44 h 489"/>
                <a:gd name="T48" fmla="*/ 30 w 768"/>
                <a:gd name="T49" fmla="*/ 33 h 489"/>
                <a:gd name="T50" fmla="*/ 738 w 768"/>
                <a:gd name="T51" fmla="*/ 33 h 489"/>
                <a:gd name="T52" fmla="*/ 738 w 768"/>
                <a:gd name="T53" fmla="*/ 44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68" h="489">
                  <a:moveTo>
                    <a:pt x="0" y="0"/>
                  </a:moveTo>
                  <a:lnTo>
                    <a:pt x="0" y="22"/>
                  </a:lnTo>
                  <a:lnTo>
                    <a:pt x="0" y="489"/>
                  </a:lnTo>
                  <a:lnTo>
                    <a:pt x="768" y="489"/>
                  </a:lnTo>
                  <a:lnTo>
                    <a:pt x="768" y="22"/>
                  </a:lnTo>
                  <a:lnTo>
                    <a:pt x="768" y="0"/>
                  </a:lnTo>
                  <a:lnTo>
                    <a:pt x="0" y="0"/>
                  </a:lnTo>
                  <a:close/>
                  <a:moveTo>
                    <a:pt x="30" y="80"/>
                  </a:moveTo>
                  <a:lnTo>
                    <a:pt x="285" y="253"/>
                  </a:lnTo>
                  <a:lnTo>
                    <a:pt x="30" y="443"/>
                  </a:lnTo>
                  <a:lnTo>
                    <a:pt x="30" y="80"/>
                  </a:lnTo>
                  <a:close/>
                  <a:moveTo>
                    <a:pt x="63" y="456"/>
                  </a:moveTo>
                  <a:lnTo>
                    <a:pt x="312" y="269"/>
                  </a:lnTo>
                  <a:lnTo>
                    <a:pt x="389" y="322"/>
                  </a:lnTo>
                  <a:lnTo>
                    <a:pt x="458" y="275"/>
                  </a:lnTo>
                  <a:lnTo>
                    <a:pt x="702" y="456"/>
                  </a:lnTo>
                  <a:lnTo>
                    <a:pt x="63" y="456"/>
                  </a:lnTo>
                  <a:close/>
                  <a:moveTo>
                    <a:pt x="738" y="445"/>
                  </a:moveTo>
                  <a:lnTo>
                    <a:pt x="485" y="256"/>
                  </a:lnTo>
                  <a:lnTo>
                    <a:pt x="738" y="80"/>
                  </a:lnTo>
                  <a:lnTo>
                    <a:pt x="738" y="445"/>
                  </a:lnTo>
                  <a:close/>
                  <a:moveTo>
                    <a:pt x="738" y="44"/>
                  </a:moveTo>
                  <a:lnTo>
                    <a:pt x="389" y="286"/>
                  </a:lnTo>
                  <a:lnTo>
                    <a:pt x="30" y="44"/>
                  </a:lnTo>
                  <a:lnTo>
                    <a:pt x="30" y="33"/>
                  </a:lnTo>
                  <a:lnTo>
                    <a:pt x="738" y="33"/>
                  </a:lnTo>
                  <a:lnTo>
                    <a:pt x="738"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8" name="组合 7"/>
          <p:cNvGrpSpPr/>
          <p:nvPr/>
        </p:nvGrpSpPr>
        <p:grpSpPr>
          <a:xfrm>
            <a:off x="2928557" y="3897312"/>
            <a:ext cx="1917450" cy="1919288"/>
            <a:chOff x="2928938" y="3897312"/>
            <a:chExt cx="1917700" cy="1919288"/>
          </a:xfrm>
        </p:grpSpPr>
        <p:sp>
          <p:nvSpPr>
            <p:cNvPr id="972" name="Rectangle 201"/>
            <p:cNvSpPr>
              <a:spLocks noChangeArrowheads="1"/>
            </p:cNvSpPr>
            <p:nvPr/>
          </p:nvSpPr>
          <p:spPr bwMode="auto">
            <a:xfrm>
              <a:off x="2928938" y="3897312"/>
              <a:ext cx="1917700" cy="1919288"/>
            </a:xfrm>
            <a:prstGeom prst="rect">
              <a:avLst/>
            </a:prstGeom>
            <a:solidFill>
              <a:schemeClr val="accent5"/>
            </a:solidFill>
            <a:ln>
              <a:noFill/>
            </a:ln>
          </p:spPr>
          <p:txBody>
            <a:bodyPr vert="horz" wrap="square" lIns="91440" tIns="45720" rIns="91440" bIns="45720" numCol="1" anchor="t" anchorCtr="0" compatLnSpc="1"/>
            <a:lstStyle/>
            <a:p>
              <a:endParaRPr lang="zh-CN" altLang="en-US">
                <a:cs typeface="+mn-ea"/>
                <a:sym typeface="+mn-lt"/>
              </a:endParaRPr>
            </a:p>
          </p:txBody>
        </p:sp>
        <p:sp>
          <p:nvSpPr>
            <p:cNvPr id="7" name="Freeform 207"/>
            <p:cNvSpPr>
              <a:spLocks noEditPoints="1"/>
            </p:cNvSpPr>
            <p:nvPr/>
          </p:nvSpPr>
          <p:spPr bwMode="auto">
            <a:xfrm>
              <a:off x="3290888" y="4351337"/>
              <a:ext cx="1119188" cy="1116013"/>
            </a:xfrm>
            <a:custGeom>
              <a:avLst/>
              <a:gdLst>
                <a:gd name="T0" fmla="*/ 228 w 257"/>
                <a:gd name="T1" fmla="*/ 231 h 256"/>
                <a:gd name="T2" fmla="*/ 139 w 257"/>
                <a:gd name="T3" fmla="*/ 256 h 256"/>
                <a:gd name="T4" fmla="*/ 38 w 257"/>
                <a:gd name="T5" fmla="*/ 225 h 256"/>
                <a:gd name="T6" fmla="*/ 4 w 257"/>
                <a:gd name="T7" fmla="*/ 167 h 256"/>
                <a:gd name="T8" fmla="*/ 8 w 257"/>
                <a:gd name="T9" fmla="*/ 85 h 256"/>
                <a:gd name="T10" fmla="*/ 77 w 257"/>
                <a:gd name="T11" fmla="*/ 11 h 256"/>
                <a:gd name="T12" fmla="*/ 198 w 257"/>
                <a:gd name="T13" fmla="*/ 14 h 256"/>
                <a:gd name="T14" fmla="*/ 250 w 257"/>
                <a:gd name="T15" fmla="*/ 102 h 256"/>
                <a:gd name="T16" fmla="*/ 207 w 257"/>
                <a:gd name="T17" fmla="*/ 185 h 256"/>
                <a:gd name="T18" fmla="*/ 145 w 257"/>
                <a:gd name="T19" fmla="*/ 195 h 256"/>
                <a:gd name="T20" fmla="*/ 123 w 257"/>
                <a:gd name="T21" fmla="*/ 194 h 256"/>
                <a:gd name="T22" fmla="*/ 75 w 257"/>
                <a:gd name="T23" fmla="*/ 192 h 256"/>
                <a:gd name="T24" fmla="*/ 50 w 257"/>
                <a:gd name="T25" fmla="*/ 142 h 256"/>
                <a:gd name="T26" fmla="*/ 84 w 257"/>
                <a:gd name="T27" fmla="*/ 68 h 256"/>
                <a:gd name="T28" fmla="*/ 158 w 257"/>
                <a:gd name="T29" fmla="*/ 72 h 256"/>
                <a:gd name="T30" fmla="*/ 196 w 257"/>
                <a:gd name="T31" fmla="*/ 58 h 256"/>
                <a:gd name="T32" fmla="*/ 174 w 257"/>
                <a:gd name="T33" fmla="*/ 165 h 256"/>
                <a:gd name="T34" fmla="*/ 198 w 257"/>
                <a:gd name="T35" fmla="*/ 162 h 256"/>
                <a:gd name="T36" fmla="*/ 226 w 257"/>
                <a:gd name="T37" fmla="*/ 101 h 256"/>
                <a:gd name="T38" fmla="*/ 207 w 257"/>
                <a:gd name="T39" fmla="*/ 51 h 256"/>
                <a:gd name="T40" fmla="*/ 136 w 257"/>
                <a:gd name="T41" fmla="*/ 24 h 256"/>
                <a:gd name="T42" fmla="*/ 46 w 257"/>
                <a:gd name="T43" fmla="*/ 65 h 256"/>
                <a:gd name="T44" fmla="*/ 24 w 257"/>
                <a:gd name="T45" fmla="*/ 136 h 256"/>
                <a:gd name="T46" fmla="*/ 49 w 257"/>
                <a:gd name="T47" fmla="*/ 201 h 256"/>
                <a:gd name="T48" fmla="*/ 137 w 257"/>
                <a:gd name="T49" fmla="*/ 232 h 256"/>
                <a:gd name="T50" fmla="*/ 213 w 257"/>
                <a:gd name="T51" fmla="*/ 212 h 256"/>
                <a:gd name="T52" fmla="*/ 257 w 257"/>
                <a:gd name="T53" fmla="*/ 196 h 256"/>
                <a:gd name="T54" fmla="*/ 147 w 257"/>
                <a:gd name="T55" fmla="*/ 97 h 256"/>
                <a:gd name="T56" fmla="*/ 125 w 257"/>
                <a:gd name="T57" fmla="*/ 78 h 256"/>
                <a:gd name="T58" fmla="*/ 90 w 257"/>
                <a:gd name="T59" fmla="*/ 114 h 256"/>
                <a:gd name="T60" fmla="*/ 93 w 257"/>
                <a:gd name="T61" fmla="*/ 167 h 256"/>
                <a:gd name="T62" fmla="*/ 127 w 257"/>
                <a:gd name="T63" fmla="*/ 167 h 256"/>
                <a:gd name="T64" fmla="*/ 146 w 257"/>
                <a:gd name="T65" fmla="*/ 12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256">
                  <a:moveTo>
                    <a:pt x="257" y="196"/>
                  </a:moveTo>
                  <a:cubicBezTo>
                    <a:pt x="250" y="211"/>
                    <a:pt x="240" y="222"/>
                    <a:pt x="228" y="231"/>
                  </a:cubicBezTo>
                  <a:cubicBezTo>
                    <a:pt x="216" y="240"/>
                    <a:pt x="202" y="247"/>
                    <a:pt x="187" y="250"/>
                  </a:cubicBezTo>
                  <a:cubicBezTo>
                    <a:pt x="172" y="254"/>
                    <a:pt x="156" y="256"/>
                    <a:pt x="139" y="256"/>
                  </a:cubicBezTo>
                  <a:cubicBezTo>
                    <a:pt x="114" y="256"/>
                    <a:pt x="90" y="252"/>
                    <a:pt x="69" y="244"/>
                  </a:cubicBezTo>
                  <a:cubicBezTo>
                    <a:pt x="57" y="239"/>
                    <a:pt x="47" y="233"/>
                    <a:pt x="38" y="225"/>
                  </a:cubicBezTo>
                  <a:cubicBezTo>
                    <a:pt x="29" y="217"/>
                    <a:pt x="22" y="208"/>
                    <a:pt x="16" y="198"/>
                  </a:cubicBezTo>
                  <a:cubicBezTo>
                    <a:pt x="11" y="188"/>
                    <a:pt x="6" y="178"/>
                    <a:pt x="4" y="167"/>
                  </a:cubicBezTo>
                  <a:cubicBezTo>
                    <a:pt x="1" y="157"/>
                    <a:pt x="0" y="146"/>
                    <a:pt x="0" y="135"/>
                  </a:cubicBezTo>
                  <a:cubicBezTo>
                    <a:pt x="0" y="118"/>
                    <a:pt x="3" y="101"/>
                    <a:pt x="8" y="85"/>
                  </a:cubicBezTo>
                  <a:cubicBezTo>
                    <a:pt x="14" y="69"/>
                    <a:pt x="22" y="55"/>
                    <a:pt x="34" y="42"/>
                  </a:cubicBezTo>
                  <a:cubicBezTo>
                    <a:pt x="45" y="29"/>
                    <a:pt x="59" y="19"/>
                    <a:pt x="77" y="11"/>
                  </a:cubicBezTo>
                  <a:cubicBezTo>
                    <a:pt x="94" y="4"/>
                    <a:pt x="114" y="0"/>
                    <a:pt x="137" y="0"/>
                  </a:cubicBezTo>
                  <a:cubicBezTo>
                    <a:pt x="160" y="0"/>
                    <a:pt x="181" y="5"/>
                    <a:pt x="198" y="14"/>
                  </a:cubicBezTo>
                  <a:cubicBezTo>
                    <a:pt x="215" y="23"/>
                    <a:pt x="228" y="35"/>
                    <a:pt x="237" y="51"/>
                  </a:cubicBezTo>
                  <a:cubicBezTo>
                    <a:pt x="246" y="66"/>
                    <a:pt x="250" y="84"/>
                    <a:pt x="250" y="102"/>
                  </a:cubicBezTo>
                  <a:cubicBezTo>
                    <a:pt x="250" y="119"/>
                    <a:pt x="247" y="134"/>
                    <a:pt x="239" y="149"/>
                  </a:cubicBezTo>
                  <a:cubicBezTo>
                    <a:pt x="231" y="164"/>
                    <a:pt x="221" y="176"/>
                    <a:pt x="207" y="185"/>
                  </a:cubicBezTo>
                  <a:cubicBezTo>
                    <a:pt x="194" y="194"/>
                    <a:pt x="179" y="199"/>
                    <a:pt x="162" y="199"/>
                  </a:cubicBezTo>
                  <a:cubicBezTo>
                    <a:pt x="154" y="199"/>
                    <a:pt x="149" y="197"/>
                    <a:pt x="145" y="195"/>
                  </a:cubicBezTo>
                  <a:cubicBezTo>
                    <a:pt x="142" y="192"/>
                    <a:pt x="139" y="188"/>
                    <a:pt x="138" y="184"/>
                  </a:cubicBezTo>
                  <a:cubicBezTo>
                    <a:pt x="133" y="188"/>
                    <a:pt x="128" y="191"/>
                    <a:pt x="123" y="194"/>
                  </a:cubicBezTo>
                  <a:cubicBezTo>
                    <a:pt x="117" y="197"/>
                    <a:pt x="110" y="199"/>
                    <a:pt x="101" y="199"/>
                  </a:cubicBezTo>
                  <a:cubicBezTo>
                    <a:pt x="91" y="199"/>
                    <a:pt x="83" y="196"/>
                    <a:pt x="75" y="192"/>
                  </a:cubicBezTo>
                  <a:cubicBezTo>
                    <a:pt x="67" y="187"/>
                    <a:pt x="61" y="181"/>
                    <a:pt x="57" y="172"/>
                  </a:cubicBezTo>
                  <a:cubicBezTo>
                    <a:pt x="52" y="163"/>
                    <a:pt x="50" y="153"/>
                    <a:pt x="50" y="142"/>
                  </a:cubicBezTo>
                  <a:cubicBezTo>
                    <a:pt x="50" y="129"/>
                    <a:pt x="53" y="116"/>
                    <a:pt x="59" y="102"/>
                  </a:cubicBezTo>
                  <a:cubicBezTo>
                    <a:pt x="64" y="89"/>
                    <a:pt x="73" y="77"/>
                    <a:pt x="84" y="68"/>
                  </a:cubicBezTo>
                  <a:cubicBezTo>
                    <a:pt x="94" y="59"/>
                    <a:pt x="107" y="54"/>
                    <a:pt x="122" y="54"/>
                  </a:cubicBezTo>
                  <a:cubicBezTo>
                    <a:pt x="138" y="54"/>
                    <a:pt x="150" y="60"/>
                    <a:pt x="158" y="72"/>
                  </a:cubicBezTo>
                  <a:cubicBezTo>
                    <a:pt x="161" y="58"/>
                    <a:pt x="161" y="58"/>
                    <a:pt x="161" y="58"/>
                  </a:cubicBezTo>
                  <a:cubicBezTo>
                    <a:pt x="196" y="58"/>
                    <a:pt x="196" y="58"/>
                    <a:pt x="196" y="58"/>
                  </a:cubicBezTo>
                  <a:cubicBezTo>
                    <a:pt x="176" y="153"/>
                    <a:pt x="176" y="153"/>
                    <a:pt x="176" y="153"/>
                  </a:cubicBezTo>
                  <a:cubicBezTo>
                    <a:pt x="175" y="160"/>
                    <a:pt x="174" y="164"/>
                    <a:pt x="174" y="165"/>
                  </a:cubicBezTo>
                  <a:cubicBezTo>
                    <a:pt x="174" y="169"/>
                    <a:pt x="176" y="172"/>
                    <a:pt x="179" y="172"/>
                  </a:cubicBezTo>
                  <a:cubicBezTo>
                    <a:pt x="184" y="172"/>
                    <a:pt x="190" y="168"/>
                    <a:pt x="198" y="162"/>
                  </a:cubicBezTo>
                  <a:cubicBezTo>
                    <a:pt x="205" y="156"/>
                    <a:pt x="212" y="147"/>
                    <a:pt x="217" y="136"/>
                  </a:cubicBezTo>
                  <a:cubicBezTo>
                    <a:pt x="223" y="126"/>
                    <a:pt x="226" y="114"/>
                    <a:pt x="226" y="101"/>
                  </a:cubicBezTo>
                  <a:cubicBezTo>
                    <a:pt x="226" y="93"/>
                    <a:pt x="224" y="84"/>
                    <a:pt x="221" y="75"/>
                  </a:cubicBezTo>
                  <a:cubicBezTo>
                    <a:pt x="219" y="67"/>
                    <a:pt x="214" y="59"/>
                    <a:pt x="207" y="51"/>
                  </a:cubicBezTo>
                  <a:cubicBezTo>
                    <a:pt x="200" y="43"/>
                    <a:pt x="191" y="37"/>
                    <a:pt x="179" y="32"/>
                  </a:cubicBezTo>
                  <a:cubicBezTo>
                    <a:pt x="167" y="27"/>
                    <a:pt x="153" y="24"/>
                    <a:pt x="136" y="24"/>
                  </a:cubicBezTo>
                  <a:cubicBezTo>
                    <a:pt x="114" y="24"/>
                    <a:pt x="96" y="28"/>
                    <a:pt x="81" y="36"/>
                  </a:cubicBezTo>
                  <a:cubicBezTo>
                    <a:pt x="66" y="44"/>
                    <a:pt x="54" y="54"/>
                    <a:pt x="46" y="65"/>
                  </a:cubicBezTo>
                  <a:cubicBezTo>
                    <a:pt x="38" y="77"/>
                    <a:pt x="32" y="89"/>
                    <a:pt x="29" y="101"/>
                  </a:cubicBezTo>
                  <a:cubicBezTo>
                    <a:pt x="26" y="114"/>
                    <a:pt x="24" y="125"/>
                    <a:pt x="24" y="136"/>
                  </a:cubicBezTo>
                  <a:cubicBezTo>
                    <a:pt x="24" y="148"/>
                    <a:pt x="26" y="159"/>
                    <a:pt x="30" y="170"/>
                  </a:cubicBezTo>
                  <a:cubicBezTo>
                    <a:pt x="34" y="181"/>
                    <a:pt x="41" y="192"/>
                    <a:pt x="49" y="201"/>
                  </a:cubicBezTo>
                  <a:cubicBezTo>
                    <a:pt x="58" y="210"/>
                    <a:pt x="70" y="218"/>
                    <a:pt x="84" y="223"/>
                  </a:cubicBezTo>
                  <a:cubicBezTo>
                    <a:pt x="99" y="229"/>
                    <a:pt x="116" y="232"/>
                    <a:pt x="137" y="232"/>
                  </a:cubicBezTo>
                  <a:cubicBezTo>
                    <a:pt x="156" y="232"/>
                    <a:pt x="171" y="230"/>
                    <a:pt x="184" y="226"/>
                  </a:cubicBezTo>
                  <a:cubicBezTo>
                    <a:pt x="197" y="222"/>
                    <a:pt x="206" y="217"/>
                    <a:pt x="213" y="212"/>
                  </a:cubicBezTo>
                  <a:cubicBezTo>
                    <a:pt x="219" y="207"/>
                    <a:pt x="224" y="202"/>
                    <a:pt x="229" y="196"/>
                  </a:cubicBezTo>
                  <a:lnTo>
                    <a:pt x="257" y="196"/>
                  </a:lnTo>
                  <a:close/>
                  <a:moveTo>
                    <a:pt x="148" y="109"/>
                  </a:moveTo>
                  <a:cubicBezTo>
                    <a:pt x="148" y="106"/>
                    <a:pt x="148" y="102"/>
                    <a:pt x="147" y="97"/>
                  </a:cubicBezTo>
                  <a:cubicBezTo>
                    <a:pt x="146" y="93"/>
                    <a:pt x="144" y="89"/>
                    <a:pt x="140" y="84"/>
                  </a:cubicBezTo>
                  <a:cubicBezTo>
                    <a:pt x="137" y="80"/>
                    <a:pt x="132" y="78"/>
                    <a:pt x="125" y="78"/>
                  </a:cubicBezTo>
                  <a:cubicBezTo>
                    <a:pt x="117" y="78"/>
                    <a:pt x="109" y="82"/>
                    <a:pt x="104" y="89"/>
                  </a:cubicBezTo>
                  <a:cubicBezTo>
                    <a:pt x="98" y="96"/>
                    <a:pt x="93" y="104"/>
                    <a:pt x="90" y="114"/>
                  </a:cubicBezTo>
                  <a:cubicBezTo>
                    <a:pt x="88" y="125"/>
                    <a:pt x="86" y="134"/>
                    <a:pt x="86" y="143"/>
                  </a:cubicBezTo>
                  <a:cubicBezTo>
                    <a:pt x="86" y="154"/>
                    <a:pt x="89" y="162"/>
                    <a:pt x="93" y="167"/>
                  </a:cubicBezTo>
                  <a:cubicBezTo>
                    <a:pt x="97" y="172"/>
                    <a:pt x="103" y="174"/>
                    <a:pt x="109" y="174"/>
                  </a:cubicBezTo>
                  <a:cubicBezTo>
                    <a:pt x="116" y="174"/>
                    <a:pt x="122" y="172"/>
                    <a:pt x="127" y="167"/>
                  </a:cubicBezTo>
                  <a:cubicBezTo>
                    <a:pt x="132" y="163"/>
                    <a:pt x="136" y="157"/>
                    <a:pt x="139" y="150"/>
                  </a:cubicBezTo>
                  <a:cubicBezTo>
                    <a:pt x="143" y="142"/>
                    <a:pt x="145" y="135"/>
                    <a:pt x="146" y="128"/>
                  </a:cubicBezTo>
                  <a:cubicBezTo>
                    <a:pt x="148" y="121"/>
                    <a:pt x="148" y="115"/>
                    <a:pt x="148" y="10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241" name="组合 240"/>
          <p:cNvGrpSpPr/>
          <p:nvPr/>
        </p:nvGrpSpPr>
        <p:grpSpPr>
          <a:xfrm>
            <a:off x="5999510" y="1882397"/>
            <a:ext cx="2123944" cy="1173931"/>
            <a:chOff x="5892910" y="1608912"/>
            <a:chExt cx="2124221" cy="1173931"/>
          </a:xfrm>
        </p:grpSpPr>
        <p:sp>
          <p:nvSpPr>
            <p:cNvPr id="242" name="矩形 241"/>
            <p:cNvSpPr/>
            <p:nvPr/>
          </p:nvSpPr>
          <p:spPr>
            <a:xfrm>
              <a:off x="5892910" y="1652086"/>
              <a:ext cx="2124221" cy="308012"/>
            </a:xfrm>
            <a:prstGeom prst="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3" name="Rectangle 9"/>
            <p:cNvSpPr/>
            <p:nvPr/>
          </p:nvSpPr>
          <p:spPr>
            <a:xfrm>
              <a:off x="5892910" y="2044179"/>
              <a:ext cx="2088161" cy="738664"/>
            </a:xfrm>
            <a:prstGeom prst="rect">
              <a:avLst/>
            </a:prstGeom>
          </p:spPr>
          <p:txBody>
            <a:bodyPr wrap="square">
              <a:spAutoFit/>
            </a:bodyPr>
            <a:lstStyle/>
            <a:p>
              <a:r>
                <a:rPr lang="zh-CN" altLang="en-US" sz="105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050" dirty="0">
                  <a:solidFill>
                    <a:schemeClr val="tx1">
                      <a:lumMod val="60000"/>
                      <a:lumOff val="40000"/>
                    </a:schemeClr>
                  </a:solidFill>
                  <a:cs typeface="+mn-ea"/>
                  <a:sym typeface="+mn-lt"/>
                </a:rPr>
                <a:t>..........</a:t>
              </a:r>
              <a:endParaRPr lang="zh-CN" altLang="en-US" sz="1050" dirty="0">
                <a:solidFill>
                  <a:schemeClr val="tx1">
                    <a:lumMod val="60000"/>
                    <a:lumOff val="40000"/>
                  </a:schemeClr>
                </a:solidFill>
                <a:cs typeface="+mn-ea"/>
                <a:sym typeface="+mn-lt"/>
              </a:endParaRPr>
            </a:p>
          </p:txBody>
        </p:sp>
        <p:sp>
          <p:nvSpPr>
            <p:cNvPr id="244" name="矩形 243"/>
            <p:cNvSpPr/>
            <p:nvPr/>
          </p:nvSpPr>
          <p:spPr>
            <a:xfrm>
              <a:off x="5915354" y="1608912"/>
              <a:ext cx="1621168" cy="372410"/>
            </a:xfrm>
            <a:prstGeom prst="rect">
              <a:avLst/>
            </a:prstGeom>
          </p:spPr>
          <p:txBody>
            <a:bodyPr wrap="none">
              <a:spAutoFit/>
            </a:bodyPr>
            <a:lstStyle/>
            <a:p>
              <a:pPr>
                <a:lnSpc>
                  <a:spcPct val="130000"/>
                </a:lnSpc>
              </a:pPr>
              <a:r>
                <a:rPr lang="zh-CN" altLang="en-US" sz="1400" b="1" dirty="0">
                  <a:solidFill>
                    <a:schemeClr val="bg1"/>
                  </a:solidFill>
                  <a:cs typeface="+mn-ea"/>
                  <a:sym typeface="+mn-lt"/>
                </a:rPr>
                <a:t>单击此处添加文字</a:t>
              </a:r>
              <a:endParaRPr lang="en-US" altLang="zh-CN" sz="1400" b="1" dirty="0">
                <a:solidFill>
                  <a:schemeClr val="bg1"/>
                </a:solidFill>
                <a:cs typeface="+mn-ea"/>
                <a:sym typeface="+mn-lt"/>
              </a:endParaRPr>
            </a:p>
          </p:txBody>
        </p:sp>
      </p:grpSp>
      <p:grpSp>
        <p:nvGrpSpPr>
          <p:cNvPr id="245" name="组合 244"/>
          <p:cNvGrpSpPr/>
          <p:nvPr/>
        </p:nvGrpSpPr>
        <p:grpSpPr>
          <a:xfrm>
            <a:off x="8843159" y="1882397"/>
            <a:ext cx="2123944" cy="1173931"/>
            <a:chOff x="5892910" y="1608912"/>
            <a:chExt cx="2124221" cy="1173931"/>
          </a:xfrm>
        </p:grpSpPr>
        <p:sp>
          <p:nvSpPr>
            <p:cNvPr id="246" name="矩形 245"/>
            <p:cNvSpPr/>
            <p:nvPr/>
          </p:nvSpPr>
          <p:spPr>
            <a:xfrm>
              <a:off x="5892910" y="1652086"/>
              <a:ext cx="2124221" cy="308012"/>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7" name="Rectangle 9"/>
            <p:cNvSpPr/>
            <p:nvPr/>
          </p:nvSpPr>
          <p:spPr>
            <a:xfrm>
              <a:off x="5892910" y="2044179"/>
              <a:ext cx="2088161" cy="738664"/>
            </a:xfrm>
            <a:prstGeom prst="rect">
              <a:avLst/>
            </a:prstGeom>
          </p:spPr>
          <p:txBody>
            <a:bodyPr wrap="square">
              <a:spAutoFit/>
            </a:bodyPr>
            <a:lstStyle/>
            <a:p>
              <a:r>
                <a:rPr lang="zh-CN" altLang="en-US" sz="105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050" dirty="0">
                  <a:solidFill>
                    <a:schemeClr val="tx1">
                      <a:lumMod val="60000"/>
                      <a:lumOff val="40000"/>
                    </a:schemeClr>
                  </a:solidFill>
                  <a:cs typeface="+mn-ea"/>
                  <a:sym typeface="+mn-lt"/>
                </a:rPr>
                <a:t>..........</a:t>
              </a:r>
              <a:endParaRPr lang="zh-CN" altLang="en-US" sz="1050" dirty="0">
                <a:solidFill>
                  <a:schemeClr val="tx1">
                    <a:lumMod val="60000"/>
                    <a:lumOff val="40000"/>
                  </a:schemeClr>
                </a:solidFill>
                <a:cs typeface="+mn-ea"/>
                <a:sym typeface="+mn-lt"/>
              </a:endParaRPr>
            </a:p>
          </p:txBody>
        </p:sp>
        <p:sp>
          <p:nvSpPr>
            <p:cNvPr id="248" name="矩形 247"/>
            <p:cNvSpPr/>
            <p:nvPr/>
          </p:nvSpPr>
          <p:spPr>
            <a:xfrm>
              <a:off x="5915354" y="1608912"/>
              <a:ext cx="1621168" cy="372410"/>
            </a:xfrm>
            <a:prstGeom prst="rect">
              <a:avLst/>
            </a:prstGeom>
          </p:spPr>
          <p:txBody>
            <a:bodyPr wrap="none">
              <a:spAutoFit/>
            </a:bodyPr>
            <a:lstStyle/>
            <a:p>
              <a:pPr>
                <a:lnSpc>
                  <a:spcPct val="130000"/>
                </a:lnSpc>
              </a:pPr>
              <a:r>
                <a:rPr lang="zh-CN" altLang="en-US" sz="1400" b="1" dirty="0">
                  <a:solidFill>
                    <a:schemeClr val="bg1"/>
                  </a:solidFill>
                  <a:cs typeface="+mn-ea"/>
                  <a:sym typeface="+mn-lt"/>
                </a:rPr>
                <a:t>单击此处添加文字</a:t>
              </a:r>
              <a:endParaRPr lang="en-US" altLang="zh-CN" sz="1400" b="1" dirty="0">
                <a:solidFill>
                  <a:schemeClr val="bg1"/>
                </a:solidFill>
                <a:cs typeface="+mn-ea"/>
                <a:sym typeface="+mn-lt"/>
              </a:endParaRPr>
            </a:p>
          </p:txBody>
        </p:sp>
      </p:grpSp>
      <p:grpSp>
        <p:nvGrpSpPr>
          <p:cNvPr id="249" name="组合 248"/>
          <p:cNvGrpSpPr/>
          <p:nvPr/>
        </p:nvGrpSpPr>
        <p:grpSpPr>
          <a:xfrm>
            <a:off x="6021951" y="3380838"/>
            <a:ext cx="2123944" cy="1173931"/>
            <a:chOff x="5892910" y="1608912"/>
            <a:chExt cx="2124221" cy="1173931"/>
          </a:xfrm>
        </p:grpSpPr>
        <p:sp>
          <p:nvSpPr>
            <p:cNvPr id="250" name="矩形 249"/>
            <p:cNvSpPr/>
            <p:nvPr/>
          </p:nvSpPr>
          <p:spPr>
            <a:xfrm>
              <a:off x="5892910" y="1652086"/>
              <a:ext cx="2124221" cy="308012"/>
            </a:xfrm>
            <a:prstGeom prst="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1" name="Rectangle 9"/>
            <p:cNvSpPr/>
            <p:nvPr/>
          </p:nvSpPr>
          <p:spPr>
            <a:xfrm>
              <a:off x="5892910" y="2044179"/>
              <a:ext cx="2088161" cy="738664"/>
            </a:xfrm>
            <a:prstGeom prst="rect">
              <a:avLst/>
            </a:prstGeom>
          </p:spPr>
          <p:txBody>
            <a:bodyPr wrap="square">
              <a:spAutoFit/>
            </a:bodyPr>
            <a:lstStyle/>
            <a:p>
              <a:r>
                <a:rPr lang="zh-CN" altLang="en-US" sz="105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050" dirty="0">
                  <a:solidFill>
                    <a:schemeClr val="tx1">
                      <a:lumMod val="60000"/>
                      <a:lumOff val="40000"/>
                    </a:schemeClr>
                  </a:solidFill>
                  <a:cs typeface="+mn-ea"/>
                  <a:sym typeface="+mn-lt"/>
                </a:rPr>
                <a:t>..........</a:t>
              </a:r>
              <a:endParaRPr lang="zh-CN" altLang="en-US" sz="1050" dirty="0">
                <a:solidFill>
                  <a:schemeClr val="tx1">
                    <a:lumMod val="60000"/>
                    <a:lumOff val="40000"/>
                  </a:schemeClr>
                </a:solidFill>
                <a:cs typeface="+mn-ea"/>
                <a:sym typeface="+mn-lt"/>
              </a:endParaRPr>
            </a:p>
          </p:txBody>
        </p:sp>
        <p:sp>
          <p:nvSpPr>
            <p:cNvPr id="252" name="矩形 251"/>
            <p:cNvSpPr/>
            <p:nvPr/>
          </p:nvSpPr>
          <p:spPr>
            <a:xfrm>
              <a:off x="5915354" y="1608912"/>
              <a:ext cx="1621168" cy="372410"/>
            </a:xfrm>
            <a:prstGeom prst="rect">
              <a:avLst/>
            </a:prstGeom>
          </p:spPr>
          <p:txBody>
            <a:bodyPr wrap="none">
              <a:spAutoFit/>
            </a:bodyPr>
            <a:lstStyle/>
            <a:p>
              <a:pPr>
                <a:lnSpc>
                  <a:spcPct val="130000"/>
                </a:lnSpc>
              </a:pPr>
              <a:r>
                <a:rPr lang="zh-CN" altLang="en-US" sz="1400" b="1" dirty="0">
                  <a:solidFill>
                    <a:schemeClr val="bg1"/>
                  </a:solidFill>
                  <a:cs typeface="+mn-ea"/>
                  <a:sym typeface="+mn-lt"/>
                </a:rPr>
                <a:t>单击此处添加文字</a:t>
              </a:r>
              <a:endParaRPr lang="en-US" altLang="zh-CN" sz="1400" b="1" dirty="0">
                <a:solidFill>
                  <a:schemeClr val="bg1"/>
                </a:solidFill>
                <a:cs typeface="+mn-ea"/>
                <a:sym typeface="+mn-lt"/>
              </a:endParaRPr>
            </a:p>
          </p:txBody>
        </p:sp>
      </p:grpSp>
      <p:grpSp>
        <p:nvGrpSpPr>
          <p:cNvPr id="253" name="组合 252"/>
          <p:cNvGrpSpPr/>
          <p:nvPr/>
        </p:nvGrpSpPr>
        <p:grpSpPr>
          <a:xfrm>
            <a:off x="8865600" y="3380838"/>
            <a:ext cx="2123944" cy="1173931"/>
            <a:chOff x="5892910" y="1608912"/>
            <a:chExt cx="2124221" cy="1173931"/>
          </a:xfrm>
        </p:grpSpPr>
        <p:sp>
          <p:nvSpPr>
            <p:cNvPr id="254" name="矩形 253"/>
            <p:cNvSpPr/>
            <p:nvPr/>
          </p:nvSpPr>
          <p:spPr>
            <a:xfrm>
              <a:off x="5892910" y="1652086"/>
              <a:ext cx="2124221" cy="308012"/>
            </a:xfrm>
            <a:prstGeom prst="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5" name="Rectangle 9"/>
            <p:cNvSpPr/>
            <p:nvPr/>
          </p:nvSpPr>
          <p:spPr>
            <a:xfrm>
              <a:off x="5892910" y="2044179"/>
              <a:ext cx="2088161" cy="738664"/>
            </a:xfrm>
            <a:prstGeom prst="rect">
              <a:avLst/>
            </a:prstGeom>
          </p:spPr>
          <p:txBody>
            <a:bodyPr wrap="square">
              <a:spAutoFit/>
            </a:bodyPr>
            <a:lstStyle/>
            <a:p>
              <a:r>
                <a:rPr lang="zh-CN" altLang="en-US" sz="105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050" dirty="0">
                  <a:solidFill>
                    <a:schemeClr val="tx1">
                      <a:lumMod val="60000"/>
                      <a:lumOff val="40000"/>
                    </a:schemeClr>
                  </a:solidFill>
                  <a:cs typeface="+mn-ea"/>
                  <a:sym typeface="+mn-lt"/>
                </a:rPr>
                <a:t>..........</a:t>
              </a:r>
              <a:endParaRPr lang="zh-CN" altLang="en-US" sz="1050" dirty="0">
                <a:solidFill>
                  <a:schemeClr val="tx1">
                    <a:lumMod val="60000"/>
                    <a:lumOff val="40000"/>
                  </a:schemeClr>
                </a:solidFill>
                <a:cs typeface="+mn-ea"/>
                <a:sym typeface="+mn-lt"/>
              </a:endParaRPr>
            </a:p>
          </p:txBody>
        </p:sp>
        <p:sp>
          <p:nvSpPr>
            <p:cNvPr id="256" name="矩形 255"/>
            <p:cNvSpPr/>
            <p:nvPr/>
          </p:nvSpPr>
          <p:spPr>
            <a:xfrm>
              <a:off x="5915354" y="1608912"/>
              <a:ext cx="1621168" cy="372410"/>
            </a:xfrm>
            <a:prstGeom prst="rect">
              <a:avLst/>
            </a:prstGeom>
          </p:spPr>
          <p:txBody>
            <a:bodyPr wrap="none">
              <a:spAutoFit/>
            </a:bodyPr>
            <a:lstStyle/>
            <a:p>
              <a:pPr>
                <a:lnSpc>
                  <a:spcPct val="130000"/>
                </a:lnSpc>
              </a:pPr>
              <a:r>
                <a:rPr lang="zh-CN" altLang="en-US" sz="1400" b="1" dirty="0">
                  <a:solidFill>
                    <a:schemeClr val="bg1"/>
                  </a:solidFill>
                  <a:cs typeface="+mn-ea"/>
                  <a:sym typeface="+mn-lt"/>
                </a:rPr>
                <a:t>单击此处添加文字</a:t>
              </a:r>
              <a:endParaRPr lang="en-US" altLang="zh-CN" sz="1400" b="1" dirty="0">
                <a:solidFill>
                  <a:schemeClr val="bg1"/>
                </a:solidFill>
                <a:cs typeface="+mn-ea"/>
                <a:sym typeface="+mn-lt"/>
              </a:endParaRPr>
            </a:p>
          </p:txBody>
        </p:sp>
      </p:grpSp>
      <p:cxnSp>
        <p:nvCxnSpPr>
          <p:cNvPr id="257" name="直接连接符 256"/>
          <p:cNvCxnSpPr/>
          <p:nvPr/>
        </p:nvCxnSpPr>
        <p:spPr>
          <a:xfrm>
            <a:off x="5959996" y="4819326"/>
            <a:ext cx="5142185" cy="0"/>
          </a:xfrm>
          <a:prstGeom prst="line">
            <a:avLst/>
          </a:prstGeom>
        </p:spPr>
        <p:style>
          <a:lnRef idx="1">
            <a:schemeClr val="accent1"/>
          </a:lnRef>
          <a:fillRef idx="0">
            <a:schemeClr val="accent1"/>
          </a:fillRef>
          <a:effectRef idx="0">
            <a:schemeClr val="accent1"/>
          </a:effectRef>
          <a:fontRef idx="minor">
            <a:schemeClr val="tx1"/>
          </a:fontRef>
        </p:style>
      </p:cxnSp>
      <p:sp>
        <p:nvSpPr>
          <p:cNvPr id="258" name="Rectangle 9"/>
          <p:cNvSpPr/>
          <p:nvPr/>
        </p:nvSpPr>
        <p:spPr>
          <a:xfrm>
            <a:off x="5959996" y="5064087"/>
            <a:ext cx="5142185" cy="650947"/>
          </a:xfrm>
          <a:prstGeom prst="rect">
            <a:avLst/>
          </a:prstGeom>
        </p:spPr>
        <p:txBody>
          <a:bodyPr wrap="square">
            <a:spAutoFit/>
          </a:bodyPr>
          <a:lstStyle/>
          <a:p>
            <a:pPr>
              <a:lnSpc>
                <a:spcPct val="130000"/>
              </a:lnSpc>
            </a:pPr>
            <a:r>
              <a:rPr lang="zh-CN" altLang="en-US" sz="1100" b="1" dirty="0" smtClean="0">
                <a:solidFill>
                  <a:schemeClr val="tx1">
                    <a:lumMod val="65000"/>
                    <a:lumOff val="35000"/>
                  </a:schemeClr>
                </a:solidFill>
                <a:cs typeface="+mn-ea"/>
                <a:sym typeface="+mn-lt"/>
              </a:rPr>
              <a:t>单击此处添加文字</a:t>
            </a:r>
            <a:endParaRPr lang="en-US"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sp>
        <p:nvSpPr>
          <p:cNvPr id="3" name="标题 2"/>
          <p:cNvSpPr>
            <a:spLocks noGrp="1"/>
          </p:cNvSpPr>
          <p:nvPr>
            <p:ph type="title"/>
          </p:nvPr>
        </p:nvSpPr>
        <p:spPr/>
        <p:txBody>
          <a:bodyPr>
            <a:normAutofit fontScale="90000"/>
          </a:bodyPr>
          <a:lstStyle/>
          <a:p>
            <a:r>
              <a:rPr lang="zh-CN" altLang="en-US" smtClean="0">
                <a:sym typeface="+mn-lt"/>
              </a:rPr>
              <a:t>单击此处添加标题</a:t>
            </a:r>
            <a:endParaRPr lang="zh-CN" altLang="en-US" dirty="0">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wipe/>
      </p:transition>
    </mc:Choice>
    <mc:Fallback>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20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40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nodeType="withEffect">
                                  <p:stCondLst>
                                    <p:cond delay="60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41"/>
                                        </p:tgtEl>
                                        <p:attrNameLst>
                                          <p:attrName>style.visibility</p:attrName>
                                        </p:attrNameLst>
                                      </p:cBhvr>
                                      <p:to>
                                        <p:strVal val="visible"/>
                                      </p:to>
                                    </p:set>
                                    <p:animEffect transition="in" filter="fade">
                                      <p:cBhvr>
                                        <p:cTn id="29" dur="1000"/>
                                        <p:tgtEl>
                                          <p:spTgt spid="241"/>
                                        </p:tgtEl>
                                      </p:cBhvr>
                                    </p:animEffect>
                                    <p:anim calcmode="lin" valueType="num">
                                      <p:cBhvr>
                                        <p:cTn id="30" dur="1000" fill="hold"/>
                                        <p:tgtEl>
                                          <p:spTgt spid="241"/>
                                        </p:tgtEl>
                                        <p:attrNameLst>
                                          <p:attrName>ppt_x</p:attrName>
                                        </p:attrNameLst>
                                      </p:cBhvr>
                                      <p:tavLst>
                                        <p:tav tm="0">
                                          <p:val>
                                            <p:strVal val="#ppt_x"/>
                                          </p:val>
                                        </p:tav>
                                        <p:tav tm="100000">
                                          <p:val>
                                            <p:strVal val="#ppt_x"/>
                                          </p:val>
                                        </p:tav>
                                      </p:tavLst>
                                    </p:anim>
                                    <p:anim calcmode="lin" valueType="num">
                                      <p:cBhvr>
                                        <p:cTn id="31" dur="1000" fill="hold"/>
                                        <p:tgtEl>
                                          <p:spTgt spid="241"/>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200"/>
                                  </p:stCondLst>
                                  <p:childTnLst>
                                    <p:set>
                                      <p:cBhvr>
                                        <p:cTn id="33" dur="1" fill="hold">
                                          <p:stCondLst>
                                            <p:cond delay="0"/>
                                          </p:stCondLst>
                                        </p:cTn>
                                        <p:tgtEl>
                                          <p:spTgt spid="245"/>
                                        </p:tgtEl>
                                        <p:attrNameLst>
                                          <p:attrName>style.visibility</p:attrName>
                                        </p:attrNameLst>
                                      </p:cBhvr>
                                      <p:to>
                                        <p:strVal val="visible"/>
                                      </p:to>
                                    </p:set>
                                    <p:animEffect transition="in" filter="fade">
                                      <p:cBhvr>
                                        <p:cTn id="34" dur="1000"/>
                                        <p:tgtEl>
                                          <p:spTgt spid="245"/>
                                        </p:tgtEl>
                                      </p:cBhvr>
                                    </p:animEffect>
                                    <p:anim calcmode="lin" valueType="num">
                                      <p:cBhvr>
                                        <p:cTn id="35" dur="1000" fill="hold"/>
                                        <p:tgtEl>
                                          <p:spTgt spid="245"/>
                                        </p:tgtEl>
                                        <p:attrNameLst>
                                          <p:attrName>ppt_x</p:attrName>
                                        </p:attrNameLst>
                                      </p:cBhvr>
                                      <p:tavLst>
                                        <p:tav tm="0">
                                          <p:val>
                                            <p:strVal val="#ppt_x"/>
                                          </p:val>
                                        </p:tav>
                                        <p:tav tm="100000">
                                          <p:val>
                                            <p:strVal val="#ppt_x"/>
                                          </p:val>
                                        </p:tav>
                                      </p:tavLst>
                                    </p:anim>
                                    <p:anim calcmode="lin" valueType="num">
                                      <p:cBhvr>
                                        <p:cTn id="36" dur="1000" fill="hold"/>
                                        <p:tgtEl>
                                          <p:spTgt spid="24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400"/>
                                  </p:stCondLst>
                                  <p:childTnLst>
                                    <p:set>
                                      <p:cBhvr>
                                        <p:cTn id="38" dur="1" fill="hold">
                                          <p:stCondLst>
                                            <p:cond delay="0"/>
                                          </p:stCondLst>
                                        </p:cTn>
                                        <p:tgtEl>
                                          <p:spTgt spid="249"/>
                                        </p:tgtEl>
                                        <p:attrNameLst>
                                          <p:attrName>style.visibility</p:attrName>
                                        </p:attrNameLst>
                                      </p:cBhvr>
                                      <p:to>
                                        <p:strVal val="visible"/>
                                      </p:to>
                                    </p:set>
                                    <p:animEffect transition="in" filter="fade">
                                      <p:cBhvr>
                                        <p:cTn id="39" dur="1000"/>
                                        <p:tgtEl>
                                          <p:spTgt spid="249"/>
                                        </p:tgtEl>
                                      </p:cBhvr>
                                    </p:animEffect>
                                    <p:anim calcmode="lin" valueType="num">
                                      <p:cBhvr>
                                        <p:cTn id="40" dur="1000" fill="hold"/>
                                        <p:tgtEl>
                                          <p:spTgt spid="249"/>
                                        </p:tgtEl>
                                        <p:attrNameLst>
                                          <p:attrName>ppt_x</p:attrName>
                                        </p:attrNameLst>
                                      </p:cBhvr>
                                      <p:tavLst>
                                        <p:tav tm="0">
                                          <p:val>
                                            <p:strVal val="#ppt_x"/>
                                          </p:val>
                                        </p:tav>
                                        <p:tav tm="100000">
                                          <p:val>
                                            <p:strVal val="#ppt_x"/>
                                          </p:val>
                                        </p:tav>
                                      </p:tavLst>
                                    </p:anim>
                                    <p:anim calcmode="lin" valueType="num">
                                      <p:cBhvr>
                                        <p:cTn id="41" dur="1000" fill="hold"/>
                                        <p:tgtEl>
                                          <p:spTgt spid="249"/>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600"/>
                                  </p:stCondLst>
                                  <p:childTnLst>
                                    <p:set>
                                      <p:cBhvr>
                                        <p:cTn id="43" dur="1" fill="hold">
                                          <p:stCondLst>
                                            <p:cond delay="0"/>
                                          </p:stCondLst>
                                        </p:cTn>
                                        <p:tgtEl>
                                          <p:spTgt spid="253"/>
                                        </p:tgtEl>
                                        <p:attrNameLst>
                                          <p:attrName>style.visibility</p:attrName>
                                        </p:attrNameLst>
                                      </p:cBhvr>
                                      <p:to>
                                        <p:strVal val="visible"/>
                                      </p:to>
                                    </p:set>
                                    <p:animEffect transition="in" filter="fade">
                                      <p:cBhvr>
                                        <p:cTn id="44" dur="1000"/>
                                        <p:tgtEl>
                                          <p:spTgt spid="253"/>
                                        </p:tgtEl>
                                      </p:cBhvr>
                                    </p:animEffect>
                                    <p:anim calcmode="lin" valueType="num">
                                      <p:cBhvr>
                                        <p:cTn id="45" dur="1000" fill="hold"/>
                                        <p:tgtEl>
                                          <p:spTgt spid="253"/>
                                        </p:tgtEl>
                                        <p:attrNameLst>
                                          <p:attrName>ppt_x</p:attrName>
                                        </p:attrNameLst>
                                      </p:cBhvr>
                                      <p:tavLst>
                                        <p:tav tm="0">
                                          <p:val>
                                            <p:strVal val="#ppt_x"/>
                                          </p:val>
                                        </p:tav>
                                        <p:tav tm="100000">
                                          <p:val>
                                            <p:strVal val="#ppt_x"/>
                                          </p:val>
                                        </p:tav>
                                      </p:tavLst>
                                    </p:anim>
                                    <p:anim calcmode="lin" valueType="num">
                                      <p:cBhvr>
                                        <p:cTn id="46" dur="1000" fill="hold"/>
                                        <p:tgtEl>
                                          <p:spTgt spid="253"/>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257"/>
                                        </p:tgtEl>
                                        <p:attrNameLst>
                                          <p:attrName>style.visibility</p:attrName>
                                        </p:attrNameLst>
                                      </p:cBhvr>
                                      <p:to>
                                        <p:strVal val="visible"/>
                                      </p:to>
                                    </p:set>
                                    <p:animEffect transition="in" filter="barn(inVertical)">
                                      <p:cBhvr>
                                        <p:cTn id="51" dur="500"/>
                                        <p:tgtEl>
                                          <p:spTgt spid="257"/>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58"/>
                                        </p:tgtEl>
                                        <p:attrNameLst>
                                          <p:attrName>style.visibility</p:attrName>
                                        </p:attrNameLst>
                                      </p:cBhvr>
                                      <p:to>
                                        <p:strVal val="visible"/>
                                      </p:to>
                                    </p:set>
                                    <p:animEffect transition="in" filter="fade">
                                      <p:cBhvr>
                                        <p:cTn id="56" dur="1000"/>
                                        <p:tgtEl>
                                          <p:spTgt spid="258"/>
                                        </p:tgtEl>
                                      </p:cBhvr>
                                    </p:animEffect>
                                    <p:anim calcmode="lin" valueType="num">
                                      <p:cBhvr>
                                        <p:cTn id="57" dur="1000" fill="hold"/>
                                        <p:tgtEl>
                                          <p:spTgt spid="258"/>
                                        </p:tgtEl>
                                        <p:attrNameLst>
                                          <p:attrName>ppt_x</p:attrName>
                                        </p:attrNameLst>
                                      </p:cBhvr>
                                      <p:tavLst>
                                        <p:tav tm="0">
                                          <p:val>
                                            <p:strVal val="#ppt_x"/>
                                          </p:val>
                                        </p:tav>
                                        <p:tav tm="100000">
                                          <p:val>
                                            <p:strVal val="#ppt_x"/>
                                          </p:val>
                                        </p:tav>
                                      </p:tavLst>
                                    </p:anim>
                                    <p:anim calcmode="lin" valueType="num">
                                      <p:cBhvr>
                                        <p:cTn id="58" dur="1000" fill="hold"/>
                                        <p:tgtEl>
                                          <p:spTgt spid="2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1349550" y="1797177"/>
            <a:ext cx="3058719" cy="3678237"/>
            <a:chOff x="1012294" y="1342306"/>
            <a:chExt cx="2294338" cy="2758678"/>
          </a:xfrm>
        </p:grpSpPr>
        <p:grpSp>
          <p:nvGrpSpPr>
            <p:cNvPr id="30" name="Group 66"/>
            <p:cNvGrpSpPr/>
            <p:nvPr/>
          </p:nvGrpSpPr>
          <p:grpSpPr bwMode="auto">
            <a:xfrm>
              <a:off x="1012295" y="1342306"/>
              <a:ext cx="2294337" cy="2758678"/>
              <a:chOff x="1387928" y="2433294"/>
              <a:chExt cx="3058885" cy="3678155"/>
            </a:xfrm>
          </p:grpSpPr>
          <p:sp>
            <p:nvSpPr>
              <p:cNvPr id="33" name="Rectangle 7"/>
              <p:cNvSpPr/>
              <p:nvPr/>
            </p:nvSpPr>
            <p:spPr>
              <a:xfrm>
                <a:off x="1387928" y="2781742"/>
                <a:ext cx="3058885" cy="810731"/>
              </a:xfrm>
              <a:prstGeom prst="rect">
                <a:avLst/>
              </a:prstGeom>
              <a:solidFill>
                <a:schemeClr val="accent3"/>
              </a:solidFill>
              <a:ln w="6350" cap="flat" cmpd="sng" algn="ctr">
                <a:no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34" name="Rectangle 8"/>
              <p:cNvSpPr/>
              <p:nvPr/>
            </p:nvSpPr>
            <p:spPr>
              <a:xfrm>
                <a:off x="1387928" y="4088225"/>
                <a:ext cx="3058885" cy="348449"/>
              </a:xfrm>
              <a:prstGeom prst="rect">
                <a:avLst/>
              </a:prstGeom>
              <a:solidFill>
                <a:srgbClr val="F9F9F9"/>
              </a:solidFill>
              <a:ln w="6350" cap="flat" cmpd="sng" algn="ctr">
                <a:solidFill>
                  <a:srgbClr val="FFFFFF"/>
                </a:solid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35" name="Rectangle 9"/>
              <p:cNvSpPr/>
              <p:nvPr/>
            </p:nvSpPr>
            <p:spPr>
              <a:xfrm>
                <a:off x="1387928" y="4436674"/>
                <a:ext cx="3058885" cy="348448"/>
              </a:xfrm>
              <a:prstGeom prst="rect">
                <a:avLst/>
              </a:prstGeom>
              <a:solidFill>
                <a:srgbClr val="FDFDFD"/>
              </a:solidFill>
              <a:ln w="6350" cap="flat" cmpd="sng" algn="ctr">
                <a:solidFill>
                  <a:srgbClr val="FFFFFF"/>
                </a:solid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36" name="Rectangle 10"/>
              <p:cNvSpPr/>
              <p:nvPr/>
            </p:nvSpPr>
            <p:spPr>
              <a:xfrm>
                <a:off x="1387928" y="4785122"/>
                <a:ext cx="3058885" cy="348449"/>
              </a:xfrm>
              <a:prstGeom prst="rect">
                <a:avLst/>
              </a:prstGeom>
              <a:solidFill>
                <a:srgbClr val="F9F9F9"/>
              </a:solidFill>
              <a:ln w="6350" cap="flat" cmpd="sng" algn="ctr">
                <a:solidFill>
                  <a:srgbClr val="FFFFFF"/>
                </a:solid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37" name="Rectangle 11"/>
              <p:cNvSpPr/>
              <p:nvPr/>
            </p:nvSpPr>
            <p:spPr>
              <a:xfrm>
                <a:off x="1387928" y="5133571"/>
                <a:ext cx="3058885" cy="348448"/>
              </a:xfrm>
              <a:prstGeom prst="rect">
                <a:avLst/>
              </a:prstGeom>
              <a:solidFill>
                <a:srgbClr val="FDFDFD"/>
              </a:solidFill>
              <a:ln w="6350" cap="flat" cmpd="sng" algn="ctr">
                <a:solidFill>
                  <a:srgbClr val="FFFFFF"/>
                </a:solid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38" name="Rectangle 12"/>
              <p:cNvSpPr/>
              <p:nvPr/>
            </p:nvSpPr>
            <p:spPr>
              <a:xfrm>
                <a:off x="1387928" y="2453137"/>
                <a:ext cx="3058885" cy="348449"/>
              </a:xfrm>
              <a:prstGeom prst="rect">
                <a:avLst/>
              </a:prstGeom>
              <a:solidFill>
                <a:srgbClr val="7E7E7E">
                  <a:alpha val="25000"/>
                </a:srgbClr>
              </a:solidFill>
              <a:ln w="6350" cap="flat" cmpd="sng" algn="ctr">
                <a:no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39" name="Rectangle 13"/>
              <p:cNvSpPr/>
              <p:nvPr/>
            </p:nvSpPr>
            <p:spPr>
              <a:xfrm>
                <a:off x="1387928" y="2433294"/>
                <a:ext cx="3058885" cy="348448"/>
              </a:xfrm>
              <a:prstGeom prst="rect">
                <a:avLst/>
              </a:prstGeom>
              <a:solidFill>
                <a:schemeClr val="accent2"/>
              </a:solidFill>
              <a:ln w="6350" cap="flat" cmpd="sng" algn="ctr">
                <a:no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40" name="TextBox 14"/>
              <p:cNvSpPr txBox="1">
                <a:spLocks noChangeArrowheads="1"/>
              </p:cNvSpPr>
              <p:nvPr/>
            </p:nvSpPr>
            <p:spPr bwMode="auto">
              <a:xfrm>
                <a:off x="2717630" y="2453014"/>
                <a:ext cx="399490" cy="323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defTabSz="1218565" eaLnBrk="1" hangingPunct="1">
                  <a:defRPr/>
                </a:pPr>
                <a:r>
                  <a:rPr lang="en-US" altLang="zh-CN" sz="1500" kern="0" dirty="0">
                    <a:solidFill>
                      <a:srgbClr val="FFFFFF"/>
                    </a:solidFill>
                    <a:latin typeface="Raleway Light" charset="0"/>
                  </a:rPr>
                  <a:t>01</a:t>
                </a:r>
                <a:endParaRPr lang="id-ID" altLang="zh-CN" sz="1500" kern="0" dirty="0">
                  <a:solidFill>
                    <a:srgbClr val="FFFFFF"/>
                  </a:solidFill>
                  <a:latin typeface="Raleway Light" charset="0"/>
                </a:endParaRPr>
              </a:p>
            </p:txBody>
          </p:sp>
          <p:sp>
            <p:nvSpPr>
              <p:cNvPr id="41" name="TextBox 15"/>
              <p:cNvSpPr txBox="1">
                <a:spLocks noChangeArrowheads="1"/>
              </p:cNvSpPr>
              <p:nvPr/>
            </p:nvSpPr>
            <p:spPr bwMode="auto">
              <a:xfrm>
                <a:off x="1822482" y="2941304"/>
                <a:ext cx="2262282" cy="50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defTabSz="1218565" eaLnBrk="1" hangingPunct="1">
                  <a:defRPr/>
                </a:pPr>
                <a:r>
                  <a:rPr lang="zh-CN" altLang="en-US" sz="2700" b="1" kern="0" dirty="0">
                    <a:solidFill>
                      <a:srgbClr val="FFFFFF"/>
                    </a:solidFill>
                    <a:latin typeface="微软雅黑" panose="020B0503020204020204" pitchFamily="34" charset="-122"/>
                    <a:ea typeface="微软雅黑" panose="020B0503020204020204" pitchFamily="34" charset="-122"/>
                  </a:rPr>
                  <a:t>单击输入标题</a:t>
                </a:r>
                <a:endParaRPr lang="id-ID" altLang="zh-CN" sz="2700" b="1" kern="0" dirty="0">
                  <a:solidFill>
                    <a:srgbClr val="FFFFFF"/>
                  </a:solidFill>
                  <a:latin typeface="微软雅黑" panose="020B0503020204020204" pitchFamily="34" charset="-122"/>
                  <a:ea typeface="微软雅黑" panose="020B0503020204020204" pitchFamily="34" charset="-122"/>
                </a:endParaRPr>
              </a:p>
            </p:txBody>
          </p:sp>
          <p:sp>
            <p:nvSpPr>
              <p:cNvPr id="42" name="Rectangle 1"/>
              <p:cNvSpPr/>
              <p:nvPr/>
            </p:nvSpPr>
            <p:spPr>
              <a:xfrm>
                <a:off x="1387928" y="2433294"/>
                <a:ext cx="3058885" cy="3678155"/>
              </a:xfrm>
              <a:prstGeom prst="rect">
                <a:avLst/>
              </a:prstGeom>
              <a:noFill/>
              <a:ln w="6350" cap="flat" cmpd="sng" algn="ctr">
                <a:solidFill>
                  <a:schemeClr val="accent2"/>
                </a:solidFill>
                <a:prstDash val="solid"/>
                <a:miter lim="800000"/>
              </a:ln>
              <a:effectLst/>
            </p:spPr>
            <p:txBody>
              <a:bodyPr anchor="ctr"/>
              <a:lstStyle/>
              <a:p>
                <a:pPr algn="ctr" defTabSz="1218565">
                  <a:defRPr/>
                </a:pPr>
                <a:endParaRPr lang="zh-CN" altLang="zh-CN" sz="2400" kern="0">
                  <a:solidFill>
                    <a:srgbClr val="FFFFFF"/>
                  </a:solidFill>
                  <a:latin typeface="Raleway Light" charset="0"/>
                  <a:ea typeface="MS PGothic" panose="020B0600070205080204" pitchFamily="34" charset="-128"/>
                </a:endParaRPr>
              </a:p>
            </p:txBody>
          </p:sp>
        </p:grpSp>
        <p:sp>
          <p:nvSpPr>
            <p:cNvPr id="31" name="矩形 30"/>
            <p:cNvSpPr/>
            <p:nvPr/>
          </p:nvSpPr>
          <p:spPr>
            <a:xfrm>
              <a:off x="1012294" y="2448314"/>
              <a:ext cx="2294337" cy="1061829"/>
            </a:xfrm>
            <a:prstGeom prst="rect">
              <a:avLst/>
            </a:prstGeom>
          </p:spPr>
          <p:txBody>
            <a:bodyPr wrap="square">
              <a:spAutoFit/>
            </a:bodyPr>
            <a:lstStyle/>
            <a:p>
              <a:pPr defTabSz="913765">
                <a:spcBef>
                  <a:spcPct val="20000"/>
                </a:spcBef>
                <a:defRPr/>
              </a:pPr>
              <a:r>
                <a:rPr lang="zh-CN" altLang="en-US" sz="1200" kern="0" dirty="0">
                  <a:solidFill>
                    <a:srgbClr val="7E7E7E"/>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输入简单的文字这里输入简单的文字概述里输入简单文字概述输入简单的文字概述里输入输入里这里输入简单的文字概述里输入简单文字概述输入简单的文字</a:t>
              </a:r>
              <a:endParaRPr lang="en-US" altLang="zh-CN" sz="1200" kern="0" dirty="0">
                <a:solidFill>
                  <a:srgbClr val="7E7E7E"/>
                </a:solidFill>
                <a:latin typeface="微软雅黑" panose="020B0503020204020204" pitchFamily="34" charset="-122"/>
                <a:ea typeface="微软雅黑" panose="020B0503020204020204" pitchFamily="34" charset="-122"/>
                <a:cs typeface="Raleway Light"/>
              </a:endParaRPr>
            </a:p>
          </p:txBody>
        </p:sp>
      </p:grpSp>
      <p:grpSp>
        <p:nvGrpSpPr>
          <p:cNvPr id="43" name="组合 42"/>
          <p:cNvGrpSpPr/>
          <p:nvPr/>
        </p:nvGrpSpPr>
        <p:grpSpPr>
          <a:xfrm>
            <a:off x="4576565" y="1796819"/>
            <a:ext cx="3096688" cy="3898464"/>
            <a:chOff x="3432871" y="1342038"/>
            <a:chExt cx="2322818" cy="2923848"/>
          </a:xfrm>
        </p:grpSpPr>
        <p:grpSp>
          <p:nvGrpSpPr>
            <p:cNvPr id="44" name="Group 67"/>
            <p:cNvGrpSpPr/>
            <p:nvPr/>
          </p:nvGrpSpPr>
          <p:grpSpPr bwMode="auto">
            <a:xfrm>
              <a:off x="3432871" y="1342038"/>
              <a:ext cx="2293741" cy="2923848"/>
              <a:chOff x="4615044" y="2433074"/>
              <a:chExt cx="3058885" cy="3898513"/>
            </a:xfrm>
          </p:grpSpPr>
          <p:sp>
            <p:nvSpPr>
              <p:cNvPr id="46" name="Rectangle 25"/>
              <p:cNvSpPr/>
              <p:nvPr/>
            </p:nvSpPr>
            <p:spPr>
              <a:xfrm>
                <a:off x="4615044" y="2453275"/>
                <a:ext cx="3058885" cy="3878312"/>
              </a:xfrm>
              <a:prstGeom prst="rect">
                <a:avLst/>
              </a:prstGeom>
              <a:solidFill>
                <a:srgbClr val="F9F9F9"/>
              </a:solidFill>
              <a:ln w="12700" cap="sq" cmpd="sng" algn="ctr">
                <a:solidFill>
                  <a:srgbClr val="FFFFFF"/>
                </a:solid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47" name="Rectangle 26"/>
              <p:cNvSpPr/>
              <p:nvPr/>
            </p:nvSpPr>
            <p:spPr>
              <a:xfrm>
                <a:off x="4615044" y="2781892"/>
                <a:ext cx="3058885" cy="810760"/>
              </a:xfrm>
              <a:prstGeom prst="rect">
                <a:avLst/>
              </a:prstGeom>
              <a:solidFill>
                <a:schemeClr val="accent4"/>
              </a:solidFill>
              <a:ln w="6350" cap="flat" cmpd="sng" algn="ctr">
                <a:no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48" name="Rectangle 27"/>
              <p:cNvSpPr/>
              <p:nvPr/>
            </p:nvSpPr>
            <p:spPr>
              <a:xfrm>
                <a:off x="4615044" y="4088421"/>
                <a:ext cx="3058885" cy="348461"/>
              </a:xfrm>
              <a:prstGeom prst="rect">
                <a:avLst/>
              </a:prstGeom>
              <a:solidFill>
                <a:srgbClr val="F9F9F9"/>
              </a:solidFill>
              <a:ln w="6350" cap="flat" cmpd="sng" algn="ctr">
                <a:solidFill>
                  <a:srgbClr val="FFFFFF"/>
                </a:solid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49" name="Rectangle 28"/>
              <p:cNvSpPr/>
              <p:nvPr/>
            </p:nvSpPr>
            <p:spPr>
              <a:xfrm>
                <a:off x="4615044" y="4436882"/>
                <a:ext cx="3058885" cy="348460"/>
              </a:xfrm>
              <a:prstGeom prst="rect">
                <a:avLst/>
              </a:prstGeom>
              <a:solidFill>
                <a:srgbClr val="FDFDFD"/>
              </a:solidFill>
              <a:ln w="6350" cap="flat" cmpd="sng" algn="ctr">
                <a:solidFill>
                  <a:srgbClr val="FFFFFF"/>
                </a:solid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50" name="Rectangle 29"/>
              <p:cNvSpPr/>
              <p:nvPr/>
            </p:nvSpPr>
            <p:spPr>
              <a:xfrm>
                <a:off x="4615044" y="4785342"/>
                <a:ext cx="3058885" cy="348461"/>
              </a:xfrm>
              <a:prstGeom prst="rect">
                <a:avLst/>
              </a:prstGeom>
              <a:solidFill>
                <a:srgbClr val="F9F9F9"/>
              </a:solidFill>
              <a:ln w="6350" cap="flat" cmpd="sng" algn="ctr">
                <a:solidFill>
                  <a:srgbClr val="FFFFFF"/>
                </a:solid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51" name="Rectangle 30"/>
              <p:cNvSpPr/>
              <p:nvPr/>
            </p:nvSpPr>
            <p:spPr>
              <a:xfrm>
                <a:off x="4615044" y="5133803"/>
                <a:ext cx="3058885" cy="347667"/>
              </a:xfrm>
              <a:prstGeom prst="rect">
                <a:avLst/>
              </a:prstGeom>
              <a:solidFill>
                <a:srgbClr val="FDFDFD"/>
              </a:solidFill>
              <a:ln w="6350" cap="flat" cmpd="sng" algn="ctr">
                <a:solidFill>
                  <a:srgbClr val="FFFFFF"/>
                </a:solid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52" name="Rectangle 31"/>
              <p:cNvSpPr/>
              <p:nvPr/>
            </p:nvSpPr>
            <p:spPr>
              <a:xfrm>
                <a:off x="4615044" y="2453275"/>
                <a:ext cx="3058885" cy="348461"/>
              </a:xfrm>
              <a:prstGeom prst="rect">
                <a:avLst/>
              </a:prstGeom>
              <a:solidFill>
                <a:srgbClr val="7E7E7E">
                  <a:alpha val="25000"/>
                </a:srgbClr>
              </a:solidFill>
              <a:ln w="6350" cap="flat" cmpd="sng" algn="ctr">
                <a:no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53" name="Rectangle 32"/>
              <p:cNvSpPr/>
              <p:nvPr/>
            </p:nvSpPr>
            <p:spPr>
              <a:xfrm>
                <a:off x="4615044" y="2433431"/>
                <a:ext cx="3058885" cy="348460"/>
              </a:xfrm>
              <a:prstGeom prst="rect">
                <a:avLst/>
              </a:prstGeom>
              <a:solidFill>
                <a:schemeClr val="accent3"/>
              </a:solidFill>
              <a:ln w="6350" cap="flat" cmpd="sng" algn="ctr">
                <a:no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54" name="TextBox 33"/>
              <p:cNvSpPr txBox="1">
                <a:spLocks noChangeArrowheads="1"/>
              </p:cNvSpPr>
              <p:nvPr/>
            </p:nvSpPr>
            <p:spPr bwMode="auto">
              <a:xfrm>
                <a:off x="5950034" y="2433074"/>
                <a:ext cx="399594" cy="323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defTabSz="1218565" eaLnBrk="1" hangingPunct="1">
                  <a:defRPr/>
                </a:pPr>
                <a:r>
                  <a:rPr lang="en-US" altLang="zh-CN" sz="1500" kern="0" dirty="0">
                    <a:solidFill>
                      <a:srgbClr val="FFFFFF"/>
                    </a:solidFill>
                    <a:latin typeface="Raleway Light" charset="0"/>
                  </a:rPr>
                  <a:t>02</a:t>
                </a:r>
                <a:endParaRPr lang="id-ID" altLang="zh-CN" sz="1500" kern="0" dirty="0">
                  <a:solidFill>
                    <a:srgbClr val="FFFFFF"/>
                  </a:solidFill>
                  <a:latin typeface="Raleway Light" charset="0"/>
                </a:endParaRPr>
              </a:p>
            </p:txBody>
          </p:sp>
          <p:sp>
            <p:nvSpPr>
              <p:cNvPr id="55" name="TextBox 34"/>
              <p:cNvSpPr txBox="1">
                <a:spLocks noChangeArrowheads="1"/>
              </p:cNvSpPr>
              <p:nvPr/>
            </p:nvSpPr>
            <p:spPr bwMode="auto">
              <a:xfrm>
                <a:off x="5133850" y="2941459"/>
                <a:ext cx="2031963" cy="461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lvl="0" algn="ctr" eaLnBrk="1" hangingPunct="1">
                  <a:defRPr/>
                </a:pPr>
                <a:r>
                  <a:rPr lang="zh-CN" altLang="en-US" sz="2400" b="1" kern="0" dirty="0">
                    <a:solidFill>
                      <a:srgbClr val="FFFFFF"/>
                    </a:solidFill>
                    <a:latin typeface="微软雅黑" panose="020B0503020204020204" pitchFamily="34" charset="-122"/>
                    <a:ea typeface="微软雅黑" panose="020B0503020204020204" pitchFamily="34" charset="-122"/>
                  </a:rPr>
                  <a:t>单击输入标题</a:t>
                </a:r>
                <a:endParaRPr lang="id-ID" altLang="zh-CN" sz="2400" b="1" kern="0" dirty="0">
                  <a:solidFill>
                    <a:srgbClr val="FFFFFF"/>
                  </a:solidFill>
                  <a:latin typeface="微软雅黑" panose="020B0503020204020204" pitchFamily="34" charset="-122"/>
                  <a:ea typeface="微软雅黑" panose="020B0503020204020204" pitchFamily="34" charset="-122"/>
                </a:endParaRPr>
              </a:p>
            </p:txBody>
          </p:sp>
          <p:sp>
            <p:nvSpPr>
              <p:cNvPr id="56" name="Rectangle 2"/>
              <p:cNvSpPr/>
              <p:nvPr/>
            </p:nvSpPr>
            <p:spPr>
              <a:xfrm>
                <a:off x="4615044" y="2433431"/>
                <a:ext cx="3058885" cy="3683840"/>
              </a:xfrm>
              <a:prstGeom prst="rect">
                <a:avLst/>
              </a:prstGeom>
              <a:noFill/>
              <a:ln w="6350" cap="flat" cmpd="sng" algn="ctr">
                <a:solidFill>
                  <a:schemeClr val="accent3"/>
                </a:solidFill>
                <a:prstDash val="solid"/>
                <a:miter lim="800000"/>
              </a:ln>
              <a:effectLst/>
            </p:spPr>
            <p:txBody>
              <a:bodyPr anchor="ctr"/>
              <a:lstStyle/>
              <a:p>
                <a:pPr algn="ctr" defTabSz="1218565">
                  <a:defRPr/>
                </a:pPr>
                <a:endParaRPr lang="zh-CN" altLang="zh-CN" sz="2400" kern="0">
                  <a:solidFill>
                    <a:srgbClr val="FFFFFF"/>
                  </a:solidFill>
                  <a:latin typeface="Raleway Light" charset="0"/>
                  <a:ea typeface="MS PGothic" panose="020B0600070205080204" pitchFamily="34" charset="-128"/>
                </a:endParaRPr>
              </a:p>
            </p:txBody>
          </p:sp>
        </p:grpSp>
        <p:sp>
          <p:nvSpPr>
            <p:cNvPr id="45" name="矩形 44"/>
            <p:cNvSpPr/>
            <p:nvPr/>
          </p:nvSpPr>
          <p:spPr>
            <a:xfrm>
              <a:off x="3461352" y="2493075"/>
              <a:ext cx="2294337" cy="1061829"/>
            </a:xfrm>
            <a:prstGeom prst="rect">
              <a:avLst/>
            </a:prstGeom>
          </p:spPr>
          <p:txBody>
            <a:bodyPr wrap="square">
              <a:spAutoFit/>
            </a:bodyPr>
            <a:lstStyle/>
            <a:p>
              <a:pPr defTabSz="913765">
                <a:spcBef>
                  <a:spcPct val="20000"/>
                </a:spcBef>
                <a:defRPr/>
              </a:pPr>
              <a:r>
                <a:rPr lang="zh-CN" altLang="en-US" sz="1200" kern="0" dirty="0">
                  <a:solidFill>
                    <a:srgbClr val="7E7E7E"/>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输入简单的文字这里输入简单的文字概述里输入简单文字概述输入简单的文字概述里输入输入里这里输入简单的文字概述里输入简单文字概述输入简单的文字</a:t>
              </a:r>
              <a:endParaRPr lang="en-US" altLang="zh-CN" sz="1200" kern="0" dirty="0">
                <a:solidFill>
                  <a:srgbClr val="7E7E7E"/>
                </a:solidFill>
                <a:latin typeface="微软雅黑" panose="020B0503020204020204" pitchFamily="34" charset="-122"/>
                <a:ea typeface="微软雅黑" panose="020B0503020204020204" pitchFamily="34" charset="-122"/>
                <a:cs typeface="Raleway Light"/>
              </a:endParaRPr>
            </a:p>
          </p:txBody>
        </p:sp>
      </p:grpSp>
      <p:grpSp>
        <p:nvGrpSpPr>
          <p:cNvPr id="57" name="组合 56"/>
          <p:cNvGrpSpPr/>
          <p:nvPr/>
        </p:nvGrpSpPr>
        <p:grpSpPr>
          <a:xfrm>
            <a:off x="7802796" y="1797177"/>
            <a:ext cx="3059495" cy="3678237"/>
            <a:chOff x="5852859" y="1342306"/>
            <a:chExt cx="2294920" cy="2758678"/>
          </a:xfrm>
        </p:grpSpPr>
        <p:grpSp>
          <p:nvGrpSpPr>
            <p:cNvPr id="58" name="Group 68"/>
            <p:cNvGrpSpPr/>
            <p:nvPr/>
          </p:nvGrpSpPr>
          <p:grpSpPr bwMode="auto">
            <a:xfrm>
              <a:off x="5853443" y="1342306"/>
              <a:ext cx="2294336" cy="2758678"/>
              <a:chOff x="7842672" y="2433294"/>
              <a:chExt cx="3058885" cy="3678155"/>
            </a:xfrm>
          </p:grpSpPr>
          <p:sp>
            <p:nvSpPr>
              <p:cNvPr id="61" name="Rectangle 45"/>
              <p:cNvSpPr/>
              <p:nvPr/>
            </p:nvSpPr>
            <p:spPr>
              <a:xfrm>
                <a:off x="7842672" y="2781742"/>
                <a:ext cx="3058885" cy="810731"/>
              </a:xfrm>
              <a:prstGeom prst="rect">
                <a:avLst/>
              </a:prstGeom>
              <a:solidFill>
                <a:schemeClr val="accent2"/>
              </a:solidFill>
              <a:ln w="6350" cap="flat" cmpd="sng" algn="ctr">
                <a:no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62" name="Rectangle 46"/>
              <p:cNvSpPr/>
              <p:nvPr/>
            </p:nvSpPr>
            <p:spPr>
              <a:xfrm>
                <a:off x="7842672" y="4088225"/>
                <a:ext cx="3058885" cy="348449"/>
              </a:xfrm>
              <a:prstGeom prst="rect">
                <a:avLst/>
              </a:prstGeom>
              <a:solidFill>
                <a:srgbClr val="F9F9F9"/>
              </a:solidFill>
              <a:ln w="6350" cap="flat" cmpd="sng" algn="ctr">
                <a:solidFill>
                  <a:srgbClr val="FFFFFF"/>
                </a:solid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63" name="Rectangle 47"/>
              <p:cNvSpPr/>
              <p:nvPr/>
            </p:nvSpPr>
            <p:spPr>
              <a:xfrm>
                <a:off x="7842672" y="4436674"/>
                <a:ext cx="3058885" cy="348448"/>
              </a:xfrm>
              <a:prstGeom prst="rect">
                <a:avLst/>
              </a:prstGeom>
              <a:solidFill>
                <a:srgbClr val="FDFDFD"/>
              </a:solidFill>
              <a:ln w="6350" cap="flat" cmpd="sng" algn="ctr">
                <a:solidFill>
                  <a:srgbClr val="FFFFFF"/>
                </a:solid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64" name="Rectangle 49"/>
              <p:cNvSpPr/>
              <p:nvPr/>
            </p:nvSpPr>
            <p:spPr>
              <a:xfrm>
                <a:off x="7842672" y="5133571"/>
                <a:ext cx="3058885" cy="348448"/>
              </a:xfrm>
              <a:prstGeom prst="rect">
                <a:avLst/>
              </a:prstGeom>
              <a:solidFill>
                <a:srgbClr val="FDFDFD"/>
              </a:solidFill>
              <a:ln w="6350" cap="flat" cmpd="sng" algn="ctr">
                <a:solidFill>
                  <a:srgbClr val="FFFFFF"/>
                </a:solid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65" name="Rectangle 50"/>
              <p:cNvSpPr/>
              <p:nvPr/>
            </p:nvSpPr>
            <p:spPr>
              <a:xfrm>
                <a:off x="7842672" y="2453137"/>
                <a:ext cx="3058885" cy="348449"/>
              </a:xfrm>
              <a:prstGeom prst="rect">
                <a:avLst/>
              </a:prstGeom>
              <a:solidFill>
                <a:srgbClr val="7E7E7E">
                  <a:alpha val="25000"/>
                </a:srgbClr>
              </a:solidFill>
              <a:ln w="6350" cap="flat" cmpd="sng" algn="ctr">
                <a:no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66" name="Rectangle 51"/>
              <p:cNvSpPr/>
              <p:nvPr/>
            </p:nvSpPr>
            <p:spPr>
              <a:xfrm>
                <a:off x="7842672" y="2433294"/>
                <a:ext cx="3058885" cy="348448"/>
              </a:xfrm>
              <a:prstGeom prst="rect">
                <a:avLst/>
              </a:prstGeom>
              <a:solidFill>
                <a:schemeClr val="accent4"/>
              </a:solidFill>
              <a:ln w="6350" cap="flat" cmpd="sng" algn="ctr">
                <a:no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67" name="TextBox 52"/>
              <p:cNvSpPr txBox="1">
                <a:spLocks noChangeArrowheads="1"/>
              </p:cNvSpPr>
              <p:nvPr/>
            </p:nvSpPr>
            <p:spPr bwMode="auto">
              <a:xfrm>
                <a:off x="9172372" y="2453014"/>
                <a:ext cx="399490" cy="323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defTabSz="1218565" eaLnBrk="1" hangingPunct="1">
                  <a:defRPr/>
                </a:pPr>
                <a:r>
                  <a:rPr lang="en-US" altLang="zh-CN" sz="1500" kern="0" dirty="0">
                    <a:solidFill>
                      <a:srgbClr val="FFFFFF"/>
                    </a:solidFill>
                    <a:latin typeface="Raleway Light" charset="0"/>
                  </a:rPr>
                  <a:t>03</a:t>
                </a:r>
                <a:endParaRPr lang="id-ID" altLang="zh-CN" sz="1500" kern="0" dirty="0">
                  <a:solidFill>
                    <a:srgbClr val="FFFFFF"/>
                  </a:solidFill>
                  <a:latin typeface="Raleway Light" charset="0"/>
                </a:endParaRPr>
              </a:p>
            </p:txBody>
          </p:sp>
          <p:sp>
            <p:nvSpPr>
              <p:cNvPr id="68" name="TextBox 53"/>
              <p:cNvSpPr txBox="1">
                <a:spLocks noChangeArrowheads="1"/>
              </p:cNvSpPr>
              <p:nvPr/>
            </p:nvSpPr>
            <p:spPr bwMode="auto">
              <a:xfrm>
                <a:off x="8356399" y="2917557"/>
                <a:ext cx="2031437"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lvl="0" algn="ctr" eaLnBrk="1" hangingPunct="1">
                  <a:defRPr/>
                </a:pPr>
                <a:r>
                  <a:rPr lang="zh-CN" altLang="en-US" sz="2400" b="1" kern="0" dirty="0">
                    <a:solidFill>
                      <a:srgbClr val="FFFFFF"/>
                    </a:solidFill>
                    <a:latin typeface="微软雅黑" panose="020B0503020204020204" pitchFamily="34" charset="-122"/>
                    <a:ea typeface="微软雅黑" panose="020B0503020204020204" pitchFamily="34" charset="-122"/>
                  </a:rPr>
                  <a:t>单击输入标题</a:t>
                </a:r>
                <a:endParaRPr lang="id-ID" altLang="zh-CN" sz="2400" b="1" kern="0" dirty="0">
                  <a:solidFill>
                    <a:srgbClr val="FFFFFF"/>
                  </a:solidFill>
                  <a:latin typeface="微软雅黑" panose="020B0503020204020204" pitchFamily="34" charset="-122"/>
                  <a:ea typeface="微软雅黑" panose="020B0503020204020204" pitchFamily="34" charset="-122"/>
                </a:endParaRPr>
              </a:p>
            </p:txBody>
          </p:sp>
          <p:sp>
            <p:nvSpPr>
              <p:cNvPr id="69" name="Rectangle 65"/>
              <p:cNvSpPr/>
              <p:nvPr/>
            </p:nvSpPr>
            <p:spPr>
              <a:xfrm>
                <a:off x="7842672" y="2433294"/>
                <a:ext cx="3058885" cy="3678155"/>
              </a:xfrm>
              <a:prstGeom prst="rect">
                <a:avLst/>
              </a:prstGeom>
              <a:noFill/>
              <a:ln w="6350" cap="flat" cmpd="sng" algn="ctr">
                <a:solidFill>
                  <a:schemeClr val="accent1"/>
                </a:solidFill>
                <a:prstDash val="solid"/>
                <a:miter lim="800000"/>
              </a:ln>
              <a:effectLst/>
            </p:spPr>
            <p:txBody>
              <a:bodyPr anchor="ctr"/>
              <a:lstStyle/>
              <a:p>
                <a:pPr algn="ctr" defTabSz="1218565">
                  <a:defRPr/>
                </a:pPr>
                <a:endParaRPr lang="zh-CN" altLang="zh-CN" sz="2400" kern="0">
                  <a:solidFill>
                    <a:srgbClr val="FFFFFF"/>
                  </a:solidFill>
                  <a:latin typeface="Raleway Light" charset="0"/>
                  <a:ea typeface="MS PGothic" panose="020B0600070205080204" pitchFamily="34" charset="-128"/>
                </a:endParaRPr>
              </a:p>
            </p:txBody>
          </p:sp>
        </p:grpSp>
        <p:sp>
          <p:nvSpPr>
            <p:cNvPr id="59" name="矩形 58"/>
            <p:cNvSpPr/>
            <p:nvPr/>
          </p:nvSpPr>
          <p:spPr>
            <a:xfrm>
              <a:off x="5852859" y="2518653"/>
              <a:ext cx="2294337" cy="1061829"/>
            </a:xfrm>
            <a:prstGeom prst="rect">
              <a:avLst/>
            </a:prstGeom>
          </p:spPr>
          <p:txBody>
            <a:bodyPr wrap="square">
              <a:spAutoFit/>
            </a:bodyPr>
            <a:lstStyle/>
            <a:p>
              <a:pPr defTabSz="913765">
                <a:spcBef>
                  <a:spcPct val="20000"/>
                </a:spcBef>
                <a:defRPr/>
              </a:pPr>
              <a:r>
                <a:rPr lang="zh-CN" altLang="en-US" sz="1200" kern="0" dirty="0">
                  <a:solidFill>
                    <a:srgbClr val="7E7E7E"/>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输入简单的文字这里输入简单的文字概述里输入简单文字概述输入简单的文字概述里输入输入里这里输入简单的文字概述里输入简单文字概述输入简单的文字</a:t>
              </a:r>
              <a:endParaRPr lang="en-US" altLang="zh-CN" sz="1200" kern="0" dirty="0">
                <a:solidFill>
                  <a:srgbClr val="7E7E7E"/>
                </a:solidFill>
                <a:latin typeface="微软雅黑" panose="020B0503020204020204" pitchFamily="34" charset="-122"/>
                <a:ea typeface="微软雅黑" panose="020B0503020204020204" pitchFamily="34" charset="-122"/>
                <a:cs typeface="Raleway Light"/>
              </a:endParaRPr>
            </a:p>
          </p:txBody>
        </p:sp>
      </p:grpSp>
      <p:sp>
        <p:nvSpPr>
          <p:cNvPr id="3" name="标题 2"/>
          <p:cNvSpPr>
            <a:spLocks noGrp="1"/>
          </p:cNvSpPr>
          <p:nvPr>
            <p:ph type="title"/>
          </p:nvPr>
        </p:nvSpPr>
        <p:spPr/>
        <p:txBody>
          <a:bodyPr>
            <a:normAutofit fontScale="90000"/>
          </a:bodyPr>
          <a:lstStyle/>
          <a:p>
            <a:r>
              <a:rPr lang="zh-CN" altLang="en-US" smtClean="0">
                <a:sym typeface="+mn-lt"/>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wipe/>
      </p:transition>
    </mc:Choice>
    <mc:Fallback>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500" fill="hold"/>
                                        <p:tgtEl>
                                          <p:spTgt spid="43"/>
                                        </p:tgtEl>
                                        <p:attrNameLst>
                                          <p:attrName>ppt_x</p:attrName>
                                        </p:attrNameLst>
                                      </p:cBhvr>
                                      <p:tavLst>
                                        <p:tav tm="0">
                                          <p:val>
                                            <p:strVal val="#ppt_x"/>
                                          </p:val>
                                        </p:tav>
                                        <p:tav tm="100000">
                                          <p:val>
                                            <p:strVal val="#ppt_x"/>
                                          </p:val>
                                        </p:tav>
                                      </p:tavLst>
                                    </p:anim>
                                    <p:anim calcmode="lin" valueType="num">
                                      <p:cBhvr additive="base">
                                        <p:cTn id="13" dur="500" fill="hold"/>
                                        <p:tgtEl>
                                          <p:spTgt spid="4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additive="base">
                                        <p:cTn id="17" dur="500" fill="hold"/>
                                        <p:tgtEl>
                                          <p:spTgt spid="57"/>
                                        </p:tgtEl>
                                        <p:attrNameLst>
                                          <p:attrName>ppt_x</p:attrName>
                                        </p:attrNameLst>
                                      </p:cBhvr>
                                      <p:tavLst>
                                        <p:tav tm="0">
                                          <p:val>
                                            <p:strVal val="#ppt_x"/>
                                          </p:val>
                                        </p:tav>
                                        <p:tav tm="100000">
                                          <p:val>
                                            <p:strVal val="#ppt_x"/>
                                          </p:val>
                                        </p:tav>
                                      </p:tavLst>
                                    </p:anim>
                                    <p:anim calcmode="lin" valueType="num">
                                      <p:cBhvr additive="base">
                                        <p:cTn id="18" dur="500" fill="hold"/>
                                        <p:tgtEl>
                                          <p:spTgt spid="5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6" presetClass="emph" presetSubtype="0" fill="hold" nodeType="afterEffect">
                                  <p:stCondLst>
                                    <p:cond delay="0"/>
                                  </p:stCondLst>
                                  <p:childTnLst>
                                    <p:animEffect transition="out" filter="fade">
                                      <p:cBhvr>
                                        <p:cTn id="21" dur="500" tmFilter="0, 0; .2, .5; .8, .5; 1, 0"/>
                                        <p:tgtEl>
                                          <p:spTgt spid="29"/>
                                        </p:tgtEl>
                                      </p:cBhvr>
                                    </p:animEffect>
                                    <p:animScale>
                                      <p:cBhvr>
                                        <p:cTn id="22" dur="250" autoRev="1" fill="hold"/>
                                        <p:tgtEl>
                                          <p:spTgt spid="29"/>
                                        </p:tgtEl>
                                      </p:cBhvr>
                                      <p:by x="105000" y="105000"/>
                                    </p:animScale>
                                  </p:childTnLst>
                                </p:cTn>
                              </p:par>
                            </p:childTnLst>
                          </p:cTn>
                        </p:par>
                        <p:par>
                          <p:cTn id="23" fill="hold">
                            <p:stCondLst>
                              <p:cond delay="2000"/>
                            </p:stCondLst>
                            <p:childTnLst>
                              <p:par>
                                <p:cTn id="24" presetID="26" presetClass="emph" presetSubtype="0" fill="hold" nodeType="afterEffect">
                                  <p:stCondLst>
                                    <p:cond delay="0"/>
                                  </p:stCondLst>
                                  <p:childTnLst>
                                    <p:animEffect transition="out" filter="fade">
                                      <p:cBhvr>
                                        <p:cTn id="25" dur="500" tmFilter="0, 0; .2, .5; .8, .5; 1, 0"/>
                                        <p:tgtEl>
                                          <p:spTgt spid="43"/>
                                        </p:tgtEl>
                                      </p:cBhvr>
                                    </p:animEffect>
                                    <p:animScale>
                                      <p:cBhvr>
                                        <p:cTn id="26" dur="250" autoRev="1" fill="hold"/>
                                        <p:tgtEl>
                                          <p:spTgt spid="43"/>
                                        </p:tgtEl>
                                      </p:cBhvr>
                                      <p:by x="105000" y="105000"/>
                                    </p:animScale>
                                  </p:childTnLst>
                                </p:cTn>
                              </p:par>
                            </p:childTnLst>
                          </p:cTn>
                        </p:par>
                        <p:par>
                          <p:cTn id="27" fill="hold">
                            <p:stCondLst>
                              <p:cond delay="2500"/>
                            </p:stCondLst>
                            <p:childTnLst>
                              <p:par>
                                <p:cTn id="28" presetID="26" presetClass="emph" presetSubtype="0" fill="hold" nodeType="afterEffect">
                                  <p:stCondLst>
                                    <p:cond delay="0"/>
                                  </p:stCondLst>
                                  <p:childTnLst>
                                    <p:animEffect transition="out" filter="fade">
                                      <p:cBhvr>
                                        <p:cTn id="29" dur="500" tmFilter="0, 0; .2, .5; .8, .5; 1, 0"/>
                                        <p:tgtEl>
                                          <p:spTgt spid="57"/>
                                        </p:tgtEl>
                                      </p:cBhvr>
                                    </p:animEffect>
                                    <p:animScale>
                                      <p:cBhvr>
                                        <p:cTn id="30" dur="250" autoRev="1" fill="hold"/>
                                        <p:tgtEl>
                                          <p:spTgt spid="5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8" name="Rectangle 595"/>
          <p:cNvSpPr>
            <a:spLocks noChangeArrowheads="1"/>
          </p:cNvSpPr>
          <p:nvPr/>
        </p:nvSpPr>
        <p:spPr bwMode="auto">
          <a:xfrm>
            <a:off x="3155539" y="4286251"/>
            <a:ext cx="5003149" cy="850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973" name="Rectangle 600"/>
          <p:cNvSpPr>
            <a:spLocks noChangeArrowheads="1"/>
          </p:cNvSpPr>
          <p:nvPr/>
        </p:nvSpPr>
        <p:spPr bwMode="auto">
          <a:xfrm>
            <a:off x="8158688" y="4286251"/>
            <a:ext cx="5001562" cy="7747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706" name="Rectangle 7"/>
          <p:cNvSpPr>
            <a:spLocks noChangeArrowheads="1"/>
          </p:cNvSpPr>
          <p:nvPr/>
        </p:nvSpPr>
        <p:spPr bwMode="auto">
          <a:xfrm>
            <a:off x="1506343" y="-889000"/>
            <a:ext cx="7769801" cy="132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grpSp>
        <p:nvGrpSpPr>
          <p:cNvPr id="434" name="组合 433"/>
          <p:cNvGrpSpPr/>
          <p:nvPr/>
        </p:nvGrpSpPr>
        <p:grpSpPr>
          <a:xfrm>
            <a:off x="1385919" y="3123725"/>
            <a:ext cx="9384714" cy="1220789"/>
            <a:chOff x="1350646" y="2961957"/>
            <a:chExt cx="9385936" cy="1220789"/>
          </a:xfrm>
        </p:grpSpPr>
        <p:grpSp>
          <p:nvGrpSpPr>
            <p:cNvPr id="425" name="组合 424"/>
            <p:cNvGrpSpPr/>
            <p:nvPr/>
          </p:nvGrpSpPr>
          <p:grpSpPr>
            <a:xfrm>
              <a:off x="1350646" y="2961957"/>
              <a:ext cx="9385936" cy="1220789"/>
              <a:chOff x="1889126" y="3068637"/>
              <a:chExt cx="9385936" cy="1220789"/>
            </a:xfrm>
          </p:grpSpPr>
          <p:sp>
            <p:nvSpPr>
              <p:cNvPr id="3711" name="Freeform 12"/>
              <p:cNvSpPr/>
              <p:nvPr/>
            </p:nvSpPr>
            <p:spPr bwMode="auto">
              <a:xfrm>
                <a:off x="1889126" y="3070225"/>
                <a:ext cx="2513013" cy="1219200"/>
              </a:xfrm>
              <a:custGeom>
                <a:avLst/>
                <a:gdLst>
                  <a:gd name="T0" fmla="*/ 1319 w 1583"/>
                  <a:gd name="T1" fmla="*/ 768 h 768"/>
                  <a:gd name="T2" fmla="*/ 0 w 1583"/>
                  <a:gd name="T3" fmla="*/ 768 h 768"/>
                  <a:gd name="T4" fmla="*/ 265 w 1583"/>
                  <a:gd name="T5" fmla="*/ 385 h 768"/>
                  <a:gd name="T6" fmla="*/ 0 w 1583"/>
                  <a:gd name="T7" fmla="*/ 0 h 768"/>
                  <a:gd name="T8" fmla="*/ 1319 w 1583"/>
                  <a:gd name="T9" fmla="*/ 0 h 768"/>
                  <a:gd name="T10" fmla="*/ 1583 w 1583"/>
                  <a:gd name="T11" fmla="*/ 385 h 768"/>
                  <a:gd name="T12" fmla="*/ 1319 w 1583"/>
                  <a:gd name="T13" fmla="*/ 768 h 768"/>
                </a:gdLst>
                <a:ahLst/>
                <a:cxnLst>
                  <a:cxn ang="0">
                    <a:pos x="T0" y="T1"/>
                  </a:cxn>
                  <a:cxn ang="0">
                    <a:pos x="T2" y="T3"/>
                  </a:cxn>
                  <a:cxn ang="0">
                    <a:pos x="T4" y="T5"/>
                  </a:cxn>
                  <a:cxn ang="0">
                    <a:pos x="T6" y="T7"/>
                  </a:cxn>
                  <a:cxn ang="0">
                    <a:pos x="T8" y="T9"/>
                  </a:cxn>
                  <a:cxn ang="0">
                    <a:pos x="T10" y="T11"/>
                  </a:cxn>
                  <a:cxn ang="0">
                    <a:pos x="T12" y="T13"/>
                  </a:cxn>
                </a:cxnLst>
                <a:rect l="0" t="0" r="r" b="b"/>
                <a:pathLst>
                  <a:path w="1583" h="768">
                    <a:moveTo>
                      <a:pt x="1319" y="768"/>
                    </a:moveTo>
                    <a:lnTo>
                      <a:pt x="0" y="768"/>
                    </a:lnTo>
                    <a:lnTo>
                      <a:pt x="265" y="385"/>
                    </a:lnTo>
                    <a:lnTo>
                      <a:pt x="0" y="0"/>
                    </a:lnTo>
                    <a:lnTo>
                      <a:pt x="1319" y="0"/>
                    </a:lnTo>
                    <a:lnTo>
                      <a:pt x="1583" y="385"/>
                    </a:lnTo>
                    <a:lnTo>
                      <a:pt x="1319" y="768"/>
                    </a:lnTo>
                    <a:close/>
                  </a:path>
                </a:pathLst>
              </a:custGeom>
              <a:solidFill>
                <a:schemeClr val="accent2"/>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712" name="Freeform 13"/>
              <p:cNvSpPr/>
              <p:nvPr/>
            </p:nvSpPr>
            <p:spPr bwMode="auto">
              <a:xfrm>
                <a:off x="1889126" y="3070225"/>
                <a:ext cx="2513013" cy="1219200"/>
              </a:xfrm>
              <a:custGeom>
                <a:avLst/>
                <a:gdLst>
                  <a:gd name="T0" fmla="*/ 1319 w 1583"/>
                  <a:gd name="T1" fmla="*/ 768 h 768"/>
                  <a:gd name="T2" fmla="*/ 0 w 1583"/>
                  <a:gd name="T3" fmla="*/ 768 h 768"/>
                  <a:gd name="T4" fmla="*/ 265 w 1583"/>
                  <a:gd name="T5" fmla="*/ 385 h 768"/>
                  <a:gd name="T6" fmla="*/ 0 w 1583"/>
                  <a:gd name="T7" fmla="*/ 0 h 768"/>
                  <a:gd name="T8" fmla="*/ 1319 w 1583"/>
                  <a:gd name="T9" fmla="*/ 0 h 768"/>
                  <a:gd name="T10" fmla="*/ 1583 w 1583"/>
                  <a:gd name="T11" fmla="*/ 385 h 768"/>
                  <a:gd name="T12" fmla="*/ 1319 w 1583"/>
                  <a:gd name="T13" fmla="*/ 768 h 768"/>
                </a:gdLst>
                <a:ahLst/>
                <a:cxnLst>
                  <a:cxn ang="0">
                    <a:pos x="T0" y="T1"/>
                  </a:cxn>
                  <a:cxn ang="0">
                    <a:pos x="T2" y="T3"/>
                  </a:cxn>
                  <a:cxn ang="0">
                    <a:pos x="T4" y="T5"/>
                  </a:cxn>
                  <a:cxn ang="0">
                    <a:pos x="T6" y="T7"/>
                  </a:cxn>
                  <a:cxn ang="0">
                    <a:pos x="T8" y="T9"/>
                  </a:cxn>
                  <a:cxn ang="0">
                    <a:pos x="T10" y="T11"/>
                  </a:cxn>
                  <a:cxn ang="0">
                    <a:pos x="T12" y="T13"/>
                  </a:cxn>
                </a:cxnLst>
                <a:rect l="0" t="0" r="r" b="b"/>
                <a:pathLst>
                  <a:path w="1583" h="768">
                    <a:moveTo>
                      <a:pt x="1319" y="768"/>
                    </a:moveTo>
                    <a:lnTo>
                      <a:pt x="0" y="768"/>
                    </a:lnTo>
                    <a:lnTo>
                      <a:pt x="265" y="385"/>
                    </a:lnTo>
                    <a:lnTo>
                      <a:pt x="0" y="0"/>
                    </a:lnTo>
                    <a:lnTo>
                      <a:pt x="1319" y="0"/>
                    </a:lnTo>
                    <a:lnTo>
                      <a:pt x="1583" y="385"/>
                    </a:lnTo>
                    <a:lnTo>
                      <a:pt x="1319" y="7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13" name="Freeform 14"/>
              <p:cNvSpPr/>
              <p:nvPr/>
            </p:nvSpPr>
            <p:spPr bwMode="auto">
              <a:xfrm>
                <a:off x="4173538" y="3070225"/>
                <a:ext cx="2514600" cy="1219200"/>
              </a:xfrm>
              <a:custGeom>
                <a:avLst/>
                <a:gdLst>
                  <a:gd name="T0" fmla="*/ 1319 w 1584"/>
                  <a:gd name="T1" fmla="*/ 768 h 768"/>
                  <a:gd name="T2" fmla="*/ 0 w 1584"/>
                  <a:gd name="T3" fmla="*/ 768 h 768"/>
                  <a:gd name="T4" fmla="*/ 265 w 1584"/>
                  <a:gd name="T5" fmla="*/ 385 h 768"/>
                  <a:gd name="T6" fmla="*/ 0 w 1584"/>
                  <a:gd name="T7" fmla="*/ 0 h 768"/>
                  <a:gd name="T8" fmla="*/ 1319 w 1584"/>
                  <a:gd name="T9" fmla="*/ 0 h 768"/>
                  <a:gd name="T10" fmla="*/ 1584 w 1584"/>
                  <a:gd name="T11" fmla="*/ 385 h 768"/>
                  <a:gd name="T12" fmla="*/ 1319 w 1584"/>
                  <a:gd name="T13" fmla="*/ 768 h 768"/>
                </a:gdLst>
                <a:ahLst/>
                <a:cxnLst>
                  <a:cxn ang="0">
                    <a:pos x="T0" y="T1"/>
                  </a:cxn>
                  <a:cxn ang="0">
                    <a:pos x="T2" y="T3"/>
                  </a:cxn>
                  <a:cxn ang="0">
                    <a:pos x="T4" y="T5"/>
                  </a:cxn>
                  <a:cxn ang="0">
                    <a:pos x="T6" y="T7"/>
                  </a:cxn>
                  <a:cxn ang="0">
                    <a:pos x="T8" y="T9"/>
                  </a:cxn>
                  <a:cxn ang="0">
                    <a:pos x="T10" y="T11"/>
                  </a:cxn>
                  <a:cxn ang="0">
                    <a:pos x="T12" y="T13"/>
                  </a:cxn>
                </a:cxnLst>
                <a:rect l="0" t="0" r="r" b="b"/>
                <a:pathLst>
                  <a:path w="1584" h="768">
                    <a:moveTo>
                      <a:pt x="1319" y="768"/>
                    </a:moveTo>
                    <a:lnTo>
                      <a:pt x="0" y="768"/>
                    </a:lnTo>
                    <a:lnTo>
                      <a:pt x="265" y="385"/>
                    </a:lnTo>
                    <a:lnTo>
                      <a:pt x="0" y="0"/>
                    </a:lnTo>
                    <a:lnTo>
                      <a:pt x="1319" y="0"/>
                    </a:lnTo>
                    <a:lnTo>
                      <a:pt x="1584" y="385"/>
                    </a:lnTo>
                    <a:lnTo>
                      <a:pt x="1319" y="768"/>
                    </a:lnTo>
                    <a:close/>
                  </a:path>
                </a:pathLst>
              </a:custGeom>
              <a:solidFill>
                <a:schemeClr val="accent3"/>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714" name="Freeform 15"/>
              <p:cNvSpPr/>
              <p:nvPr/>
            </p:nvSpPr>
            <p:spPr bwMode="auto">
              <a:xfrm>
                <a:off x="4173538" y="3070225"/>
                <a:ext cx="2514600" cy="1219200"/>
              </a:xfrm>
              <a:custGeom>
                <a:avLst/>
                <a:gdLst>
                  <a:gd name="T0" fmla="*/ 1319 w 1584"/>
                  <a:gd name="T1" fmla="*/ 768 h 768"/>
                  <a:gd name="T2" fmla="*/ 0 w 1584"/>
                  <a:gd name="T3" fmla="*/ 768 h 768"/>
                  <a:gd name="T4" fmla="*/ 265 w 1584"/>
                  <a:gd name="T5" fmla="*/ 385 h 768"/>
                  <a:gd name="T6" fmla="*/ 0 w 1584"/>
                  <a:gd name="T7" fmla="*/ 0 h 768"/>
                  <a:gd name="T8" fmla="*/ 1319 w 1584"/>
                  <a:gd name="T9" fmla="*/ 0 h 768"/>
                  <a:gd name="T10" fmla="*/ 1584 w 1584"/>
                  <a:gd name="T11" fmla="*/ 385 h 768"/>
                  <a:gd name="T12" fmla="*/ 1319 w 1584"/>
                  <a:gd name="T13" fmla="*/ 768 h 768"/>
                </a:gdLst>
                <a:ahLst/>
                <a:cxnLst>
                  <a:cxn ang="0">
                    <a:pos x="T0" y="T1"/>
                  </a:cxn>
                  <a:cxn ang="0">
                    <a:pos x="T2" y="T3"/>
                  </a:cxn>
                  <a:cxn ang="0">
                    <a:pos x="T4" y="T5"/>
                  </a:cxn>
                  <a:cxn ang="0">
                    <a:pos x="T6" y="T7"/>
                  </a:cxn>
                  <a:cxn ang="0">
                    <a:pos x="T8" y="T9"/>
                  </a:cxn>
                  <a:cxn ang="0">
                    <a:pos x="T10" y="T11"/>
                  </a:cxn>
                  <a:cxn ang="0">
                    <a:pos x="T12" y="T13"/>
                  </a:cxn>
                </a:cxnLst>
                <a:rect l="0" t="0" r="r" b="b"/>
                <a:pathLst>
                  <a:path w="1584" h="768">
                    <a:moveTo>
                      <a:pt x="1319" y="768"/>
                    </a:moveTo>
                    <a:lnTo>
                      <a:pt x="0" y="768"/>
                    </a:lnTo>
                    <a:lnTo>
                      <a:pt x="265" y="385"/>
                    </a:lnTo>
                    <a:lnTo>
                      <a:pt x="0" y="0"/>
                    </a:lnTo>
                    <a:lnTo>
                      <a:pt x="1319" y="0"/>
                    </a:lnTo>
                    <a:lnTo>
                      <a:pt x="1584" y="385"/>
                    </a:lnTo>
                    <a:lnTo>
                      <a:pt x="1319" y="7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15" name="Freeform 16"/>
              <p:cNvSpPr/>
              <p:nvPr/>
            </p:nvSpPr>
            <p:spPr bwMode="auto">
              <a:xfrm>
                <a:off x="4173538" y="3681413"/>
                <a:ext cx="2514600" cy="608013"/>
              </a:xfrm>
              <a:custGeom>
                <a:avLst/>
                <a:gdLst>
                  <a:gd name="T0" fmla="*/ 1584 w 1584"/>
                  <a:gd name="T1" fmla="*/ 0 h 383"/>
                  <a:gd name="T2" fmla="*/ 265 w 1584"/>
                  <a:gd name="T3" fmla="*/ 0 h 383"/>
                  <a:gd name="T4" fmla="*/ 0 w 1584"/>
                  <a:gd name="T5" fmla="*/ 383 h 383"/>
                  <a:gd name="T6" fmla="*/ 1319 w 1584"/>
                  <a:gd name="T7" fmla="*/ 383 h 383"/>
                  <a:gd name="T8" fmla="*/ 1584 w 1584"/>
                  <a:gd name="T9" fmla="*/ 0 h 383"/>
                </a:gdLst>
                <a:ahLst/>
                <a:cxnLst>
                  <a:cxn ang="0">
                    <a:pos x="T0" y="T1"/>
                  </a:cxn>
                  <a:cxn ang="0">
                    <a:pos x="T2" y="T3"/>
                  </a:cxn>
                  <a:cxn ang="0">
                    <a:pos x="T4" y="T5"/>
                  </a:cxn>
                  <a:cxn ang="0">
                    <a:pos x="T6" y="T7"/>
                  </a:cxn>
                  <a:cxn ang="0">
                    <a:pos x="T8" y="T9"/>
                  </a:cxn>
                </a:cxnLst>
                <a:rect l="0" t="0" r="r" b="b"/>
                <a:pathLst>
                  <a:path w="1584" h="383">
                    <a:moveTo>
                      <a:pt x="1584" y="0"/>
                    </a:moveTo>
                    <a:lnTo>
                      <a:pt x="265" y="0"/>
                    </a:lnTo>
                    <a:lnTo>
                      <a:pt x="0" y="383"/>
                    </a:lnTo>
                    <a:lnTo>
                      <a:pt x="1319" y="383"/>
                    </a:lnTo>
                    <a:lnTo>
                      <a:pt x="1584" y="0"/>
                    </a:ln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716" name="Freeform 17"/>
              <p:cNvSpPr/>
              <p:nvPr/>
            </p:nvSpPr>
            <p:spPr bwMode="auto">
              <a:xfrm>
                <a:off x="4173538" y="3681413"/>
                <a:ext cx="2514600" cy="608013"/>
              </a:xfrm>
              <a:custGeom>
                <a:avLst/>
                <a:gdLst>
                  <a:gd name="T0" fmla="*/ 1584 w 1584"/>
                  <a:gd name="T1" fmla="*/ 0 h 383"/>
                  <a:gd name="T2" fmla="*/ 265 w 1584"/>
                  <a:gd name="T3" fmla="*/ 0 h 383"/>
                  <a:gd name="T4" fmla="*/ 0 w 1584"/>
                  <a:gd name="T5" fmla="*/ 383 h 383"/>
                  <a:gd name="T6" fmla="*/ 1319 w 1584"/>
                  <a:gd name="T7" fmla="*/ 383 h 383"/>
                  <a:gd name="T8" fmla="*/ 1584 w 1584"/>
                  <a:gd name="T9" fmla="*/ 0 h 383"/>
                </a:gdLst>
                <a:ahLst/>
                <a:cxnLst>
                  <a:cxn ang="0">
                    <a:pos x="T0" y="T1"/>
                  </a:cxn>
                  <a:cxn ang="0">
                    <a:pos x="T2" y="T3"/>
                  </a:cxn>
                  <a:cxn ang="0">
                    <a:pos x="T4" y="T5"/>
                  </a:cxn>
                  <a:cxn ang="0">
                    <a:pos x="T6" y="T7"/>
                  </a:cxn>
                  <a:cxn ang="0">
                    <a:pos x="T8" y="T9"/>
                  </a:cxn>
                </a:cxnLst>
                <a:rect l="0" t="0" r="r" b="b"/>
                <a:pathLst>
                  <a:path w="1584" h="383">
                    <a:moveTo>
                      <a:pt x="1584" y="0"/>
                    </a:moveTo>
                    <a:lnTo>
                      <a:pt x="265" y="0"/>
                    </a:lnTo>
                    <a:lnTo>
                      <a:pt x="0" y="383"/>
                    </a:lnTo>
                    <a:lnTo>
                      <a:pt x="1319" y="383"/>
                    </a:lnTo>
                    <a:lnTo>
                      <a:pt x="15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17" name="Freeform 18"/>
              <p:cNvSpPr/>
              <p:nvPr/>
            </p:nvSpPr>
            <p:spPr bwMode="auto">
              <a:xfrm>
                <a:off x="6459538" y="3070225"/>
                <a:ext cx="2513013" cy="1219200"/>
              </a:xfrm>
              <a:custGeom>
                <a:avLst/>
                <a:gdLst>
                  <a:gd name="T0" fmla="*/ 1318 w 1583"/>
                  <a:gd name="T1" fmla="*/ 768 h 768"/>
                  <a:gd name="T2" fmla="*/ 0 w 1583"/>
                  <a:gd name="T3" fmla="*/ 768 h 768"/>
                  <a:gd name="T4" fmla="*/ 264 w 1583"/>
                  <a:gd name="T5" fmla="*/ 385 h 768"/>
                  <a:gd name="T6" fmla="*/ 0 w 1583"/>
                  <a:gd name="T7" fmla="*/ 0 h 768"/>
                  <a:gd name="T8" fmla="*/ 1318 w 1583"/>
                  <a:gd name="T9" fmla="*/ 0 h 768"/>
                  <a:gd name="T10" fmla="*/ 1583 w 1583"/>
                  <a:gd name="T11" fmla="*/ 385 h 768"/>
                  <a:gd name="T12" fmla="*/ 1318 w 1583"/>
                  <a:gd name="T13" fmla="*/ 768 h 768"/>
                </a:gdLst>
                <a:ahLst/>
                <a:cxnLst>
                  <a:cxn ang="0">
                    <a:pos x="T0" y="T1"/>
                  </a:cxn>
                  <a:cxn ang="0">
                    <a:pos x="T2" y="T3"/>
                  </a:cxn>
                  <a:cxn ang="0">
                    <a:pos x="T4" y="T5"/>
                  </a:cxn>
                  <a:cxn ang="0">
                    <a:pos x="T6" y="T7"/>
                  </a:cxn>
                  <a:cxn ang="0">
                    <a:pos x="T8" y="T9"/>
                  </a:cxn>
                  <a:cxn ang="0">
                    <a:pos x="T10" y="T11"/>
                  </a:cxn>
                  <a:cxn ang="0">
                    <a:pos x="T12" y="T13"/>
                  </a:cxn>
                </a:cxnLst>
                <a:rect l="0" t="0" r="r" b="b"/>
                <a:pathLst>
                  <a:path w="1583" h="768">
                    <a:moveTo>
                      <a:pt x="1318" y="768"/>
                    </a:moveTo>
                    <a:lnTo>
                      <a:pt x="0" y="768"/>
                    </a:lnTo>
                    <a:lnTo>
                      <a:pt x="264" y="385"/>
                    </a:lnTo>
                    <a:lnTo>
                      <a:pt x="0" y="0"/>
                    </a:lnTo>
                    <a:lnTo>
                      <a:pt x="1318" y="0"/>
                    </a:lnTo>
                    <a:lnTo>
                      <a:pt x="1583" y="385"/>
                    </a:lnTo>
                    <a:lnTo>
                      <a:pt x="1318" y="768"/>
                    </a:lnTo>
                    <a:close/>
                  </a:path>
                </a:pathLst>
              </a:custGeom>
              <a:solidFill>
                <a:schemeClr val="accent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718" name="Freeform 19"/>
              <p:cNvSpPr/>
              <p:nvPr/>
            </p:nvSpPr>
            <p:spPr bwMode="auto">
              <a:xfrm>
                <a:off x="6459538" y="3070225"/>
                <a:ext cx="2513013" cy="1219200"/>
              </a:xfrm>
              <a:custGeom>
                <a:avLst/>
                <a:gdLst>
                  <a:gd name="T0" fmla="*/ 1318 w 1583"/>
                  <a:gd name="T1" fmla="*/ 768 h 768"/>
                  <a:gd name="T2" fmla="*/ 0 w 1583"/>
                  <a:gd name="T3" fmla="*/ 768 h 768"/>
                  <a:gd name="T4" fmla="*/ 264 w 1583"/>
                  <a:gd name="T5" fmla="*/ 385 h 768"/>
                  <a:gd name="T6" fmla="*/ 0 w 1583"/>
                  <a:gd name="T7" fmla="*/ 0 h 768"/>
                  <a:gd name="T8" fmla="*/ 1318 w 1583"/>
                  <a:gd name="T9" fmla="*/ 0 h 768"/>
                  <a:gd name="T10" fmla="*/ 1583 w 1583"/>
                  <a:gd name="T11" fmla="*/ 385 h 768"/>
                  <a:gd name="T12" fmla="*/ 1318 w 1583"/>
                  <a:gd name="T13" fmla="*/ 768 h 768"/>
                </a:gdLst>
                <a:ahLst/>
                <a:cxnLst>
                  <a:cxn ang="0">
                    <a:pos x="T0" y="T1"/>
                  </a:cxn>
                  <a:cxn ang="0">
                    <a:pos x="T2" y="T3"/>
                  </a:cxn>
                  <a:cxn ang="0">
                    <a:pos x="T4" y="T5"/>
                  </a:cxn>
                  <a:cxn ang="0">
                    <a:pos x="T6" y="T7"/>
                  </a:cxn>
                  <a:cxn ang="0">
                    <a:pos x="T8" y="T9"/>
                  </a:cxn>
                  <a:cxn ang="0">
                    <a:pos x="T10" y="T11"/>
                  </a:cxn>
                  <a:cxn ang="0">
                    <a:pos x="T12" y="T13"/>
                  </a:cxn>
                </a:cxnLst>
                <a:rect l="0" t="0" r="r" b="b"/>
                <a:pathLst>
                  <a:path w="1583" h="768">
                    <a:moveTo>
                      <a:pt x="1318" y="768"/>
                    </a:moveTo>
                    <a:lnTo>
                      <a:pt x="0" y="768"/>
                    </a:lnTo>
                    <a:lnTo>
                      <a:pt x="264" y="385"/>
                    </a:lnTo>
                    <a:lnTo>
                      <a:pt x="0" y="0"/>
                    </a:lnTo>
                    <a:lnTo>
                      <a:pt x="1318" y="0"/>
                    </a:lnTo>
                    <a:lnTo>
                      <a:pt x="1583" y="385"/>
                    </a:lnTo>
                    <a:lnTo>
                      <a:pt x="1318" y="7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19" name="Freeform 20"/>
              <p:cNvSpPr/>
              <p:nvPr/>
            </p:nvSpPr>
            <p:spPr bwMode="auto">
              <a:xfrm>
                <a:off x="1889126" y="3681413"/>
                <a:ext cx="2513013" cy="608013"/>
              </a:xfrm>
              <a:custGeom>
                <a:avLst/>
                <a:gdLst>
                  <a:gd name="T0" fmla="*/ 1583 w 1583"/>
                  <a:gd name="T1" fmla="*/ 0 h 383"/>
                  <a:gd name="T2" fmla="*/ 265 w 1583"/>
                  <a:gd name="T3" fmla="*/ 0 h 383"/>
                  <a:gd name="T4" fmla="*/ 0 w 1583"/>
                  <a:gd name="T5" fmla="*/ 383 h 383"/>
                  <a:gd name="T6" fmla="*/ 1319 w 1583"/>
                  <a:gd name="T7" fmla="*/ 383 h 383"/>
                  <a:gd name="T8" fmla="*/ 1583 w 1583"/>
                  <a:gd name="T9" fmla="*/ 0 h 383"/>
                </a:gdLst>
                <a:ahLst/>
                <a:cxnLst>
                  <a:cxn ang="0">
                    <a:pos x="T0" y="T1"/>
                  </a:cxn>
                  <a:cxn ang="0">
                    <a:pos x="T2" y="T3"/>
                  </a:cxn>
                  <a:cxn ang="0">
                    <a:pos x="T4" y="T5"/>
                  </a:cxn>
                  <a:cxn ang="0">
                    <a:pos x="T6" y="T7"/>
                  </a:cxn>
                  <a:cxn ang="0">
                    <a:pos x="T8" y="T9"/>
                  </a:cxn>
                </a:cxnLst>
                <a:rect l="0" t="0" r="r" b="b"/>
                <a:pathLst>
                  <a:path w="1583" h="383">
                    <a:moveTo>
                      <a:pt x="1583" y="0"/>
                    </a:moveTo>
                    <a:lnTo>
                      <a:pt x="265" y="0"/>
                    </a:lnTo>
                    <a:lnTo>
                      <a:pt x="0" y="383"/>
                    </a:lnTo>
                    <a:lnTo>
                      <a:pt x="1319" y="383"/>
                    </a:lnTo>
                    <a:lnTo>
                      <a:pt x="1583" y="0"/>
                    </a:lnTo>
                    <a:close/>
                  </a:path>
                </a:pathLst>
              </a:custGeom>
              <a:solidFill>
                <a:schemeClr val="accent2">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720" name="Freeform 21"/>
              <p:cNvSpPr/>
              <p:nvPr/>
            </p:nvSpPr>
            <p:spPr bwMode="auto">
              <a:xfrm>
                <a:off x="1889126" y="3681413"/>
                <a:ext cx="2513013" cy="608013"/>
              </a:xfrm>
              <a:custGeom>
                <a:avLst/>
                <a:gdLst>
                  <a:gd name="T0" fmla="*/ 1583 w 1583"/>
                  <a:gd name="T1" fmla="*/ 0 h 383"/>
                  <a:gd name="T2" fmla="*/ 265 w 1583"/>
                  <a:gd name="T3" fmla="*/ 0 h 383"/>
                  <a:gd name="T4" fmla="*/ 0 w 1583"/>
                  <a:gd name="T5" fmla="*/ 383 h 383"/>
                  <a:gd name="T6" fmla="*/ 1319 w 1583"/>
                  <a:gd name="T7" fmla="*/ 383 h 383"/>
                  <a:gd name="T8" fmla="*/ 1583 w 1583"/>
                  <a:gd name="T9" fmla="*/ 0 h 383"/>
                </a:gdLst>
                <a:ahLst/>
                <a:cxnLst>
                  <a:cxn ang="0">
                    <a:pos x="T0" y="T1"/>
                  </a:cxn>
                  <a:cxn ang="0">
                    <a:pos x="T2" y="T3"/>
                  </a:cxn>
                  <a:cxn ang="0">
                    <a:pos x="T4" y="T5"/>
                  </a:cxn>
                  <a:cxn ang="0">
                    <a:pos x="T6" y="T7"/>
                  </a:cxn>
                  <a:cxn ang="0">
                    <a:pos x="T8" y="T9"/>
                  </a:cxn>
                </a:cxnLst>
                <a:rect l="0" t="0" r="r" b="b"/>
                <a:pathLst>
                  <a:path w="1583" h="383">
                    <a:moveTo>
                      <a:pt x="1583" y="0"/>
                    </a:moveTo>
                    <a:lnTo>
                      <a:pt x="265" y="0"/>
                    </a:lnTo>
                    <a:lnTo>
                      <a:pt x="0" y="383"/>
                    </a:lnTo>
                    <a:lnTo>
                      <a:pt x="1319" y="383"/>
                    </a:lnTo>
                    <a:lnTo>
                      <a:pt x="158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21" name="Freeform 22"/>
              <p:cNvSpPr/>
              <p:nvPr/>
            </p:nvSpPr>
            <p:spPr bwMode="auto">
              <a:xfrm>
                <a:off x="6459538" y="3681413"/>
                <a:ext cx="2513013" cy="608013"/>
              </a:xfrm>
              <a:custGeom>
                <a:avLst/>
                <a:gdLst>
                  <a:gd name="T0" fmla="*/ 1583 w 1583"/>
                  <a:gd name="T1" fmla="*/ 0 h 383"/>
                  <a:gd name="T2" fmla="*/ 264 w 1583"/>
                  <a:gd name="T3" fmla="*/ 0 h 383"/>
                  <a:gd name="T4" fmla="*/ 0 w 1583"/>
                  <a:gd name="T5" fmla="*/ 383 h 383"/>
                  <a:gd name="T6" fmla="*/ 1318 w 1583"/>
                  <a:gd name="T7" fmla="*/ 383 h 383"/>
                  <a:gd name="T8" fmla="*/ 1583 w 1583"/>
                  <a:gd name="T9" fmla="*/ 0 h 383"/>
                </a:gdLst>
                <a:ahLst/>
                <a:cxnLst>
                  <a:cxn ang="0">
                    <a:pos x="T0" y="T1"/>
                  </a:cxn>
                  <a:cxn ang="0">
                    <a:pos x="T2" y="T3"/>
                  </a:cxn>
                  <a:cxn ang="0">
                    <a:pos x="T4" y="T5"/>
                  </a:cxn>
                  <a:cxn ang="0">
                    <a:pos x="T6" y="T7"/>
                  </a:cxn>
                  <a:cxn ang="0">
                    <a:pos x="T8" y="T9"/>
                  </a:cxn>
                </a:cxnLst>
                <a:rect l="0" t="0" r="r" b="b"/>
                <a:pathLst>
                  <a:path w="1583" h="383">
                    <a:moveTo>
                      <a:pt x="1583" y="0"/>
                    </a:moveTo>
                    <a:lnTo>
                      <a:pt x="264" y="0"/>
                    </a:lnTo>
                    <a:lnTo>
                      <a:pt x="0" y="383"/>
                    </a:lnTo>
                    <a:lnTo>
                      <a:pt x="1318" y="383"/>
                    </a:lnTo>
                    <a:lnTo>
                      <a:pt x="1583" y="0"/>
                    </a:lnTo>
                    <a:close/>
                  </a:path>
                </a:pathLst>
              </a:custGeom>
              <a:solidFill>
                <a:schemeClr val="accent4">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722" name="Freeform 23"/>
              <p:cNvSpPr/>
              <p:nvPr/>
            </p:nvSpPr>
            <p:spPr bwMode="auto">
              <a:xfrm>
                <a:off x="6459538" y="3681413"/>
                <a:ext cx="2513013" cy="608013"/>
              </a:xfrm>
              <a:custGeom>
                <a:avLst/>
                <a:gdLst>
                  <a:gd name="T0" fmla="*/ 1583 w 1583"/>
                  <a:gd name="T1" fmla="*/ 0 h 383"/>
                  <a:gd name="T2" fmla="*/ 264 w 1583"/>
                  <a:gd name="T3" fmla="*/ 0 h 383"/>
                  <a:gd name="T4" fmla="*/ 0 w 1583"/>
                  <a:gd name="T5" fmla="*/ 383 h 383"/>
                  <a:gd name="T6" fmla="*/ 1318 w 1583"/>
                  <a:gd name="T7" fmla="*/ 383 h 383"/>
                  <a:gd name="T8" fmla="*/ 1583 w 1583"/>
                  <a:gd name="T9" fmla="*/ 0 h 383"/>
                </a:gdLst>
                <a:ahLst/>
                <a:cxnLst>
                  <a:cxn ang="0">
                    <a:pos x="T0" y="T1"/>
                  </a:cxn>
                  <a:cxn ang="0">
                    <a:pos x="T2" y="T3"/>
                  </a:cxn>
                  <a:cxn ang="0">
                    <a:pos x="T4" y="T5"/>
                  </a:cxn>
                  <a:cxn ang="0">
                    <a:pos x="T6" y="T7"/>
                  </a:cxn>
                  <a:cxn ang="0">
                    <a:pos x="T8" y="T9"/>
                  </a:cxn>
                </a:cxnLst>
                <a:rect l="0" t="0" r="r" b="b"/>
                <a:pathLst>
                  <a:path w="1583" h="383">
                    <a:moveTo>
                      <a:pt x="1583" y="0"/>
                    </a:moveTo>
                    <a:lnTo>
                      <a:pt x="264" y="0"/>
                    </a:lnTo>
                    <a:lnTo>
                      <a:pt x="0" y="383"/>
                    </a:lnTo>
                    <a:lnTo>
                      <a:pt x="1318" y="383"/>
                    </a:lnTo>
                    <a:lnTo>
                      <a:pt x="158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23" name="Freeform 24"/>
              <p:cNvSpPr>
                <a:spLocks noEditPoints="1"/>
              </p:cNvSpPr>
              <p:nvPr/>
            </p:nvSpPr>
            <p:spPr bwMode="auto">
              <a:xfrm>
                <a:off x="4729163" y="3306763"/>
                <a:ext cx="228600" cy="228600"/>
              </a:xfrm>
              <a:custGeom>
                <a:avLst/>
                <a:gdLst>
                  <a:gd name="T0" fmla="*/ 57 w 61"/>
                  <a:gd name="T1" fmla="*/ 36 h 61"/>
                  <a:gd name="T2" fmla="*/ 61 w 61"/>
                  <a:gd name="T3" fmla="*/ 32 h 61"/>
                  <a:gd name="T4" fmla="*/ 61 w 61"/>
                  <a:gd name="T5" fmla="*/ 29 h 61"/>
                  <a:gd name="T6" fmla="*/ 57 w 61"/>
                  <a:gd name="T7" fmla="*/ 25 h 61"/>
                  <a:gd name="T8" fmla="*/ 57 w 61"/>
                  <a:gd name="T9" fmla="*/ 25 h 61"/>
                  <a:gd name="T10" fmla="*/ 52 w 61"/>
                  <a:gd name="T11" fmla="*/ 23 h 61"/>
                  <a:gd name="T12" fmla="*/ 53 w 61"/>
                  <a:gd name="T13" fmla="*/ 16 h 61"/>
                  <a:gd name="T14" fmla="*/ 53 w 61"/>
                  <a:gd name="T15" fmla="*/ 15 h 61"/>
                  <a:gd name="T16" fmla="*/ 53 w 61"/>
                  <a:gd name="T17" fmla="*/ 10 h 61"/>
                  <a:gd name="T18" fmla="*/ 52 w 61"/>
                  <a:gd name="T19" fmla="*/ 8 h 61"/>
                  <a:gd name="T20" fmla="*/ 46 w 61"/>
                  <a:gd name="T21" fmla="*/ 8 h 61"/>
                  <a:gd name="T22" fmla="*/ 46 w 61"/>
                  <a:gd name="T23" fmla="*/ 8 h 61"/>
                  <a:gd name="T24" fmla="*/ 41 w 61"/>
                  <a:gd name="T25" fmla="*/ 10 h 61"/>
                  <a:gd name="T26" fmla="*/ 36 w 61"/>
                  <a:gd name="T27" fmla="*/ 4 h 61"/>
                  <a:gd name="T28" fmla="*/ 36 w 61"/>
                  <a:gd name="T29" fmla="*/ 4 h 61"/>
                  <a:gd name="T30" fmla="*/ 32 w 61"/>
                  <a:gd name="T31" fmla="*/ 0 h 61"/>
                  <a:gd name="T32" fmla="*/ 30 w 61"/>
                  <a:gd name="T33" fmla="*/ 0 h 61"/>
                  <a:gd name="T34" fmla="*/ 25 w 61"/>
                  <a:gd name="T35" fmla="*/ 4 h 61"/>
                  <a:gd name="T36" fmla="*/ 25 w 61"/>
                  <a:gd name="T37" fmla="*/ 4 h 61"/>
                  <a:gd name="T38" fmla="*/ 23 w 61"/>
                  <a:gd name="T39" fmla="*/ 9 h 61"/>
                  <a:gd name="T40" fmla="*/ 16 w 61"/>
                  <a:gd name="T41" fmla="*/ 8 h 61"/>
                  <a:gd name="T42" fmla="*/ 16 w 61"/>
                  <a:gd name="T43" fmla="*/ 8 h 61"/>
                  <a:gd name="T44" fmla="*/ 10 w 61"/>
                  <a:gd name="T45" fmla="*/ 8 h 61"/>
                  <a:gd name="T46" fmla="*/ 8 w 61"/>
                  <a:gd name="T47" fmla="*/ 10 h 61"/>
                  <a:gd name="T48" fmla="*/ 8 w 61"/>
                  <a:gd name="T49" fmla="*/ 15 h 61"/>
                  <a:gd name="T50" fmla="*/ 8 w 61"/>
                  <a:gd name="T51" fmla="*/ 16 h 61"/>
                  <a:gd name="T52" fmla="*/ 10 w 61"/>
                  <a:gd name="T53" fmla="*/ 21 h 61"/>
                  <a:gd name="T54" fmla="*/ 5 w 61"/>
                  <a:gd name="T55" fmla="*/ 25 h 61"/>
                  <a:gd name="T56" fmla="*/ 4 w 61"/>
                  <a:gd name="T57" fmla="*/ 25 h 61"/>
                  <a:gd name="T58" fmla="*/ 0 w 61"/>
                  <a:gd name="T59" fmla="*/ 29 h 61"/>
                  <a:gd name="T60" fmla="*/ 0 w 61"/>
                  <a:gd name="T61" fmla="*/ 32 h 61"/>
                  <a:gd name="T62" fmla="*/ 4 w 61"/>
                  <a:gd name="T63" fmla="*/ 36 h 61"/>
                  <a:gd name="T64" fmla="*/ 5 w 61"/>
                  <a:gd name="T65" fmla="*/ 36 h 61"/>
                  <a:gd name="T66" fmla="*/ 9 w 61"/>
                  <a:gd name="T67" fmla="*/ 38 h 61"/>
                  <a:gd name="T68" fmla="*/ 8 w 61"/>
                  <a:gd name="T69" fmla="*/ 45 h 61"/>
                  <a:gd name="T70" fmla="*/ 8 w 61"/>
                  <a:gd name="T71" fmla="*/ 45 h 61"/>
                  <a:gd name="T72" fmla="*/ 8 w 61"/>
                  <a:gd name="T73" fmla="*/ 51 h 61"/>
                  <a:gd name="T74" fmla="*/ 10 w 61"/>
                  <a:gd name="T75" fmla="*/ 53 h 61"/>
                  <a:gd name="T76" fmla="*/ 16 w 61"/>
                  <a:gd name="T77" fmla="*/ 53 h 61"/>
                  <a:gd name="T78" fmla="*/ 16 w 61"/>
                  <a:gd name="T79" fmla="*/ 53 h 61"/>
                  <a:gd name="T80" fmla="*/ 21 w 61"/>
                  <a:gd name="T81" fmla="*/ 51 h 61"/>
                  <a:gd name="T82" fmla="*/ 25 w 61"/>
                  <a:gd name="T83" fmla="*/ 57 h 61"/>
                  <a:gd name="T84" fmla="*/ 25 w 61"/>
                  <a:gd name="T85" fmla="*/ 57 h 61"/>
                  <a:gd name="T86" fmla="*/ 30 w 61"/>
                  <a:gd name="T87" fmla="*/ 61 h 61"/>
                  <a:gd name="T88" fmla="*/ 32 w 61"/>
                  <a:gd name="T89" fmla="*/ 61 h 61"/>
                  <a:gd name="T90" fmla="*/ 36 w 61"/>
                  <a:gd name="T91" fmla="*/ 57 h 61"/>
                  <a:gd name="T92" fmla="*/ 36 w 61"/>
                  <a:gd name="T93" fmla="*/ 57 h 61"/>
                  <a:gd name="T94" fmla="*/ 38 w 61"/>
                  <a:gd name="T95" fmla="*/ 52 h 61"/>
                  <a:gd name="T96" fmla="*/ 46 w 61"/>
                  <a:gd name="T97" fmla="*/ 53 h 61"/>
                  <a:gd name="T98" fmla="*/ 46 w 61"/>
                  <a:gd name="T99" fmla="*/ 53 h 61"/>
                  <a:gd name="T100" fmla="*/ 52 w 61"/>
                  <a:gd name="T101" fmla="*/ 53 h 61"/>
                  <a:gd name="T102" fmla="*/ 53 w 61"/>
                  <a:gd name="T103" fmla="*/ 51 h 61"/>
                  <a:gd name="T104" fmla="*/ 53 w 61"/>
                  <a:gd name="T105" fmla="*/ 45 h 61"/>
                  <a:gd name="T106" fmla="*/ 53 w 61"/>
                  <a:gd name="T107" fmla="*/ 45 h 61"/>
                  <a:gd name="T108" fmla="*/ 51 w 61"/>
                  <a:gd name="T109" fmla="*/ 40 h 61"/>
                  <a:gd name="T110" fmla="*/ 57 w 61"/>
                  <a:gd name="T111" fmla="*/ 36 h 61"/>
                  <a:gd name="T112" fmla="*/ 31 w 61"/>
                  <a:gd name="T113" fmla="*/ 46 h 61"/>
                  <a:gd name="T114" fmla="*/ 16 w 61"/>
                  <a:gd name="T115" fmla="*/ 30 h 61"/>
                  <a:gd name="T116" fmla="*/ 31 w 61"/>
                  <a:gd name="T117" fmla="*/ 15 h 61"/>
                  <a:gd name="T118" fmla="*/ 46 w 61"/>
                  <a:gd name="T119" fmla="*/ 30 h 61"/>
                  <a:gd name="T120" fmla="*/ 31 w 61"/>
                  <a:gd name="T121" fmla="*/ 4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 h="61">
                    <a:moveTo>
                      <a:pt x="57" y="36"/>
                    </a:moveTo>
                    <a:cubicBezTo>
                      <a:pt x="60" y="36"/>
                      <a:pt x="61" y="34"/>
                      <a:pt x="61" y="32"/>
                    </a:cubicBezTo>
                    <a:cubicBezTo>
                      <a:pt x="61" y="29"/>
                      <a:pt x="61" y="29"/>
                      <a:pt x="61" y="29"/>
                    </a:cubicBezTo>
                    <a:cubicBezTo>
                      <a:pt x="61" y="27"/>
                      <a:pt x="60" y="25"/>
                      <a:pt x="57" y="25"/>
                    </a:cubicBezTo>
                    <a:cubicBezTo>
                      <a:pt x="57" y="25"/>
                      <a:pt x="57" y="25"/>
                      <a:pt x="57" y="25"/>
                    </a:cubicBezTo>
                    <a:cubicBezTo>
                      <a:pt x="55" y="25"/>
                      <a:pt x="53" y="24"/>
                      <a:pt x="52" y="23"/>
                    </a:cubicBezTo>
                    <a:cubicBezTo>
                      <a:pt x="52" y="21"/>
                      <a:pt x="52" y="17"/>
                      <a:pt x="53" y="16"/>
                    </a:cubicBezTo>
                    <a:cubicBezTo>
                      <a:pt x="53" y="15"/>
                      <a:pt x="53" y="15"/>
                      <a:pt x="53" y="15"/>
                    </a:cubicBezTo>
                    <a:cubicBezTo>
                      <a:pt x="55" y="14"/>
                      <a:pt x="55" y="11"/>
                      <a:pt x="53" y="10"/>
                    </a:cubicBezTo>
                    <a:cubicBezTo>
                      <a:pt x="52" y="8"/>
                      <a:pt x="52" y="8"/>
                      <a:pt x="52" y="8"/>
                    </a:cubicBezTo>
                    <a:cubicBezTo>
                      <a:pt x="50" y="6"/>
                      <a:pt x="47" y="6"/>
                      <a:pt x="46" y="8"/>
                    </a:cubicBezTo>
                    <a:cubicBezTo>
                      <a:pt x="46" y="8"/>
                      <a:pt x="46" y="8"/>
                      <a:pt x="46" y="8"/>
                    </a:cubicBezTo>
                    <a:cubicBezTo>
                      <a:pt x="44" y="10"/>
                      <a:pt x="42" y="10"/>
                      <a:pt x="41" y="10"/>
                    </a:cubicBezTo>
                    <a:cubicBezTo>
                      <a:pt x="40" y="9"/>
                      <a:pt x="36" y="6"/>
                      <a:pt x="36" y="4"/>
                    </a:cubicBezTo>
                    <a:cubicBezTo>
                      <a:pt x="36" y="4"/>
                      <a:pt x="36" y="4"/>
                      <a:pt x="36" y="4"/>
                    </a:cubicBezTo>
                    <a:cubicBezTo>
                      <a:pt x="36" y="2"/>
                      <a:pt x="34" y="0"/>
                      <a:pt x="32" y="0"/>
                    </a:cubicBezTo>
                    <a:cubicBezTo>
                      <a:pt x="30" y="0"/>
                      <a:pt x="30" y="0"/>
                      <a:pt x="30" y="0"/>
                    </a:cubicBezTo>
                    <a:cubicBezTo>
                      <a:pt x="27" y="0"/>
                      <a:pt x="25" y="2"/>
                      <a:pt x="25" y="4"/>
                    </a:cubicBezTo>
                    <a:cubicBezTo>
                      <a:pt x="25" y="4"/>
                      <a:pt x="25" y="4"/>
                      <a:pt x="25" y="4"/>
                    </a:cubicBezTo>
                    <a:cubicBezTo>
                      <a:pt x="25" y="6"/>
                      <a:pt x="24" y="8"/>
                      <a:pt x="23" y="9"/>
                    </a:cubicBezTo>
                    <a:cubicBezTo>
                      <a:pt x="22" y="9"/>
                      <a:pt x="18" y="10"/>
                      <a:pt x="16" y="8"/>
                    </a:cubicBezTo>
                    <a:cubicBezTo>
                      <a:pt x="16" y="8"/>
                      <a:pt x="16" y="8"/>
                      <a:pt x="16" y="8"/>
                    </a:cubicBezTo>
                    <a:cubicBezTo>
                      <a:pt x="14" y="6"/>
                      <a:pt x="12" y="6"/>
                      <a:pt x="10" y="8"/>
                    </a:cubicBezTo>
                    <a:cubicBezTo>
                      <a:pt x="8" y="10"/>
                      <a:pt x="8" y="10"/>
                      <a:pt x="8" y="10"/>
                    </a:cubicBezTo>
                    <a:cubicBezTo>
                      <a:pt x="7" y="11"/>
                      <a:pt x="7" y="14"/>
                      <a:pt x="8" y="15"/>
                    </a:cubicBezTo>
                    <a:cubicBezTo>
                      <a:pt x="8" y="16"/>
                      <a:pt x="8" y="16"/>
                      <a:pt x="8" y="16"/>
                    </a:cubicBezTo>
                    <a:cubicBezTo>
                      <a:pt x="10" y="17"/>
                      <a:pt x="11" y="19"/>
                      <a:pt x="10" y="21"/>
                    </a:cubicBezTo>
                    <a:cubicBezTo>
                      <a:pt x="10" y="22"/>
                      <a:pt x="7" y="25"/>
                      <a:pt x="5" y="25"/>
                    </a:cubicBezTo>
                    <a:cubicBezTo>
                      <a:pt x="4" y="25"/>
                      <a:pt x="4" y="25"/>
                      <a:pt x="4" y="25"/>
                    </a:cubicBezTo>
                    <a:cubicBezTo>
                      <a:pt x="2" y="25"/>
                      <a:pt x="0" y="27"/>
                      <a:pt x="0" y="29"/>
                    </a:cubicBezTo>
                    <a:cubicBezTo>
                      <a:pt x="0" y="32"/>
                      <a:pt x="0" y="32"/>
                      <a:pt x="0" y="32"/>
                    </a:cubicBezTo>
                    <a:cubicBezTo>
                      <a:pt x="0" y="34"/>
                      <a:pt x="2" y="36"/>
                      <a:pt x="4" y="36"/>
                    </a:cubicBezTo>
                    <a:cubicBezTo>
                      <a:pt x="5" y="36"/>
                      <a:pt x="5" y="36"/>
                      <a:pt x="5" y="36"/>
                    </a:cubicBezTo>
                    <a:cubicBezTo>
                      <a:pt x="7" y="36"/>
                      <a:pt x="9" y="37"/>
                      <a:pt x="9" y="38"/>
                    </a:cubicBezTo>
                    <a:cubicBezTo>
                      <a:pt x="10" y="39"/>
                      <a:pt x="10" y="44"/>
                      <a:pt x="8" y="45"/>
                    </a:cubicBezTo>
                    <a:cubicBezTo>
                      <a:pt x="8" y="45"/>
                      <a:pt x="8" y="45"/>
                      <a:pt x="8" y="45"/>
                    </a:cubicBezTo>
                    <a:cubicBezTo>
                      <a:pt x="7" y="47"/>
                      <a:pt x="7" y="49"/>
                      <a:pt x="8" y="51"/>
                    </a:cubicBezTo>
                    <a:cubicBezTo>
                      <a:pt x="10" y="53"/>
                      <a:pt x="10" y="53"/>
                      <a:pt x="10" y="53"/>
                    </a:cubicBezTo>
                    <a:cubicBezTo>
                      <a:pt x="12" y="54"/>
                      <a:pt x="14" y="54"/>
                      <a:pt x="16" y="53"/>
                    </a:cubicBezTo>
                    <a:cubicBezTo>
                      <a:pt x="16" y="53"/>
                      <a:pt x="16" y="53"/>
                      <a:pt x="16" y="53"/>
                    </a:cubicBezTo>
                    <a:cubicBezTo>
                      <a:pt x="18" y="51"/>
                      <a:pt x="20" y="50"/>
                      <a:pt x="21" y="51"/>
                    </a:cubicBezTo>
                    <a:cubicBezTo>
                      <a:pt x="22" y="52"/>
                      <a:pt x="25" y="54"/>
                      <a:pt x="25" y="57"/>
                    </a:cubicBezTo>
                    <a:cubicBezTo>
                      <a:pt x="25" y="57"/>
                      <a:pt x="25" y="57"/>
                      <a:pt x="25" y="57"/>
                    </a:cubicBezTo>
                    <a:cubicBezTo>
                      <a:pt x="25" y="59"/>
                      <a:pt x="27" y="61"/>
                      <a:pt x="30" y="61"/>
                    </a:cubicBezTo>
                    <a:cubicBezTo>
                      <a:pt x="32" y="61"/>
                      <a:pt x="32" y="61"/>
                      <a:pt x="32" y="61"/>
                    </a:cubicBezTo>
                    <a:cubicBezTo>
                      <a:pt x="34" y="61"/>
                      <a:pt x="36" y="59"/>
                      <a:pt x="36" y="57"/>
                    </a:cubicBezTo>
                    <a:cubicBezTo>
                      <a:pt x="36" y="57"/>
                      <a:pt x="36" y="57"/>
                      <a:pt x="36" y="57"/>
                    </a:cubicBezTo>
                    <a:cubicBezTo>
                      <a:pt x="36" y="54"/>
                      <a:pt x="37" y="52"/>
                      <a:pt x="38" y="52"/>
                    </a:cubicBezTo>
                    <a:cubicBezTo>
                      <a:pt x="40" y="52"/>
                      <a:pt x="44" y="51"/>
                      <a:pt x="46" y="53"/>
                    </a:cubicBezTo>
                    <a:cubicBezTo>
                      <a:pt x="46" y="53"/>
                      <a:pt x="46" y="53"/>
                      <a:pt x="46" y="53"/>
                    </a:cubicBezTo>
                    <a:cubicBezTo>
                      <a:pt x="47" y="54"/>
                      <a:pt x="50" y="54"/>
                      <a:pt x="52" y="53"/>
                    </a:cubicBezTo>
                    <a:cubicBezTo>
                      <a:pt x="53" y="51"/>
                      <a:pt x="53" y="51"/>
                      <a:pt x="53" y="51"/>
                    </a:cubicBezTo>
                    <a:cubicBezTo>
                      <a:pt x="55" y="49"/>
                      <a:pt x="55" y="47"/>
                      <a:pt x="53" y="45"/>
                    </a:cubicBezTo>
                    <a:cubicBezTo>
                      <a:pt x="53" y="45"/>
                      <a:pt x="53" y="45"/>
                      <a:pt x="53" y="45"/>
                    </a:cubicBezTo>
                    <a:cubicBezTo>
                      <a:pt x="52" y="44"/>
                      <a:pt x="51" y="41"/>
                      <a:pt x="51" y="40"/>
                    </a:cubicBezTo>
                    <a:cubicBezTo>
                      <a:pt x="52" y="39"/>
                      <a:pt x="55" y="36"/>
                      <a:pt x="57" y="36"/>
                    </a:cubicBezTo>
                    <a:close/>
                    <a:moveTo>
                      <a:pt x="31" y="46"/>
                    </a:moveTo>
                    <a:cubicBezTo>
                      <a:pt x="22" y="46"/>
                      <a:pt x="16" y="39"/>
                      <a:pt x="16" y="30"/>
                    </a:cubicBezTo>
                    <a:cubicBezTo>
                      <a:pt x="16" y="22"/>
                      <a:pt x="22" y="15"/>
                      <a:pt x="31" y="15"/>
                    </a:cubicBezTo>
                    <a:cubicBezTo>
                      <a:pt x="39" y="15"/>
                      <a:pt x="46" y="22"/>
                      <a:pt x="46" y="30"/>
                    </a:cubicBezTo>
                    <a:cubicBezTo>
                      <a:pt x="46" y="39"/>
                      <a:pt x="39" y="46"/>
                      <a:pt x="31" y="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24" name="Freeform 25"/>
              <p:cNvSpPr>
                <a:spLocks noEditPoints="1"/>
              </p:cNvSpPr>
              <p:nvPr/>
            </p:nvSpPr>
            <p:spPr bwMode="auto">
              <a:xfrm>
                <a:off x="4938713" y="3213100"/>
                <a:ext cx="188913" cy="187325"/>
              </a:xfrm>
              <a:custGeom>
                <a:avLst/>
                <a:gdLst>
                  <a:gd name="T0" fmla="*/ 46 w 50"/>
                  <a:gd name="T1" fmla="*/ 29 h 50"/>
                  <a:gd name="T2" fmla="*/ 50 w 50"/>
                  <a:gd name="T3" fmla="*/ 25 h 50"/>
                  <a:gd name="T4" fmla="*/ 50 w 50"/>
                  <a:gd name="T5" fmla="*/ 25 h 50"/>
                  <a:gd name="T6" fmla="*/ 46 w 50"/>
                  <a:gd name="T7" fmla="*/ 20 h 50"/>
                  <a:gd name="T8" fmla="*/ 42 w 50"/>
                  <a:gd name="T9" fmla="*/ 19 h 50"/>
                  <a:gd name="T10" fmla="*/ 43 w 50"/>
                  <a:gd name="T11" fmla="*/ 13 h 50"/>
                  <a:gd name="T12" fmla="*/ 43 w 50"/>
                  <a:gd name="T13" fmla="*/ 7 h 50"/>
                  <a:gd name="T14" fmla="*/ 42 w 50"/>
                  <a:gd name="T15" fmla="*/ 7 h 50"/>
                  <a:gd name="T16" fmla="*/ 37 w 50"/>
                  <a:gd name="T17" fmla="*/ 7 h 50"/>
                  <a:gd name="T18" fmla="*/ 33 w 50"/>
                  <a:gd name="T19" fmla="*/ 8 h 50"/>
                  <a:gd name="T20" fmla="*/ 29 w 50"/>
                  <a:gd name="T21" fmla="*/ 3 h 50"/>
                  <a:gd name="T22" fmla="*/ 25 w 50"/>
                  <a:gd name="T23" fmla="*/ 0 h 50"/>
                  <a:gd name="T24" fmla="*/ 24 w 50"/>
                  <a:gd name="T25" fmla="*/ 0 h 50"/>
                  <a:gd name="T26" fmla="*/ 20 w 50"/>
                  <a:gd name="T27" fmla="*/ 3 h 50"/>
                  <a:gd name="T28" fmla="*/ 19 w 50"/>
                  <a:gd name="T29" fmla="*/ 7 h 50"/>
                  <a:gd name="T30" fmla="*/ 13 w 50"/>
                  <a:gd name="T31" fmla="*/ 7 h 50"/>
                  <a:gd name="T32" fmla="*/ 7 w 50"/>
                  <a:gd name="T33" fmla="*/ 7 h 50"/>
                  <a:gd name="T34" fmla="*/ 7 w 50"/>
                  <a:gd name="T35" fmla="*/ 7 h 50"/>
                  <a:gd name="T36" fmla="*/ 6 w 50"/>
                  <a:gd name="T37" fmla="*/ 13 h 50"/>
                  <a:gd name="T38" fmla="*/ 8 w 50"/>
                  <a:gd name="T39" fmla="*/ 17 h 50"/>
                  <a:gd name="T40" fmla="*/ 3 w 50"/>
                  <a:gd name="T41" fmla="*/ 20 h 50"/>
                  <a:gd name="T42" fmla="*/ 0 w 50"/>
                  <a:gd name="T43" fmla="*/ 25 h 50"/>
                  <a:gd name="T44" fmla="*/ 0 w 50"/>
                  <a:gd name="T45" fmla="*/ 25 h 50"/>
                  <a:gd name="T46" fmla="*/ 3 w 50"/>
                  <a:gd name="T47" fmla="*/ 29 h 50"/>
                  <a:gd name="T48" fmla="*/ 7 w 50"/>
                  <a:gd name="T49" fmla="*/ 31 h 50"/>
                  <a:gd name="T50" fmla="*/ 6 w 50"/>
                  <a:gd name="T51" fmla="*/ 37 h 50"/>
                  <a:gd name="T52" fmla="*/ 7 w 50"/>
                  <a:gd name="T53" fmla="*/ 42 h 50"/>
                  <a:gd name="T54" fmla="*/ 7 w 50"/>
                  <a:gd name="T55" fmla="*/ 43 h 50"/>
                  <a:gd name="T56" fmla="*/ 13 w 50"/>
                  <a:gd name="T57" fmla="*/ 43 h 50"/>
                  <a:gd name="T58" fmla="*/ 17 w 50"/>
                  <a:gd name="T59" fmla="*/ 42 h 50"/>
                  <a:gd name="T60" fmla="*/ 20 w 50"/>
                  <a:gd name="T61" fmla="*/ 46 h 50"/>
                  <a:gd name="T62" fmla="*/ 24 w 50"/>
                  <a:gd name="T63" fmla="*/ 50 h 50"/>
                  <a:gd name="T64" fmla="*/ 25 w 50"/>
                  <a:gd name="T65" fmla="*/ 50 h 50"/>
                  <a:gd name="T66" fmla="*/ 29 w 50"/>
                  <a:gd name="T67" fmla="*/ 46 h 50"/>
                  <a:gd name="T68" fmla="*/ 31 w 50"/>
                  <a:gd name="T69" fmla="*/ 42 h 50"/>
                  <a:gd name="T70" fmla="*/ 37 w 50"/>
                  <a:gd name="T71" fmla="*/ 43 h 50"/>
                  <a:gd name="T72" fmla="*/ 42 w 50"/>
                  <a:gd name="T73" fmla="*/ 43 h 50"/>
                  <a:gd name="T74" fmla="*/ 43 w 50"/>
                  <a:gd name="T75" fmla="*/ 42 h 50"/>
                  <a:gd name="T76" fmla="*/ 43 w 50"/>
                  <a:gd name="T77" fmla="*/ 37 h 50"/>
                  <a:gd name="T78" fmla="*/ 42 w 50"/>
                  <a:gd name="T79" fmla="*/ 33 h 50"/>
                  <a:gd name="T80" fmla="*/ 46 w 50"/>
                  <a:gd name="T81" fmla="*/ 29 h 50"/>
                  <a:gd name="T82" fmla="*/ 25 w 50"/>
                  <a:gd name="T83" fmla="*/ 37 h 50"/>
                  <a:gd name="T84" fmla="*/ 12 w 50"/>
                  <a:gd name="T85" fmla="*/ 25 h 50"/>
                  <a:gd name="T86" fmla="*/ 25 w 50"/>
                  <a:gd name="T87" fmla="*/ 12 h 50"/>
                  <a:gd name="T88" fmla="*/ 37 w 50"/>
                  <a:gd name="T89" fmla="*/ 25 h 50"/>
                  <a:gd name="T90" fmla="*/ 25 w 50"/>
                  <a:gd name="T91" fmla="*/ 3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 h="50">
                    <a:moveTo>
                      <a:pt x="46" y="29"/>
                    </a:moveTo>
                    <a:cubicBezTo>
                      <a:pt x="48" y="29"/>
                      <a:pt x="50" y="27"/>
                      <a:pt x="50" y="25"/>
                    </a:cubicBezTo>
                    <a:cubicBezTo>
                      <a:pt x="50" y="25"/>
                      <a:pt x="50" y="25"/>
                      <a:pt x="50" y="25"/>
                    </a:cubicBezTo>
                    <a:cubicBezTo>
                      <a:pt x="50" y="22"/>
                      <a:pt x="48" y="20"/>
                      <a:pt x="46" y="20"/>
                    </a:cubicBezTo>
                    <a:cubicBezTo>
                      <a:pt x="45" y="20"/>
                      <a:pt x="43" y="20"/>
                      <a:pt x="42" y="19"/>
                    </a:cubicBezTo>
                    <a:cubicBezTo>
                      <a:pt x="42" y="18"/>
                      <a:pt x="42" y="14"/>
                      <a:pt x="43" y="13"/>
                    </a:cubicBezTo>
                    <a:cubicBezTo>
                      <a:pt x="44" y="11"/>
                      <a:pt x="44" y="9"/>
                      <a:pt x="43" y="7"/>
                    </a:cubicBezTo>
                    <a:cubicBezTo>
                      <a:pt x="42" y="7"/>
                      <a:pt x="42" y="7"/>
                      <a:pt x="42" y="7"/>
                    </a:cubicBezTo>
                    <a:cubicBezTo>
                      <a:pt x="41" y="5"/>
                      <a:pt x="38" y="5"/>
                      <a:pt x="37" y="7"/>
                    </a:cubicBezTo>
                    <a:cubicBezTo>
                      <a:pt x="36" y="8"/>
                      <a:pt x="34" y="8"/>
                      <a:pt x="33" y="8"/>
                    </a:cubicBezTo>
                    <a:cubicBezTo>
                      <a:pt x="32" y="8"/>
                      <a:pt x="29" y="5"/>
                      <a:pt x="29" y="3"/>
                    </a:cubicBezTo>
                    <a:cubicBezTo>
                      <a:pt x="29" y="1"/>
                      <a:pt x="27" y="0"/>
                      <a:pt x="25" y="0"/>
                    </a:cubicBezTo>
                    <a:cubicBezTo>
                      <a:pt x="24" y="0"/>
                      <a:pt x="24" y="0"/>
                      <a:pt x="24" y="0"/>
                    </a:cubicBezTo>
                    <a:cubicBezTo>
                      <a:pt x="22" y="0"/>
                      <a:pt x="20" y="1"/>
                      <a:pt x="20" y="3"/>
                    </a:cubicBezTo>
                    <a:cubicBezTo>
                      <a:pt x="20" y="5"/>
                      <a:pt x="20" y="7"/>
                      <a:pt x="19" y="7"/>
                    </a:cubicBezTo>
                    <a:cubicBezTo>
                      <a:pt x="18" y="8"/>
                      <a:pt x="14" y="8"/>
                      <a:pt x="13" y="7"/>
                    </a:cubicBezTo>
                    <a:cubicBezTo>
                      <a:pt x="11" y="5"/>
                      <a:pt x="9" y="5"/>
                      <a:pt x="7" y="7"/>
                    </a:cubicBezTo>
                    <a:cubicBezTo>
                      <a:pt x="7" y="7"/>
                      <a:pt x="7" y="7"/>
                      <a:pt x="7" y="7"/>
                    </a:cubicBezTo>
                    <a:cubicBezTo>
                      <a:pt x="5" y="9"/>
                      <a:pt x="5" y="11"/>
                      <a:pt x="6" y="13"/>
                    </a:cubicBezTo>
                    <a:cubicBezTo>
                      <a:pt x="8" y="14"/>
                      <a:pt x="8" y="16"/>
                      <a:pt x="8" y="17"/>
                    </a:cubicBezTo>
                    <a:cubicBezTo>
                      <a:pt x="7" y="18"/>
                      <a:pt x="5" y="20"/>
                      <a:pt x="3" y="20"/>
                    </a:cubicBezTo>
                    <a:cubicBezTo>
                      <a:pt x="1" y="20"/>
                      <a:pt x="0" y="22"/>
                      <a:pt x="0" y="25"/>
                    </a:cubicBezTo>
                    <a:cubicBezTo>
                      <a:pt x="0" y="25"/>
                      <a:pt x="0" y="25"/>
                      <a:pt x="0" y="25"/>
                    </a:cubicBezTo>
                    <a:cubicBezTo>
                      <a:pt x="0" y="27"/>
                      <a:pt x="1" y="29"/>
                      <a:pt x="3" y="29"/>
                    </a:cubicBezTo>
                    <a:cubicBezTo>
                      <a:pt x="5" y="29"/>
                      <a:pt x="7" y="30"/>
                      <a:pt x="7" y="31"/>
                    </a:cubicBezTo>
                    <a:cubicBezTo>
                      <a:pt x="8" y="32"/>
                      <a:pt x="8" y="36"/>
                      <a:pt x="6" y="37"/>
                    </a:cubicBezTo>
                    <a:cubicBezTo>
                      <a:pt x="5" y="38"/>
                      <a:pt x="5" y="41"/>
                      <a:pt x="7" y="42"/>
                    </a:cubicBezTo>
                    <a:cubicBezTo>
                      <a:pt x="7" y="43"/>
                      <a:pt x="7" y="43"/>
                      <a:pt x="7" y="43"/>
                    </a:cubicBezTo>
                    <a:cubicBezTo>
                      <a:pt x="9" y="44"/>
                      <a:pt x="11" y="45"/>
                      <a:pt x="13" y="43"/>
                    </a:cubicBezTo>
                    <a:cubicBezTo>
                      <a:pt x="14" y="42"/>
                      <a:pt x="16" y="41"/>
                      <a:pt x="17" y="42"/>
                    </a:cubicBezTo>
                    <a:cubicBezTo>
                      <a:pt x="18" y="42"/>
                      <a:pt x="20" y="45"/>
                      <a:pt x="20" y="46"/>
                    </a:cubicBezTo>
                    <a:cubicBezTo>
                      <a:pt x="20" y="48"/>
                      <a:pt x="22" y="50"/>
                      <a:pt x="24" y="50"/>
                    </a:cubicBezTo>
                    <a:cubicBezTo>
                      <a:pt x="25" y="50"/>
                      <a:pt x="25" y="50"/>
                      <a:pt x="25" y="50"/>
                    </a:cubicBezTo>
                    <a:cubicBezTo>
                      <a:pt x="27" y="50"/>
                      <a:pt x="29" y="48"/>
                      <a:pt x="29" y="46"/>
                    </a:cubicBezTo>
                    <a:cubicBezTo>
                      <a:pt x="29" y="45"/>
                      <a:pt x="30" y="43"/>
                      <a:pt x="31" y="42"/>
                    </a:cubicBezTo>
                    <a:cubicBezTo>
                      <a:pt x="32" y="42"/>
                      <a:pt x="36" y="42"/>
                      <a:pt x="37" y="43"/>
                    </a:cubicBezTo>
                    <a:cubicBezTo>
                      <a:pt x="38" y="45"/>
                      <a:pt x="41" y="44"/>
                      <a:pt x="42" y="43"/>
                    </a:cubicBezTo>
                    <a:cubicBezTo>
                      <a:pt x="43" y="42"/>
                      <a:pt x="43" y="42"/>
                      <a:pt x="43" y="42"/>
                    </a:cubicBezTo>
                    <a:cubicBezTo>
                      <a:pt x="44" y="41"/>
                      <a:pt x="44" y="38"/>
                      <a:pt x="43" y="37"/>
                    </a:cubicBezTo>
                    <a:cubicBezTo>
                      <a:pt x="42" y="36"/>
                      <a:pt x="41" y="34"/>
                      <a:pt x="42" y="33"/>
                    </a:cubicBezTo>
                    <a:cubicBezTo>
                      <a:pt x="42" y="32"/>
                      <a:pt x="45" y="29"/>
                      <a:pt x="46" y="29"/>
                    </a:cubicBezTo>
                    <a:close/>
                    <a:moveTo>
                      <a:pt x="25" y="37"/>
                    </a:moveTo>
                    <a:cubicBezTo>
                      <a:pt x="18" y="37"/>
                      <a:pt x="12" y="32"/>
                      <a:pt x="12" y="25"/>
                    </a:cubicBezTo>
                    <a:cubicBezTo>
                      <a:pt x="12" y="18"/>
                      <a:pt x="18" y="12"/>
                      <a:pt x="25" y="12"/>
                    </a:cubicBezTo>
                    <a:cubicBezTo>
                      <a:pt x="32" y="12"/>
                      <a:pt x="37" y="18"/>
                      <a:pt x="37" y="25"/>
                    </a:cubicBezTo>
                    <a:cubicBezTo>
                      <a:pt x="37" y="32"/>
                      <a:pt x="32" y="37"/>
                      <a:pt x="25"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25" name="Freeform 26"/>
              <p:cNvSpPr>
                <a:spLocks noEditPoints="1"/>
              </p:cNvSpPr>
              <p:nvPr/>
            </p:nvSpPr>
            <p:spPr bwMode="auto">
              <a:xfrm>
                <a:off x="4957763" y="3419475"/>
                <a:ext cx="146050" cy="146050"/>
              </a:xfrm>
              <a:custGeom>
                <a:avLst/>
                <a:gdLst>
                  <a:gd name="T0" fmla="*/ 37 w 39"/>
                  <a:gd name="T1" fmla="*/ 23 h 39"/>
                  <a:gd name="T2" fmla="*/ 39 w 39"/>
                  <a:gd name="T3" fmla="*/ 20 h 39"/>
                  <a:gd name="T4" fmla="*/ 37 w 39"/>
                  <a:gd name="T5" fmla="*/ 16 h 39"/>
                  <a:gd name="T6" fmla="*/ 33 w 39"/>
                  <a:gd name="T7" fmla="*/ 15 h 39"/>
                  <a:gd name="T8" fmla="*/ 34 w 39"/>
                  <a:gd name="T9" fmla="*/ 10 h 39"/>
                  <a:gd name="T10" fmla="*/ 34 w 39"/>
                  <a:gd name="T11" fmla="*/ 6 h 39"/>
                  <a:gd name="T12" fmla="*/ 29 w 39"/>
                  <a:gd name="T13" fmla="*/ 6 h 39"/>
                  <a:gd name="T14" fmla="*/ 26 w 39"/>
                  <a:gd name="T15" fmla="*/ 7 h 39"/>
                  <a:gd name="T16" fmla="*/ 23 w 39"/>
                  <a:gd name="T17" fmla="*/ 3 h 39"/>
                  <a:gd name="T18" fmla="*/ 20 w 39"/>
                  <a:gd name="T19" fmla="*/ 0 h 39"/>
                  <a:gd name="T20" fmla="*/ 16 w 39"/>
                  <a:gd name="T21" fmla="*/ 3 h 39"/>
                  <a:gd name="T22" fmla="*/ 15 w 39"/>
                  <a:gd name="T23" fmla="*/ 6 h 39"/>
                  <a:gd name="T24" fmla="*/ 10 w 39"/>
                  <a:gd name="T25" fmla="*/ 6 h 39"/>
                  <a:gd name="T26" fmla="*/ 6 w 39"/>
                  <a:gd name="T27" fmla="*/ 6 h 39"/>
                  <a:gd name="T28" fmla="*/ 6 w 39"/>
                  <a:gd name="T29" fmla="*/ 10 h 39"/>
                  <a:gd name="T30" fmla="*/ 7 w 39"/>
                  <a:gd name="T31" fmla="*/ 14 h 39"/>
                  <a:gd name="T32" fmla="*/ 3 w 39"/>
                  <a:gd name="T33" fmla="*/ 16 h 39"/>
                  <a:gd name="T34" fmla="*/ 0 w 39"/>
                  <a:gd name="T35" fmla="*/ 20 h 39"/>
                  <a:gd name="T36" fmla="*/ 3 w 39"/>
                  <a:gd name="T37" fmla="*/ 23 h 39"/>
                  <a:gd name="T38" fmla="*/ 6 w 39"/>
                  <a:gd name="T39" fmla="*/ 25 h 39"/>
                  <a:gd name="T40" fmla="*/ 6 w 39"/>
                  <a:gd name="T41" fmla="*/ 29 h 39"/>
                  <a:gd name="T42" fmla="*/ 6 w 39"/>
                  <a:gd name="T43" fmla="*/ 34 h 39"/>
                  <a:gd name="T44" fmla="*/ 10 w 39"/>
                  <a:gd name="T45" fmla="*/ 34 h 39"/>
                  <a:gd name="T46" fmla="*/ 14 w 39"/>
                  <a:gd name="T47" fmla="*/ 33 h 39"/>
                  <a:gd name="T48" fmla="*/ 16 w 39"/>
                  <a:gd name="T49" fmla="*/ 37 h 39"/>
                  <a:gd name="T50" fmla="*/ 20 w 39"/>
                  <a:gd name="T51" fmla="*/ 39 h 39"/>
                  <a:gd name="T52" fmla="*/ 23 w 39"/>
                  <a:gd name="T53" fmla="*/ 37 h 39"/>
                  <a:gd name="T54" fmla="*/ 25 w 39"/>
                  <a:gd name="T55" fmla="*/ 34 h 39"/>
                  <a:gd name="T56" fmla="*/ 29 w 39"/>
                  <a:gd name="T57" fmla="*/ 34 h 39"/>
                  <a:gd name="T58" fmla="*/ 34 w 39"/>
                  <a:gd name="T59" fmla="*/ 34 h 39"/>
                  <a:gd name="T60" fmla="*/ 34 w 39"/>
                  <a:gd name="T61" fmla="*/ 29 h 39"/>
                  <a:gd name="T62" fmla="*/ 33 w 39"/>
                  <a:gd name="T63" fmla="*/ 26 h 39"/>
                  <a:gd name="T64" fmla="*/ 37 w 39"/>
                  <a:gd name="T65" fmla="*/ 23 h 39"/>
                  <a:gd name="T66" fmla="*/ 20 w 39"/>
                  <a:gd name="T67" fmla="*/ 30 h 39"/>
                  <a:gd name="T68" fmla="*/ 10 w 39"/>
                  <a:gd name="T69" fmla="*/ 20 h 39"/>
                  <a:gd name="T70" fmla="*/ 20 w 39"/>
                  <a:gd name="T71" fmla="*/ 10 h 39"/>
                  <a:gd name="T72" fmla="*/ 30 w 39"/>
                  <a:gd name="T73" fmla="*/ 20 h 39"/>
                  <a:gd name="T74" fmla="*/ 20 w 39"/>
                  <a:gd name="T75"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 h="39">
                    <a:moveTo>
                      <a:pt x="37" y="23"/>
                    </a:moveTo>
                    <a:cubicBezTo>
                      <a:pt x="38" y="23"/>
                      <a:pt x="39" y="22"/>
                      <a:pt x="39" y="20"/>
                    </a:cubicBezTo>
                    <a:cubicBezTo>
                      <a:pt x="39" y="18"/>
                      <a:pt x="38" y="16"/>
                      <a:pt x="37" y="16"/>
                    </a:cubicBezTo>
                    <a:cubicBezTo>
                      <a:pt x="35" y="16"/>
                      <a:pt x="34" y="16"/>
                      <a:pt x="33" y="15"/>
                    </a:cubicBezTo>
                    <a:cubicBezTo>
                      <a:pt x="33" y="14"/>
                      <a:pt x="33" y="11"/>
                      <a:pt x="34" y="10"/>
                    </a:cubicBezTo>
                    <a:cubicBezTo>
                      <a:pt x="35" y="9"/>
                      <a:pt x="35" y="7"/>
                      <a:pt x="34" y="6"/>
                    </a:cubicBezTo>
                    <a:cubicBezTo>
                      <a:pt x="32" y="5"/>
                      <a:pt x="30" y="5"/>
                      <a:pt x="29" y="6"/>
                    </a:cubicBezTo>
                    <a:cubicBezTo>
                      <a:pt x="28" y="7"/>
                      <a:pt x="27" y="7"/>
                      <a:pt x="26" y="7"/>
                    </a:cubicBezTo>
                    <a:cubicBezTo>
                      <a:pt x="25" y="6"/>
                      <a:pt x="23" y="4"/>
                      <a:pt x="23" y="3"/>
                    </a:cubicBezTo>
                    <a:cubicBezTo>
                      <a:pt x="23" y="2"/>
                      <a:pt x="22" y="0"/>
                      <a:pt x="20" y="0"/>
                    </a:cubicBezTo>
                    <a:cubicBezTo>
                      <a:pt x="18" y="0"/>
                      <a:pt x="16" y="2"/>
                      <a:pt x="16" y="3"/>
                    </a:cubicBezTo>
                    <a:cubicBezTo>
                      <a:pt x="16" y="4"/>
                      <a:pt x="16" y="6"/>
                      <a:pt x="15" y="6"/>
                    </a:cubicBezTo>
                    <a:cubicBezTo>
                      <a:pt x="14" y="6"/>
                      <a:pt x="11" y="7"/>
                      <a:pt x="10" y="6"/>
                    </a:cubicBezTo>
                    <a:cubicBezTo>
                      <a:pt x="9" y="5"/>
                      <a:pt x="7" y="5"/>
                      <a:pt x="6" y="6"/>
                    </a:cubicBezTo>
                    <a:cubicBezTo>
                      <a:pt x="5" y="7"/>
                      <a:pt x="4" y="9"/>
                      <a:pt x="6" y="10"/>
                    </a:cubicBezTo>
                    <a:cubicBezTo>
                      <a:pt x="7" y="11"/>
                      <a:pt x="7" y="13"/>
                      <a:pt x="7" y="14"/>
                    </a:cubicBezTo>
                    <a:cubicBezTo>
                      <a:pt x="6" y="14"/>
                      <a:pt x="4" y="16"/>
                      <a:pt x="3" y="16"/>
                    </a:cubicBezTo>
                    <a:cubicBezTo>
                      <a:pt x="2" y="16"/>
                      <a:pt x="0" y="18"/>
                      <a:pt x="0" y="20"/>
                    </a:cubicBezTo>
                    <a:cubicBezTo>
                      <a:pt x="0" y="22"/>
                      <a:pt x="2" y="23"/>
                      <a:pt x="3" y="23"/>
                    </a:cubicBezTo>
                    <a:cubicBezTo>
                      <a:pt x="4" y="23"/>
                      <a:pt x="6" y="24"/>
                      <a:pt x="6" y="25"/>
                    </a:cubicBezTo>
                    <a:cubicBezTo>
                      <a:pt x="6" y="25"/>
                      <a:pt x="7" y="28"/>
                      <a:pt x="6" y="29"/>
                    </a:cubicBezTo>
                    <a:cubicBezTo>
                      <a:pt x="4" y="30"/>
                      <a:pt x="5" y="32"/>
                      <a:pt x="6" y="34"/>
                    </a:cubicBezTo>
                    <a:cubicBezTo>
                      <a:pt x="7" y="35"/>
                      <a:pt x="9" y="35"/>
                      <a:pt x="10" y="34"/>
                    </a:cubicBezTo>
                    <a:cubicBezTo>
                      <a:pt x="11" y="33"/>
                      <a:pt x="13" y="33"/>
                      <a:pt x="14" y="33"/>
                    </a:cubicBezTo>
                    <a:cubicBezTo>
                      <a:pt x="14" y="33"/>
                      <a:pt x="16" y="35"/>
                      <a:pt x="16" y="37"/>
                    </a:cubicBezTo>
                    <a:cubicBezTo>
                      <a:pt x="16" y="38"/>
                      <a:pt x="18" y="39"/>
                      <a:pt x="20" y="39"/>
                    </a:cubicBezTo>
                    <a:cubicBezTo>
                      <a:pt x="22" y="39"/>
                      <a:pt x="23" y="38"/>
                      <a:pt x="23" y="37"/>
                    </a:cubicBezTo>
                    <a:cubicBezTo>
                      <a:pt x="23" y="35"/>
                      <a:pt x="24" y="34"/>
                      <a:pt x="25" y="34"/>
                    </a:cubicBezTo>
                    <a:cubicBezTo>
                      <a:pt x="25" y="33"/>
                      <a:pt x="28" y="33"/>
                      <a:pt x="29" y="34"/>
                    </a:cubicBezTo>
                    <a:cubicBezTo>
                      <a:pt x="30" y="35"/>
                      <a:pt x="32" y="35"/>
                      <a:pt x="34" y="34"/>
                    </a:cubicBezTo>
                    <a:cubicBezTo>
                      <a:pt x="35" y="32"/>
                      <a:pt x="35" y="30"/>
                      <a:pt x="34" y="29"/>
                    </a:cubicBezTo>
                    <a:cubicBezTo>
                      <a:pt x="33" y="28"/>
                      <a:pt x="33" y="27"/>
                      <a:pt x="33" y="26"/>
                    </a:cubicBezTo>
                    <a:cubicBezTo>
                      <a:pt x="33" y="25"/>
                      <a:pt x="35" y="23"/>
                      <a:pt x="37" y="23"/>
                    </a:cubicBezTo>
                    <a:close/>
                    <a:moveTo>
                      <a:pt x="20" y="30"/>
                    </a:moveTo>
                    <a:cubicBezTo>
                      <a:pt x="14" y="30"/>
                      <a:pt x="10" y="25"/>
                      <a:pt x="10" y="20"/>
                    </a:cubicBezTo>
                    <a:cubicBezTo>
                      <a:pt x="10" y="14"/>
                      <a:pt x="14" y="10"/>
                      <a:pt x="20" y="10"/>
                    </a:cubicBezTo>
                    <a:cubicBezTo>
                      <a:pt x="25" y="10"/>
                      <a:pt x="30" y="14"/>
                      <a:pt x="30" y="20"/>
                    </a:cubicBezTo>
                    <a:cubicBezTo>
                      <a:pt x="30" y="25"/>
                      <a:pt x="25" y="30"/>
                      <a:pt x="20"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26" name="Freeform 27"/>
              <p:cNvSpPr/>
              <p:nvPr/>
            </p:nvSpPr>
            <p:spPr bwMode="auto">
              <a:xfrm>
                <a:off x="6985001" y="3208338"/>
                <a:ext cx="407988" cy="357188"/>
              </a:xfrm>
              <a:custGeom>
                <a:avLst/>
                <a:gdLst>
                  <a:gd name="T0" fmla="*/ 98 w 109"/>
                  <a:gd name="T1" fmla="*/ 73 h 95"/>
                  <a:gd name="T2" fmla="*/ 71 w 109"/>
                  <a:gd name="T3" fmla="*/ 61 h 95"/>
                  <a:gd name="T4" fmla="*/ 73 w 109"/>
                  <a:gd name="T5" fmla="*/ 55 h 95"/>
                  <a:gd name="T6" fmla="*/ 75 w 109"/>
                  <a:gd name="T7" fmla="*/ 48 h 95"/>
                  <a:gd name="T8" fmla="*/ 77 w 109"/>
                  <a:gd name="T9" fmla="*/ 48 h 95"/>
                  <a:gd name="T10" fmla="*/ 80 w 109"/>
                  <a:gd name="T11" fmla="*/ 36 h 95"/>
                  <a:gd name="T12" fmla="*/ 77 w 109"/>
                  <a:gd name="T13" fmla="*/ 33 h 95"/>
                  <a:gd name="T14" fmla="*/ 76 w 109"/>
                  <a:gd name="T15" fmla="*/ 18 h 95"/>
                  <a:gd name="T16" fmla="*/ 78 w 109"/>
                  <a:gd name="T17" fmla="*/ 18 h 95"/>
                  <a:gd name="T18" fmla="*/ 67 w 109"/>
                  <a:gd name="T19" fmla="*/ 5 h 95"/>
                  <a:gd name="T20" fmla="*/ 55 w 109"/>
                  <a:gd name="T21" fmla="*/ 2 h 95"/>
                  <a:gd name="T22" fmla="*/ 52 w 109"/>
                  <a:gd name="T23" fmla="*/ 2 h 95"/>
                  <a:gd name="T24" fmla="*/ 51 w 109"/>
                  <a:gd name="T25" fmla="*/ 2 h 95"/>
                  <a:gd name="T26" fmla="*/ 32 w 109"/>
                  <a:gd name="T27" fmla="*/ 33 h 95"/>
                  <a:gd name="T28" fmla="*/ 30 w 109"/>
                  <a:gd name="T29" fmla="*/ 36 h 95"/>
                  <a:gd name="T30" fmla="*/ 32 w 109"/>
                  <a:gd name="T31" fmla="*/ 48 h 95"/>
                  <a:gd name="T32" fmla="*/ 35 w 109"/>
                  <a:gd name="T33" fmla="*/ 48 h 95"/>
                  <a:gd name="T34" fmla="*/ 36 w 109"/>
                  <a:gd name="T35" fmla="*/ 55 h 95"/>
                  <a:gd name="T36" fmla="*/ 39 w 109"/>
                  <a:gd name="T37" fmla="*/ 61 h 95"/>
                  <a:gd name="T38" fmla="*/ 12 w 109"/>
                  <a:gd name="T39" fmla="*/ 73 h 95"/>
                  <a:gd name="T40" fmla="*/ 2 w 109"/>
                  <a:gd name="T41" fmla="*/ 95 h 95"/>
                  <a:gd name="T42" fmla="*/ 55 w 109"/>
                  <a:gd name="T43" fmla="*/ 95 h 95"/>
                  <a:gd name="T44" fmla="*/ 107 w 109"/>
                  <a:gd name="T45" fmla="*/ 95 h 95"/>
                  <a:gd name="T46" fmla="*/ 98 w 109"/>
                  <a:gd name="T47" fmla="*/ 7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9" h="95">
                    <a:moveTo>
                      <a:pt x="98" y="73"/>
                    </a:moveTo>
                    <a:cubicBezTo>
                      <a:pt x="86" y="70"/>
                      <a:pt x="73" y="70"/>
                      <a:pt x="71" y="61"/>
                    </a:cubicBezTo>
                    <a:cubicBezTo>
                      <a:pt x="71" y="61"/>
                      <a:pt x="72" y="59"/>
                      <a:pt x="73" y="55"/>
                    </a:cubicBezTo>
                    <a:cubicBezTo>
                      <a:pt x="74" y="52"/>
                      <a:pt x="75" y="48"/>
                      <a:pt x="75" y="48"/>
                    </a:cubicBezTo>
                    <a:cubicBezTo>
                      <a:pt x="75" y="48"/>
                      <a:pt x="76" y="51"/>
                      <a:pt x="77" y="48"/>
                    </a:cubicBezTo>
                    <a:cubicBezTo>
                      <a:pt x="78" y="45"/>
                      <a:pt x="80" y="38"/>
                      <a:pt x="80" y="36"/>
                    </a:cubicBezTo>
                    <a:cubicBezTo>
                      <a:pt x="80" y="33"/>
                      <a:pt x="77" y="33"/>
                      <a:pt x="77" y="33"/>
                    </a:cubicBezTo>
                    <a:cubicBezTo>
                      <a:pt x="77" y="33"/>
                      <a:pt x="78" y="26"/>
                      <a:pt x="76" y="18"/>
                    </a:cubicBezTo>
                    <a:cubicBezTo>
                      <a:pt x="77" y="18"/>
                      <a:pt x="78" y="18"/>
                      <a:pt x="78" y="18"/>
                    </a:cubicBezTo>
                    <a:cubicBezTo>
                      <a:pt x="75" y="13"/>
                      <a:pt x="76" y="8"/>
                      <a:pt x="67" y="5"/>
                    </a:cubicBezTo>
                    <a:cubicBezTo>
                      <a:pt x="64" y="3"/>
                      <a:pt x="60" y="2"/>
                      <a:pt x="55" y="2"/>
                    </a:cubicBezTo>
                    <a:cubicBezTo>
                      <a:pt x="54" y="2"/>
                      <a:pt x="53" y="2"/>
                      <a:pt x="52" y="2"/>
                    </a:cubicBezTo>
                    <a:cubicBezTo>
                      <a:pt x="51" y="2"/>
                      <a:pt x="51" y="2"/>
                      <a:pt x="51" y="2"/>
                    </a:cubicBezTo>
                    <a:cubicBezTo>
                      <a:pt x="25" y="0"/>
                      <a:pt x="32" y="33"/>
                      <a:pt x="32" y="33"/>
                    </a:cubicBezTo>
                    <a:cubicBezTo>
                      <a:pt x="32" y="33"/>
                      <a:pt x="30" y="33"/>
                      <a:pt x="30" y="36"/>
                    </a:cubicBezTo>
                    <a:cubicBezTo>
                      <a:pt x="30" y="38"/>
                      <a:pt x="31" y="45"/>
                      <a:pt x="32" y="48"/>
                    </a:cubicBezTo>
                    <a:cubicBezTo>
                      <a:pt x="33" y="51"/>
                      <a:pt x="35" y="48"/>
                      <a:pt x="35" y="48"/>
                    </a:cubicBezTo>
                    <a:cubicBezTo>
                      <a:pt x="35" y="48"/>
                      <a:pt x="35" y="52"/>
                      <a:pt x="36" y="55"/>
                    </a:cubicBezTo>
                    <a:cubicBezTo>
                      <a:pt x="37" y="58"/>
                      <a:pt x="39" y="61"/>
                      <a:pt x="39" y="61"/>
                    </a:cubicBezTo>
                    <a:cubicBezTo>
                      <a:pt x="36" y="70"/>
                      <a:pt x="23" y="70"/>
                      <a:pt x="12" y="73"/>
                    </a:cubicBezTo>
                    <a:cubicBezTo>
                      <a:pt x="0" y="77"/>
                      <a:pt x="2" y="95"/>
                      <a:pt x="2" y="95"/>
                    </a:cubicBezTo>
                    <a:cubicBezTo>
                      <a:pt x="55" y="95"/>
                      <a:pt x="55" y="95"/>
                      <a:pt x="55" y="95"/>
                    </a:cubicBezTo>
                    <a:cubicBezTo>
                      <a:pt x="107" y="95"/>
                      <a:pt x="107" y="95"/>
                      <a:pt x="107" y="95"/>
                    </a:cubicBezTo>
                    <a:cubicBezTo>
                      <a:pt x="107" y="95"/>
                      <a:pt x="109" y="77"/>
                      <a:pt x="98" y="7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27" name="Freeform 28"/>
              <p:cNvSpPr>
                <a:spLocks noEditPoints="1"/>
              </p:cNvSpPr>
              <p:nvPr/>
            </p:nvSpPr>
            <p:spPr bwMode="auto">
              <a:xfrm>
                <a:off x="2439988" y="3186113"/>
                <a:ext cx="176213" cy="379413"/>
              </a:xfrm>
              <a:custGeom>
                <a:avLst/>
                <a:gdLst>
                  <a:gd name="T0" fmla="*/ 47 w 47"/>
                  <a:gd name="T1" fmla="*/ 32 h 101"/>
                  <a:gd name="T2" fmla="*/ 47 w 47"/>
                  <a:gd name="T3" fmla="*/ 8 h 101"/>
                  <a:gd name="T4" fmla="*/ 39 w 47"/>
                  <a:gd name="T5" fmla="*/ 0 h 101"/>
                  <a:gd name="T6" fmla="*/ 8 w 47"/>
                  <a:gd name="T7" fmla="*/ 0 h 101"/>
                  <a:gd name="T8" fmla="*/ 0 w 47"/>
                  <a:gd name="T9" fmla="*/ 8 h 101"/>
                  <a:gd name="T10" fmla="*/ 0 w 47"/>
                  <a:gd name="T11" fmla="*/ 93 h 101"/>
                  <a:gd name="T12" fmla="*/ 8 w 47"/>
                  <a:gd name="T13" fmla="*/ 101 h 101"/>
                  <a:gd name="T14" fmla="*/ 39 w 47"/>
                  <a:gd name="T15" fmla="*/ 101 h 101"/>
                  <a:gd name="T16" fmla="*/ 47 w 47"/>
                  <a:gd name="T17" fmla="*/ 93 h 101"/>
                  <a:gd name="T18" fmla="*/ 47 w 47"/>
                  <a:gd name="T19" fmla="*/ 92 h 101"/>
                  <a:gd name="T20" fmla="*/ 43 w 47"/>
                  <a:gd name="T21" fmla="*/ 90 h 101"/>
                  <a:gd name="T22" fmla="*/ 34 w 47"/>
                  <a:gd name="T23" fmla="*/ 86 h 101"/>
                  <a:gd name="T24" fmla="*/ 3 w 47"/>
                  <a:gd name="T25" fmla="*/ 86 h 101"/>
                  <a:gd name="T26" fmla="*/ 3 w 47"/>
                  <a:gd name="T27" fmla="*/ 8 h 101"/>
                  <a:gd name="T28" fmla="*/ 44 w 47"/>
                  <a:gd name="T29" fmla="*/ 8 h 101"/>
                  <a:gd name="T30" fmla="*/ 44 w 47"/>
                  <a:gd name="T31" fmla="*/ 33 h 101"/>
                  <a:gd name="T32" fmla="*/ 47 w 47"/>
                  <a:gd name="T33" fmla="*/ 32 h 101"/>
                  <a:gd name="T34" fmla="*/ 22 w 47"/>
                  <a:gd name="T35" fmla="*/ 92 h 101"/>
                  <a:gd name="T36" fmla="*/ 25 w 47"/>
                  <a:gd name="T37" fmla="*/ 92 h 101"/>
                  <a:gd name="T38" fmla="*/ 28 w 47"/>
                  <a:gd name="T39" fmla="*/ 93 h 101"/>
                  <a:gd name="T40" fmla="*/ 25 w 47"/>
                  <a:gd name="T41" fmla="*/ 95 h 101"/>
                  <a:gd name="T42" fmla="*/ 22 w 47"/>
                  <a:gd name="T43" fmla="*/ 95 h 101"/>
                  <a:gd name="T44" fmla="*/ 19 w 47"/>
                  <a:gd name="T45" fmla="*/ 93 h 101"/>
                  <a:gd name="T46" fmla="*/ 22 w 47"/>
                  <a:gd name="T47" fmla="*/ 9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101">
                    <a:moveTo>
                      <a:pt x="47" y="32"/>
                    </a:moveTo>
                    <a:cubicBezTo>
                      <a:pt x="47" y="8"/>
                      <a:pt x="47" y="8"/>
                      <a:pt x="47" y="8"/>
                    </a:cubicBezTo>
                    <a:cubicBezTo>
                      <a:pt x="47" y="4"/>
                      <a:pt x="43" y="0"/>
                      <a:pt x="39" y="0"/>
                    </a:cubicBezTo>
                    <a:cubicBezTo>
                      <a:pt x="8" y="0"/>
                      <a:pt x="8" y="0"/>
                      <a:pt x="8" y="0"/>
                    </a:cubicBezTo>
                    <a:cubicBezTo>
                      <a:pt x="4" y="0"/>
                      <a:pt x="0" y="4"/>
                      <a:pt x="0" y="8"/>
                    </a:cubicBezTo>
                    <a:cubicBezTo>
                      <a:pt x="0" y="93"/>
                      <a:pt x="0" y="93"/>
                      <a:pt x="0" y="93"/>
                    </a:cubicBezTo>
                    <a:cubicBezTo>
                      <a:pt x="0" y="98"/>
                      <a:pt x="4" y="101"/>
                      <a:pt x="8" y="101"/>
                    </a:cubicBezTo>
                    <a:cubicBezTo>
                      <a:pt x="39" y="101"/>
                      <a:pt x="39" y="101"/>
                      <a:pt x="39" y="101"/>
                    </a:cubicBezTo>
                    <a:cubicBezTo>
                      <a:pt x="43" y="101"/>
                      <a:pt x="47" y="98"/>
                      <a:pt x="47" y="93"/>
                    </a:cubicBezTo>
                    <a:cubicBezTo>
                      <a:pt x="47" y="92"/>
                      <a:pt x="47" y="92"/>
                      <a:pt x="47" y="92"/>
                    </a:cubicBezTo>
                    <a:cubicBezTo>
                      <a:pt x="46" y="92"/>
                      <a:pt x="44" y="91"/>
                      <a:pt x="43" y="90"/>
                    </a:cubicBezTo>
                    <a:cubicBezTo>
                      <a:pt x="40" y="88"/>
                      <a:pt x="37" y="87"/>
                      <a:pt x="34" y="86"/>
                    </a:cubicBezTo>
                    <a:cubicBezTo>
                      <a:pt x="3" y="86"/>
                      <a:pt x="3" y="86"/>
                      <a:pt x="3" y="86"/>
                    </a:cubicBezTo>
                    <a:cubicBezTo>
                      <a:pt x="3" y="8"/>
                      <a:pt x="3" y="8"/>
                      <a:pt x="3" y="8"/>
                    </a:cubicBezTo>
                    <a:cubicBezTo>
                      <a:pt x="44" y="8"/>
                      <a:pt x="44" y="8"/>
                      <a:pt x="44" y="8"/>
                    </a:cubicBezTo>
                    <a:cubicBezTo>
                      <a:pt x="44" y="33"/>
                      <a:pt x="44" y="33"/>
                      <a:pt x="44" y="33"/>
                    </a:cubicBezTo>
                    <a:cubicBezTo>
                      <a:pt x="45" y="32"/>
                      <a:pt x="46" y="32"/>
                      <a:pt x="47" y="32"/>
                    </a:cubicBezTo>
                    <a:close/>
                    <a:moveTo>
                      <a:pt x="22" y="92"/>
                    </a:moveTo>
                    <a:cubicBezTo>
                      <a:pt x="25" y="92"/>
                      <a:pt x="25" y="92"/>
                      <a:pt x="25" y="92"/>
                    </a:cubicBezTo>
                    <a:cubicBezTo>
                      <a:pt x="27" y="92"/>
                      <a:pt x="28" y="93"/>
                      <a:pt x="28" y="93"/>
                    </a:cubicBezTo>
                    <a:cubicBezTo>
                      <a:pt x="28" y="94"/>
                      <a:pt x="27" y="95"/>
                      <a:pt x="25" y="95"/>
                    </a:cubicBezTo>
                    <a:cubicBezTo>
                      <a:pt x="22" y="95"/>
                      <a:pt x="22" y="95"/>
                      <a:pt x="22" y="95"/>
                    </a:cubicBezTo>
                    <a:cubicBezTo>
                      <a:pt x="20" y="95"/>
                      <a:pt x="19" y="94"/>
                      <a:pt x="19" y="93"/>
                    </a:cubicBezTo>
                    <a:cubicBezTo>
                      <a:pt x="19" y="93"/>
                      <a:pt x="20" y="92"/>
                      <a:pt x="22"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28" name="Freeform 29"/>
              <p:cNvSpPr/>
              <p:nvPr/>
            </p:nvSpPr>
            <p:spPr bwMode="auto">
              <a:xfrm>
                <a:off x="2511426" y="3254375"/>
                <a:ext cx="90488" cy="88900"/>
              </a:xfrm>
              <a:custGeom>
                <a:avLst/>
                <a:gdLst>
                  <a:gd name="T0" fmla="*/ 9 w 24"/>
                  <a:gd name="T1" fmla="*/ 24 h 24"/>
                  <a:gd name="T2" fmla="*/ 8 w 24"/>
                  <a:gd name="T3" fmla="*/ 20 h 24"/>
                  <a:gd name="T4" fmla="*/ 3 w 24"/>
                  <a:gd name="T5" fmla="*/ 12 h 24"/>
                  <a:gd name="T6" fmla="*/ 12 w 24"/>
                  <a:gd name="T7" fmla="*/ 3 h 24"/>
                  <a:gd name="T8" fmla="*/ 21 w 24"/>
                  <a:gd name="T9" fmla="*/ 12 h 24"/>
                  <a:gd name="T10" fmla="*/ 21 w 24"/>
                  <a:gd name="T11" fmla="*/ 14 h 24"/>
                  <a:gd name="T12" fmla="*/ 23 w 24"/>
                  <a:gd name="T13" fmla="*/ 18 h 24"/>
                  <a:gd name="T14" fmla="*/ 24 w 24"/>
                  <a:gd name="T15" fmla="*/ 12 h 24"/>
                  <a:gd name="T16" fmla="*/ 12 w 24"/>
                  <a:gd name="T17" fmla="*/ 0 h 24"/>
                  <a:gd name="T18" fmla="*/ 0 w 24"/>
                  <a:gd name="T19" fmla="*/ 12 h 24"/>
                  <a:gd name="T20" fmla="*/ 9 w 24"/>
                  <a:gd name="T2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9" y="24"/>
                    </a:moveTo>
                    <a:cubicBezTo>
                      <a:pt x="8" y="20"/>
                      <a:pt x="8" y="20"/>
                      <a:pt x="8" y="20"/>
                    </a:cubicBezTo>
                    <a:cubicBezTo>
                      <a:pt x="5" y="18"/>
                      <a:pt x="3" y="16"/>
                      <a:pt x="3" y="12"/>
                    </a:cubicBezTo>
                    <a:cubicBezTo>
                      <a:pt x="3" y="7"/>
                      <a:pt x="7" y="3"/>
                      <a:pt x="12" y="3"/>
                    </a:cubicBezTo>
                    <a:cubicBezTo>
                      <a:pt x="17" y="3"/>
                      <a:pt x="21" y="7"/>
                      <a:pt x="21" y="12"/>
                    </a:cubicBezTo>
                    <a:cubicBezTo>
                      <a:pt x="21" y="13"/>
                      <a:pt x="21" y="14"/>
                      <a:pt x="21" y="14"/>
                    </a:cubicBezTo>
                    <a:cubicBezTo>
                      <a:pt x="23" y="18"/>
                      <a:pt x="23" y="18"/>
                      <a:pt x="23" y="18"/>
                    </a:cubicBezTo>
                    <a:cubicBezTo>
                      <a:pt x="24" y="16"/>
                      <a:pt x="24" y="14"/>
                      <a:pt x="24" y="12"/>
                    </a:cubicBezTo>
                    <a:cubicBezTo>
                      <a:pt x="24" y="6"/>
                      <a:pt x="19" y="0"/>
                      <a:pt x="12" y="0"/>
                    </a:cubicBezTo>
                    <a:cubicBezTo>
                      <a:pt x="6" y="0"/>
                      <a:pt x="0" y="6"/>
                      <a:pt x="0" y="12"/>
                    </a:cubicBezTo>
                    <a:cubicBezTo>
                      <a:pt x="0" y="18"/>
                      <a:pt x="4" y="23"/>
                      <a:pt x="9"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29" name="Freeform 30"/>
              <p:cNvSpPr/>
              <p:nvPr/>
            </p:nvSpPr>
            <p:spPr bwMode="auto">
              <a:xfrm>
                <a:off x="2527301" y="3271838"/>
                <a:ext cx="242888" cy="296863"/>
              </a:xfrm>
              <a:custGeom>
                <a:avLst/>
                <a:gdLst>
                  <a:gd name="T0" fmla="*/ 4 w 65"/>
                  <a:gd name="T1" fmla="*/ 10 h 79"/>
                  <a:gd name="T2" fmla="*/ 13 w 65"/>
                  <a:gd name="T3" fmla="*/ 6 h 79"/>
                  <a:gd name="T4" fmla="*/ 26 w 65"/>
                  <a:gd name="T5" fmla="*/ 34 h 79"/>
                  <a:gd name="T6" fmla="*/ 19 w 65"/>
                  <a:gd name="T7" fmla="*/ 20 h 79"/>
                  <a:gd name="T8" fmla="*/ 29 w 65"/>
                  <a:gd name="T9" fmla="*/ 15 h 79"/>
                  <a:gd name="T10" fmla="*/ 37 w 65"/>
                  <a:gd name="T11" fmla="*/ 33 h 79"/>
                  <a:gd name="T12" fmla="*/ 30 w 65"/>
                  <a:gd name="T13" fmla="*/ 18 h 79"/>
                  <a:gd name="T14" fmla="*/ 41 w 65"/>
                  <a:gd name="T15" fmla="*/ 16 h 79"/>
                  <a:gd name="T16" fmla="*/ 48 w 65"/>
                  <a:gd name="T17" fmla="*/ 30 h 79"/>
                  <a:gd name="T18" fmla="*/ 44 w 65"/>
                  <a:gd name="T19" fmla="*/ 21 h 79"/>
                  <a:gd name="T20" fmla="*/ 54 w 65"/>
                  <a:gd name="T21" fmla="*/ 19 h 79"/>
                  <a:gd name="T22" fmla="*/ 63 w 65"/>
                  <a:gd name="T23" fmla="*/ 44 h 79"/>
                  <a:gd name="T24" fmla="*/ 62 w 65"/>
                  <a:gd name="T25" fmla="*/ 68 h 79"/>
                  <a:gd name="T26" fmla="*/ 41 w 65"/>
                  <a:gd name="T27" fmla="*/ 78 h 79"/>
                  <a:gd name="T28" fmla="*/ 22 w 65"/>
                  <a:gd name="T29" fmla="*/ 63 h 79"/>
                  <a:gd name="T30" fmla="*/ 1 w 65"/>
                  <a:gd name="T31" fmla="*/ 49 h 79"/>
                  <a:gd name="T32" fmla="*/ 4 w 65"/>
                  <a:gd name="T33" fmla="*/ 42 h 79"/>
                  <a:gd name="T34" fmla="*/ 20 w 65"/>
                  <a:gd name="T35" fmla="*/ 46 h 79"/>
                  <a:gd name="T36" fmla="*/ 18 w 65"/>
                  <a:gd name="T37" fmla="*/ 41 h 79"/>
                  <a:gd name="T38" fmla="*/ 4 w 65"/>
                  <a:gd name="T39" fmla="*/ 1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 h="79">
                    <a:moveTo>
                      <a:pt x="4" y="10"/>
                    </a:moveTo>
                    <a:cubicBezTo>
                      <a:pt x="1" y="4"/>
                      <a:pt x="10" y="0"/>
                      <a:pt x="13" y="6"/>
                    </a:cubicBezTo>
                    <a:cubicBezTo>
                      <a:pt x="15" y="10"/>
                      <a:pt x="26" y="34"/>
                      <a:pt x="26" y="34"/>
                    </a:cubicBezTo>
                    <a:cubicBezTo>
                      <a:pt x="26" y="34"/>
                      <a:pt x="22" y="24"/>
                      <a:pt x="19" y="20"/>
                    </a:cubicBezTo>
                    <a:cubicBezTo>
                      <a:pt x="17" y="15"/>
                      <a:pt x="26" y="11"/>
                      <a:pt x="29" y="15"/>
                    </a:cubicBezTo>
                    <a:cubicBezTo>
                      <a:pt x="31" y="20"/>
                      <a:pt x="37" y="33"/>
                      <a:pt x="37" y="33"/>
                    </a:cubicBezTo>
                    <a:cubicBezTo>
                      <a:pt x="37" y="33"/>
                      <a:pt x="32" y="23"/>
                      <a:pt x="30" y="18"/>
                    </a:cubicBezTo>
                    <a:cubicBezTo>
                      <a:pt x="28" y="13"/>
                      <a:pt x="39" y="11"/>
                      <a:pt x="41" y="16"/>
                    </a:cubicBezTo>
                    <a:cubicBezTo>
                      <a:pt x="44" y="21"/>
                      <a:pt x="48" y="30"/>
                      <a:pt x="48" y="30"/>
                    </a:cubicBezTo>
                    <a:cubicBezTo>
                      <a:pt x="48" y="30"/>
                      <a:pt x="46" y="25"/>
                      <a:pt x="44" y="21"/>
                    </a:cubicBezTo>
                    <a:cubicBezTo>
                      <a:pt x="41" y="16"/>
                      <a:pt x="52" y="14"/>
                      <a:pt x="54" y="19"/>
                    </a:cubicBezTo>
                    <a:cubicBezTo>
                      <a:pt x="56" y="23"/>
                      <a:pt x="63" y="38"/>
                      <a:pt x="63" y="44"/>
                    </a:cubicBezTo>
                    <a:cubicBezTo>
                      <a:pt x="63" y="50"/>
                      <a:pt x="65" y="67"/>
                      <a:pt x="62" y="68"/>
                    </a:cubicBezTo>
                    <a:cubicBezTo>
                      <a:pt x="60" y="69"/>
                      <a:pt x="43" y="77"/>
                      <a:pt x="41" y="78"/>
                    </a:cubicBezTo>
                    <a:cubicBezTo>
                      <a:pt x="38" y="79"/>
                      <a:pt x="37" y="70"/>
                      <a:pt x="22" y="63"/>
                    </a:cubicBezTo>
                    <a:cubicBezTo>
                      <a:pt x="4" y="54"/>
                      <a:pt x="2" y="52"/>
                      <a:pt x="1" y="49"/>
                    </a:cubicBezTo>
                    <a:cubicBezTo>
                      <a:pt x="0" y="47"/>
                      <a:pt x="1" y="43"/>
                      <a:pt x="4" y="42"/>
                    </a:cubicBezTo>
                    <a:cubicBezTo>
                      <a:pt x="6" y="41"/>
                      <a:pt x="23" y="51"/>
                      <a:pt x="20" y="46"/>
                    </a:cubicBezTo>
                    <a:cubicBezTo>
                      <a:pt x="18" y="41"/>
                      <a:pt x="18" y="41"/>
                      <a:pt x="18" y="41"/>
                    </a:cubicBezTo>
                    <a:cubicBezTo>
                      <a:pt x="18" y="41"/>
                      <a:pt x="6" y="15"/>
                      <a:pt x="4"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6" name="Freeform 18"/>
              <p:cNvSpPr/>
              <p:nvPr/>
            </p:nvSpPr>
            <p:spPr bwMode="auto">
              <a:xfrm>
                <a:off x="8762049" y="3068637"/>
                <a:ext cx="2513013" cy="1219200"/>
              </a:xfrm>
              <a:custGeom>
                <a:avLst/>
                <a:gdLst>
                  <a:gd name="T0" fmla="*/ 1318 w 1583"/>
                  <a:gd name="T1" fmla="*/ 768 h 768"/>
                  <a:gd name="T2" fmla="*/ 0 w 1583"/>
                  <a:gd name="T3" fmla="*/ 768 h 768"/>
                  <a:gd name="T4" fmla="*/ 264 w 1583"/>
                  <a:gd name="T5" fmla="*/ 385 h 768"/>
                  <a:gd name="T6" fmla="*/ 0 w 1583"/>
                  <a:gd name="T7" fmla="*/ 0 h 768"/>
                  <a:gd name="T8" fmla="*/ 1318 w 1583"/>
                  <a:gd name="T9" fmla="*/ 0 h 768"/>
                  <a:gd name="T10" fmla="*/ 1583 w 1583"/>
                  <a:gd name="T11" fmla="*/ 385 h 768"/>
                  <a:gd name="T12" fmla="*/ 1318 w 1583"/>
                  <a:gd name="T13" fmla="*/ 768 h 768"/>
                </a:gdLst>
                <a:ahLst/>
                <a:cxnLst>
                  <a:cxn ang="0">
                    <a:pos x="T0" y="T1"/>
                  </a:cxn>
                  <a:cxn ang="0">
                    <a:pos x="T2" y="T3"/>
                  </a:cxn>
                  <a:cxn ang="0">
                    <a:pos x="T4" y="T5"/>
                  </a:cxn>
                  <a:cxn ang="0">
                    <a:pos x="T6" y="T7"/>
                  </a:cxn>
                  <a:cxn ang="0">
                    <a:pos x="T8" y="T9"/>
                  </a:cxn>
                  <a:cxn ang="0">
                    <a:pos x="T10" y="T11"/>
                  </a:cxn>
                  <a:cxn ang="0">
                    <a:pos x="T12" y="T13"/>
                  </a:cxn>
                </a:cxnLst>
                <a:rect l="0" t="0" r="r" b="b"/>
                <a:pathLst>
                  <a:path w="1583" h="768">
                    <a:moveTo>
                      <a:pt x="1318" y="768"/>
                    </a:moveTo>
                    <a:lnTo>
                      <a:pt x="0" y="768"/>
                    </a:lnTo>
                    <a:lnTo>
                      <a:pt x="264" y="385"/>
                    </a:lnTo>
                    <a:lnTo>
                      <a:pt x="0" y="0"/>
                    </a:lnTo>
                    <a:lnTo>
                      <a:pt x="1318" y="0"/>
                    </a:lnTo>
                    <a:lnTo>
                      <a:pt x="1583" y="385"/>
                    </a:lnTo>
                    <a:lnTo>
                      <a:pt x="1318" y="768"/>
                    </a:lnTo>
                    <a:close/>
                  </a:path>
                </a:pathLst>
              </a:custGeom>
              <a:solidFill>
                <a:schemeClr val="accent5"/>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17" name="Freeform 19"/>
              <p:cNvSpPr/>
              <p:nvPr/>
            </p:nvSpPr>
            <p:spPr bwMode="auto">
              <a:xfrm>
                <a:off x="8762049" y="3068637"/>
                <a:ext cx="2513013" cy="1219200"/>
              </a:xfrm>
              <a:custGeom>
                <a:avLst/>
                <a:gdLst>
                  <a:gd name="T0" fmla="*/ 1318 w 1583"/>
                  <a:gd name="T1" fmla="*/ 768 h 768"/>
                  <a:gd name="T2" fmla="*/ 0 w 1583"/>
                  <a:gd name="T3" fmla="*/ 768 h 768"/>
                  <a:gd name="T4" fmla="*/ 264 w 1583"/>
                  <a:gd name="T5" fmla="*/ 385 h 768"/>
                  <a:gd name="T6" fmla="*/ 0 w 1583"/>
                  <a:gd name="T7" fmla="*/ 0 h 768"/>
                  <a:gd name="T8" fmla="*/ 1318 w 1583"/>
                  <a:gd name="T9" fmla="*/ 0 h 768"/>
                  <a:gd name="T10" fmla="*/ 1583 w 1583"/>
                  <a:gd name="T11" fmla="*/ 385 h 768"/>
                  <a:gd name="T12" fmla="*/ 1318 w 1583"/>
                  <a:gd name="T13" fmla="*/ 768 h 768"/>
                </a:gdLst>
                <a:ahLst/>
                <a:cxnLst>
                  <a:cxn ang="0">
                    <a:pos x="T0" y="T1"/>
                  </a:cxn>
                  <a:cxn ang="0">
                    <a:pos x="T2" y="T3"/>
                  </a:cxn>
                  <a:cxn ang="0">
                    <a:pos x="T4" y="T5"/>
                  </a:cxn>
                  <a:cxn ang="0">
                    <a:pos x="T6" y="T7"/>
                  </a:cxn>
                  <a:cxn ang="0">
                    <a:pos x="T8" y="T9"/>
                  </a:cxn>
                  <a:cxn ang="0">
                    <a:pos x="T10" y="T11"/>
                  </a:cxn>
                  <a:cxn ang="0">
                    <a:pos x="T12" y="T13"/>
                  </a:cxn>
                </a:cxnLst>
                <a:rect l="0" t="0" r="r" b="b"/>
                <a:pathLst>
                  <a:path w="1583" h="768">
                    <a:moveTo>
                      <a:pt x="1318" y="768"/>
                    </a:moveTo>
                    <a:lnTo>
                      <a:pt x="0" y="768"/>
                    </a:lnTo>
                    <a:lnTo>
                      <a:pt x="264" y="385"/>
                    </a:lnTo>
                    <a:lnTo>
                      <a:pt x="0" y="0"/>
                    </a:lnTo>
                    <a:lnTo>
                      <a:pt x="1318" y="0"/>
                    </a:lnTo>
                    <a:lnTo>
                      <a:pt x="1583" y="385"/>
                    </a:lnTo>
                    <a:lnTo>
                      <a:pt x="1318" y="7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8" name="Freeform 22"/>
              <p:cNvSpPr/>
              <p:nvPr/>
            </p:nvSpPr>
            <p:spPr bwMode="auto">
              <a:xfrm>
                <a:off x="8762049" y="3679825"/>
                <a:ext cx="2513013" cy="608013"/>
              </a:xfrm>
              <a:custGeom>
                <a:avLst/>
                <a:gdLst>
                  <a:gd name="T0" fmla="*/ 1583 w 1583"/>
                  <a:gd name="T1" fmla="*/ 0 h 383"/>
                  <a:gd name="T2" fmla="*/ 264 w 1583"/>
                  <a:gd name="T3" fmla="*/ 0 h 383"/>
                  <a:gd name="T4" fmla="*/ 0 w 1583"/>
                  <a:gd name="T5" fmla="*/ 383 h 383"/>
                  <a:gd name="T6" fmla="*/ 1318 w 1583"/>
                  <a:gd name="T7" fmla="*/ 383 h 383"/>
                  <a:gd name="T8" fmla="*/ 1583 w 1583"/>
                  <a:gd name="T9" fmla="*/ 0 h 383"/>
                </a:gdLst>
                <a:ahLst/>
                <a:cxnLst>
                  <a:cxn ang="0">
                    <a:pos x="T0" y="T1"/>
                  </a:cxn>
                  <a:cxn ang="0">
                    <a:pos x="T2" y="T3"/>
                  </a:cxn>
                  <a:cxn ang="0">
                    <a:pos x="T4" y="T5"/>
                  </a:cxn>
                  <a:cxn ang="0">
                    <a:pos x="T6" y="T7"/>
                  </a:cxn>
                  <a:cxn ang="0">
                    <a:pos x="T8" y="T9"/>
                  </a:cxn>
                </a:cxnLst>
                <a:rect l="0" t="0" r="r" b="b"/>
                <a:pathLst>
                  <a:path w="1583" h="383">
                    <a:moveTo>
                      <a:pt x="1583" y="0"/>
                    </a:moveTo>
                    <a:lnTo>
                      <a:pt x="264" y="0"/>
                    </a:lnTo>
                    <a:lnTo>
                      <a:pt x="0" y="383"/>
                    </a:lnTo>
                    <a:lnTo>
                      <a:pt x="1318" y="383"/>
                    </a:lnTo>
                    <a:lnTo>
                      <a:pt x="1583" y="0"/>
                    </a:lnTo>
                    <a:close/>
                  </a:path>
                </a:pathLst>
              </a:custGeom>
              <a:solidFill>
                <a:schemeClr val="accent5">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19" name="Freeform 23"/>
              <p:cNvSpPr/>
              <p:nvPr/>
            </p:nvSpPr>
            <p:spPr bwMode="auto">
              <a:xfrm>
                <a:off x="8762049" y="3679825"/>
                <a:ext cx="2513013" cy="608013"/>
              </a:xfrm>
              <a:custGeom>
                <a:avLst/>
                <a:gdLst>
                  <a:gd name="T0" fmla="*/ 1583 w 1583"/>
                  <a:gd name="T1" fmla="*/ 0 h 383"/>
                  <a:gd name="T2" fmla="*/ 264 w 1583"/>
                  <a:gd name="T3" fmla="*/ 0 h 383"/>
                  <a:gd name="T4" fmla="*/ 0 w 1583"/>
                  <a:gd name="T5" fmla="*/ 383 h 383"/>
                  <a:gd name="T6" fmla="*/ 1318 w 1583"/>
                  <a:gd name="T7" fmla="*/ 383 h 383"/>
                  <a:gd name="T8" fmla="*/ 1583 w 1583"/>
                  <a:gd name="T9" fmla="*/ 0 h 383"/>
                </a:gdLst>
                <a:ahLst/>
                <a:cxnLst>
                  <a:cxn ang="0">
                    <a:pos x="T0" y="T1"/>
                  </a:cxn>
                  <a:cxn ang="0">
                    <a:pos x="T2" y="T3"/>
                  </a:cxn>
                  <a:cxn ang="0">
                    <a:pos x="T4" y="T5"/>
                  </a:cxn>
                  <a:cxn ang="0">
                    <a:pos x="T6" y="T7"/>
                  </a:cxn>
                  <a:cxn ang="0">
                    <a:pos x="T8" y="T9"/>
                  </a:cxn>
                </a:cxnLst>
                <a:rect l="0" t="0" r="r" b="b"/>
                <a:pathLst>
                  <a:path w="1583" h="383">
                    <a:moveTo>
                      <a:pt x="1583" y="0"/>
                    </a:moveTo>
                    <a:lnTo>
                      <a:pt x="264" y="0"/>
                    </a:lnTo>
                    <a:lnTo>
                      <a:pt x="0" y="383"/>
                    </a:lnTo>
                    <a:lnTo>
                      <a:pt x="1318" y="383"/>
                    </a:lnTo>
                    <a:lnTo>
                      <a:pt x="158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nvGrpSpPr>
              <p:cNvPr id="424" name="组合 423"/>
              <p:cNvGrpSpPr/>
              <p:nvPr/>
            </p:nvGrpSpPr>
            <p:grpSpPr>
              <a:xfrm>
                <a:off x="9097227" y="3192636"/>
                <a:ext cx="408724" cy="366365"/>
                <a:chOff x="7942796" y="3641001"/>
                <a:chExt cx="576890" cy="517103"/>
              </a:xfrm>
              <a:solidFill>
                <a:schemeClr val="bg1"/>
              </a:solidFill>
            </p:grpSpPr>
            <p:sp>
              <p:nvSpPr>
                <p:cNvPr id="421" name="Freeform 233"/>
                <p:cNvSpPr>
                  <a:spLocks noEditPoints="1"/>
                </p:cNvSpPr>
                <p:nvPr/>
              </p:nvSpPr>
              <p:spPr bwMode="auto">
                <a:xfrm>
                  <a:off x="7942796" y="3777357"/>
                  <a:ext cx="334596" cy="336694"/>
                </a:xfrm>
                <a:custGeom>
                  <a:avLst/>
                  <a:gdLst>
                    <a:gd name="T0" fmla="*/ 126 w 135"/>
                    <a:gd name="T1" fmla="*/ 80 h 136"/>
                    <a:gd name="T2" fmla="*/ 135 w 135"/>
                    <a:gd name="T3" fmla="*/ 71 h 136"/>
                    <a:gd name="T4" fmla="*/ 135 w 135"/>
                    <a:gd name="T5" fmla="*/ 65 h 136"/>
                    <a:gd name="T6" fmla="*/ 126 w 135"/>
                    <a:gd name="T7" fmla="*/ 56 h 136"/>
                    <a:gd name="T8" fmla="*/ 126 w 135"/>
                    <a:gd name="T9" fmla="*/ 56 h 136"/>
                    <a:gd name="T10" fmla="*/ 115 w 135"/>
                    <a:gd name="T11" fmla="*/ 51 h 136"/>
                    <a:gd name="T12" fmla="*/ 117 w 135"/>
                    <a:gd name="T13" fmla="*/ 35 h 136"/>
                    <a:gd name="T14" fmla="*/ 117 w 135"/>
                    <a:gd name="T15" fmla="*/ 35 h 136"/>
                    <a:gd name="T16" fmla="*/ 117 w 135"/>
                    <a:gd name="T17" fmla="*/ 22 h 136"/>
                    <a:gd name="T18" fmla="*/ 113 w 135"/>
                    <a:gd name="T19" fmla="*/ 18 h 136"/>
                    <a:gd name="T20" fmla="*/ 100 w 135"/>
                    <a:gd name="T21" fmla="*/ 18 h 136"/>
                    <a:gd name="T22" fmla="*/ 100 w 135"/>
                    <a:gd name="T23" fmla="*/ 18 h 136"/>
                    <a:gd name="T24" fmla="*/ 89 w 135"/>
                    <a:gd name="T25" fmla="*/ 22 h 136"/>
                    <a:gd name="T26" fmla="*/ 79 w 135"/>
                    <a:gd name="T27" fmla="*/ 10 h 136"/>
                    <a:gd name="T28" fmla="*/ 79 w 135"/>
                    <a:gd name="T29" fmla="*/ 9 h 136"/>
                    <a:gd name="T30" fmla="*/ 70 w 135"/>
                    <a:gd name="T31" fmla="*/ 0 h 136"/>
                    <a:gd name="T32" fmla="*/ 64 w 135"/>
                    <a:gd name="T33" fmla="*/ 0 h 136"/>
                    <a:gd name="T34" fmla="*/ 55 w 135"/>
                    <a:gd name="T35" fmla="*/ 9 h 136"/>
                    <a:gd name="T36" fmla="*/ 55 w 135"/>
                    <a:gd name="T37" fmla="*/ 10 h 136"/>
                    <a:gd name="T38" fmla="*/ 50 w 135"/>
                    <a:gd name="T39" fmla="*/ 20 h 136"/>
                    <a:gd name="T40" fmla="*/ 34 w 135"/>
                    <a:gd name="T41" fmla="*/ 18 h 136"/>
                    <a:gd name="T42" fmla="*/ 34 w 135"/>
                    <a:gd name="T43" fmla="*/ 18 h 136"/>
                    <a:gd name="T44" fmla="*/ 21 w 135"/>
                    <a:gd name="T45" fmla="*/ 18 h 136"/>
                    <a:gd name="T46" fmla="*/ 17 w 135"/>
                    <a:gd name="T47" fmla="*/ 22 h 136"/>
                    <a:gd name="T48" fmla="*/ 17 w 135"/>
                    <a:gd name="T49" fmla="*/ 35 h 136"/>
                    <a:gd name="T50" fmla="*/ 18 w 135"/>
                    <a:gd name="T51" fmla="*/ 35 h 136"/>
                    <a:gd name="T52" fmla="*/ 22 w 135"/>
                    <a:gd name="T53" fmla="*/ 46 h 136"/>
                    <a:gd name="T54" fmla="*/ 9 w 135"/>
                    <a:gd name="T55" fmla="*/ 56 h 136"/>
                    <a:gd name="T56" fmla="*/ 8 w 135"/>
                    <a:gd name="T57" fmla="*/ 56 h 136"/>
                    <a:gd name="T58" fmla="*/ 0 w 135"/>
                    <a:gd name="T59" fmla="*/ 65 h 136"/>
                    <a:gd name="T60" fmla="*/ 0 w 135"/>
                    <a:gd name="T61" fmla="*/ 71 h 136"/>
                    <a:gd name="T62" fmla="*/ 8 w 135"/>
                    <a:gd name="T63" fmla="*/ 80 h 136"/>
                    <a:gd name="T64" fmla="*/ 9 w 135"/>
                    <a:gd name="T65" fmla="*/ 80 h 136"/>
                    <a:gd name="T66" fmla="*/ 19 w 135"/>
                    <a:gd name="T67" fmla="*/ 85 h 136"/>
                    <a:gd name="T68" fmla="*/ 18 w 135"/>
                    <a:gd name="T69" fmla="*/ 101 h 136"/>
                    <a:gd name="T70" fmla="*/ 17 w 135"/>
                    <a:gd name="T71" fmla="*/ 101 h 136"/>
                    <a:gd name="T72" fmla="*/ 17 w 135"/>
                    <a:gd name="T73" fmla="*/ 114 h 136"/>
                    <a:gd name="T74" fmla="*/ 21 w 135"/>
                    <a:gd name="T75" fmla="*/ 118 h 136"/>
                    <a:gd name="T76" fmla="*/ 34 w 135"/>
                    <a:gd name="T77" fmla="*/ 118 h 136"/>
                    <a:gd name="T78" fmla="*/ 34 w 135"/>
                    <a:gd name="T79" fmla="*/ 117 h 136"/>
                    <a:gd name="T80" fmla="*/ 45 w 135"/>
                    <a:gd name="T81" fmla="*/ 114 h 136"/>
                    <a:gd name="T82" fmla="*/ 55 w 135"/>
                    <a:gd name="T83" fmla="*/ 126 h 136"/>
                    <a:gd name="T84" fmla="*/ 55 w 135"/>
                    <a:gd name="T85" fmla="*/ 127 h 136"/>
                    <a:gd name="T86" fmla="*/ 64 w 135"/>
                    <a:gd name="T87" fmla="*/ 136 h 136"/>
                    <a:gd name="T88" fmla="*/ 70 w 135"/>
                    <a:gd name="T89" fmla="*/ 136 h 136"/>
                    <a:gd name="T90" fmla="*/ 79 w 135"/>
                    <a:gd name="T91" fmla="*/ 127 h 136"/>
                    <a:gd name="T92" fmla="*/ 79 w 135"/>
                    <a:gd name="T93" fmla="*/ 126 h 136"/>
                    <a:gd name="T94" fmla="*/ 84 w 135"/>
                    <a:gd name="T95" fmla="*/ 116 h 136"/>
                    <a:gd name="T96" fmla="*/ 100 w 135"/>
                    <a:gd name="T97" fmla="*/ 117 h 136"/>
                    <a:gd name="T98" fmla="*/ 100 w 135"/>
                    <a:gd name="T99" fmla="*/ 118 h 136"/>
                    <a:gd name="T100" fmla="*/ 113 w 135"/>
                    <a:gd name="T101" fmla="*/ 118 h 136"/>
                    <a:gd name="T102" fmla="*/ 117 w 135"/>
                    <a:gd name="T103" fmla="*/ 114 h 136"/>
                    <a:gd name="T104" fmla="*/ 117 w 135"/>
                    <a:gd name="T105" fmla="*/ 101 h 136"/>
                    <a:gd name="T106" fmla="*/ 117 w 135"/>
                    <a:gd name="T107" fmla="*/ 101 h 136"/>
                    <a:gd name="T108" fmla="*/ 113 w 135"/>
                    <a:gd name="T109" fmla="*/ 90 h 136"/>
                    <a:gd name="T110" fmla="*/ 126 w 135"/>
                    <a:gd name="T111" fmla="*/ 80 h 136"/>
                    <a:gd name="T112" fmla="*/ 67 w 135"/>
                    <a:gd name="T113" fmla="*/ 102 h 136"/>
                    <a:gd name="T114" fmla="*/ 33 w 135"/>
                    <a:gd name="T115" fmla="*/ 68 h 136"/>
                    <a:gd name="T116" fmla="*/ 67 w 135"/>
                    <a:gd name="T117" fmla="*/ 34 h 136"/>
                    <a:gd name="T118" fmla="*/ 101 w 135"/>
                    <a:gd name="T119" fmla="*/ 68 h 136"/>
                    <a:gd name="T120" fmla="*/ 67 w 135"/>
                    <a:gd name="T121" fmla="*/ 10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 h="136">
                      <a:moveTo>
                        <a:pt x="126" y="80"/>
                      </a:moveTo>
                      <a:cubicBezTo>
                        <a:pt x="131" y="80"/>
                        <a:pt x="135" y="76"/>
                        <a:pt x="135" y="71"/>
                      </a:cubicBezTo>
                      <a:cubicBezTo>
                        <a:pt x="135" y="65"/>
                        <a:pt x="135" y="65"/>
                        <a:pt x="135" y="65"/>
                      </a:cubicBezTo>
                      <a:cubicBezTo>
                        <a:pt x="135" y="60"/>
                        <a:pt x="131" y="56"/>
                        <a:pt x="126" y="56"/>
                      </a:cubicBezTo>
                      <a:cubicBezTo>
                        <a:pt x="126" y="56"/>
                        <a:pt x="126" y="56"/>
                        <a:pt x="126" y="56"/>
                      </a:cubicBezTo>
                      <a:cubicBezTo>
                        <a:pt x="121" y="56"/>
                        <a:pt x="116" y="54"/>
                        <a:pt x="115" y="51"/>
                      </a:cubicBezTo>
                      <a:cubicBezTo>
                        <a:pt x="114" y="48"/>
                        <a:pt x="113" y="38"/>
                        <a:pt x="117" y="35"/>
                      </a:cubicBezTo>
                      <a:cubicBezTo>
                        <a:pt x="117" y="35"/>
                        <a:pt x="117" y="35"/>
                        <a:pt x="117" y="35"/>
                      </a:cubicBezTo>
                      <a:cubicBezTo>
                        <a:pt x="121" y="31"/>
                        <a:pt x="121" y="26"/>
                        <a:pt x="117" y="22"/>
                      </a:cubicBezTo>
                      <a:cubicBezTo>
                        <a:pt x="113" y="18"/>
                        <a:pt x="113" y="18"/>
                        <a:pt x="113" y="18"/>
                      </a:cubicBezTo>
                      <a:cubicBezTo>
                        <a:pt x="110" y="14"/>
                        <a:pt x="104" y="14"/>
                        <a:pt x="100" y="18"/>
                      </a:cubicBezTo>
                      <a:cubicBezTo>
                        <a:pt x="100" y="18"/>
                        <a:pt x="100" y="18"/>
                        <a:pt x="100" y="18"/>
                      </a:cubicBezTo>
                      <a:cubicBezTo>
                        <a:pt x="97" y="22"/>
                        <a:pt x="92" y="23"/>
                        <a:pt x="89" y="22"/>
                      </a:cubicBezTo>
                      <a:cubicBezTo>
                        <a:pt x="86" y="21"/>
                        <a:pt x="79" y="14"/>
                        <a:pt x="79" y="10"/>
                      </a:cubicBezTo>
                      <a:cubicBezTo>
                        <a:pt x="79" y="9"/>
                        <a:pt x="79" y="9"/>
                        <a:pt x="79" y="9"/>
                      </a:cubicBezTo>
                      <a:cubicBezTo>
                        <a:pt x="79" y="4"/>
                        <a:pt x="75" y="0"/>
                        <a:pt x="70" y="0"/>
                      </a:cubicBezTo>
                      <a:cubicBezTo>
                        <a:pt x="64" y="0"/>
                        <a:pt x="64" y="0"/>
                        <a:pt x="64" y="0"/>
                      </a:cubicBezTo>
                      <a:cubicBezTo>
                        <a:pt x="59" y="0"/>
                        <a:pt x="55" y="4"/>
                        <a:pt x="55" y="9"/>
                      </a:cubicBezTo>
                      <a:cubicBezTo>
                        <a:pt x="55" y="10"/>
                        <a:pt x="55" y="10"/>
                        <a:pt x="55" y="10"/>
                      </a:cubicBezTo>
                      <a:cubicBezTo>
                        <a:pt x="55" y="14"/>
                        <a:pt x="53" y="19"/>
                        <a:pt x="50" y="20"/>
                      </a:cubicBezTo>
                      <a:cubicBezTo>
                        <a:pt x="47" y="21"/>
                        <a:pt x="38" y="22"/>
                        <a:pt x="34" y="18"/>
                      </a:cubicBezTo>
                      <a:cubicBezTo>
                        <a:pt x="34" y="18"/>
                        <a:pt x="34" y="18"/>
                        <a:pt x="34" y="18"/>
                      </a:cubicBezTo>
                      <a:cubicBezTo>
                        <a:pt x="31" y="14"/>
                        <a:pt x="25" y="14"/>
                        <a:pt x="21" y="18"/>
                      </a:cubicBezTo>
                      <a:cubicBezTo>
                        <a:pt x="17" y="22"/>
                        <a:pt x="17" y="22"/>
                        <a:pt x="17" y="22"/>
                      </a:cubicBezTo>
                      <a:cubicBezTo>
                        <a:pt x="14" y="26"/>
                        <a:pt x="14" y="31"/>
                        <a:pt x="17" y="35"/>
                      </a:cubicBezTo>
                      <a:cubicBezTo>
                        <a:pt x="18" y="35"/>
                        <a:pt x="18" y="35"/>
                        <a:pt x="18" y="35"/>
                      </a:cubicBezTo>
                      <a:cubicBezTo>
                        <a:pt x="21" y="38"/>
                        <a:pt x="23" y="43"/>
                        <a:pt x="22" y="46"/>
                      </a:cubicBezTo>
                      <a:cubicBezTo>
                        <a:pt x="20" y="49"/>
                        <a:pt x="14" y="56"/>
                        <a:pt x="9" y="56"/>
                      </a:cubicBezTo>
                      <a:cubicBezTo>
                        <a:pt x="8" y="56"/>
                        <a:pt x="8" y="56"/>
                        <a:pt x="8" y="56"/>
                      </a:cubicBezTo>
                      <a:cubicBezTo>
                        <a:pt x="4" y="56"/>
                        <a:pt x="0" y="60"/>
                        <a:pt x="0" y="65"/>
                      </a:cubicBezTo>
                      <a:cubicBezTo>
                        <a:pt x="0" y="71"/>
                        <a:pt x="0" y="71"/>
                        <a:pt x="0" y="71"/>
                      </a:cubicBezTo>
                      <a:cubicBezTo>
                        <a:pt x="0" y="76"/>
                        <a:pt x="4" y="80"/>
                        <a:pt x="8" y="80"/>
                      </a:cubicBezTo>
                      <a:cubicBezTo>
                        <a:pt x="9" y="80"/>
                        <a:pt x="9" y="80"/>
                        <a:pt x="9" y="80"/>
                      </a:cubicBezTo>
                      <a:cubicBezTo>
                        <a:pt x="14" y="80"/>
                        <a:pt x="19" y="82"/>
                        <a:pt x="19" y="85"/>
                      </a:cubicBezTo>
                      <a:cubicBezTo>
                        <a:pt x="20" y="88"/>
                        <a:pt x="21" y="97"/>
                        <a:pt x="18" y="101"/>
                      </a:cubicBezTo>
                      <a:cubicBezTo>
                        <a:pt x="17" y="101"/>
                        <a:pt x="17" y="101"/>
                        <a:pt x="17" y="101"/>
                      </a:cubicBezTo>
                      <a:cubicBezTo>
                        <a:pt x="14" y="104"/>
                        <a:pt x="14" y="110"/>
                        <a:pt x="17" y="114"/>
                      </a:cubicBezTo>
                      <a:cubicBezTo>
                        <a:pt x="21" y="118"/>
                        <a:pt x="21" y="118"/>
                        <a:pt x="21" y="118"/>
                      </a:cubicBezTo>
                      <a:cubicBezTo>
                        <a:pt x="25" y="121"/>
                        <a:pt x="31" y="121"/>
                        <a:pt x="34" y="118"/>
                      </a:cubicBezTo>
                      <a:cubicBezTo>
                        <a:pt x="34" y="117"/>
                        <a:pt x="34" y="117"/>
                        <a:pt x="34" y="117"/>
                      </a:cubicBezTo>
                      <a:cubicBezTo>
                        <a:pt x="38" y="114"/>
                        <a:pt x="43" y="112"/>
                        <a:pt x="45" y="114"/>
                      </a:cubicBezTo>
                      <a:cubicBezTo>
                        <a:pt x="48" y="115"/>
                        <a:pt x="55" y="121"/>
                        <a:pt x="55" y="126"/>
                      </a:cubicBezTo>
                      <a:cubicBezTo>
                        <a:pt x="55" y="127"/>
                        <a:pt x="55" y="127"/>
                        <a:pt x="55" y="127"/>
                      </a:cubicBezTo>
                      <a:cubicBezTo>
                        <a:pt x="55" y="132"/>
                        <a:pt x="59" y="136"/>
                        <a:pt x="64" y="136"/>
                      </a:cubicBezTo>
                      <a:cubicBezTo>
                        <a:pt x="70" y="136"/>
                        <a:pt x="70" y="136"/>
                        <a:pt x="70" y="136"/>
                      </a:cubicBezTo>
                      <a:cubicBezTo>
                        <a:pt x="75" y="136"/>
                        <a:pt x="79" y="132"/>
                        <a:pt x="79" y="127"/>
                      </a:cubicBezTo>
                      <a:cubicBezTo>
                        <a:pt x="79" y="126"/>
                        <a:pt x="79" y="126"/>
                        <a:pt x="79" y="126"/>
                      </a:cubicBezTo>
                      <a:cubicBezTo>
                        <a:pt x="79" y="121"/>
                        <a:pt x="81" y="116"/>
                        <a:pt x="84" y="116"/>
                      </a:cubicBezTo>
                      <a:cubicBezTo>
                        <a:pt x="87" y="115"/>
                        <a:pt x="97" y="114"/>
                        <a:pt x="100" y="117"/>
                      </a:cubicBezTo>
                      <a:cubicBezTo>
                        <a:pt x="100" y="118"/>
                        <a:pt x="100" y="118"/>
                        <a:pt x="100" y="118"/>
                      </a:cubicBezTo>
                      <a:cubicBezTo>
                        <a:pt x="104" y="121"/>
                        <a:pt x="110" y="121"/>
                        <a:pt x="113" y="118"/>
                      </a:cubicBezTo>
                      <a:cubicBezTo>
                        <a:pt x="117" y="114"/>
                        <a:pt x="117" y="114"/>
                        <a:pt x="117" y="114"/>
                      </a:cubicBezTo>
                      <a:cubicBezTo>
                        <a:pt x="121" y="110"/>
                        <a:pt x="121" y="104"/>
                        <a:pt x="117" y="101"/>
                      </a:cubicBezTo>
                      <a:cubicBezTo>
                        <a:pt x="117" y="101"/>
                        <a:pt x="117" y="101"/>
                        <a:pt x="117" y="101"/>
                      </a:cubicBezTo>
                      <a:cubicBezTo>
                        <a:pt x="113" y="97"/>
                        <a:pt x="112" y="92"/>
                        <a:pt x="113" y="90"/>
                      </a:cubicBezTo>
                      <a:cubicBezTo>
                        <a:pt x="114" y="87"/>
                        <a:pt x="121" y="80"/>
                        <a:pt x="126" y="80"/>
                      </a:cubicBezTo>
                      <a:close/>
                      <a:moveTo>
                        <a:pt x="67" y="102"/>
                      </a:moveTo>
                      <a:cubicBezTo>
                        <a:pt x="49" y="102"/>
                        <a:pt x="33" y="87"/>
                        <a:pt x="33" y="68"/>
                      </a:cubicBezTo>
                      <a:cubicBezTo>
                        <a:pt x="33" y="49"/>
                        <a:pt x="49" y="34"/>
                        <a:pt x="67" y="34"/>
                      </a:cubicBezTo>
                      <a:cubicBezTo>
                        <a:pt x="86" y="34"/>
                        <a:pt x="101" y="49"/>
                        <a:pt x="101" y="68"/>
                      </a:cubicBezTo>
                      <a:cubicBezTo>
                        <a:pt x="101" y="87"/>
                        <a:pt x="86" y="102"/>
                        <a:pt x="67" y="102"/>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422" name="Freeform 234"/>
                <p:cNvSpPr>
                  <a:spLocks noEditPoints="1"/>
                </p:cNvSpPr>
                <p:nvPr/>
              </p:nvSpPr>
              <p:spPr bwMode="auto">
                <a:xfrm>
                  <a:off x="8246975" y="3641001"/>
                  <a:ext cx="272711" cy="274809"/>
                </a:xfrm>
                <a:custGeom>
                  <a:avLst/>
                  <a:gdLst>
                    <a:gd name="T0" fmla="*/ 103 w 110"/>
                    <a:gd name="T1" fmla="*/ 65 h 111"/>
                    <a:gd name="T2" fmla="*/ 110 w 110"/>
                    <a:gd name="T3" fmla="*/ 56 h 111"/>
                    <a:gd name="T4" fmla="*/ 110 w 110"/>
                    <a:gd name="T5" fmla="*/ 54 h 111"/>
                    <a:gd name="T6" fmla="*/ 103 w 110"/>
                    <a:gd name="T7" fmla="*/ 45 h 111"/>
                    <a:gd name="T8" fmla="*/ 94 w 110"/>
                    <a:gd name="T9" fmla="*/ 41 h 111"/>
                    <a:gd name="T10" fmla="*/ 96 w 110"/>
                    <a:gd name="T11" fmla="*/ 28 h 111"/>
                    <a:gd name="T12" fmla="*/ 95 w 110"/>
                    <a:gd name="T13" fmla="*/ 17 h 111"/>
                    <a:gd name="T14" fmla="*/ 94 w 110"/>
                    <a:gd name="T15" fmla="*/ 16 h 111"/>
                    <a:gd name="T16" fmla="*/ 82 w 110"/>
                    <a:gd name="T17" fmla="*/ 14 h 111"/>
                    <a:gd name="T18" fmla="*/ 73 w 110"/>
                    <a:gd name="T19" fmla="*/ 18 h 111"/>
                    <a:gd name="T20" fmla="*/ 65 w 110"/>
                    <a:gd name="T21" fmla="*/ 7 h 111"/>
                    <a:gd name="T22" fmla="*/ 56 w 110"/>
                    <a:gd name="T23" fmla="*/ 0 h 111"/>
                    <a:gd name="T24" fmla="*/ 54 w 110"/>
                    <a:gd name="T25" fmla="*/ 0 h 111"/>
                    <a:gd name="T26" fmla="*/ 45 w 110"/>
                    <a:gd name="T27" fmla="*/ 7 h 111"/>
                    <a:gd name="T28" fmla="*/ 41 w 110"/>
                    <a:gd name="T29" fmla="*/ 16 h 111"/>
                    <a:gd name="T30" fmla="*/ 28 w 110"/>
                    <a:gd name="T31" fmla="*/ 14 h 111"/>
                    <a:gd name="T32" fmla="*/ 16 w 110"/>
                    <a:gd name="T33" fmla="*/ 16 h 111"/>
                    <a:gd name="T34" fmla="*/ 15 w 110"/>
                    <a:gd name="T35" fmla="*/ 17 h 111"/>
                    <a:gd name="T36" fmla="*/ 14 w 110"/>
                    <a:gd name="T37" fmla="*/ 28 h 111"/>
                    <a:gd name="T38" fmla="*/ 18 w 110"/>
                    <a:gd name="T39" fmla="*/ 37 h 111"/>
                    <a:gd name="T40" fmla="*/ 7 w 110"/>
                    <a:gd name="T41" fmla="*/ 45 h 111"/>
                    <a:gd name="T42" fmla="*/ 0 w 110"/>
                    <a:gd name="T43" fmla="*/ 54 h 111"/>
                    <a:gd name="T44" fmla="*/ 0 w 110"/>
                    <a:gd name="T45" fmla="*/ 56 h 111"/>
                    <a:gd name="T46" fmla="*/ 7 w 110"/>
                    <a:gd name="T47" fmla="*/ 65 h 111"/>
                    <a:gd name="T48" fmla="*/ 16 w 110"/>
                    <a:gd name="T49" fmla="*/ 69 h 111"/>
                    <a:gd name="T50" fmla="*/ 14 w 110"/>
                    <a:gd name="T51" fmla="*/ 82 h 111"/>
                    <a:gd name="T52" fmla="*/ 15 w 110"/>
                    <a:gd name="T53" fmla="*/ 94 h 111"/>
                    <a:gd name="T54" fmla="*/ 16 w 110"/>
                    <a:gd name="T55" fmla="*/ 95 h 111"/>
                    <a:gd name="T56" fmla="*/ 28 w 110"/>
                    <a:gd name="T57" fmla="*/ 96 h 111"/>
                    <a:gd name="T58" fmla="*/ 37 w 110"/>
                    <a:gd name="T59" fmla="*/ 93 h 111"/>
                    <a:gd name="T60" fmla="*/ 45 w 110"/>
                    <a:gd name="T61" fmla="*/ 103 h 111"/>
                    <a:gd name="T62" fmla="*/ 54 w 110"/>
                    <a:gd name="T63" fmla="*/ 111 h 111"/>
                    <a:gd name="T64" fmla="*/ 56 w 110"/>
                    <a:gd name="T65" fmla="*/ 111 h 111"/>
                    <a:gd name="T66" fmla="*/ 65 w 110"/>
                    <a:gd name="T67" fmla="*/ 103 h 111"/>
                    <a:gd name="T68" fmla="*/ 69 w 110"/>
                    <a:gd name="T69" fmla="*/ 94 h 111"/>
                    <a:gd name="T70" fmla="*/ 82 w 110"/>
                    <a:gd name="T71" fmla="*/ 96 h 111"/>
                    <a:gd name="T72" fmla="*/ 94 w 110"/>
                    <a:gd name="T73" fmla="*/ 95 h 111"/>
                    <a:gd name="T74" fmla="*/ 95 w 110"/>
                    <a:gd name="T75" fmla="*/ 94 h 111"/>
                    <a:gd name="T76" fmla="*/ 96 w 110"/>
                    <a:gd name="T77" fmla="*/ 82 h 111"/>
                    <a:gd name="T78" fmla="*/ 92 w 110"/>
                    <a:gd name="T79" fmla="*/ 73 h 111"/>
                    <a:gd name="T80" fmla="*/ 103 w 110"/>
                    <a:gd name="T81" fmla="*/ 65 h 111"/>
                    <a:gd name="T82" fmla="*/ 55 w 110"/>
                    <a:gd name="T83" fmla="*/ 83 h 111"/>
                    <a:gd name="T84" fmla="*/ 27 w 110"/>
                    <a:gd name="T85" fmla="*/ 55 h 111"/>
                    <a:gd name="T86" fmla="*/ 55 w 110"/>
                    <a:gd name="T87" fmla="*/ 27 h 111"/>
                    <a:gd name="T88" fmla="*/ 83 w 110"/>
                    <a:gd name="T89" fmla="*/ 55 h 111"/>
                    <a:gd name="T90" fmla="*/ 55 w 110"/>
                    <a:gd name="T91" fmla="*/ 8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0" h="111">
                      <a:moveTo>
                        <a:pt x="103" y="65"/>
                      </a:moveTo>
                      <a:cubicBezTo>
                        <a:pt x="107" y="65"/>
                        <a:pt x="110" y="61"/>
                        <a:pt x="110" y="56"/>
                      </a:cubicBezTo>
                      <a:cubicBezTo>
                        <a:pt x="110" y="54"/>
                        <a:pt x="110" y="54"/>
                        <a:pt x="110" y="54"/>
                      </a:cubicBezTo>
                      <a:cubicBezTo>
                        <a:pt x="110" y="50"/>
                        <a:pt x="107" y="45"/>
                        <a:pt x="103" y="45"/>
                      </a:cubicBezTo>
                      <a:cubicBezTo>
                        <a:pt x="99" y="45"/>
                        <a:pt x="95" y="44"/>
                        <a:pt x="94" y="41"/>
                      </a:cubicBezTo>
                      <a:cubicBezTo>
                        <a:pt x="93" y="39"/>
                        <a:pt x="93" y="31"/>
                        <a:pt x="96" y="28"/>
                      </a:cubicBezTo>
                      <a:cubicBezTo>
                        <a:pt x="99" y="25"/>
                        <a:pt x="98" y="20"/>
                        <a:pt x="95" y="17"/>
                      </a:cubicBezTo>
                      <a:cubicBezTo>
                        <a:pt x="94" y="16"/>
                        <a:pt x="94" y="16"/>
                        <a:pt x="94" y="16"/>
                      </a:cubicBezTo>
                      <a:cubicBezTo>
                        <a:pt x="90" y="12"/>
                        <a:pt x="85" y="12"/>
                        <a:pt x="82" y="14"/>
                      </a:cubicBezTo>
                      <a:cubicBezTo>
                        <a:pt x="79" y="17"/>
                        <a:pt x="75" y="19"/>
                        <a:pt x="73" y="18"/>
                      </a:cubicBezTo>
                      <a:cubicBezTo>
                        <a:pt x="71" y="17"/>
                        <a:pt x="65" y="11"/>
                        <a:pt x="65" y="7"/>
                      </a:cubicBezTo>
                      <a:cubicBezTo>
                        <a:pt x="65" y="3"/>
                        <a:pt x="61" y="0"/>
                        <a:pt x="56" y="0"/>
                      </a:cubicBezTo>
                      <a:cubicBezTo>
                        <a:pt x="54" y="0"/>
                        <a:pt x="54" y="0"/>
                        <a:pt x="54" y="0"/>
                      </a:cubicBezTo>
                      <a:cubicBezTo>
                        <a:pt x="49" y="0"/>
                        <a:pt x="45" y="3"/>
                        <a:pt x="45" y="7"/>
                      </a:cubicBezTo>
                      <a:cubicBezTo>
                        <a:pt x="45" y="11"/>
                        <a:pt x="43" y="15"/>
                        <a:pt x="41" y="16"/>
                      </a:cubicBezTo>
                      <a:cubicBezTo>
                        <a:pt x="39" y="17"/>
                        <a:pt x="31" y="17"/>
                        <a:pt x="28" y="14"/>
                      </a:cubicBezTo>
                      <a:cubicBezTo>
                        <a:pt x="25" y="12"/>
                        <a:pt x="20" y="12"/>
                        <a:pt x="16" y="16"/>
                      </a:cubicBezTo>
                      <a:cubicBezTo>
                        <a:pt x="15" y="17"/>
                        <a:pt x="15" y="17"/>
                        <a:pt x="15" y="17"/>
                      </a:cubicBezTo>
                      <a:cubicBezTo>
                        <a:pt x="12" y="20"/>
                        <a:pt x="11" y="25"/>
                        <a:pt x="14" y="28"/>
                      </a:cubicBezTo>
                      <a:cubicBezTo>
                        <a:pt x="17" y="31"/>
                        <a:pt x="19" y="35"/>
                        <a:pt x="18" y="37"/>
                      </a:cubicBezTo>
                      <a:cubicBezTo>
                        <a:pt x="16" y="39"/>
                        <a:pt x="11" y="45"/>
                        <a:pt x="7" y="45"/>
                      </a:cubicBezTo>
                      <a:cubicBezTo>
                        <a:pt x="3" y="45"/>
                        <a:pt x="0" y="50"/>
                        <a:pt x="0" y="54"/>
                      </a:cubicBezTo>
                      <a:cubicBezTo>
                        <a:pt x="0" y="56"/>
                        <a:pt x="0" y="56"/>
                        <a:pt x="0" y="56"/>
                      </a:cubicBezTo>
                      <a:cubicBezTo>
                        <a:pt x="0" y="61"/>
                        <a:pt x="3" y="65"/>
                        <a:pt x="7" y="65"/>
                      </a:cubicBezTo>
                      <a:cubicBezTo>
                        <a:pt x="11" y="65"/>
                        <a:pt x="15" y="67"/>
                        <a:pt x="16" y="69"/>
                      </a:cubicBezTo>
                      <a:cubicBezTo>
                        <a:pt x="17" y="71"/>
                        <a:pt x="17" y="79"/>
                        <a:pt x="14" y="82"/>
                      </a:cubicBezTo>
                      <a:cubicBezTo>
                        <a:pt x="11" y="85"/>
                        <a:pt x="12" y="90"/>
                        <a:pt x="15" y="94"/>
                      </a:cubicBezTo>
                      <a:cubicBezTo>
                        <a:pt x="16" y="95"/>
                        <a:pt x="16" y="95"/>
                        <a:pt x="16" y="95"/>
                      </a:cubicBezTo>
                      <a:cubicBezTo>
                        <a:pt x="20" y="98"/>
                        <a:pt x="25" y="99"/>
                        <a:pt x="28" y="96"/>
                      </a:cubicBezTo>
                      <a:cubicBezTo>
                        <a:pt x="31" y="93"/>
                        <a:pt x="35" y="91"/>
                        <a:pt x="37" y="93"/>
                      </a:cubicBezTo>
                      <a:cubicBezTo>
                        <a:pt x="39" y="94"/>
                        <a:pt x="45" y="99"/>
                        <a:pt x="45" y="103"/>
                      </a:cubicBezTo>
                      <a:cubicBezTo>
                        <a:pt x="45" y="107"/>
                        <a:pt x="49" y="111"/>
                        <a:pt x="54" y="111"/>
                      </a:cubicBezTo>
                      <a:cubicBezTo>
                        <a:pt x="56" y="111"/>
                        <a:pt x="56" y="111"/>
                        <a:pt x="56" y="111"/>
                      </a:cubicBezTo>
                      <a:cubicBezTo>
                        <a:pt x="61" y="111"/>
                        <a:pt x="65" y="107"/>
                        <a:pt x="65" y="103"/>
                      </a:cubicBezTo>
                      <a:cubicBezTo>
                        <a:pt x="65" y="99"/>
                        <a:pt x="67" y="95"/>
                        <a:pt x="69" y="94"/>
                      </a:cubicBezTo>
                      <a:cubicBezTo>
                        <a:pt x="71" y="93"/>
                        <a:pt x="79" y="93"/>
                        <a:pt x="82" y="96"/>
                      </a:cubicBezTo>
                      <a:cubicBezTo>
                        <a:pt x="85" y="99"/>
                        <a:pt x="90" y="98"/>
                        <a:pt x="94" y="95"/>
                      </a:cubicBezTo>
                      <a:cubicBezTo>
                        <a:pt x="95" y="94"/>
                        <a:pt x="95" y="94"/>
                        <a:pt x="95" y="94"/>
                      </a:cubicBezTo>
                      <a:cubicBezTo>
                        <a:pt x="98" y="90"/>
                        <a:pt x="99" y="85"/>
                        <a:pt x="96" y="82"/>
                      </a:cubicBezTo>
                      <a:cubicBezTo>
                        <a:pt x="93" y="79"/>
                        <a:pt x="91" y="75"/>
                        <a:pt x="92" y="73"/>
                      </a:cubicBezTo>
                      <a:cubicBezTo>
                        <a:pt x="93" y="71"/>
                        <a:pt x="99" y="65"/>
                        <a:pt x="103" y="65"/>
                      </a:cubicBezTo>
                      <a:close/>
                      <a:moveTo>
                        <a:pt x="55" y="83"/>
                      </a:moveTo>
                      <a:cubicBezTo>
                        <a:pt x="40" y="83"/>
                        <a:pt x="27" y="70"/>
                        <a:pt x="27" y="55"/>
                      </a:cubicBezTo>
                      <a:cubicBezTo>
                        <a:pt x="27" y="40"/>
                        <a:pt x="40" y="27"/>
                        <a:pt x="55" y="27"/>
                      </a:cubicBezTo>
                      <a:cubicBezTo>
                        <a:pt x="70" y="27"/>
                        <a:pt x="83" y="40"/>
                        <a:pt x="83" y="55"/>
                      </a:cubicBezTo>
                      <a:cubicBezTo>
                        <a:pt x="83" y="70"/>
                        <a:pt x="70" y="83"/>
                        <a:pt x="55" y="8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423" name="Freeform 235"/>
                <p:cNvSpPr>
                  <a:spLocks noEditPoints="1"/>
                </p:cNvSpPr>
                <p:nvPr/>
              </p:nvSpPr>
              <p:spPr bwMode="auto">
                <a:xfrm>
                  <a:off x="8277392" y="3945179"/>
                  <a:ext cx="212925" cy="212925"/>
                </a:xfrm>
                <a:custGeom>
                  <a:avLst/>
                  <a:gdLst>
                    <a:gd name="T0" fmla="*/ 80 w 86"/>
                    <a:gd name="T1" fmla="*/ 50 h 86"/>
                    <a:gd name="T2" fmla="*/ 86 w 86"/>
                    <a:gd name="T3" fmla="*/ 43 h 86"/>
                    <a:gd name="T4" fmla="*/ 80 w 86"/>
                    <a:gd name="T5" fmla="*/ 35 h 86"/>
                    <a:gd name="T6" fmla="*/ 73 w 86"/>
                    <a:gd name="T7" fmla="*/ 32 h 86"/>
                    <a:gd name="T8" fmla="*/ 75 w 86"/>
                    <a:gd name="T9" fmla="*/ 22 h 86"/>
                    <a:gd name="T10" fmla="*/ 73 w 86"/>
                    <a:gd name="T11" fmla="*/ 12 h 86"/>
                    <a:gd name="T12" fmla="*/ 64 w 86"/>
                    <a:gd name="T13" fmla="*/ 11 h 86"/>
                    <a:gd name="T14" fmla="*/ 57 w 86"/>
                    <a:gd name="T15" fmla="*/ 14 h 86"/>
                    <a:gd name="T16" fmla="*/ 50 w 86"/>
                    <a:gd name="T17" fmla="*/ 6 h 86"/>
                    <a:gd name="T18" fmla="*/ 43 w 86"/>
                    <a:gd name="T19" fmla="*/ 0 h 86"/>
                    <a:gd name="T20" fmla="*/ 35 w 86"/>
                    <a:gd name="T21" fmla="*/ 6 h 86"/>
                    <a:gd name="T22" fmla="*/ 32 w 86"/>
                    <a:gd name="T23" fmla="*/ 13 h 86"/>
                    <a:gd name="T24" fmla="*/ 22 w 86"/>
                    <a:gd name="T25" fmla="*/ 11 h 86"/>
                    <a:gd name="T26" fmla="*/ 12 w 86"/>
                    <a:gd name="T27" fmla="*/ 12 h 86"/>
                    <a:gd name="T28" fmla="*/ 11 w 86"/>
                    <a:gd name="T29" fmla="*/ 22 h 86"/>
                    <a:gd name="T30" fmla="*/ 14 w 86"/>
                    <a:gd name="T31" fmla="*/ 29 h 86"/>
                    <a:gd name="T32" fmla="*/ 6 w 86"/>
                    <a:gd name="T33" fmla="*/ 35 h 86"/>
                    <a:gd name="T34" fmla="*/ 0 w 86"/>
                    <a:gd name="T35" fmla="*/ 43 h 86"/>
                    <a:gd name="T36" fmla="*/ 6 w 86"/>
                    <a:gd name="T37" fmla="*/ 50 h 86"/>
                    <a:gd name="T38" fmla="*/ 13 w 86"/>
                    <a:gd name="T39" fmla="*/ 54 h 86"/>
                    <a:gd name="T40" fmla="*/ 11 w 86"/>
                    <a:gd name="T41" fmla="*/ 64 h 86"/>
                    <a:gd name="T42" fmla="*/ 12 w 86"/>
                    <a:gd name="T43" fmla="*/ 73 h 86"/>
                    <a:gd name="T44" fmla="*/ 22 w 86"/>
                    <a:gd name="T45" fmla="*/ 75 h 86"/>
                    <a:gd name="T46" fmla="*/ 29 w 86"/>
                    <a:gd name="T47" fmla="*/ 72 h 86"/>
                    <a:gd name="T48" fmla="*/ 35 w 86"/>
                    <a:gd name="T49" fmla="*/ 80 h 86"/>
                    <a:gd name="T50" fmla="*/ 43 w 86"/>
                    <a:gd name="T51" fmla="*/ 86 h 86"/>
                    <a:gd name="T52" fmla="*/ 50 w 86"/>
                    <a:gd name="T53" fmla="*/ 80 h 86"/>
                    <a:gd name="T54" fmla="*/ 54 w 86"/>
                    <a:gd name="T55" fmla="*/ 73 h 86"/>
                    <a:gd name="T56" fmla="*/ 64 w 86"/>
                    <a:gd name="T57" fmla="*/ 75 h 86"/>
                    <a:gd name="T58" fmla="*/ 73 w 86"/>
                    <a:gd name="T59" fmla="*/ 73 h 86"/>
                    <a:gd name="T60" fmla="*/ 75 w 86"/>
                    <a:gd name="T61" fmla="*/ 64 h 86"/>
                    <a:gd name="T62" fmla="*/ 72 w 86"/>
                    <a:gd name="T63" fmla="*/ 57 h 86"/>
                    <a:gd name="T64" fmla="*/ 80 w 86"/>
                    <a:gd name="T65" fmla="*/ 50 h 86"/>
                    <a:gd name="T66" fmla="*/ 43 w 86"/>
                    <a:gd name="T67" fmla="*/ 64 h 86"/>
                    <a:gd name="T68" fmla="*/ 21 w 86"/>
                    <a:gd name="T69" fmla="*/ 43 h 86"/>
                    <a:gd name="T70" fmla="*/ 43 w 86"/>
                    <a:gd name="T71" fmla="*/ 21 h 86"/>
                    <a:gd name="T72" fmla="*/ 64 w 86"/>
                    <a:gd name="T73" fmla="*/ 43 h 86"/>
                    <a:gd name="T74" fmla="*/ 43 w 86"/>
                    <a:gd name="T75" fmla="*/ 6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86">
                      <a:moveTo>
                        <a:pt x="80" y="50"/>
                      </a:moveTo>
                      <a:cubicBezTo>
                        <a:pt x="83" y="50"/>
                        <a:pt x="86" y="47"/>
                        <a:pt x="86" y="43"/>
                      </a:cubicBezTo>
                      <a:cubicBezTo>
                        <a:pt x="86" y="39"/>
                        <a:pt x="83" y="35"/>
                        <a:pt x="80" y="35"/>
                      </a:cubicBezTo>
                      <a:cubicBezTo>
                        <a:pt x="77" y="35"/>
                        <a:pt x="74" y="34"/>
                        <a:pt x="73" y="32"/>
                      </a:cubicBezTo>
                      <a:cubicBezTo>
                        <a:pt x="73" y="30"/>
                        <a:pt x="72" y="24"/>
                        <a:pt x="75" y="22"/>
                      </a:cubicBezTo>
                      <a:cubicBezTo>
                        <a:pt x="77" y="20"/>
                        <a:pt x="76" y="15"/>
                        <a:pt x="73" y="12"/>
                      </a:cubicBezTo>
                      <a:cubicBezTo>
                        <a:pt x="70" y="10"/>
                        <a:pt x="66" y="9"/>
                        <a:pt x="64" y="11"/>
                      </a:cubicBezTo>
                      <a:cubicBezTo>
                        <a:pt x="62" y="14"/>
                        <a:pt x="58" y="15"/>
                        <a:pt x="57" y="14"/>
                      </a:cubicBezTo>
                      <a:cubicBezTo>
                        <a:pt x="55" y="13"/>
                        <a:pt x="50" y="9"/>
                        <a:pt x="50" y="6"/>
                      </a:cubicBezTo>
                      <a:cubicBezTo>
                        <a:pt x="50" y="2"/>
                        <a:pt x="47" y="0"/>
                        <a:pt x="43" y="0"/>
                      </a:cubicBezTo>
                      <a:cubicBezTo>
                        <a:pt x="39" y="0"/>
                        <a:pt x="35" y="2"/>
                        <a:pt x="35" y="6"/>
                      </a:cubicBezTo>
                      <a:cubicBezTo>
                        <a:pt x="35" y="9"/>
                        <a:pt x="34" y="12"/>
                        <a:pt x="32" y="13"/>
                      </a:cubicBezTo>
                      <a:cubicBezTo>
                        <a:pt x="30" y="13"/>
                        <a:pt x="24" y="14"/>
                        <a:pt x="22" y="11"/>
                      </a:cubicBezTo>
                      <a:cubicBezTo>
                        <a:pt x="20" y="9"/>
                        <a:pt x="15" y="10"/>
                        <a:pt x="12" y="12"/>
                      </a:cubicBezTo>
                      <a:cubicBezTo>
                        <a:pt x="10" y="15"/>
                        <a:pt x="9" y="20"/>
                        <a:pt x="11" y="22"/>
                      </a:cubicBezTo>
                      <a:cubicBezTo>
                        <a:pt x="14" y="24"/>
                        <a:pt x="15" y="27"/>
                        <a:pt x="14" y="29"/>
                      </a:cubicBezTo>
                      <a:cubicBezTo>
                        <a:pt x="13" y="31"/>
                        <a:pt x="9" y="35"/>
                        <a:pt x="6" y="35"/>
                      </a:cubicBezTo>
                      <a:cubicBezTo>
                        <a:pt x="3" y="35"/>
                        <a:pt x="0" y="39"/>
                        <a:pt x="0" y="43"/>
                      </a:cubicBezTo>
                      <a:cubicBezTo>
                        <a:pt x="0" y="47"/>
                        <a:pt x="3" y="50"/>
                        <a:pt x="6" y="50"/>
                      </a:cubicBezTo>
                      <a:cubicBezTo>
                        <a:pt x="9" y="50"/>
                        <a:pt x="12" y="52"/>
                        <a:pt x="13" y="54"/>
                      </a:cubicBezTo>
                      <a:cubicBezTo>
                        <a:pt x="13" y="56"/>
                        <a:pt x="14" y="62"/>
                        <a:pt x="11" y="64"/>
                      </a:cubicBezTo>
                      <a:cubicBezTo>
                        <a:pt x="9" y="66"/>
                        <a:pt x="10" y="70"/>
                        <a:pt x="12" y="73"/>
                      </a:cubicBezTo>
                      <a:cubicBezTo>
                        <a:pt x="15" y="76"/>
                        <a:pt x="20" y="77"/>
                        <a:pt x="22" y="75"/>
                      </a:cubicBezTo>
                      <a:cubicBezTo>
                        <a:pt x="24" y="72"/>
                        <a:pt x="27" y="71"/>
                        <a:pt x="29" y="72"/>
                      </a:cubicBezTo>
                      <a:cubicBezTo>
                        <a:pt x="31" y="73"/>
                        <a:pt x="35" y="77"/>
                        <a:pt x="35" y="80"/>
                      </a:cubicBezTo>
                      <a:cubicBezTo>
                        <a:pt x="35" y="83"/>
                        <a:pt x="39" y="86"/>
                        <a:pt x="43" y="86"/>
                      </a:cubicBezTo>
                      <a:cubicBezTo>
                        <a:pt x="47" y="86"/>
                        <a:pt x="50" y="83"/>
                        <a:pt x="50" y="80"/>
                      </a:cubicBezTo>
                      <a:cubicBezTo>
                        <a:pt x="50" y="77"/>
                        <a:pt x="52" y="74"/>
                        <a:pt x="54" y="73"/>
                      </a:cubicBezTo>
                      <a:cubicBezTo>
                        <a:pt x="56" y="73"/>
                        <a:pt x="62" y="72"/>
                        <a:pt x="64" y="75"/>
                      </a:cubicBezTo>
                      <a:cubicBezTo>
                        <a:pt x="66" y="77"/>
                        <a:pt x="70" y="76"/>
                        <a:pt x="73" y="73"/>
                      </a:cubicBezTo>
                      <a:cubicBezTo>
                        <a:pt x="76" y="70"/>
                        <a:pt x="77" y="66"/>
                        <a:pt x="75" y="64"/>
                      </a:cubicBezTo>
                      <a:cubicBezTo>
                        <a:pt x="72" y="62"/>
                        <a:pt x="71" y="58"/>
                        <a:pt x="72" y="57"/>
                      </a:cubicBezTo>
                      <a:cubicBezTo>
                        <a:pt x="73" y="55"/>
                        <a:pt x="77" y="50"/>
                        <a:pt x="80" y="50"/>
                      </a:cubicBezTo>
                      <a:close/>
                      <a:moveTo>
                        <a:pt x="43" y="64"/>
                      </a:moveTo>
                      <a:cubicBezTo>
                        <a:pt x="31" y="64"/>
                        <a:pt x="21" y="55"/>
                        <a:pt x="21" y="43"/>
                      </a:cubicBezTo>
                      <a:cubicBezTo>
                        <a:pt x="21" y="31"/>
                        <a:pt x="31" y="21"/>
                        <a:pt x="43" y="21"/>
                      </a:cubicBezTo>
                      <a:cubicBezTo>
                        <a:pt x="55" y="21"/>
                        <a:pt x="64" y="31"/>
                        <a:pt x="64" y="43"/>
                      </a:cubicBezTo>
                      <a:cubicBezTo>
                        <a:pt x="64" y="55"/>
                        <a:pt x="55" y="64"/>
                        <a:pt x="43" y="64"/>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grpSp>
        <p:sp>
          <p:nvSpPr>
            <p:cNvPr id="426" name="Rectangle 9"/>
            <p:cNvSpPr/>
            <p:nvPr/>
          </p:nvSpPr>
          <p:spPr>
            <a:xfrm>
              <a:off x="1597983" y="3660459"/>
              <a:ext cx="1949235" cy="461665"/>
            </a:xfrm>
            <a:prstGeom prst="rect">
              <a:avLst/>
            </a:prstGeom>
          </p:spPr>
          <p:txBody>
            <a:bodyPr wrap="square">
              <a:spAutoFit/>
            </a:bodyPr>
            <a:lstStyle/>
            <a:p>
              <a:pPr algn="just"/>
              <a:r>
                <a:rPr lang="zh-CN" altLang="en-US" sz="800" dirty="0" smtClean="0">
                  <a:solidFill>
                    <a:schemeClr val="bg1"/>
                  </a:solidFill>
                  <a:cs typeface="+mn-ea"/>
                  <a:sym typeface="+mn-lt"/>
                </a:rPr>
                <a:t>点击</a:t>
              </a:r>
              <a:r>
                <a:rPr lang="zh-CN" altLang="en-US" sz="800" dirty="0">
                  <a:solidFill>
                    <a:schemeClr val="bg1"/>
                  </a:solidFill>
                  <a:cs typeface="+mn-ea"/>
                  <a:sym typeface="+mn-lt"/>
                </a:rPr>
                <a:t>输入简要的文字介绍，文字内容需概括精炼，不用多余的文字修饰，言简意赅的说明分项内容</a:t>
              </a:r>
              <a:r>
                <a:rPr lang="en-US" altLang="zh-CN" sz="800" dirty="0">
                  <a:solidFill>
                    <a:schemeClr val="bg1"/>
                  </a:solidFill>
                  <a:cs typeface="+mn-ea"/>
                  <a:sym typeface="+mn-lt"/>
                </a:rPr>
                <a:t>..........</a:t>
              </a:r>
              <a:endParaRPr lang="zh-CN" altLang="en-US" sz="800" dirty="0">
                <a:solidFill>
                  <a:schemeClr val="bg1"/>
                </a:solidFill>
                <a:cs typeface="+mn-ea"/>
                <a:sym typeface="+mn-lt"/>
              </a:endParaRPr>
            </a:p>
          </p:txBody>
        </p:sp>
        <p:sp>
          <p:nvSpPr>
            <p:cNvPr id="427" name="矩形 426"/>
            <p:cNvSpPr/>
            <p:nvPr/>
          </p:nvSpPr>
          <p:spPr>
            <a:xfrm>
              <a:off x="2186755" y="3091989"/>
              <a:ext cx="1415956" cy="332399"/>
            </a:xfrm>
            <a:prstGeom prst="rect">
              <a:avLst/>
            </a:prstGeom>
          </p:spPr>
          <p:txBody>
            <a:bodyPr wrap="none">
              <a:spAutoFit/>
            </a:bodyPr>
            <a:lstStyle/>
            <a:p>
              <a:pPr algn="r">
                <a:lnSpc>
                  <a:spcPct val="130000"/>
                </a:lnSpc>
              </a:pPr>
              <a:r>
                <a:rPr lang="zh-CN" altLang="en-US" sz="1200" b="1" dirty="0">
                  <a:solidFill>
                    <a:schemeClr val="bg1"/>
                  </a:solidFill>
                  <a:cs typeface="+mn-ea"/>
                  <a:sym typeface="+mn-lt"/>
                </a:rPr>
                <a:t>单击此处添加文字</a:t>
              </a:r>
              <a:endParaRPr lang="en-US" altLang="zh-CN" sz="1200" b="1" dirty="0">
                <a:solidFill>
                  <a:schemeClr val="bg1"/>
                </a:solidFill>
                <a:cs typeface="+mn-ea"/>
                <a:sym typeface="+mn-lt"/>
              </a:endParaRPr>
            </a:p>
          </p:txBody>
        </p:sp>
        <p:sp>
          <p:nvSpPr>
            <p:cNvPr id="428" name="Rectangle 9"/>
            <p:cNvSpPr/>
            <p:nvPr/>
          </p:nvSpPr>
          <p:spPr>
            <a:xfrm>
              <a:off x="3921032" y="3682964"/>
              <a:ext cx="1949235" cy="461665"/>
            </a:xfrm>
            <a:prstGeom prst="rect">
              <a:avLst/>
            </a:prstGeom>
          </p:spPr>
          <p:txBody>
            <a:bodyPr wrap="square">
              <a:spAutoFit/>
            </a:bodyPr>
            <a:lstStyle/>
            <a:p>
              <a:pPr algn="just"/>
              <a:r>
                <a:rPr lang="zh-CN" altLang="en-US" sz="800" dirty="0">
                  <a:solidFill>
                    <a:schemeClr val="bg1"/>
                  </a:solidFill>
                  <a:cs typeface="+mn-ea"/>
                  <a:sym typeface="+mn-lt"/>
                </a:rPr>
                <a:t>点击输入简要的文字介绍，文字内容需概括精炼，不用多余的文字修饰，言简意赅的说明分项内容</a:t>
              </a:r>
              <a:r>
                <a:rPr lang="en-US" altLang="zh-CN" sz="800" dirty="0">
                  <a:solidFill>
                    <a:schemeClr val="bg1"/>
                  </a:solidFill>
                  <a:cs typeface="+mn-ea"/>
                  <a:sym typeface="+mn-lt"/>
                </a:rPr>
                <a:t>..........</a:t>
              </a:r>
              <a:endParaRPr lang="zh-CN" altLang="en-US" sz="800" dirty="0">
                <a:solidFill>
                  <a:schemeClr val="bg1"/>
                </a:solidFill>
                <a:cs typeface="+mn-ea"/>
                <a:sym typeface="+mn-lt"/>
              </a:endParaRPr>
            </a:p>
          </p:txBody>
        </p:sp>
        <p:sp>
          <p:nvSpPr>
            <p:cNvPr id="429" name="矩形 428"/>
            <p:cNvSpPr/>
            <p:nvPr/>
          </p:nvSpPr>
          <p:spPr>
            <a:xfrm>
              <a:off x="4509804" y="3114494"/>
              <a:ext cx="1415956" cy="332399"/>
            </a:xfrm>
            <a:prstGeom prst="rect">
              <a:avLst/>
            </a:prstGeom>
          </p:spPr>
          <p:txBody>
            <a:bodyPr wrap="none">
              <a:spAutoFit/>
            </a:bodyPr>
            <a:lstStyle/>
            <a:p>
              <a:pPr algn="r">
                <a:lnSpc>
                  <a:spcPct val="130000"/>
                </a:lnSpc>
              </a:pPr>
              <a:r>
                <a:rPr lang="zh-CN" altLang="en-US" sz="1200" b="1" dirty="0">
                  <a:solidFill>
                    <a:schemeClr val="bg1"/>
                  </a:solidFill>
                  <a:cs typeface="+mn-ea"/>
                  <a:sym typeface="+mn-lt"/>
                </a:rPr>
                <a:t>单击此处添加文字</a:t>
              </a:r>
              <a:endParaRPr lang="en-US" altLang="zh-CN" sz="1200" b="1" dirty="0">
                <a:solidFill>
                  <a:schemeClr val="bg1"/>
                </a:solidFill>
                <a:cs typeface="+mn-ea"/>
                <a:sym typeface="+mn-lt"/>
              </a:endParaRPr>
            </a:p>
          </p:txBody>
        </p:sp>
        <p:sp>
          <p:nvSpPr>
            <p:cNvPr id="430" name="Rectangle 9"/>
            <p:cNvSpPr/>
            <p:nvPr/>
          </p:nvSpPr>
          <p:spPr>
            <a:xfrm>
              <a:off x="6156790" y="3654426"/>
              <a:ext cx="1949235" cy="461665"/>
            </a:xfrm>
            <a:prstGeom prst="rect">
              <a:avLst/>
            </a:prstGeom>
          </p:spPr>
          <p:txBody>
            <a:bodyPr wrap="square">
              <a:spAutoFit/>
            </a:bodyPr>
            <a:lstStyle/>
            <a:p>
              <a:pPr algn="just"/>
              <a:r>
                <a:rPr lang="zh-CN" altLang="en-US" sz="800" dirty="0">
                  <a:solidFill>
                    <a:schemeClr val="bg1"/>
                  </a:solidFill>
                  <a:cs typeface="+mn-ea"/>
                  <a:sym typeface="+mn-lt"/>
                </a:rPr>
                <a:t>点击输入简要的文字介绍，文字内容需概括精炼，不用多余的文字修饰，言简意赅的说明分项内容</a:t>
              </a:r>
              <a:r>
                <a:rPr lang="en-US" altLang="zh-CN" sz="800" dirty="0">
                  <a:solidFill>
                    <a:schemeClr val="bg1"/>
                  </a:solidFill>
                  <a:cs typeface="+mn-ea"/>
                  <a:sym typeface="+mn-lt"/>
                </a:rPr>
                <a:t>..........</a:t>
              </a:r>
              <a:endParaRPr lang="zh-CN" altLang="en-US" sz="800" dirty="0">
                <a:solidFill>
                  <a:schemeClr val="bg1"/>
                </a:solidFill>
                <a:cs typeface="+mn-ea"/>
                <a:sym typeface="+mn-lt"/>
              </a:endParaRPr>
            </a:p>
          </p:txBody>
        </p:sp>
        <p:sp>
          <p:nvSpPr>
            <p:cNvPr id="431" name="矩形 430"/>
            <p:cNvSpPr/>
            <p:nvPr/>
          </p:nvSpPr>
          <p:spPr>
            <a:xfrm>
              <a:off x="6745562" y="3085956"/>
              <a:ext cx="1415956" cy="332399"/>
            </a:xfrm>
            <a:prstGeom prst="rect">
              <a:avLst/>
            </a:prstGeom>
          </p:spPr>
          <p:txBody>
            <a:bodyPr wrap="none">
              <a:spAutoFit/>
            </a:bodyPr>
            <a:lstStyle/>
            <a:p>
              <a:pPr algn="r">
                <a:lnSpc>
                  <a:spcPct val="130000"/>
                </a:lnSpc>
              </a:pPr>
              <a:r>
                <a:rPr lang="zh-CN" altLang="en-US" sz="1200" b="1" dirty="0">
                  <a:solidFill>
                    <a:schemeClr val="bg1"/>
                  </a:solidFill>
                  <a:cs typeface="+mn-ea"/>
                  <a:sym typeface="+mn-lt"/>
                </a:rPr>
                <a:t>单击此处添加文字</a:t>
              </a:r>
              <a:endParaRPr lang="en-US" altLang="zh-CN" sz="1200" b="1" dirty="0">
                <a:solidFill>
                  <a:schemeClr val="bg1"/>
                </a:solidFill>
                <a:cs typeface="+mn-ea"/>
                <a:sym typeface="+mn-lt"/>
              </a:endParaRPr>
            </a:p>
          </p:txBody>
        </p:sp>
        <p:sp>
          <p:nvSpPr>
            <p:cNvPr id="432" name="Rectangle 9"/>
            <p:cNvSpPr/>
            <p:nvPr/>
          </p:nvSpPr>
          <p:spPr>
            <a:xfrm>
              <a:off x="8436314" y="3670128"/>
              <a:ext cx="1949235" cy="461665"/>
            </a:xfrm>
            <a:prstGeom prst="rect">
              <a:avLst/>
            </a:prstGeom>
          </p:spPr>
          <p:txBody>
            <a:bodyPr wrap="square">
              <a:spAutoFit/>
            </a:bodyPr>
            <a:lstStyle/>
            <a:p>
              <a:pPr algn="just"/>
              <a:r>
                <a:rPr lang="zh-CN" altLang="en-US" sz="800" dirty="0">
                  <a:solidFill>
                    <a:schemeClr val="bg1"/>
                  </a:solidFill>
                  <a:cs typeface="+mn-ea"/>
                  <a:sym typeface="+mn-lt"/>
                </a:rPr>
                <a:t>点击输入简要的文字介绍，文字内容需概括精炼，不用多余的文字修饰，言简意赅的说明分项内容</a:t>
              </a:r>
              <a:r>
                <a:rPr lang="en-US" altLang="zh-CN" sz="800" dirty="0">
                  <a:solidFill>
                    <a:schemeClr val="bg1"/>
                  </a:solidFill>
                  <a:cs typeface="+mn-ea"/>
                  <a:sym typeface="+mn-lt"/>
                </a:rPr>
                <a:t>..........</a:t>
              </a:r>
              <a:endParaRPr lang="zh-CN" altLang="en-US" sz="800" dirty="0">
                <a:solidFill>
                  <a:schemeClr val="bg1"/>
                </a:solidFill>
                <a:cs typeface="+mn-ea"/>
                <a:sym typeface="+mn-lt"/>
              </a:endParaRPr>
            </a:p>
          </p:txBody>
        </p:sp>
        <p:sp>
          <p:nvSpPr>
            <p:cNvPr id="433" name="矩形 432"/>
            <p:cNvSpPr/>
            <p:nvPr/>
          </p:nvSpPr>
          <p:spPr>
            <a:xfrm>
              <a:off x="9025086" y="3101658"/>
              <a:ext cx="1415956" cy="332399"/>
            </a:xfrm>
            <a:prstGeom prst="rect">
              <a:avLst/>
            </a:prstGeom>
          </p:spPr>
          <p:txBody>
            <a:bodyPr wrap="none">
              <a:spAutoFit/>
            </a:bodyPr>
            <a:lstStyle/>
            <a:p>
              <a:pPr algn="r">
                <a:lnSpc>
                  <a:spcPct val="130000"/>
                </a:lnSpc>
              </a:pPr>
              <a:r>
                <a:rPr lang="zh-CN" altLang="en-US" sz="1200" b="1" dirty="0">
                  <a:solidFill>
                    <a:schemeClr val="bg1"/>
                  </a:solidFill>
                  <a:cs typeface="+mn-ea"/>
                  <a:sym typeface="+mn-lt"/>
                </a:rPr>
                <a:t>单击此处添加文字</a:t>
              </a:r>
              <a:endParaRPr lang="en-US" altLang="zh-CN" sz="1200" b="1" dirty="0">
                <a:solidFill>
                  <a:schemeClr val="bg1"/>
                </a:solidFill>
                <a:cs typeface="+mn-ea"/>
                <a:sym typeface="+mn-lt"/>
              </a:endParaRPr>
            </a:p>
          </p:txBody>
        </p:sp>
      </p:grpSp>
      <p:grpSp>
        <p:nvGrpSpPr>
          <p:cNvPr id="5" name="组合 4"/>
          <p:cNvGrpSpPr/>
          <p:nvPr/>
        </p:nvGrpSpPr>
        <p:grpSpPr>
          <a:xfrm>
            <a:off x="895495" y="4408648"/>
            <a:ext cx="2932922" cy="1612705"/>
            <a:chOff x="895611" y="4408647"/>
            <a:chExt cx="2933304" cy="1612705"/>
          </a:xfrm>
        </p:grpSpPr>
        <p:cxnSp>
          <p:nvCxnSpPr>
            <p:cNvPr id="436" name="直接连接符 435"/>
            <p:cNvCxnSpPr/>
            <p:nvPr/>
          </p:nvCxnSpPr>
          <p:spPr>
            <a:xfrm>
              <a:off x="2426547" y="4408647"/>
              <a:ext cx="0" cy="792480"/>
            </a:xfrm>
            <a:prstGeom prst="line">
              <a:avLst/>
            </a:prstGeom>
          </p:spPr>
          <p:style>
            <a:lnRef idx="1">
              <a:schemeClr val="accent1"/>
            </a:lnRef>
            <a:fillRef idx="0">
              <a:schemeClr val="accent1"/>
            </a:fillRef>
            <a:effectRef idx="0">
              <a:schemeClr val="accent1"/>
            </a:effectRef>
            <a:fontRef idx="minor">
              <a:schemeClr val="tx1"/>
            </a:fontRef>
          </p:style>
        </p:cxnSp>
        <p:sp>
          <p:nvSpPr>
            <p:cNvPr id="438" name="Rectangle 9"/>
            <p:cNvSpPr/>
            <p:nvPr/>
          </p:nvSpPr>
          <p:spPr>
            <a:xfrm>
              <a:off x="895611" y="5201127"/>
              <a:ext cx="2933304" cy="820225"/>
            </a:xfrm>
            <a:prstGeom prst="rect">
              <a:avLst/>
            </a:prstGeom>
          </p:spPr>
          <p:txBody>
            <a:bodyPr wrap="square">
              <a:spAutoFit/>
            </a:bodyPr>
            <a:lstStyle/>
            <a:p>
              <a:pPr algn="ct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ctr"/>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4" name="组合 3"/>
          <p:cNvGrpSpPr/>
          <p:nvPr/>
        </p:nvGrpSpPr>
        <p:grpSpPr>
          <a:xfrm>
            <a:off x="3346907" y="1457921"/>
            <a:ext cx="2932922" cy="1620468"/>
            <a:chOff x="3347343" y="1457921"/>
            <a:chExt cx="2933304" cy="1620468"/>
          </a:xfrm>
        </p:grpSpPr>
        <p:cxnSp>
          <p:nvCxnSpPr>
            <p:cNvPr id="439" name="直接连接符 438"/>
            <p:cNvCxnSpPr/>
            <p:nvPr/>
          </p:nvCxnSpPr>
          <p:spPr>
            <a:xfrm>
              <a:off x="4854833" y="2285909"/>
              <a:ext cx="0" cy="792480"/>
            </a:xfrm>
            <a:prstGeom prst="line">
              <a:avLst/>
            </a:prstGeom>
          </p:spPr>
          <p:style>
            <a:lnRef idx="1">
              <a:schemeClr val="accent1"/>
            </a:lnRef>
            <a:fillRef idx="0">
              <a:schemeClr val="accent1"/>
            </a:fillRef>
            <a:effectRef idx="0">
              <a:schemeClr val="accent1"/>
            </a:effectRef>
            <a:fontRef idx="minor">
              <a:schemeClr val="tx1"/>
            </a:fontRef>
          </p:style>
        </p:cxnSp>
        <p:sp>
          <p:nvSpPr>
            <p:cNvPr id="440" name="Rectangle 9"/>
            <p:cNvSpPr/>
            <p:nvPr/>
          </p:nvSpPr>
          <p:spPr>
            <a:xfrm>
              <a:off x="3347343" y="1457921"/>
              <a:ext cx="2933304" cy="820225"/>
            </a:xfrm>
            <a:prstGeom prst="rect">
              <a:avLst/>
            </a:prstGeom>
          </p:spPr>
          <p:txBody>
            <a:bodyPr wrap="square">
              <a:spAutoFit/>
            </a:bodyPr>
            <a:lstStyle/>
            <a:p>
              <a:pPr algn="ct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ctr"/>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6" name="组合 5"/>
          <p:cNvGrpSpPr/>
          <p:nvPr/>
        </p:nvGrpSpPr>
        <p:grpSpPr>
          <a:xfrm>
            <a:off x="5498598" y="4408648"/>
            <a:ext cx="2932922" cy="1612705"/>
            <a:chOff x="5499314" y="4408647"/>
            <a:chExt cx="2933304" cy="1612705"/>
          </a:xfrm>
        </p:grpSpPr>
        <p:cxnSp>
          <p:nvCxnSpPr>
            <p:cNvPr id="441" name="直接连接符 440"/>
            <p:cNvCxnSpPr/>
            <p:nvPr/>
          </p:nvCxnSpPr>
          <p:spPr>
            <a:xfrm>
              <a:off x="7030250" y="4408647"/>
              <a:ext cx="0" cy="792480"/>
            </a:xfrm>
            <a:prstGeom prst="line">
              <a:avLst/>
            </a:prstGeom>
          </p:spPr>
          <p:style>
            <a:lnRef idx="1">
              <a:schemeClr val="accent1"/>
            </a:lnRef>
            <a:fillRef idx="0">
              <a:schemeClr val="accent1"/>
            </a:fillRef>
            <a:effectRef idx="0">
              <a:schemeClr val="accent1"/>
            </a:effectRef>
            <a:fontRef idx="minor">
              <a:schemeClr val="tx1"/>
            </a:fontRef>
          </p:style>
        </p:cxnSp>
        <p:sp>
          <p:nvSpPr>
            <p:cNvPr id="442" name="Rectangle 9"/>
            <p:cNvSpPr/>
            <p:nvPr/>
          </p:nvSpPr>
          <p:spPr>
            <a:xfrm>
              <a:off x="5499314" y="5201127"/>
              <a:ext cx="2933304" cy="820225"/>
            </a:xfrm>
            <a:prstGeom prst="rect">
              <a:avLst/>
            </a:prstGeom>
          </p:spPr>
          <p:txBody>
            <a:bodyPr wrap="square">
              <a:spAutoFit/>
            </a:bodyPr>
            <a:lstStyle/>
            <a:p>
              <a:pPr algn="ct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ctr"/>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7" name="组合 6"/>
          <p:cNvGrpSpPr/>
          <p:nvPr/>
        </p:nvGrpSpPr>
        <p:grpSpPr>
          <a:xfrm>
            <a:off x="7950011" y="1457921"/>
            <a:ext cx="2932922" cy="1620468"/>
            <a:chOff x="7951046" y="1457921"/>
            <a:chExt cx="2933304" cy="1620468"/>
          </a:xfrm>
        </p:grpSpPr>
        <p:cxnSp>
          <p:nvCxnSpPr>
            <p:cNvPr id="443" name="直接连接符 442"/>
            <p:cNvCxnSpPr/>
            <p:nvPr/>
          </p:nvCxnSpPr>
          <p:spPr>
            <a:xfrm>
              <a:off x="9458536" y="2285909"/>
              <a:ext cx="0" cy="792480"/>
            </a:xfrm>
            <a:prstGeom prst="line">
              <a:avLst/>
            </a:prstGeom>
          </p:spPr>
          <p:style>
            <a:lnRef idx="1">
              <a:schemeClr val="accent1"/>
            </a:lnRef>
            <a:fillRef idx="0">
              <a:schemeClr val="accent1"/>
            </a:fillRef>
            <a:effectRef idx="0">
              <a:schemeClr val="accent1"/>
            </a:effectRef>
            <a:fontRef idx="minor">
              <a:schemeClr val="tx1"/>
            </a:fontRef>
          </p:style>
        </p:cxnSp>
        <p:sp>
          <p:nvSpPr>
            <p:cNvPr id="444" name="Rectangle 9"/>
            <p:cNvSpPr/>
            <p:nvPr/>
          </p:nvSpPr>
          <p:spPr>
            <a:xfrm>
              <a:off x="7951046" y="1457921"/>
              <a:ext cx="2933304" cy="820225"/>
            </a:xfrm>
            <a:prstGeom prst="rect">
              <a:avLst/>
            </a:prstGeom>
          </p:spPr>
          <p:txBody>
            <a:bodyPr wrap="square">
              <a:spAutoFit/>
            </a:bodyPr>
            <a:lstStyle/>
            <a:p>
              <a:pPr algn="ct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ctr"/>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sp>
        <p:nvSpPr>
          <p:cNvPr id="3" name="标题 2"/>
          <p:cNvSpPr>
            <a:spLocks noGrp="1"/>
          </p:cNvSpPr>
          <p:nvPr>
            <p:ph type="title"/>
          </p:nvPr>
        </p:nvSpPr>
        <p:spPr/>
        <p:txBody>
          <a:bodyPr>
            <a:normAutofit fontScale="90000"/>
          </a:bodyPr>
          <a:lstStyle/>
          <a:p>
            <a:r>
              <a:rPr lang="zh-CN" altLang="en-US" smtClean="0">
                <a:sym typeface="+mn-lt"/>
              </a:rPr>
              <a:t>单击此处添加标题</a:t>
            </a:r>
            <a:endParaRPr lang="zh-CN" altLang="en-US" dirty="0">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wipe/>
      </p:transition>
    </mc:Choice>
    <mc:Fallback>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4"/>
                                        </p:tgtEl>
                                        <p:attrNameLst>
                                          <p:attrName>style.visibility</p:attrName>
                                        </p:attrNameLst>
                                      </p:cBhvr>
                                      <p:to>
                                        <p:strVal val="visible"/>
                                      </p:to>
                                    </p:set>
                                    <p:animEffect transition="in" filter="wipe(left)">
                                      <p:cBhvr>
                                        <p:cTn id="7" dur="500"/>
                                        <p:tgtEl>
                                          <p:spTgt spid="43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2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4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6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组合 68"/>
          <p:cNvGrpSpPr/>
          <p:nvPr/>
        </p:nvGrpSpPr>
        <p:grpSpPr>
          <a:xfrm>
            <a:off x="7950868" y="1813164"/>
            <a:ext cx="3158362" cy="4130707"/>
            <a:chOff x="5963927" y="1359873"/>
            <a:chExt cx="2369080" cy="3098030"/>
          </a:xfrm>
        </p:grpSpPr>
        <p:grpSp>
          <p:nvGrpSpPr>
            <p:cNvPr id="70" name="组合 69"/>
            <p:cNvGrpSpPr/>
            <p:nvPr/>
          </p:nvGrpSpPr>
          <p:grpSpPr>
            <a:xfrm>
              <a:off x="5963927" y="1367912"/>
              <a:ext cx="2369080" cy="3089991"/>
              <a:chOff x="1313863" y="1205784"/>
              <a:chExt cx="3158773" cy="4119987"/>
            </a:xfrm>
          </p:grpSpPr>
          <p:sp>
            <p:nvSpPr>
              <p:cNvPr id="117" name="任意多边形 116"/>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圆角矩形 117"/>
              <p:cNvSpPr/>
              <p:nvPr/>
            </p:nvSpPr>
            <p:spPr>
              <a:xfrm rot="18900000">
                <a:off x="1485500" y="1841816"/>
                <a:ext cx="2742312" cy="1582057"/>
              </a:xfrm>
              <a:prstGeom prst="roundRect">
                <a:avLst>
                  <a:gd name="adj" fmla="val 10245"/>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任意多边形 118"/>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1" name="文本框 39"/>
            <p:cNvSpPr txBox="1"/>
            <p:nvPr/>
          </p:nvSpPr>
          <p:spPr>
            <a:xfrm rot="18900000">
              <a:off x="7265693" y="1359873"/>
              <a:ext cx="310702" cy="559769"/>
            </a:xfrm>
            <a:prstGeom prst="rect">
              <a:avLst/>
            </a:prstGeom>
            <a:noFill/>
          </p:spPr>
          <p:txBody>
            <a:bodyPr wrap="none" lIns="68580" tIns="34290" rIns="68580" bIns="34290" rtlCol="0">
              <a:spAutoFit/>
            </a:bodyPr>
            <a:lstStyle/>
            <a:p>
              <a:r>
                <a:rPr lang="en-US" altLang="zh-CN" sz="4400" b="1" dirty="0">
                  <a:solidFill>
                    <a:schemeClr val="tx1">
                      <a:lumMod val="75000"/>
                      <a:lumOff val="25000"/>
                    </a:schemeClr>
                  </a:solidFill>
                </a:rPr>
                <a:t>E</a:t>
              </a:r>
              <a:endParaRPr lang="zh-CN" altLang="en-US" sz="4400" b="1" dirty="0">
                <a:solidFill>
                  <a:schemeClr val="tx1">
                    <a:lumMod val="75000"/>
                    <a:lumOff val="25000"/>
                  </a:schemeClr>
                </a:solidFill>
              </a:endParaRPr>
            </a:p>
          </p:txBody>
        </p:sp>
        <p:grpSp>
          <p:nvGrpSpPr>
            <p:cNvPr id="72" name="组合 71"/>
            <p:cNvGrpSpPr/>
            <p:nvPr/>
          </p:nvGrpSpPr>
          <p:grpSpPr>
            <a:xfrm rot="18900000">
              <a:off x="6557250" y="2892087"/>
              <a:ext cx="282199" cy="272633"/>
              <a:chOff x="549275" y="533400"/>
              <a:chExt cx="561975" cy="542926"/>
            </a:xfrm>
            <a:solidFill>
              <a:schemeClr val="bg1"/>
            </a:solidFill>
          </p:grpSpPr>
          <p:sp>
            <p:nvSpPr>
              <p:cNvPr id="74" name="Freeform 16"/>
              <p:cNvSpPr>
                <a:spLocks noEditPoints="1"/>
              </p:cNvSpPr>
              <p:nvPr/>
            </p:nvSpPr>
            <p:spPr bwMode="auto">
              <a:xfrm>
                <a:off x="549275" y="649288"/>
                <a:ext cx="463550" cy="427038"/>
              </a:xfrm>
              <a:custGeom>
                <a:avLst/>
                <a:gdLst>
                  <a:gd name="T0" fmla="*/ 149 w 165"/>
                  <a:gd name="T1" fmla="*/ 38 h 152"/>
                  <a:gd name="T2" fmla="*/ 147 w 165"/>
                  <a:gd name="T3" fmla="*/ 34 h 152"/>
                  <a:gd name="T4" fmla="*/ 137 w 165"/>
                  <a:gd name="T5" fmla="*/ 22 h 152"/>
                  <a:gd name="T6" fmla="*/ 125 w 165"/>
                  <a:gd name="T7" fmla="*/ 12 h 152"/>
                  <a:gd name="T8" fmla="*/ 121 w 165"/>
                  <a:gd name="T9" fmla="*/ 10 h 152"/>
                  <a:gd name="T10" fmla="*/ 118 w 165"/>
                  <a:gd name="T11" fmla="*/ 8 h 152"/>
                  <a:gd name="T12" fmla="*/ 83 w 165"/>
                  <a:gd name="T13" fmla="*/ 0 h 152"/>
                  <a:gd name="T14" fmla="*/ 29 w 165"/>
                  <a:gd name="T15" fmla="*/ 22 h 152"/>
                  <a:gd name="T16" fmla="*/ 29 w 165"/>
                  <a:gd name="T17" fmla="*/ 130 h 152"/>
                  <a:gd name="T18" fmla="*/ 83 w 165"/>
                  <a:gd name="T19" fmla="*/ 152 h 152"/>
                  <a:gd name="T20" fmla="*/ 137 w 165"/>
                  <a:gd name="T21" fmla="*/ 130 h 152"/>
                  <a:gd name="T22" fmla="*/ 151 w 165"/>
                  <a:gd name="T23" fmla="*/ 41 h 152"/>
                  <a:gd name="T24" fmla="*/ 149 w 165"/>
                  <a:gd name="T25" fmla="*/ 38 h 152"/>
                  <a:gd name="T26" fmla="*/ 83 w 165"/>
                  <a:gd name="T27" fmla="*/ 32 h 152"/>
                  <a:gd name="T28" fmla="*/ 52 w 165"/>
                  <a:gd name="T29" fmla="*/ 45 h 152"/>
                  <a:gd name="T30" fmla="*/ 39 w 165"/>
                  <a:gd name="T31" fmla="*/ 76 h 152"/>
                  <a:gd name="T32" fmla="*/ 52 w 165"/>
                  <a:gd name="T33" fmla="*/ 107 h 152"/>
                  <a:gd name="T34" fmla="*/ 52 w 165"/>
                  <a:gd name="T35" fmla="*/ 113 h 152"/>
                  <a:gd name="T36" fmla="*/ 49 w 165"/>
                  <a:gd name="T37" fmla="*/ 114 h 152"/>
                  <a:gd name="T38" fmla="*/ 46 w 165"/>
                  <a:gd name="T39" fmla="*/ 113 h 152"/>
                  <a:gd name="T40" fmla="*/ 31 w 165"/>
                  <a:gd name="T41" fmla="*/ 76 h 152"/>
                  <a:gd name="T42" fmla="*/ 46 w 165"/>
                  <a:gd name="T43" fmla="*/ 39 h 152"/>
                  <a:gd name="T44" fmla="*/ 83 w 165"/>
                  <a:gd name="T45" fmla="*/ 24 h 152"/>
                  <a:gd name="T46" fmla="*/ 87 w 165"/>
                  <a:gd name="T47" fmla="*/ 28 h 152"/>
                  <a:gd name="T48" fmla="*/ 83 w 165"/>
                  <a:gd name="T49" fmla="*/ 3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5" h="152">
                    <a:moveTo>
                      <a:pt x="149" y="38"/>
                    </a:moveTo>
                    <a:cubicBezTo>
                      <a:pt x="148" y="37"/>
                      <a:pt x="147" y="35"/>
                      <a:pt x="147" y="34"/>
                    </a:cubicBezTo>
                    <a:cubicBezTo>
                      <a:pt x="144" y="30"/>
                      <a:pt x="141" y="26"/>
                      <a:pt x="137" y="22"/>
                    </a:cubicBezTo>
                    <a:cubicBezTo>
                      <a:pt x="133" y="18"/>
                      <a:pt x="129" y="15"/>
                      <a:pt x="125" y="12"/>
                    </a:cubicBezTo>
                    <a:cubicBezTo>
                      <a:pt x="124" y="12"/>
                      <a:pt x="122" y="11"/>
                      <a:pt x="121" y="10"/>
                    </a:cubicBezTo>
                    <a:cubicBezTo>
                      <a:pt x="120" y="9"/>
                      <a:pt x="119" y="9"/>
                      <a:pt x="118" y="8"/>
                    </a:cubicBezTo>
                    <a:cubicBezTo>
                      <a:pt x="107" y="3"/>
                      <a:pt x="95" y="0"/>
                      <a:pt x="83" y="0"/>
                    </a:cubicBezTo>
                    <a:cubicBezTo>
                      <a:pt x="63" y="0"/>
                      <a:pt x="44" y="8"/>
                      <a:pt x="29" y="22"/>
                    </a:cubicBezTo>
                    <a:cubicBezTo>
                      <a:pt x="0" y="52"/>
                      <a:pt x="0" y="100"/>
                      <a:pt x="29" y="130"/>
                    </a:cubicBezTo>
                    <a:cubicBezTo>
                      <a:pt x="44" y="144"/>
                      <a:pt x="63" y="152"/>
                      <a:pt x="83" y="152"/>
                    </a:cubicBezTo>
                    <a:cubicBezTo>
                      <a:pt x="103" y="152"/>
                      <a:pt x="123" y="144"/>
                      <a:pt x="137" y="130"/>
                    </a:cubicBezTo>
                    <a:cubicBezTo>
                      <a:pt x="161" y="106"/>
                      <a:pt x="165" y="70"/>
                      <a:pt x="151" y="41"/>
                    </a:cubicBezTo>
                    <a:cubicBezTo>
                      <a:pt x="150" y="40"/>
                      <a:pt x="150" y="39"/>
                      <a:pt x="149" y="38"/>
                    </a:cubicBezTo>
                    <a:close/>
                    <a:moveTo>
                      <a:pt x="83" y="32"/>
                    </a:moveTo>
                    <a:cubicBezTo>
                      <a:pt x="71" y="32"/>
                      <a:pt x="60" y="36"/>
                      <a:pt x="52" y="45"/>
                    </a:cubicBezTo>
                    <a:cubicBezTo>
                      <a:pt x="44" y="53"/>
                      <a:pt x="39" y="64"/>
                      <a:pt x="39" y="76"/>
                    </a:cubicBezTo>
                    <a:cubicBezTo>
                      <a:pt x="39" y="88"/>
                      <a:pt x="44" y="99"/>
                      <a:pt x="52" y="107"/>
                    </a:cubicBezTo>
                    <a:cubicBezTo>
                      <a:pt x="54" y="109"/>
                      <a:pt x="54" y="111"/>
                      <a:pt x="52" y="113"/>
                    </a:cubicBezTo>
                    <a:cubicBezTo>
                      <a:pt x="51" y="113"/>
                      <a:pt x="50" y="114"/>
                      <a:pt x="49" y="114"/>
                    </a:cubicBezTo>
                    <a:cubicBezTo>
                      <a:pt x="48" y="114"/>
                      <a:pt x="47" y="113"/>
                      <a:pt x="46" y="113"/>
                    </a:cubicBezTo>
                    <a:cubicBezTo>
                      <a:pt x="37" y="103"/>
                      <a:pt x="31" y="90"/>
                      <a:pt x="31" y="76"/>
                    </a:cubicBezTo>
                    <a:cubicBezTo>
                      <a:pt x="31" y="62"/>
                      <a:pt x="37" y="49"/>
                      <a:pt x="46" y="39"/>
                    </a:cubicBezTo>
                    <a:cubicBezTo>
                      <a:pt x="56" y="29"/>
                      <a:pt x="69" y="24"/>
                      <a:pt x="83" y="24"/>
                    </a:cubicBezTo>
                    <a:cubicBezTo>
                      <a:pt x="85" y="24"/>
                      <a:pt x="87" y="26"/>
                      <a:pt x="87" y="28"/>
                    </a:cubicBezTo>
                    <a:cubicBezTo>
                      <a:pt x="87" y="30"/>
                      <a:pt x="85" y="32"/>
                      <a:pt x="83" y="32"/>
                    </a:cubicBezTo>
                    <a:close/>
                  </a:path>
                </a:pathLst>
              </a:custGeom>
              <a:grpFill/>
              <a:ln>
                <a:noFill/>
              </a:ln>
            </p:spPr>
            <p:txBody>
              <a:bodyPr vert="horz" wrap="square" lIns="91440" tIns="45720" rIns="91440" bIns="45720" numCol="1" anchor="t" anchorCtr="0" compatLnSpc="1"/>
              <a:lstStyle/>
              <a:p>
                <a:endParaRPr lang="zh-CN" altLang="en-US"/>
              </a:p>
            </p:txBody>
          </p:sp>
          <p:sp>
            <p:nvSpPr>
              <p:cNvPr id="75" name="Freeform 17"/>
              <p:cNvSpPr/>
              <p:nvPr/>
            </p:nvSpPr>
            <p:spPr bwMode="auto">
              <a:xfrm>
                <a:off x="896938" y="623888"/>
                <a:ext cx="123825" cy="123825"/>
              </a:xfrm>
              <a:custGeom>
                <a:avLst/>
                <a:gdLst>
                  <a:gd name="T0" fmla="*/ 31 w 44"/>
                  <a:gd name="T1" fmla="*/ 19 h 44"/>
                  <a:gd name="T2" fmla="*/ 31 w 44"/>
                  <a:gd name="T3" fmla="*/ 19 h 44"/>
                  <a:gd name="T4" fmla="*/ 42 w 44"/>
                  <a:gd name="T5" fmla="*/ 8 h 44"/>
                  <a:gd name="T6" fmla="*/ 42 w 44"/>
                  <a:gd name="T7" fmla="*/ 2 h 44"/>
                  <a:gd name="T8" fmla="*/ 36 w 44"/>
                  <a:gd name="T9" fmla="*/ 2 h 44"/>
                  <a:gd name="T10" fmla="*/ 25 w 44"/>
                  <a:gd name="T11" fmla="*/ 13 h 44"/>
                  <a:gd name="T12" fmla="*/ 25 w 44"/>
                  <a:gd name="T13" fmla="*/ 13 h 44"/>
                  <a:gd name="T14" fmla="*/ 15 w 44"/>
                  <a:gd name="T15" fmla="*/ 2 h 44"/>
                  <a:gd name="T16" fmla="*/ 9 w 44"/>
                  <a:gd name="T17" fmla="*/ 2 h 44"/>
                  <a:gd name="T18" fmla="*/ 0 w 44"/>
                  <a:gd name="T19" fmla="*/ 11 h 44"/>
                  <a:gd name="T20" fmla="*/ 1 w 44"/>
                  <a:gd name="T21" fmla="*/ 12 h 44"/>
                  <a:gd name="T22" fmla="*/ 7 w 44"/>
                  <a:gd name="T23" fmla="*/ 16 h 44"/>
                  <a:gd name="T24" fmla="*/ 19 w 44"/>
                  <a:gd name="T25" fmla="*/ 26 h 44"/>
                  <a:gd name="T26" fmla="*/ 28 w 44"/>
                  <a:gd name="T27" fmla="*/ 37 h 44"/>
                  <a:gd name="T28" fmla="*/ 31 w 44"/>
                  <a:gd name="T29" fmla="*/ 41 h 44"/>
                  <a:gd name="T30" fmla="*/ 33 w 44"/>
                  <a:gd name="T31" fmla="*/ 44 h 44"/>
                  <a:gd name="T32" fmla="*/ 42 w 44"/>
                  <a:gd name="T33" fmla="*/ 35 h 44"/>
                  <a:gd name="T34" fmla="*/ 42 w 44"/>
                  <a:gd name="T35" fmla="*/ 29 h 44"/>
                  <a:gd name="T36" fmla="*/ 31 w 44"/>
                  <a:gd name="T37" fmla="*/ 1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44">
                    <a:moveTo>
                      <a:pt x="31" y="19"/>
                    </a:moveTo>
                    <a:cubicBezTo>
                      <a:pt x="31" y="19"/>
                      <a:pt x="31" y="19"/>
                      <a:pt x="31" y="19"/>
                    </a:cubicBezTo>
                    <a:cubicBezTo>
                      <a:pt x="42" y="8"/>
                      <a:pt x="42" y="8"/>
                      <a:pt x="42" y="8"/>
                    </a:cubicBezTo>
                    <a:cubicBezTo>
                      <a:pt x="44" y="6"/>
                      <a:pt x="44" y="4"/>
                      <a:pt x="42" y="2"/>
                    </a:cubicBezTo>
                    <a:cubicBezTo>
                      <a:pt x="40" y="0"/>
                      <a:pt x="38" y="0"/>
                      <a:pt x="36" y="2"/>
                    </a:cubicBezTo>
                    <a:cubicBezTo>
                      <a:pt x="25" y="13"/>
                      <a:pt x="25" y="13"/>
                      <a:pt x="25" y="13"/>
                    </a:cubicBezTo>
                    <a:cubicBezTo>
                      <a:pt x="25" y="13"/>
                      <a:pt x="25" y="13"/>
                      <a:pt x="25" y="13"/>
                    </a:cubicBezTo>
                    <a:cubicBezTo>
                      <a:pt x="15" y="2"/>
                      <a:pt x="15" y="2"/>
                      <a:pt x="15" y="2"/>
                    </a:cubicBezTo>
                    <a:cubicBezTo>
                      <a:pt x="13" y="0"/>
                      <a:pt x="10" y="0"/>
                      <a:pt x="9" y="2"/>
                    </a:cubicBezTo>
                    <a:cubicBezTo>
                      <a:pt x="0" y="11"/>
                      <a:pt x="0" y="11"/>
                      <a:pt x="0" y="11"/>
                    </a:cubicBezTo>
                    <a:cubicBezTo>
                      <a:pt x="0" y="12"/>
                      <a:pt x="1" y="12"/>
                      <a:pt x="1" y="12"/>
                    </a:cubicBezTo>
                    <a:cubicBezTo>
                      <a:pt x="3" y="13"/>
                      <a:pt x="5" y="14"/>
                      <a:pt x="7" y="16"/>
                    </a:cubicBezTo>
                    <a:cubicBezTo>
                      <a:pt x="11" y="19"/>
                      <a:pt x="15" y="22"/>
                      <a:pt x="19" y="26"/>
                    </a:cubicBezTo>
                    <a:cubicBezTo>
                      <a:pt x="22" y="29"/>
                      <a:pt x="26" y="33"/>
                      <a:pt x="28" y="37"/>
                    </a:cubicBezTo>
                    <a:cubicBezTo>
                      <a:pt x="29" y="39"/>
                      <a:pt x="30" y="40"/>
                      <a:pt x="31" y="41"/>
                    </a:cubicBezTo>
                    <a:cubicBezTo>
                      <a:pt x="31" y="42"/>
                      <a:pt x="32" y="43"/>
                      <a:pt x="33" y="44"/>
                    </a:cubicBezTo>
                    <a:cubicBezTo>
                      <a:pt x="42" y="35"/>
                      <a:pt x="42" y="35"/>
                      <a:pt x="42" y="35"/>
                    </a:cubicBezTo>
                    <a:cubicBezTo>
                      <a:pt x="44" y="34"/>
                      <a:pt x="44" y="31"/>
                      <a:pt x="42" y="29"/>
                    </a:cubicBezTo>
                    <a:lnTo>
                      <a:pt x="31" y="19"/>
                    </a:lnTo>
                    <a:close/>
                  </a:path>
                </a:pathLst>
              </a:custGeom>
              <a:grpFill/>
              <a:ln>
                <a:noFill/>
              </a:ln>
            </p:spPr>
            <p:txBody>
              <a:bodyPr vert="horz" wrap="square" lIns="91440" tIns="45720" rIns="91440" bIns="45720" numCol="1" anchor="t" anchorCtr="0" compatLnSpc="1"/>
              <a:lstStyle/>
              <a:p>
                <a:endParaRPr lang="zh-CN" altLang="en-US"/>
              </a:p>
            </p:txBody>
          </p:sp>
          <p:sp>
            <p:nvSpPr>
              <p:cNvPr id="76" name="Freeform 18"/>
              <p:cNvSpPr/>
              <p:nvPr/>
            </p:nvSpPr>
            <p:spPr bwMode="auto">
              <a:xfrm>
                <a:off x="1041400" y="533400"/>
                <a:ext cx="69850" cy="69850"/>
              </a:xfrm>
              <a:custGeom>
                <a:avLst/>
                <a:gdLst>
                  <a:gd name="T0" fmla="*/ 4 w 25"/>
                  <a:gd name="T1" fmla="*/ 25 h 25"/>
                  <a:gd name="T2" fmla="*/ 7 w 25"/>
                  <a:gd name="T3" fmla="*/ 24 h 25"/>
                  <a:gd name="T4" fmla="*/ 23 w 25"/>
                  <a:gd name="T5" fmla="*/ 8 h 25"/>
                  <a:gd name="T6" fmla="*/ 23 w 25"/>
                  <a:gd name="T7" fmla="*/ 2 h 25"/>
                  <a:gd name="T8" fmla="*/ 17 w 25"/>
                  <a:gd name="T9" fmla="*/ 2 h 25"/>
                  <a:gd name="T10" fmla="*/ 1 w 25"/>
                  <a:gd name="T11" fmla="*/ 18 h 25"/>
                  <a:gd name="T12" fmla="*/ 1 w 25"/>
                  <a:gd name="T13" fmla="*/ 24 h 25"/>
                  <a:gd name="T14" fmla="*/ 4 w 25"/>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4" y="25"/>
                    </a:moveTo>
                    <a:cubicBezTo>
                      <a:pt x="5" y="25"/>
                      <a:pt x="6" y="24"/>
                      <a:pt x="7" y="24"/>
                    </a:cubicBezTo>
                    <a:cubicBezTo>
                      <a:pt x="23" y="8"/>
                      <a:pt x="23" y="8"/>
                      <a:pt x="23" y="8"/>
                    </a:cubicBezTo>
                    <a:cubicBezTo>
                      <a:pt x="25" y="6"/>
                      <a:pt x="25" y="4"/>
                      <a:pt x="23" y="2"/>
                    </a:cubicBezTo>
                    <a:cubicBezTo>
                      <a:pt x="21" y="0"/>
                      <a:pt x="19" y="0"/>
                      <a:pt x="17" y="2"/>
                    </a:cubicBezTo>
                    <a:cubicBezTo>
                      <a:pt x="1" y="18"/>
                      <a:pt x="1" y="18"/>
                      <a:pt x="1" y="18"/>
                    </a:cubicBezTo>
                    <a:cubicBezTo>
                      <a:pt x="0" y="20"/>
                      <a:pt x="0" y="22"/>
                      <a:pt x="1" y="24"/>
                    </a:cubicBezTo>
                    <a:cubicBezTo>
                      <a:pt x="2" y="24"/>
                      <a:pt x="3" y="25"/>
                      <a:pt x="4" y="25"/>
                    </a:cubicBezTo>
                    <a:close/>
                  </a:path>
                </a:pathLst>
              </a:custGeom>
              <a:grpFill/>
              <a:ln>
                <a:noFill/>
              </a:ln>
            </p:spPr>
            <p:txBody>
              <a:bodyPr vert="horz" wrap="square" lIns="91440" tIns="45720" rIns="91440" bIns="45720" numCol="1" anchor="t" anchorCtr="0" compatLnSpc="1"/>
              <a:lstStyle/>
              <a:p>
                <a:endParaRPr lang="zh-CN" altLang="en-US"/>
              </a:p>
            </p:txBody>
          </p:sp>
          <p:sp>
            <p:nvSpPr>
              <p:cNvPr id="77" name="Freeform 19"/>
              <p:cNvSpPr/>
              <p:nvPr/>
            </p:nvSpPr>
            <p:spPr bwMode="auto">
              <a:xfrm>
                <a:off x="1041400" y="625475"/>
                <a:ext cx="66675" cy="23813"/>
              </a:xfrm>
              <a:custGeom>
                <a:avLst/>
                <a:gdLst>
                  <a:gd name="T0" fmla="*/ 20 w 24"/>
                  <a:gd name="T1" fmla="*/ 0 h 8"/>
                  <a:gd name="T2" fmla="*/ 4 w 24"/>
                  <a:gd name="T3" fmla="*/ 0 h 8"/>
                  <a:gd name="T4" fmla="*/ 0 w 24"/>
                  <a:gd name="T5" fmla="*/ 4 h 8"/>
                  <a:gd name="T6" fmla="*/ 4 w 24"/>
                  <a:gd name="T7" fmla="*/ 8 h 8"/>
                  <a:gd name="T8" fmla="*/ 20 w 24"/>
                  <a:gd name="T9" fmla="*/ 8 h 8"/>
                  <a:gd name="T10" fmla="*/ 24 w 24"/>
                  <a:gd name="T11" fmla="*/ 4 h 8"/>
                  <a:gd name="T12" fmla="*/ 20 w 24"/>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4" h="8">
                    <a:moveTo>
                      <a:pt x="20" y="0"/>
                    </a:moveTo>
                    <a:cubicBezTo>
                      <a:pt x="4" y="0"/>
                      <a:pt x="4" y="0"/>
                      <a:pt x="4" y="0"/>
                    </a:cubicBezTo>
                    <a:cubicBezTo>
                      <a:pt x="2" y="0"/>
                      <a:pt x="0" y="2"/>
                      <a:pt x="0" y="4"/>
                    </a:cubicBezTo>
                    <a:cubicBezTo>
                      <a:pt x="0" y="6"/>
                      <a:pt x="2" y="8"/>
                      <a:pt x="4" y="8"/>
                    </a:cubicBezTo>
                    <a:cubicBezTo>
                      <a:pt x="20" y="8"/>
                      <a:pt x="20" y="8"/>
                      <a:pt x="20" y="8"/>
                    </a:cubicBezTo>
                    <a:cubicBezTo>
                      <a:pt x="22" y="8"/>
                      <a:pt x="24" y="6"/>
                      <a:pt x="24" y="4"/>
                    </a:cubicBezTo>
                    <a:cubicBezTo>
                      <a:pt x="24" y="2"/>
                      <a:pt x="22" y="0"/>
                      <a:pt x="20" y="0"/>
                    </a:cubicBezTo>
                    <a:close/>
                  </a:path>
                </a:pathLst>
              </a:custGeom>
              <a:grpFill/>
              <a:ln>
                <a:noFill/>
              </a:ln>
            </p:spPr>
            <p:txBody>
              <a:bodyPr vert="horz" wrap="square" lIns="91440" tIns="45720" rIns="91440" bIns="45720" numCol="1" anchor="t" anchorCtr="0" compatLnSpc="1"/>
              <a:lstStyle/>
              <a:p>
                <a:endParaRPr lang="zh-CN" altLang="en-US"/>
              </a:p>
            </p:txBody>
          </p:sp>
          <p:sp>
            <p:nvSpPr>
              <p:cNvPr id="78" name="Freeform 20"/>
              <p:cNvSpPr/>
              <p:nvPr/>
            </p:nvSpPr>
            <p:spPr bwMode="auto">
              <a:xfrm>
                <a:off x="1041400" y="668338"/>
                <a:ext cx="69850" cy="58738"/>
              </a:xfrm>
              <a:custGeom>
                <a:avLst/>
                <a:gdLst>
                  <a:gd name="T0" fmla="*/ 7 w 25"/>
                  <a:gd name="T1" fmla="*/ 2 h 21"/>
                  <a:gd name="T2" fmla="*/ 1 w 25"/>
                  <a:gd name="T3" fmla="*/ 2 h 21"/>
                  <a:gd name="T4" fmla="*/ 2 w 25"/>
                  <a:gd name="T5" fmla="*/ 8 h 21"/>
                  <a:gd name="T6" fmla="*/ 18 w 25"/>
                  <a:gd name="T7" fmla="*/ 20 h 21"/>
                  <a:gd name="T8" fmla="*/ 20 w 25"/>
                  <a:gd name="T9" fmla="*/ 21 h 21"/>
                  <a:gd name="T10" fmla="*/ 23 w 25"/>
                  <a:gd name="T11" fmla="*/ 19 h 21"/>
                  <a:gd name="T12" fmla="*/ 23 w 25"/>
                  <a:gd name="T13" fmla="*/ 14 h 21"/>
                  <a:gd name="T14" fmla="*/ 7 w 25"/>
                  <a:gd name="T15" fmla="*/ 2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1">
                    <a:moveTo>
                      <a:pt x="7" y="2"/>
                    </a:moveTo>
                    <a:cubicBezTo>
                      <a:pt x="5" y="0"/>
                      <a:pt x="2" y="1"/>
                      <a:pt x="1" y="2"/>
                    </a:cubicBezTo>
                    <a:cubicBezTo>
                      <a:pt x="0" y="4"/>
                      <a:pt x="0" y="7"/>
                      <a:pt x="2" y="8"/>
                    </a:cubicBezTo>
                    <a:cubicBezTo>
                      <a:pt x="18" y="20"/>
                      <a:pt x="18" y="20"/>
                      <a:pt x="18" y="20"/>
                    </a:cubicBezTo>
                    <a:cubicBezTo>
                      <a:pt x="18" y="21"/>
                      <a:pt x="19" y="21"/>
                      <a:pt x="20" y="21"/>
                    </a:cubicBezTo>
                    <a:cubicBezTo>
                      <a:pt x="21" y="21"/>
                      <a:pt x="23" y="20"/>
                      <a:pt x="23" y="19"/>
                    </a:cubicBezTo>
                    <a:cubicBezTo>
                      <a:pt x="25" y="17"/>
                      <a:pt x="24" y="15"/>
                      <a:pt x="23" y="14"/>
                    </a:cubicBezTo>
                    <a:lnTo>
                      <a:pt x="7" y="2"/>
                    </a:lnTo>
                    <a:close/>
                  </a:path>
                </a:pathLst>
              </a:custGeom>
              <a:grpFill/>
              <a:ln>
                <a:noFill/>
              </a:ln>
            </p:spPr>
            <p:txBody>
              <a:bodyPr vert="horz" wrap="square" lIns="91440" tIns="45720" rIns="91440" bIns="45720" numCol="1" anchor="t" anchorCtr="0" compatLnSpc="1"/>
              <a:lstStyle/>
              <a:p>
                <a:endParaRPr lang="zh-CN" altLang="en-US"/>
              </a:p>
            </p:txBody>
          </p:sp>
          <p:sp>
            <p:nvSpPr>
              <p:cNvPr id="115" name="Freeform 21"/>
              <p:cNvSpPr/>
              <p:nvPr/>
            </p:nvSpPr>
            <p:spPr bwMode="auto">
              <a:xfrm>
                <a:off x="995363" y="536575"/>
                <a:ext cx="23813" cy="66675"/>
              </a:xfrm>
              <a:custGeom>
                <a:avLst/>
                <a:gdLst>
                  <a:gd name="T0" fmla="*/ 4 w 8"/>
                  <a:gd name="T1" fmla="*/ 24 h 24"/>
                  <a:gd name="T2" fmla="*/ 8 w 8"/>
                  <a:gd name="T3" fmla="*/ 20 h 24"/>
                  <a:gd name="T4" fmla="*/ 8 w 8"/>
                  <a:gd name="T5" fmla="*/ 4 h 24"/>
                  <a:gd name="T6" fmla="*/ 4 w 8"/>
                  <a:gd name="T7" fmla="*/ 0 h 24"/>
                  <a:gd name="T8" fmla="*/ 0 w 8"/>
                  <a:gd name="T9" fmla="*/ 4 h 24"/>
                  <a:gd name="T10" fmla="*/ 0 w 8"/>
                  <a:gd name="T11" fmla="*/ 20 h 24"/>
                  <a:gd name="T12" fmla="*/ 4 w 8"/>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8" h="24">
                    <a:moveTo>
                      <a:pt x="4" y="24"/>
                    </a:moveTo>
                    <a:cubicBezTo>
                      <a:pt x="6" y="24"/>
                      <a:pt x="8" y="22"/>
                      <a:pt x="8" y="20"/>
                    </a:cubicBezTo>
                    <a:cubicBezTo>
                      <a:pt x="8" y="4"/>
                      <a:pt x="8" y="4"/>
                      <a:pt x="8" y="4"/>
                    </a:cubicBezTo>
                    <a:cubicBezTo>
                      <a:pt x="8" y="2"/>
                      <a:pt x="6" y="0"/>
                      <a:pt x="4" y="0"/>
                    </a:cubicBezTo>
                    <a:cubicBezTo>
                      <a:pt x="2" y="0"/>
                      <a:pt x="0" y="2"/>
                      <a:pt x="0" y="4"/>
                    </a:cubicBezTo>
                    <a:cubicBezTo>
                      <a:pt x="0" y="20"/>
                      <a:pt x="0" y="20"/>
                      <a:pt x="0" y="20"/>
                    </a:cubicBezTo>
                    <a:cubicBezTo>
                      <a:pt x="0" y="22"/>
                      <a:pt x="2" y="24"/>
                      <a:pt x="4" y="24"/>
                    </a:cubicBezTo>
                    <a:close/>
                  </a:path>
                </a:pathLst>
              </a:custGeom>
              <a:grpFill/>
              <a:ln>
                <a:noFill/>
              </a:ln>
            </p:spPr>
            <p:txBody>
              <a:bodyPr vert="horz" wrap="square" lIns="91440" tIns="45720" rIns="91440" bIns="45720" numCol="1" anchor="t" anchorCtr="0" compatLnSpc="1"/>
              <a:lstStyle/>
              <a:p>
                <a:endParaRPr lang="zh-CN" altLang="en-US"/>
              </a:p>
            </p:txBody>
          </p:sp>
          <p:sp>
            <p:nvSpPr>
              <p:cNvPr id="116" name="Freeform 22"/>
              <p:cNvSpPr/>
              <p:nvPr/>
            </p:nvSpPr>
            <p:spPr bwMode="auto">
              <a:xfrm>
                <a:off x="917575" y="533400"/>
                <a:ext cx="58738" cy="69850"/>
              </a:xfrm>
              <a:custGeom>
                <a:avLst/>
                <a:gdLst>
                  <a:gd name="T0" fmla="*/ 13 w 21"/>
                  <a:gd name="T1" fmla="*/ 23 h 25"/>
                  <a:gd name="T2" fmla="*/ 16 w 21"/>
                  <a:gd name="T3" fmla="*/ 25 h 25"/>
                  <a:gd name="T4" fmla="*/ 19 w 21"/>
                  <a:gd name="T5" fmla="*/ 24 h 25"/>
                  <a:gd name="T6" fmla="*/ 19 w 21"/>
                  <a:gd name="T7" fmla="*/ 18 h 25"/>
                  <a:gd name="T8" fmla="*/ 7 w 21"/>
                  <a:gd name="T9" fmla="*/ 2 h 25"/>
                  <a:gd name="T10" fmla="*/ 2 w 21"/>
                  <a:gd name="T11" fmla="*/ 2 h 25"/>
                  <a:gd name="T12" fmla="*/ 1 w 21"/>
                  <a:gd name="T13" fmla="*/ 7 h 25"/>
                  <a:gd name="T14" fmla="*/ 13 w 21"/>
                  <a:gd name="T15" fmla="*/ 23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5">
                    <a:moveTo>
                      <a:pt x="13" y="23"/>
                    </a:moveTo>
                    <a:cubicBezTo>
                      <a:pt x="14" y="24"/>
                      <a:pt x="15" y="25"/>
                      <a:pt x="16" y="25"/>
                    </a:cubicBezTo>
                    <a:cubicBezTo>
                      <a:pt x="17" y="25"/>
                      <a:pt x="18" y="25"/>
                      <a:pt x="19" y="24"/>
                    </a:cubicBezTo>
                    <a:cubicBezTo>
                      <a:pt x="20" y="23"/>
                      <a:pt x="21" y="20"/>
                      <a:pt x="19" y="18"/>
                    </a:cubicBezTo>
                    <a:cubicBezTo>
                      <a:pt x="7" y="2"/>
                      <a:pt x="7" y="2"/>
                      <a:pt x="7" y="2"/>
                    </a:cubicBezTo>
                    <a:cubicBezTo>
                      <a:pt x="6" y="1"/>
                      <a:pt x="3" y="0"/>
                      <a:pt x="2" y="2"/>
                    </a:cubicBezTo>
                    <a:cubicBezTo>
                      <a:pt x="0" y="3"/>
                      <a:pt x="0" y="5"/>
                      <a:pt x="1" y="7"/>
                    </a:cubicBezTo>
                    <a:lnTo>
                      <a:pt x="13" y="23"/>
                    </a:lnTo>
                    <a:close/>
                  </a:path>
                </a:pathLst>
              </a:custGeom>
              <a:grpFill/>
              <a:ln>
                <a:noFill/>
              </a:ln>
            </p:spPr>
            <p:txBody>
              <a:bodyPr vert="horz" wrap="square" lIns="91440" tIns="45720" rIns="91440" bIns="45720" numCol="1" anchor="t" anchorCtr="0" compatLnSpc="1"/>
              <a:lstStyle/>
              <a:p>
                <a:endParaRPr lang="zh-CN" altLang="en-US"/>
              </a:p>
            </p:txBody>
          </p:sp>
        </p:grpSp>
        <p:sp>
          <p:nvSpPr>
            <p:cNvPr id="73" name="文本框 67"/>
            <p:cNvSpPr txBox="1"/>
            <p:nvPr/>
          </p:nvSpPr>
          <p:spPr>
            <a:xfrm rot="18900000">
              <a:off x="6618617" y="2243337"/>
              <a:ext cx="1074743" cy="623248"/>
            </a:xfrm>
            <a:prstGeom prst="rect">
              <a:avLst/>
            </a:prstGeom>
            <a:noFill/>
          </p:spPr>
          <p:txBody>
            <a:bodyPr wrap="square" lIns="68580" tIns="34290" rIns="68580" bIns="34290" rtlCol="0">
              <a:spAutoFit/>
            </a:bodyPr>
            <a:lstStyle/>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简约商务风图表系列</a:t>
              </a:r>
              <a:endParaRPr lang="en-US" altLang="zh-CN" sz="11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 在此点击输入具体文本内容</a:t>
              </a:r>
            </a:p>
          </p:txBody>
        </p:sp>
      </p:grpSp>
      <p:grpSp>
        <p:nvGrpSpPr>
          <p:cNvPr id="120" name="组合 119"/>
          <p:cNvGrpSpPr/>
          <p:nvPr/>
        </p:nvGrpSpPr>
        <p:grpSpPr>
          <a:xfrm>
            <a:off x="6338178" y="1762364"/>
            <a:ext cx="3158362" cy="4120986"/>
            <a:chOff x="4754252" y="1321773"/>
            <a:chExt cx="2369080" cy="3090739"/>
          </a:xfrm>
        </p:grpSpPr>
        <p:grpSp>
          <p:nvGrpSpPr>
            <p:cNvPr id="121" name="组合 120"/>
            <p:cNvGrpSpPr/>
            <p:nvPr/>
          </p:nvGrpSpPr>
          <p:grpSpPr>
            <a:xfrm>
              <a:off x="4754252" y="1321773"/>
              <a:ext cx="2369080" cy="3090739"/>
              <a:chOff x="4754252" y="1321773"/>
              <a:chExt cx="2369080" cy="3090739"/>
            </a:xfrm>
          </p:grpSpPr>
          <p:grpSp>
            <p:nvGrpSpPr>
              <p:cNvPr id="125" name="组合 124"/>
              <p:cNvGrpSpPr/>
              <p:nvPr/>
            </p:nvGrpSpPr>
            <p:grpSpPr>
              <a:xfrm>
                <a:off x="4754252" y="1322521"/>
                <a:ext cx="2369080" cy="3089991"/>
                <a:chOff x="1313863" y="1205784"/>
                <a:chExt cx="3158773" cy="4119987"/>
              </a:xfrm>
            </p:grpSpPr>
            <p:sp>
              <p:nvSpPr>
                <p:cNvPr id="128" name="任意多边形 127"/>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圆角矩形 128"/>
                <p:cNvSpPr/>
                <p:nvPr/>
              </p:nvSpPr>
              <p:spPr>
                <a:xfrm rot="18900000">
                  <a:off x="1412062" y="1872236"/>
                  <a:ext cx="2828349" cy="1582057"/>
                </a:xfrm>
                <a:prstGeom prst="roundRect">
                  <a:avLst>
                    <a:gd name="adj" fmla="val 1024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任意多边形 129"/>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6" name="文本框 38"/>
              <p:cNvSpPr txBox="1"/>
              <p:nvPr/>
            </p:nvSpPr>
            <p:spPr>
              <a:xfrm rot="18900000">
                <a:off x="6006845" y="1321773"/>
                <a:ext cx="370823" cy="559768"/>
              </a:xfrm>
              <a:prstGeom prst="rect">
                <a:avLst/>
              </a:prstGeom>
              <a:noFill/>
            </p:spPr>
            <p:txBody>
              <a:bodyPr wrap="none" lIns="68580" tIns="34290" rIns="68580" bIns="34290" rtlCol="0">
                <a:spAutoFit/>
              </a:bodyPr>
              <a:lstStyle/>
              <a:p>
                <a:r>
                  <a:rPr lang="en-US" altLang="zh-CN" sz="4400" b="1" dirty="0">
                    <a:solidFill>
                      <a:schemeClr val="tx1">
                        <a:lumMod val="75000"/>
                        <a:lumOff val="25000"/>
                      </a:schemeClr>
                    </a:solidFill>
                  </a:rPr>
                  <a:t>D</a:t>
                </a:r>
                <a:endParaRPr lang="zh-CN" altLang="en-US" sz="4400" b="1" dirty="0">
                  <a:solidFill>
                    <a:schemeClr val="tx1">
                      <a:lumMod val="75000"/>
                      <a:lumOff val="25000"/>
                    </a:schemeClr>
                  </a:solidFill>
                </a:endParaRPr>
              </a:p>
            </p:txBody>
          </p:sp>
          <p:sp>
            <p:nvSpPr>
              <p:cNvPr id="127" name="文本框 66"/>
              <p:cNvSpPr txBox="1"/>
              <p:nvPr/>
            </p:nvSpPr>
            <p:spPr>
              <a:xfrm rot="18900000">
                <a:off x="5370624" y="2254271"/>
                <a:ext cx="1074743" cy="623248"/>
              </a:xfrm>
              <a:prstGeom prst="rect">
                <a:avLst/>
              </a:prstGeom>
              <a:noFill/>
            </p:spPr>
            <p:txBody>
              <a:bodyPr wrap="square" lIns="68580" tIns="34290" rIns="68580" bIns="34290" rtlCol="0">
                <a:spAutoFit/>
              </a:bodyPr>
              <a:lstStyle/>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简约商务风图表系列</a:t>
                </a:r>
                <a:endParaRPr lang="en-US" altLang="zh-CN" sz="11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 在此点击输入具体文本内容</a:t>
                </a:r>
              </a:p>
            </p:txBody>
          </p:sp>
        </p:grpSp>
        <p:grpSp>
          <p:nvGrpSpPr>
            <p:cNvPr id="122" name="组合 121"/>
            <p:cNvGrpSpPr/>
            <p:nvPr/>
          </p:nvGrpSpPr>
          <p:grpSpPr>
            <a:xfrm rot="18900000">
              <a:off x="5383836" y="2880384"/>
              <a:ext cx="190662" cy="242402"/>
              <a:chOff x="3290888" y="533400"/>
              <a:chExt cx="427038" cy="542925"/>
            </a:xfrm>
            <a:solidFill>
              <a:schemeClr val="bg1"/>
            </a:solidFill>
          </p:grpSpPr>
          <p:sp>
            <p:nvSpPr>
              <p:cNvPr id="123" name="Freeform 25"/>
              <p:cNvSpPr/>
              <p:nvPr/>
            </p:nvSpPr>
            <p:spPr bwMode="auto">
              <a:xfrm>
                <a:off x="3290888" y="533400"/>
                <a:ext cx="427038" cy="542925"/>
              </a:xfrm>
              <a:custGeom>
                <a:avLst/>
                <a:gdLst>
                  <a:gd name="T0" fmla="*/ 108 w 152"/>
                  <a:gd name="T1" fmla="*/ 161 h 193"/>
                  <a:gd name="T2" fmla="*/ 68 w 152"/>
                  <a:gd name="T3" fmla="*/ 161 h 193"/>
                  <a:gd name="T4" fmla="*/ 68 w 152"/>
                  <a:gd name="T5" fmla="*/ 145 h 193"/>
                  <a:gd name="T6" fmla="*/ 121 w 152"/>
                  <a:gd name="T7" fmla="*/ 122 h 193"/>
                  <a:gd name="T8" fmla="*/ 130 w 152"/>
                  <a:gd name="T9" fmla="*/ 19 h 193"/>
                  <a:gd name="T10" fmla="*/ 130 w 152"/>
                  <a:gd name="T11" fmla="*/ 18 h 193"/>
                  <a:gd name="T12" fmla="*/ 130 w 152"/>
                  <a:gd name="T13" fmla="*/ 18 h 193"/>
                  <a:gd name="T14" fmla="*/ 128 w 152"/>
                  <a:gd name="T15" fmla="*/ 14 h 193"/>
                  <a:gd name="T16" fmla="*/ 130 w 152"/>
                  <a:gd name="T17" fmla="*/ 10 h 193"/>
                  <a:gd name="T18" fmla="*/ 137 w 152"/>
                  <a:gd name="T19" fmla="*/ 10 h 193"/>
                  <a:gd name="T20" fmla="*/ 143 w 152"/>
                  <a:gd name="T21" fmla="*/ 10 h 193"/>
                  <a:gd name="T22" fmla="*/ 143 w 152"/>
                  <a:gd name="T23" fmla="*/ 5 h 193"/>
                  <a:gd name="T24" fmla="*/ 124 w 152"/>
                  <a:gd name="T25" fmla="*/ 5 h 193"/>
                  <a:gd name="T26" fmla="*/ 120 w 152"/>
                  <a:gd name="T27" fmla="*/ 14 h 193"/>
                  <a:gd name="T28" fmla="*/ 124 w 152"/>
                  <a:gd name="T29" fmla="*/ 23 h 193"/>
                  <a:gd name="T30" fmla="*/ 124 w 152"/>
                  <a:gd name="T31" fmla="*/ 23 h 193"/>
                  <a:gd name="T32" fmla="*/ 115 w 152"/>
                  <a:gd name="T33" fmla="*/ 116 h 193"/>
                  <a:gd name="T34" fmla="*/ 23 w 152"/>
                  <a:gd name="T35" fmla="*/ 124 h 193"/>
                  <a:gd name="T36" fmla="*/ 23 w 152"/>
                  <a:gd name="T37" fmla="*/ 124 h 193"/>
                  <a:gd name="T38" fmla="*/ 4 w 152"/>
                  <a:gd name="T39" fmla="*/ 125 h 193"/>
                  <a:gd name="T40" fmla="*/ 0 w 152"/>
                  <a:gd name="T41" fmla="*/ 134 h 193"/>
                  <a:gd name="T42" fmla="*/ 4 w 152"/>
                  <a:gd name="T43" fmla="*/ 144 h 193"/>
                  <a:gd name="T44" fmla="*/ 7 w 152"/>
                  <a:gd name="T45" fmla="*/ 145 h 193"/>
                  <a:gd name="T46" fmla="*/ 10 w 152"/>
                  <a:gd name="T47" fmla="*/ 144 h 193"/>
                  <a:gd name="T48" fmla="*/ 10 w 152"/>
                  <a:gd name="T49" fmla="*/ 138 h 193"/>
                  <a:gd name="T50" fmla="*/ 8 w 152"/>
                  <a:gd name="T51" fmla="*/ 134 h 193"/>
                  <a:gd name="T52" fmla="*/ 10 w 152"/>
                  <a:gd name="T53" fmla="*/ 130 h 193"/>
                  <a:gd name="T54" fmla="*/ 18 w 152"/>
                  <a:gd name="T55" fmla="*/ 130 h 193"/>
                  <a:gd name="T56" fmla="*/ 18 w 152"/>
                  <a:gd name="T57" fmla="*/ 131 h 193"/>
                  <a:gd name="T58" fmla="*/ 18 w 152"/>
                  <a:gd name="T59" fmla="*/ 131 h 193"/>
                  <a:gd name="T60" fmla="*/ 60 w 152"/>
                  <a:gd name="T61" fmla="*/ 145 h 193"/>
                  <a:gd name="T62" fmla="*/ 60 w 152"/>
                  <a:gd name="T63" fmla="*/ 161 h 193"/>
                  <a:gd name="T64" fmla="*/ 20 w 152"/>
                  <a:gd name="T65" fmla="*/ 161 h 193"/>
                  <a:gd name="T66" fmla="*/ 0 w 152"/>
                  <a:gd name="T67" fmla="*/ 181 h 193"/>
                  <a:gd name="T68" fmla="*/ 0 w 152"/>
                  <a:gd name="T69" fmla="*/ 189 h 193"/>
                  <a:gd name="T70" fmla="*/ 4 w 152"/>
                  <a:gd name="T71" fmla="*/ 193 h 193"/>
                  <a:gd name="T72" fmla="*/ 124 w 152"/>
                  <a:gd name="T73" fmla="*/ 193 h 193"/>
                  <a:gd name="T74" fmla="*/ 128 w 152"/>
                  <a:gd name="T75" fmla="*/ 189 h 193"/>
                  <a:gd name="T76" fmla="*/ 128 w 152"/>
                  <a:gd name="T77" fmla="*/ 181 h 193"/>
                  <a:gd name="T78" fmla="*/ 108 w 152"/>
                  <a:gd name="T79" fmla="*/ 16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2" h="193">
                    <a:moveTo>
                      <a:pt x="108" y="161"/>
                    </a:moveTo>
                    <a:cubicBezTo>
                      <a:pt x="68" y="161"/>
                      <a:pt x="68" y="161"/>
                      <a:pt x="68" y="161"/>
                    </a:cubicBezTo>
                    <a:cubicBezTo>
                      <a:pt x="68" y="145"/>
                      <a:pt x="68" y="145"/>
                      <a:pt x="68" y="145"/>
                    </a:cubicBezTo>
                    <a:cubicBezTo>
                      <a:pt x="88" y="144"/>
                      <a:pt x="107" y="136"/>
                      <a:pt x="121" y="122"/>
                    </a:cubicBezTo>
                    <a:cubicBezTo>
                      <a:pt x="148" y="94"/>
                      <a:pt x="152" y="50"/>
                      <a:pt x="130" y="19"/>
                    </a:cubicBezTo>
                    <a:cubicBezTo>
                      <a:pt x="130" y="18"/>
                      <a:pt x="130" y="18"/>
                      <a:pt x="130" y="18"/>
                    </a:cubicBezTo>
                    <a:cubicBezTo>
                      <a:pt x="130" y="18"/>
                      <a:pt x="130" y="18"/>
                      <a:pt x="130" y="18"/>
                    </a:cubicBezTo>
                    <a:cubicBezTo>
                      <a:pt x="129" y="17"/>
                      <a:pt x="128" y="16"/>
                      <a:pt x="128" y="14"/>
                    </a:cubicBezTo>
                    <a:cubicBezTo>
                      <a:pt x="128" y="13"/>
                      <a:pt x="129" y="11"/>
                      <a:pt x="130" y="10"/>
                    </a:cubicBezTo>
                    <a:cubicBezTo>
                      <a:pt x="132" y="8"/>
                      <a:pt x="135" y="8"/>
                      <a:pt x="137" y="10"/>
                    </a:cubicBezTo>
                    <a:cubicBezTo>
                      <a:pt x="139" y="12"/>
                      <a:pt x="141" y="12"/>
                      <a:pt x="143" y="10"/>
                    </a:cubicBezTo>
                    <a:cubicBezTo>
                      <a:pt x="144" y="9"/>
                      <a:pt x="144" y="6"/>
                      <a:pt x="143" y="5"/>
                    </a:cubicBezTo>
                    <a:cubicBezTo>
                      <a:pt x="138" y="0"/>
                      <a:pt x="129" y="0"/>
                      <a:pt x="124" y="5"/>
                    </a:cubicBezTo>
                    <a:cubicBezTo>
                      <a:pt x="121" y="7"/>
                      <a:pt x="120" y="11"/>
                      <a:pt x="120" y="14"/>
                    </a:cubicBezTo>
                    <a:cubicBezTo>
                      <a:pt x="120" y="18"/>
                      <a:pt x="121" y="21"/>
                      <a:pt x="124" y="23"/>
                    </a:cubicBezTo>
                    <a:cubicBezTo>
                      <a:pt x="124" y="23"/>
                      <a:pt x="124" y="23"/>
                      <a:pt x="124" y="23"/>
                    </a:cubicBezTo>
                    <a:cubicBezTo>
                      <a:pt x="143" y="52"/>
                      <a:pt x="140" y="92"/>
                      <a:pt x="115" y="116"/>
                    </a:cubicBezTo>
                    <a:cubicBezTo>
                      <a:pt x="91" y="140"/>
                      <a:pt x="51" y="144"/>
                      <a:pt x="23" y="124"/>
                    </a:cubicBezTo>
                    <a:cubicBezTo>
                      <a:pt x="23" y="124"/>
                      <a:pt x="23" y="124"/>
                      <a:pt x="23" y="124"/>
                    </a:cubicBezTo>
                    <a:cubicBezTo>
                      <a:pt x="17" y="120"/>
                      <a:pt x="9" y="120"/>
                      <a:pt x="4" y="125"/>
                    </a:cubicBezTo>
                    <a:cubicBezTo>
                      <a:pt x="2" y="127"/>
                      <a:pt x="0" y="131"/>
                      <a:pt x="0" y="134"/>
                    </a:cubicBezTo>
                    <a:cubicBezTo>
                      <a:pt x="0" y="138"/>
                      <a:pt x="2" y="141"/>
                      <a:pt x="4" y="144"/>
                    </a:cubicBezTo>
                    <a:cubicBezTo>
                      <a:pt x="5" y="144"/>
                      <a:pt x="6" y="145"/>
                      <a:pt x="7" y="145"/>
                    </a:cubicBezTo>
                    <a:cubicBezTo>
                      <a:pt x="8" y="145"/>
                      <a:pt x="9" y="144"/>
                      <a:pt x="10" y="144"/>
                    </a:cubicBezTo>
                    <a:cubicBezTo>
                      <a:pt x="11" y="142"/>
                      <a:pt x="11" y="140"/>
                      <a:pt x="10" y="138"/>
                    </a:cubicBezTo>
                    <a:cubicBezTo>
                      <a:pt x="9" y="137"/>
                      <a:pt x="8" y="136"/>
                      <a:pt x="8" y="134"/>
                    </a:cubicBezTo>
                    <a:cubicBezTo>
                      <a:pt x="8" y="133"/>
                      <a:pt x="9" y="131"/>
                      <a:pt x="10" y="130"/>
                    </a:cubicBezTo>
                    <a:cubicBezTo>
                      <a:pt x="12" y="128"/>
                      <a:pt x="15" y="128"/>
                      <a:pt x="18" y="130"/>
                    </a:cubicBezTo>
                    <a:cubicBezTo>
                      <a:pt x="18" y="131"/>
                      <a:pt x="18" y="131"/>
                      <a:pt x="18" y="131"/>
                    </a:cubicBezTo>
                    <a:cubicBezTo>
                      <a:pt x="18" y="131"/>
                      <a:pt x="18" y="131"/>
                      <a:pt x="18" y="131"/>
                    </a:cubicBezTo>
                    <a:cubicBezTo>
                      <a:pt x="31" y="140"/>
                      <a:pt x="45" y="144"/>
                      <a:pt x="60" y="145"/>
                    </a:cubicBezTo>
                    <a:cubicBezTo>
                      <a:pt x="60" y="161"/>
                      <a:pt x="60" y="161"/>
                      <a:pt x="60" y="161"/>
                    </a:cubicBezTo>
                    <a:cubicBezTo>
                      <a:pt x="20" y="161"/>
                      <a:pt x="20" y="161"/>
                      <a:pt x="20" y="161"/>
                    </a:cubicBezTo>
                    <a:cubicBezTo>
                      <a:pt x="9" y="161"/>
                      <a:pt x="0" y="170"/>
                      <a:pt x="0" y="181"/>
                    </a:cubicBezTo>
                    <a:cubicBezTo>
                      <a:pt x="0" y="189"/>
                      <a:pt x="0" y="189"/>
                      <a:pt x="0" y="189"/>
                    </a:cubicBezTo>
                    <a:cubicBezTo>
                      <a:pt x="0" y="191"/>
                      <a:pt x="2" y="193"/>
                      <a:pt x="4" y="193"/>
                    </a:cubicBezTo>
                    <a:cubicBezTo>
                      <a:pt x="124" y="193"/>
                      <a:pt x="124" y="193"/>
                      <a:pt x="124" y="193"/>
                    </a:cubicBezTo>
                    <a:cubicBezTo>
                      <a:pt x="127" y="193"/>
                      <a:pt x="128" y="191"/>
                      <a:pt x="128" y="189"/>
                    </a:cubicBezTo>
                    <a:cubicBezTo>
                      <a:pt x="128" y="181"/>
                      <a:pt x="128" y="181"/>
                      <a:pt x="128" y="181"/>
                    </a:cubicBezTo>
                    <a:cubicBezTo>
                      <a:pt x="128" y="170"/>
                      <a:pt x="119" y="161"/>
                      <a:pt x="108" y="161"/>
                    </a:cubicBezTo>
                    <a:close/>
                  </a:path>
                </a:pathLst>
              </a:custGeom>
              <a:grpFill/>
              <a:ln>
                <a:noFill/>
              </a:ln>
            </p:spPr>
            <p:txBody>
              <a:bodyPr vert="horz" wrap="square" lIns="91440" tIns="45720" rIns="91440" bIns="45720" numCol="1" anchor="t" anchorCtr="0" compatLnSpc="1"/>
              <a:lstStyle/>
              <a:p>
                <a:endParaRPr lang="zh-CN" altLang="en-US"/>
              </a:p>
            </p:txBody>
          </p:sp>
          <p:sp>
            <p:nvSpPr>
              <p:cNvPr id="124" name="Freeform 26"/>
              <p:cNvSpPr>
                <a:spLocks noEditPoints="1"/>
              </p:cNvSpPr>
              <p:nvPr/>
            </p:nvSpPr>
            <p:spPr bwMode="auto">
              <a:xfrm>
                <a:off x="3290888" y="536575"/>
                <a:ext cx="358775" cy="357188"/>
              </a:xfrm>
              <a:custGeom>
                <a:avLst/>
                <a:gdLst>
                  <a:gd name="T0" fmla="*/ 64 w 128"/>
                  <a:gd name="T1" fmla="*/ 127 h 127"/>
                  <a:gd name="T2" fmla="*/ 128 w 128"/>
                  <a:gd name="T3" fmla="*/ 64 h 127"/>
                  <a:gd name="T4" fmla="*/ 64 w 128"/>
                  <a:gd name="T5" fmla="*/ 0 h 127"/>
                  <a:gd name="T6" fmla="*/ 0 w 128"/>
                  <a:gd name="T7" fmla="*/ 64 h 127"/>
                  <a:gd name="T8" fmla="*/ 64 w 128"/>
                  <a:gd name="T9" fmla="*/ 127 h 127"/>
                  <a:gd name="T10" fmla="*/ 64 w 128"/>
                  <a:gd name="T11" fmla="*/ 24 h 127"/>
                  <a:gd name="T12" fmla="*/ 68 w 128"/>
                  <a:gd name="T13" fmla="*/ 28 h 127"/>
                  <a:gd name="T14" fmla="*/ 64 w 128"/>
                  <a:gd name="T15" fmla="*/ 32 h 127"/>
                  <a:gd name="T16" fmla="*/ 28 w 128"/>
                  <a:gd name="T17" fmla="*/ 68 h 127"/>
                  <a:gd name="T18" fmla="*/ 24 w 128"/>
                  <a:gd name="T19" fmla="*/ 72 h 127"/>
                  <a:gd name="T20" fmla="*/ 20 w 128"/>
                  <a:gd name="T21" fmla="*/ 68 h 127"/>
                  <a:gd name="T22" fmla="*/ 64 w 128"/>
                  <a:gd name="T23" fmla="*/ 2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27">
                    <a:moveTo>
                      <a:pt x="64" y="127"/>
                    </a:moveTo>
                    <a:cubicBezTo>
                      <a:pt x="99" y="127"/>
                      <a:pt x="128" y="99"/>
                      <a:pt x="128" y="64"/>
                    </a:cubicBezTo>
                    <a:cubicBezTo>
                      <a:pt x="128" y="29"/>
                      <a:pt x="99" y="0"/>
                      <a:pt x="64" y="0"/>
                    </a:cubicBezTo>
                    <a:cubicBezTo>
                      <a:pt x="29" y="0"/>
                      <a:pt x="0" y="29"/>
                      <a:pt x="0" y="64"/>
                    </a:cubicBezTo>
                    <a:cubicBezTo>
                      <a:pt x="0" y="99"/>
                      <a:pt x="29" y="127"/>
                      <a:pt x="64" y="127"/>
                    </a:cubicBezTo>
                    <a:close/>
                    <a:moveTo>
                      <a:pt x="64" y="24"/>
                    </a:moveTo>
                    <a:cubicBezTo>
                      <a:pt x="66" y="24"/>
                      <a:pt x="68" y="26"/>
                      <a:pt x="68" y="28"/>
                    </a:cubicBezTo>
                    <a:cubicBezTo>
                      <a:pt x="68" y="30"/>
                      <a:pt x="66" y="32"/>
                      <a:pt x="64" y="32"/>
                    </a:cubicBezTo>
                    <a:cubicBezTo>
                      <a:pt x="44" y="32"/>
                      <a:pt x="28" y="48"/>
                      <a:pt x="28" y="68"/>
                    </a:cubicBezTo>
                    <a:cubicBezTo>
                      <a:pt x="28" y="70"/>
                      <a:pt x="27" y="72"/>
                      <a:pt x="24" y="72"/>
                    </a:cubicBezTo>
                    <a:cubicBezTo>
                      <a:pt x="22" y="72"/>
                      <a:pt x="20" y="70"/>
                      <a:pt x="20" y="68"/>
                    </a:cubicBezTo>
                    <a:cubicBezTo>
                      <a:pt x="20" y="44"/>
                      <a:pt x="40" y="24"/>
                      <a:pt x="64" y="24"/>
                    </a:cubicBezTo>
                    <a:close/>
                  </a:path>
                </a:pathLst>
              </a:custGeom>
              <a:grpFill/>
              <a:ln>
                <a:noFill/>
              </a:ln>
            </p:spPr>
            <p:txBody>
              <a:bodyPr vert="horz" wrap="square" lIns="91440" tIns="45720" rIns="91440" bIns="45720" numCol="1" anchor="t" anchorCtr="0" compatLnSpc="1"/>
              <a:lstStyle/>
              <a:p>
                <a:endParaRPr lang="zh-CN" altLang="en-US"/>
              </a:p>
            </p:txBody>
          </p:sp>
        </p:grpSp>
      </p:grpSp>
      <p:grpSp>
        <p:nvGrpSpPr>
          <p:cNvPr id="131" name="组合 130"/>
          <p:cNvGrpSpPr/>
          <p:nvPr/>
        </p:nvGrpSpPr>
        <p:grpSpPr>
          <a:xfrm>
            <a:off x="4722240" y="1762365"/>
            <a:ext cx="3158362" cy="4120984"/>
            <a:chOff x="3542141" y="1321774"/>
            <a:chExt cx="2369080" cy="3090738"/>
          </a:xfrm>
        </p:grpSpPr>
        <p:grpSp>
          <p:nvGrpSpPr>
            <p:cNvPr id="132" name="组合 131"/>
            <p:cNvGrpSpPr/>
            <p:nvPr/>
          </p:nvGrpSpPr>
          <p:grpSpPr>
            <a:xfrm>
              <a:off x="3542141" y="1322521"/>
              <a:ext cx="2369080" cy="3089991"/>
              <a:chOff x="1313863" y="1205784"/>
              <a:chExt cx="3158773" cy="4119987"/>
            </a:xfrm>
          </p:grpSpPr>
          <p:sp>
            <p:nvSpPr>
              <p:cNvPr id="139" name="任意多边形 138"/>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圆角矩形 139"/>
              <p:cNvSpPr/>
              <p:nvPr/>
            </p:nvSpPr>
            <p:spPr>
              <a:xfrm rot="18900000">
                <a:off x="1447011" y="1857759"/>
                <a:ext cx="2787404" cy="1582057"/>
              </a:xfrm>
              <a:prstGeom prst="roundRect">
                <a:avLst>
                  <a:gd name="adj" fmla="val 10245"/>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任意多边形 140"/>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3" name="文本框 37"/>
            <p:cNvSpPr txBox="1"/>
            <p:nvPr/>
          </p:nvSpPr>
          <p:spPr>
            <a:xfrm rot="18900000">
              <a:off x="4818746" y="1321774"/>
              <a:ext cx="327536" cy="559769"/>
            </a:xfrm>
            <a:prstGeom prst="rect">
              <a:avLst/>
            </a:prstGeom>
            <a:noFill/>
          </p:spPr>
          <p:txBody>
            <a:bodyPr wrap="none" lIns="68580" tIns="34290" rIns="68580" bIns="34290" rtlCol="0">
              <a:spAutoFit/>
            </a:bodyPr>
            <a:lstStyle/>
            <a:p>
              <a:r>
                <a:rPr lang="en-US" altLang="zh-CN" sz="4400" b="1" dirty="0">
                  <a:solidFill>
                    <a:schemeClr val="tx1">
                      <a:lumMod val="75000"/>
                      <a:lumOff val="25000"/>
                    </a:schemeClr>
                  </a:solidFill>
                </a:rPr>
                <a:t>C</a:t>
              </a:r>
              <a:endParaRPr lang="zh-CN" altLang="en-US" sz="4400" b="1" dirty="0">
                <a:solidFill>
                  <a:schemeClr val="tx1">
                    <a:lumMod val="75000"/>
                    <a:lumOff val="25000"/>
                  </a:schemeClr>
                </a:solidFill>
              </a:endParaRPr>
            </a:p>
          </p:txBody>
        </p:sp>
        <p:grpSp>
          <p:nvGrpSpPr>
            <p:cNvPr id="134" name="组合 133"/>
            <p:cNvGrpSpPr/>
            <p:nvPr/>
          </p:nvGrpSpPr>
          <p:grpSpPr>
            <a:xfrm rot="18900000">
              <a:off x="4099391" y="2853127"/>
              <a:ext cx="265444" cy="265443"/>
              <a:chOff x="5821363" y="5846763"/>
              <a:chExt cx="541338" cy="541337"/>
            </a:xfrm>
            <a:solidFill>
              <a:schemeClr val="bg1"/>
            </a:solidFill>
          </p:grpSpPr>
          <p:sp>
            <p:nvSpPr>
              <p:cNvPr id="136" name="Freeform 61"/>
              <p:cNvSpPr>
                <a:spLocks noEditPoints="1"/>
              </p:cNvSpPr>
              <p:nvPr/>
            </p:nvSpPr>
            <p:spPr bwMode="auto">
              <a:xfrm>
                <a:off x="5867401" y="5846763"/>
                <a:ext cx="449263" cy="358775"/>
              </a:xfrm>
              <a:custGeom>
                <a:avLst/>
                <a:gdLst>
                  <a:gd name="T0" fmla="*/ 66 w 160"/>
                  <a:gd name="T1" fmla="*/ 101 h 127"/>
                  <a:gd name="T2" fmla="*/ 80 w 160"/>
                  <a:gd name="T3" fmla="*/ 96 h 127"/>
                  <a:gd name="T4" fmla="*/ 94 w 160"/>
                  <a:gd name="T5" fmla="*/ 102 h 127"/>
                  <a:gd name="T6" fmla="*/ 123 w 160"/>
                  <a:gd name="T7" fmla="*/ 127 h 127"/>
                  <a:gd name="T8" fmla="*/ 160 w 160"/>
                  <a:gd name="T9" fmla="*/ 79 h 127"/>
                  <a:gd name="T10" fmla="*/ 160 w 160"/>
                  <a:gd name="T11" fmla="*/ 4 h 127"/>
                  <a:gd name="T12" fmla="*/ 156 w 160"/>
                  <a:gd name="T13" fmla="*/ 0 h 127"/>
                  <a:gd name="T14" fmla="*/ 4 w 160"/>
                  <a:gd name="T15" fmla="*/ 0 h 127"/>
                  <a:gd name="T16" fmla="*/ 0 w 160"/>
                  <a:gd name="T17" fmla="*/ 4 h 127"/>
                  <a:gd name="T18" fmla="*/ 0 w 160"/>
                  <a:gd name="T19" fmla="*/ 79 h 127"/>
                  <a:gd name="T20" fmla="*/ 38 w 160"/>
                  <a:gd name="T21" fmla="*/ 127 h 127"/>
                  <a:gd name="T22" fmla="*/ 66 w 160"/>
                  <a:gd name="T23" fmla="*/ 101 h 127"/>
                  <a:gd name="T24" fmla="*/ 32 w 160"/>
                  <a:gd name="T25" fmla="*/ 20 h 127"/>
                  <a:gd name="T26" fmla="*/ 36 w 160"/>
                  <a:gd name="T27" fmla="*/ 16 h 127"/>
                  <a:gd name="T28" fmla="*/ 60 w 160"/>
                  <a:gd name="T29" fmla="*/ 16 h 127"/>
                  <a:gd name="T30" fmla="*/ 64 w 160"/>
                  <a:gd name="T31" fmla="*/ 20 h 127"/>
                  <a:gd name="T32" fmla="*/ 64 w 160"/>
                  <a:gd name="T33" fmla="*/ 44 h 127"/>
                  <a:gd name="T34" fmla="*/ 60 w 160"/>
                  <a:gd name="T35" fmla="*/ 48 h 127"/>
                  <a:gd name="T36" fmla="*/ 36 w 160"/>
                  <a:gd name="T37" fmla="*/ 48 h 127"/>
                  <a:gd name="T38" fmla="*/ 32 w 160"/>
                  <a:gd name="T39" fmla="*/ 44 h 127"/>
                  <a:gd name="T40" fmla="*/ 32 w 160"/>
                  <a:gd name="T41" fmla="*/ 20 h 127"/>
                  <a:gd name="T42" fmla="*/ 36 w 160"/>
                  <a:gd name="T43" fmla="*/ 56 h 127"/>
                  <a:gd name="T44" fmla="*/ 124 w 160"/>
                  <a:gd name="T45" fmla="*/ 56 h 127"/>
                  <a:gd name="T46" fmla="*/ 128 w 160"/>
                  <a:gd name="T47" fmla="*/ 60 h 127"/>
                  <a:gd name="T48" fmla="*/ 124 w 160"/>
                  <a:gd name="T49" fmla="*/ 64 h 127"/>
                  <a:gd name="T50" fmla="*/ 36 w 160"/>
                  <a:gd name="T51" fmla="*/ 64 h 127"/>
                  <a:gd name="T52" fmla="*/ 32 w 160"/>
                  <a:gd name="T53" fmla="*/ 60 h 127"/>
                  <a:gd name="T54" fmla="*/ 36 w 160"/>
                  <a:gd name="T55" fmla="*/ 56 h 127"/>
                  <a:gd name="T56" fmla="*/ 32 w 160"/>
                  <a:gd name="T57" fmla="*/ 76 h 127"/>
                  <a:gd name="T58" fmla="*/ 36 w 160"/>
                  <a:gd name="T59" fmla="*/ 72 h 127"/>
                  <a:gd name="T60" fmla="*/ 124 w 160"/>
                  <a:gd name="T61" fmla="*/ 72 h 127"/>
                  <a:gd name="T62" fmla="*/ 128 w 160"/>
                  <a:gd name="T63" fmla="*/ 76 h 127"/>
                  <a:gd name="T64" fmla="*/ 124 w 160"/>
                  <a:gd name="T65" fmla="*/ 80 h 127"/>
                  <a:gd name="T66" fmla="*/ 36 w 160"/>
                  <a:gd name="T67" fmla="*/ 80 h 127"/>
                  <a:gd name="T68" fmla="*/ 32 w 160"/>
                  <a:gd name="T69" fmla="*/ 7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 h="127">
                    <a:moveTo>
                      <a:pt x="66" y="101"/>
                    </a:moveTo>
                    <a:cubicBezTo>
                      <a:pt x="70" y="98"/>
                      <a:pt x="75" y="96"/>
                      <a:pt x="80" y="96"/>
                    </a:cubicBezTo>
                    <a:cubicBezTo>
                      <a:pt x="86" y="96"/>
                      <a:pt x="91" y="98"/>
                      <a:pt x="94" y="102"/>
                    </a:cubicBezTo>
                    <a:cubicBezTo>
                      <a:pt x="123" y="127"/>
                      <a:pt x="123" y="127"/>
                      <a:pt x="123" y="127"/>
                    </a:cubicBezTo>
                    <a:cubicBezTo>
                      <a:pt x="160" y="79"/>
                      <a:pt x="160" y="79"/>
                      <a:pt x="160" y="79"/>
                    </a:cubicBezTo>
                    <a:cubicBezTo>
                      <a:pt x="160" y="4"/>
                      <a:pt x="160" y="4"/>
                      <a:pt x="160" y="4"/>
                    </a:cubicBezTo>
                    <a:cubicBezTo>
                      <a:pt x="160" y="2"/>
                      <a:pt x="158" y="0"/>
                      <a:pt x="156" y="0"/>
                    </a:cubicBezTo>
                    <a:cubicBezTo>
                      <a:pt x="4" y="0"/>
                      <a:pt x="4" y="0"/>
                      <a:pt x="4" y="0"/>
                    </a:cubicBezTo>
                    <a:cubicBezTo>
                      <a:pt x="2" y="0"/>
                      <a:pt x="0" y="2"/>
                      <a:pt x="0" y="4"/>
                    </a:cubicBezTo>
                    <a:cubicBezTo>
                      <a:pt x="0" y="79"/>
                      <a:pt x="0" y="79"/>
                      <a:pt x="0" y="79"/>
                    </a:cubicBezTo>
                    <a:cubicBezTo>
                      <a:pt x="38" y="127"/>
                      <a:pt x="38" y="127"/>
                      <a:pt x="38" y="127"/>
                    </a:cubicBezTo>
                    <a:lnTo>
                      <a:pt x="66" y="101"/>
                    </a:lnTo>
                    <a:close/>
                    <a:moveTo>
                      <a:pt x="32" y="20"/>
                    </a:moveTo>
                    <a:cubicBezTo>
                      <a:pt x="32" y="18"/>
                      <a:pt x="34" y="16"/>
                      <a:pt x="36" y="16"/>
                    </a:cubicBezTo>
                    <a:cubicBezTo>
                      <a:pt x="60" y="16"/>
                      <a:pt x="60" y="16"/>
                      <a:pt x="60" y="16"/>
                    </a:cubicBezTo>
                    <a:cubicBezTo>
                      <a:pt x="62" y="16"/>
                      <a:pt x="64" y="18"/>
                      <a:pt x="64" y="20"/>
                    </a:cubicBezTo>
                    <a:cubicBezTo>
                      <a:pt x="64" y="44"/>
                      <a:pt x="64" y="44"/>
                      <a:pt x="64" y="44"/>
                    </a:cubicBezTo>
                    <a:cubicBezTo>
                      <a:pt x="64" y="46"/>
                      <a:pt x="62" y="48"/>
                      <a:pt x="60" y="48"/>
                    </a:cubicBezTo>
                    <a:cubicBezTo>
                      <a:pt x="36" y="48"/>
                      <a:pt x="36" y="48"/>
                      <a:pt x="36" y="48"/>
                    </a:cubicBezTo>
                    <a:cubicBezTo>
                      <a:pt x="34" y="48"/>
                      <a:pt x="32" y="46"/>
                      <a:pt x="32" y="44"/>
                    </a:cubicBezTo>
                    <a:lnTo>
                      <a:pt x="32" y="20"/>
                    </a:lnTo>
                    <a:close/>
                    <a:moveTo>
                      <a:pt x="36" y="56"/>
                    </a:moveTo>
                    <a:cubicBezTo>
                      <a:pt x="124" y="56"/>
                      <a:pt x="124" y="56"/>
                      <a:pt x="124" y="56"/>
                    </a:cubicBezTo>
                    <a:cubicBezTo>
                      <a:pt x="126" y="56"/>
                      <a:pt x="128" y="58"/>
                      <a:pt x="128" y="60"/>
                    </a:cubicBezTo>
                    <a:cubicBezTo>
                      <a:pt x="128" y="62"/>
                      <a:pt x="126" y="64"/>
                      <a:pt x="124" y="64"/>
                    </a:cubicBezTo>
                    <a:cubicBezTo>
                      <a:pt x="36" y="64"/>
                      <a:pt x="36" y="64"/>
                      <a:pt x="36" y="64"/>
                    </a:cubicBezTo>
                    <a:cubicBezTo>
                      <a:pt x="34" y="64"/>
                      <a:pt x="32" y="62"/>
                      <a:pt x="32" y="60"/>
                    </a:cubicBezTo>
                    <a:cubicBezTo>
                      <a:pt x="32" y="58"/>
                      <a:pt x="34" y="56"/>
                      <a:pt x="36" y="56"/>
                    </a:cubicBezTo>
                    <a:close/>
                    <a:moveTo>
                      <a:pt x="32" y="76"/>
                    </a:moveTo>
                    <a:cubicBezTo>
                      <a:pt x="32" y="74"/>
                      <a:pt x="34" y="72"/>
                      <a:pt x="36" y="72"/>
                    </a:cubicBezTo>
                    <a:cubicBezTo>
                      <a:pt x="124" y="72"/>
                      <a:pt x="124" y="72"/>
                      <a:pt x="124" y="72"/>
                    </a:cubicBezTo>
                    <a:cubicBezTo>
                      <a:pt x="126" y="72"/>
                      <a:pt x="128" y="74"/>
                      <a:pt x="128" y="76"/>
                    </a:cubicBezTo>
                    <a:cubicBezTo>
                      <a:pt x="128" y="78"/>
                      <a:pt x="126" y="80"/>
                      <a:pt x="124" y="80"/>
                    </a:cubicBezTo>
                    <a:cubicBezTo>
                      <a:pt x="36" y="80"/>
                      <a:pt x="36" y="80"/>
                      <a:pt x="36" y="80"/>
                    </a:cubicBezTo>
                    <a:cubicBezTo>
                      <a:pt x="34" y="80"/>
                      <a:pt x="32" y="78"/>
                      <a:pt x="32" y="76"/>
                    </a:cubicBezTo>
                    <a:close/>
                  </a:path>
                </a:pathLst>
              </a:custGeom>
              <a:grpFill/>
              <a:ln>
                <a:noFill/>
              </a:ln>
            </p:spPr>
            <p:txBody>
              <a:bodyPr vert="horz" wrap="square" lIns="91440" tIns="45720" rIns="91440" bIns="45720" numCol="1" anchor="t" anchorCtr="0" compatLnSpc="1"/>
              <a:lstStyle/>
              <a:p>
                <a:endParaRPr lang="zh-CN" altLang="en-US"/>
              </a:p>
            </p:txBody>
          </p:sp>
          <p:sp>
            <p:nvSpPr>
              <p:cNvPr id="137" name="Rectangle 62"/>
              <p:cNvSpPr>
                <a:spLocks noChangeArrowheads="1"/>
              </p:cNvSpPr>
              <p:nvPr/>
            </p:nvSpPr>
            <p:spPr bwMode="auto">
              <a:xfrm>
                <a:off x="5978526" y="5915025"/>
                <a:ext cx="46038" cy="44450"/>
              </a:xfrm>
              <a:prstGeom prst="rect">
                <a:avLst/>
              </a:prstGeom>
              <a:grpFill/>
              <a:ln>
                <a:noFill/>
              </a:ln>
            </p:spPr>
            <p:txBody>
              <a:bodyPr vert="horz" wrap="square" lIns="91440" tIns="45720" rIns="91440" bIns="45720" numCol="1" anchor="t" anchorCtr="0" compatLnSpc="1"/>
              <a:lstStyle/>
              <a:p>
                <a:endParaRPr lang="zh-CN" altLang="en-US"/>
              </a:p>
            </p:txBody>
          </p:sp>
          <p:sp>
            <p:nvSpPr>
              <p:cNvPr id="138" name="Freeform 63"/>
              <p:cNvSpPr/>
              <p:nvPr/>
            </p:nvSpPr>
            <p:spPr bwMode="auto">
              <a:xfrm>
                <a:off x="5821363" y="5981700"/>
                <a:ext cx="541338" cy="406400"/>
              </a:xfrm>
              <a:custGeom>
                <a:avLst/>
                <a:gdLst>
                  <a:gd name="T0" fmla="*/ 188 w 192"/>
                  <a:gd name="T1" fmla="*/ 0 h 144"/>
                  <a:gd name="T2" fmla="*/ 184 w 192"/>
                  <a:gd name="T3" fmla="*/ 0 h 144"/>
                  <a:gd name="T4" fmla="*/ 184 w 192"/>
                  <a:gd name="T5" fmla="*/ 34 h 144"/>
                  <a:gd name="T6" fmla="*/ 145 w 192"/>
                  <a:gd name="T7" fmla="*/ 85 h 144"/>
                  <a:gd name="T8" fmla="*/ 167 w 192"/>
                  <a:gd name="T9" fmla="*/ 105 h 144"/>
                  <a:gd name="T10" fmla="*/ 167 w 192"/>
                  <a:gd name="T11" fmla="*/ 111 h 144"/>
                  <a:gd name="T12" fmla="*/ 161 w 192"/>
                  <a:gd name="T13" fmla="*/ 111 h 144"/>
                  <a:gd name="T14" fmla="*/ 105 w 192"/>
                  <a:gd name="T15" fmla="*/ 60 h 144"/>
                  <a:gd name="T16" fmla="*/ 88 w 192"/>
                  <a:gd name="T17" fmla="*/ 59 h 144"/>
                  <a:gd name="T18" fmla="*/ 31 w 192"/>
                  <a:gd name="T19" fmla="*/ 111 h 144"/>
                  <a:gd name="T20" fmla="*/ 28 w 192"/>
                  <a:gd name="T21" fmla="*/ 112 h 144"/>
                  <a:gd name="T22" fmla="*/ 25 w 192"/>
                  <a:gd name="T23" fmla="*/ 111 h 144"/>
                  <a:gd name="T24" fmla="*/ 25 w 192"/>
                  <a:gd name="T25" fmla="*/ 105 h 144"/>
                  <a:gd name="T26" fmla="*/ 48 w 192"/>
                  <a:gd name="T27" fmla="*/ 85 h 144"/>
                  <a:gd name="T28" fmla="*/ 8 w 192"/>
                  <a:gd name="T29" fmla="*/ 34 h 144"/>
                  <a:gd name="T30" fmla="*/ 8 w 192"/>
                  <a:gd name="T31" fmla="*/ 0 h 144"/>
                  <a:gd name="T32" fmla="*/ 4 w 192"/>
                  <a:gd name="T33" fmla="*/ 0 h 144"/>
                  <a:gd name="T34" fmla="*/ 0 w 192"/>
                  <a:gd name="T35" fmla="*/ 4 h 144"/>
                  <a:gd name="T36" fmla="*/ 0 w 192"/>
                  <a:gd name="T37" fmla="*/ 24 h 144"/>
                  <a:gd name="T38" fmla="*/ 0 w 192"/>
                  <a:gd name="T39" fmla="*/ 124 h 144"/>
                  <a:gd name="T40" fmla="*/ 20 w 192"/>
                  <a:gd name="T41" fmla="*/ 144 h 144"/>
                  <a:gd name="T42" fmla="*/ 172 w 192"/>
                  <a:gd name="T43" fmla="*/ 144 h 144"/>
                  <a:gd name="T44" fmla="*/ 192 w 192"/>
                  <a:gd name="T45" fmla="*/ 124 h 144"/>
                  <a:gd name="T46" fmla="*/ 192 w 192"/>
                  <a:gd name="T47" fmla="*/ 24 h 144"/>
                  <a:gd name="T48" fmla="*/ 192 w 192"/>
                  <a:gd name="T49" fmla="*/ 4 h 144"/>
                  <a:gd name="T50" fmla="*/ 188 w 192"/>
                  <a:gd name="T5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144">
                    <a:moveTo>
                      <a:pt x="188" y="0"/>
                    </a:moveTo>
                    <a:cubicBezTo>
                      <a:pt x="184" y="0"/>
                      <a:pt x="184" y="0"/>
                      <a:pt x="184" y="0"/>
                    </a:cubicBezTo>
                    <a:cubicBezTo>
                      <a:pt x="184" y="34"/>
                      <a:pt x="184" y="34"/>
                      <a:pt x="184" y="34"/>
                    </a:cubicBezTo>
                    <a:cubicBezTo>
                      <a:pt x="145" y="85"/>
                      <a:pt x="145" y="85"/>
                      <a:pt x="145" y="85"/>
                    </a:cubicBezTo>
                    <a:cubicBezTo>
                      <a:pt x="167" y="105"/>
                      <a:pt x="167" y="105"/>
                      <a:pt x="167" y="105"/>
                    </a:cubicBezTo>
                    <a:cubicBezTo>
                      <a:pt x="168" y="106"/>
                      <a:pt x="169" y="109"/>
                      <a:pt x="167" y="111"/>
                    </a:cubicBezTo>
                    <a:cubicBezTo>
                      <a:pt x="166" y="112"/>
                      <a:pt x="163" y="112"/>
                      <a:pt x="161" y="111"/>
                    </a:cubicBezTo>
                    <a:cubicBezTo>
                      <a:pt x="105" y="60"/>
                      <a:pt x="105" y="60"/>
                      <a:pt x="105" y="60"/>
                    </a:cubicBezTo>
                    <a:cubicBezTo>
                      <a:pt x="100" y="55"/>
                      <a:pt x="92" y="55"/>
                      <a:pt x="88" y="59"/>
                    </a:cubicBezTo>
                    <a:cubicBezTo>
                      <a:pt x="31" y="111"/>
                      <a:pt x="31" y="111"/>
                      <a:pt x="31" y="111"/>
                    </a:cubicBezTo>
                    <a:cubicBezTo>
                      <a:pt x="30" y="112"/>
                      <a:pt x="29" y="112"/>
                      <a:pt x="28" y="112"/>
                    </a:cubicBezTo>
                    <a:cubicBezTo>
                      <a:pt x="27" y="112"/>
                      <a:pt x="26" y="111"/>
                      <a:pt x="25" y="111"/>
                    </a:cubicBezTo>
                    <a:cubicBezTo>
                      <a:pt x="24" y="109"/>
                      <a:pt x="24" y="106"/>
                      <a:pt x="25" y="105"/>
                    </a:cubicBezTo>
                    <a:cubicBezTo>
                      <a:pt x="48" y="85"/>
                      <a:pt x="48" y="85"/>
                      <a:pt x="48" y="85"/>
                    </a:cubicBezTo>
                    <a:cubicBezTo>
                      <a:pt x="8" y="34"/>
                      <a:pt x="8" y="34"/>
                      <a:pt x="8" y="34"/>
                    </a:cubicBezTo>
                    <a:cubicBezTo>
                      <a:pt x="8" y="0"/>
                      <a:pt x="8" y="0"/>
                      <a:pt x="8" y="0"/>
                    </a:cubicBezTo>
                    <a:cubicBezTo>
                      <a:pt x="4" y="0"/>
                      <a:pt x="4" y="0"/>
                      <a:pt x="4" y="0"/>
                    </a:cubicBezTo>
                    <a:cubicBezTo>
                      <a:pt x="2" y="0"/>
                      <a:pt x="0" y="2"/>
                      <a:pt x="0" y="4"/>
                    </a:cubicBezTo>
                    <a:cubicBezTo>
                      <a:pt x="0" y="24"/>
                      <a:pt x="0" y="24"/>
                      <a:pt x="0" y="24"/>
                    </a:cubicBezTo>
                    <a:cubicBezTo>
                      <a:pt x="0" y="124"/>
                      <a:pt x="0" y="124"/>
                      <a:pt x="0" y="124"/>
                    </a:cubicBezTo>
                    <a:cubicBezTo>
                      <a:pt x="0" y="135"/>
                      <a:pt x="9" y="144"/>
                      <a:pt x="20" y="144"/>
                    </a:cubicBezTo>
                    <a:cubicBezTo>
                      <a:pt x="172" y="144"/>
                      <a:pt x="172" y="144"/>
                      <a:pt x="172" y="144"/>
                    </a:cubicBezTo>
                    <a:cubicBezTo>
                      <a:pt x="183" y="144"/>
                      <a:pt x="192" y="135"/>
                      <a:pt x="192" y="124"/>
                    </a:cubicBezTo>
                    <a:cubicBezTo>
                      <a:pt x="192" y="24"/>
                      <a:pt x="192" y="24"/>
                      <a:pt x="192" y="24"/>
                    </a:cubicBezTo>
                    <a:cubicBezTo>
                      <a:pt x="192" y="4"/>
                      <a:pt x="192" y="4"/>
                      <a:pt x="192" y="4"/>
                    </a:cubicBezTo>
                    <a:cubicBezTo>
                      <a:pt x="192" y="2"/>
                      <a:pt x="190" y="0"/>
                      <a:pt x="188" y="0"/>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135" name="文本框 65"/>
            <p:cNvSpPr txBox="1"/>
            <p:nvPr/>
          </p:nvSpPr>
          <p:spPr>
            <a:xfrm rot="18900000">
              <a:off x="4170282" y="2232679"/>
              <a:ext cx="1074743" cy="623248"/>
            </a:xfrm>
            <a:prstGeom prst="rect">
              <a:avLst/>
            </a:prstGeom>
            <a:noFill/>
          </p:spPr>
          <p:txBody>
            <a:bodyPr wrap="square" lIns="68580" tIns="34290" rIns="68580" bIns="34290" rtlCol="0">
              <a:spAutoFit/>
            </a:bodyPr>
            <a:lstStyle/>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简约商务风图表系列</a:t>
              </a:r>
              <a:endParaRPr lang="en-US" altLang="zh-CN" sz="11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 在此点击输入具体文本内容</a:t>
              </a:r>
            </a:p>
          </p:txBody>
        </p:sp>
      </p:grpSp>
      <p:grpSp>
        <p:nvGrpSpPr>
          <p:cNvPr id="142" name="组合 141"/>
          <p:cNvGrpSpPr/>
          <p:nvPr/>
        </p:nvGrpSpPr>
        <p:grpSpPr>
          <a:xfrm>
            <a:off x="3106302" y="1762367"/>
            <a:ext cx="3158362" cy="4120983"/>
            <a:chOff x="2330030" y="1321775"/>
            <a:chExt cx="2369080" cy="3090737"/>
          </a:xfrm>
        </p:grpSpPr>
        <p:grpSp>
          <p:nvGrpSpPr>
            <p:cNvPr id="143" name="组合 142"/>
            <p:cNvGrpSpPr/>
            <p:nvPr/>
          </p:nvGrpSpPr>
          <p:grpSpPr>
            <a:xfrm>
              <a:off x="2330030" y="1322521"/>
              <a:ext cx="2369080" cy="3089991"/>
              <a:chOff x="1313863" y="1205784"/>
              <a:chExt cx="3158773" cy="4119987"/>
            </a:xfrm>
          </p:grpSpPr>
          <p:sp>
            <p:nvSpPr>
              <p:cNvPr id="150" name="任意多边形 149"/>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圆角矩形 150"/>
              <p:cNvSpPr/>
              <p:nvPr/>
            </p:nvSpPr>
            <p:spPr>
              <a:xfrm rot="18900000">
                <a:off x="1403031" y="1875976"/>
                <a:ext cx="2838930" cy="1582057"/>
              </a:xfrm>
              <a:prstGeom prst="roundRect">
                <a:avLst>
                  <a:gd name="adj" fmla="val 10245"/>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任意多边形 151"/>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4" name="文本框 36"/>
            <p:cNvSpPr txBox="1"/>
            <p:nvPr/>
          </p:nvSpPr>
          <p:spPr>
            <a:xfrm rot="18900000">
              <a:off x="3602394" y="1321775"/>
              <a:ext cx="340763" cy="559769"/>
            </a:xfrm>
            <a:prstGeom prst="rect">
              <a:avLst/>
            </a:prstGeom>
            <a:noFill/>
          </p:spPr>
          <p:txBody>
            <a:bodyPr wrap="none" lIns="68580" tIns="34290" rIns="68580" bIns="34290" rtlCol="0">
              <a:spAutoFit/>
            </a:bodyPr>
            <a:lstStyle/>
            <a:p>
              <a:r>
                <a:rPr lang="en-US" altLang="zh-CN" sz="4400" b="1" dirty="0">
                  <a:solidFill>
                    <a:schemeClr val="tx1">
                      <a:lumMod val="75000"/>
                      <a:lumOff val="25000"/>
                    </a:schemeClr>
                  </a:solidFill>
                </a:rPr>
                <a:t>B</a:t>
              </a:r>
              <a:endParaRPr lang="zh-CN" altLang="en-US" sz="4400" b="1" dirty="0">
                <a:solidFill>
                  <a:schemeClr val="tx1">
                    <a:lumMod val="75000"/>
                    <a:lumOff val="25000"/>
                  </a:schemeClr>
                </a:solidFill>
              </a:endParaRPr>
            </a:p>
          </p:txBody>
        </p:sp>
        <p:grpSp>
          <p:nvGrpSpPr>
            <p:cNvPr id="145" name="组合 144"/>
            <p:cNvGrpSpPr/>
            <p:nvPr/>
          </p:nvGrpSpPr>
          <p:grpSpPr>
            <a:xfrm rot="18900000">
              <a:off x="2872599" y="2814967"/>
              <a:ext cx="316809" cy="290719"/>
              <a:chOff x="3222625" y="3211513"/>
              <a:chExt cx="539750" cy="495300"/>
            </a:xfrm>
            <a:solidFill>
              <a:schemeClr val="bg1"/>
            </a:solidFill>
          </p:grpSpPr>
          <p:sp>
            <p:nvSpPr>
              <p:cNvPr id="147" name="Freeform 42"/>
              <p:cNvSpPr>
                <a:spLocks noEditPoints="1"/>
              </p:cNvSpPr>
              <p:nvPr/>
            </p:nvSpPr>
            <p:spPr bwMode="auto">
              <a:xfrm>
                <a:off x="3222625" y="3211513"/>
                <a:ext cx="539750" cy="495300"/>
              </a:xfrm>
              <a:custGeom>
                <a:avLst/>
                <a:gdLst>
                  <a:gd name="T0" fmla="*/ 188 w 192"/>
                  <a:gd name="T1" fmla="*/ 0 h 176"/>
                  <a:gd name="T2" fmla="*/ 4 w 192"/>
                  <a:gd name="T3" fmla="*/ 0 h 176"/>
                  <a:gd name="T4" fmla="*/ 0 w 192"/>
                  <a:gd name="T5" fmla="*/ 4 h 176"/>
                  <a:gd name="T6" fmla="*/ 0 w 192"/>
                  <a:gd name="T7" fmla="*/ 172 h 176"/>
                  <a:gd name="T8" fmla="*/ 4 w 192"/>
                  <a:gd name="T9" fmla="*/ 176 h 176"/>
                  <a:gd name="T10" fmla="*/ 188 w 192"/>
                  <a:gd name="T11" fmla="*/ 176 h 176"/>
                  <a:gd name="T12" fmla="*/ 192 w 192"/>
                  <a:gd name="T13" fmla="*/ 172 h 176"/>
                  <a:gd name="T14" fmla="*/ 192 w 192"/>
                  <a:gd name="T15" fmla="*/ 4 h 176"/>
                  <a:gd name="T16" fmla="*/ 188 w 192"/>
                  <a:gd name="T17" fmla="*/ 0 h 176"/>
                  <a:gd name="T18" fmla="*/ 176 w 192"/>
                  <a:gd name="T19" fmla="*/ 132 h 176"/>
                  <a:gd name="T20" fmla="*/ 172 w 192"/>
                  <a:gd name="T21" fmla="*/ 136 h 176"/>
                  <a:gd name="T22" fmla="*/ 20 w 192"/>
                  <a:gd name="T23" fmla="*/ 136 h 176"/>
                  <a:gd name="T24" fmla="*/ 16 w 192"/>
                  <a:gd name="T25" fmla="*/ 132 h 176"/>
                  <a:gd name="T26" fmla="*/ 16 w 192"/>
                  <a:gd name="T27" fmla="*/ 20 h 176"/>
                  <a:gd name="T28" fmla="*/ 20 w 192"/>
                  <a:gd name="T29" fmla="*/ 16 h 176"/>
                  <a:gd name="T30" fmla="*/ 172 w 192"/>
                  <a:gd name="T31" fmla="*/ 16 h 176"/>
                  <a:gd name="T32" fmla="*/ 176 w 192"/>
                  <a:gd name="T33" fmla="*/ 20 h 176"/>
                  <a:gd name="T34" fmla="*/ 176 w 192"/>
                  <a:gd name="T35" fmla="*/ 1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176">
                    <a:moveTo>
                      <a:pt x="188" y="0"/>
                    </a:moveTo>
                    <a:cubicBezTo>
                      <a:pt x="4" y="0"/>
                      <a:pt x="4" y="0"/>
                      <a:pt x="4" y="0"/>
                    </a:cubicBezTo>
                    <a:cubicBezTo>
                      <a:pt x="2" y="0"/>
                      <a:pt x="0" y="2"/>
                      <a:pt x="0" y="4"/>
                    </a:cubicBezTo>
                    <a:cubicBezTo>
                      <a:pt x="0" y="172"/>
                      <a:pt x="0" y="172"/>
                      <a:pt x="0" y="172"/>
                    </a:cubicBezTo>
                    <a:cubicBezTo>
                      <a:pt x="0" y="174"/>
                      <a:pt x="2" y="176"/>
                      <a:pt x="4" y="176"/>
                    </a:cubicBezTo>
                    <a:cubicBezTo>
                      <a:pt x="188" y="176"/>
                      <a:pt x="188" y="176"/>
                      <a:pt x="188" y="176"/>
                    </a:cubicBezTo>
                    <a:cubicBezTo>
                      <a:pt x="190" y="176"/>
                      <a:pt x="192" y="174"/>
                      <a:pt x="192" y="172"/>
                    </a:cubicBezTo>
                    <a:cubicBezTo>
                      <a:pt x="192" y="4"/>
                      <a:pt x="192" y="4"/>
                      <a:pt x="192" y="4"/>
                    </a:cubicBezTo>
                    <a:cubicBezTo>
                      <a:pt x="192" y="2"/>
                      <a:pt x="190" y="0"/>
                      <a:pt x="188" y="0"/>
                    </a:cubicBezTo>
                    <a:close/>
                    <a:moveTo>
                      <a:pt x="176" y="132"/>
                    </a:moveTo>
                    <a:cubicBezTo>
                      <a:pt x="176" y="134"/>
                      <a:pt x="174" y="136"/>
                      <a:pt x="172" y="136"/>
                    </a:cubicBezTo>
                    <a:cubicBezTo>
                      <a:pt x="20" y="136"/>
                      <a:pt x="20" y="136"/>
                      <a:pt x="20" y="136"/>
                    </a:cubicBezTo>
                    <a:cubicBezTo>
                      <a:pt x="18" y="136"/>
                      <a:pt x="16" y="134"/>
                      <a:pt x="16" y="132"/>
                    </a:cubicBezTo>
                    <a:cubicBezTo>
                      <a:pt x="16" y="20"/>
                      <a:pt x="16" y="20"/>
                      <a:pt x="16" y="20"/>
                    </a:cubicBezTo>
                    <a:cubicBezTo>
                      <a:pt x="16" y="18"/>
                      <a:pt x="18" y="16"/>
                      <a:pt x="20" y="16"/>
                    </a:cubicBezTo>
                    <a:cubicBezTo>
                      <a:pt x="172" y="16"/>
                      <a:pt x="172" y="16"/>
                      <a:pt x="172" y="16"/>
                    </a:cubicBezTo>
                    <a:cubicBezTo>
                      <a:pt x="174" y="16"/>
                      <a:pt x="176" y="18"/>
                      <a:pt x="176" y="20"/>
                    </a:cubicBezTo>
                    <a:lnTo>
                      <a:pt x="176" y="132"/>
                    </a:lnTo>
                    <a:close/>
                  </a:path>
                </a:pathLst>
              </a:custGeom>
              <a:grpFill/>
              <a:ln>
                <a:noFill/>
              </a:ln>
            </p:spPr>
            <p:txBody>
              <a:bodyPr vert="horz" wrap="square" lIns="91440" tIns="45720" rIns="91440" bIns="45720" numCol="1" anchor="t" anchorCtr="0" compatLnSpc="1"/>
              <a:lstStyle/>
              <a:p>
                <a:endParaRPr lang="zh-CN" altLang="en-US"/>
              </a:p>
            </p:txBody>
          </p:sp>
          <p:sp>
            <p:nvSpPr>
              <p:cNvPr id="148" name="Oval 43"/>
              <p:cNvSpPr>
                <a:spLocks noChangeArrowheads="1"/>
              </p:cNvSpPr>
              <p:nvPr/>
            </p:nvSpPr>
            <p:spPr bwMode="auto">
              <a:xfrm>
                <a:off x="3379788" y="3302000"/>
                <a:ext cx="90488" cy="90488"/>
              </a:xfrm>
              <a:prstGeom prst="ellipse">
                <a:avLst/>
              </a:prstGeom>
              <a:grpFill/>
              <a:ln>
                <a:noFill/>
              </a:ln>
            </p:spPr>
            <p:txBody>
              <a:bodyPr vert="horz" wrap="square" lIns="91440" tIns="45720" rIns="91440" bIns="45720" numCol="1" anchor="t" anchorCtr="0" compatLnSpc="1"/>
              <a:lstStyle/>
              <a:p>
                <a:endParaRPr lang="zh-CN" altLang="en-US"/>
              </a:p>
            </p:txBody>
          </p:sp>
          <p:sp>
            <p:nvSpPr>
              <p:cNvPr id="149" name="Freeform 44"/>
              <p:cNvSpPr>
                <a:spLocks noEditPoints="1"/>
              </p:cNvSpPr>
              <p:nvPr/>
            </p:nvSpPr>
            <p:spPr bwMode="auto">
              <a:xfrm>
                <a:off x="3290888" y="3363913"/>
                <a:ext cx="404813" cy="207963"/>
              </a:xfrm>
              <a:custGeom>
                <a:avLst/>
                <a:gdLst>
                  <a:gd name="T0" fmla="*/ 77 w 144"/>
                  <a:gd name="T1" fmla="*/ 7 h 74"/>
                  <a:gd name="T2" fmla="*/ 77 w 144"/>
                  <a:gd name="T3" fmla="*/ 8 h 74"/>
                  <a:gd name="T4" fmla="*/ 49 w 144"/>
                  <a:gd name="T5" fmla="*/ 36 h 74"/>
                  <a:gd name="T6" fmla="*/ 43 w 144"/>
                  <a:gd name="T7" fmla="*/ 31 h 74"/>
                  <a:gd name="T8" fmla="*/ 13 w 144"/>
                  <a:gd name="T9" fmla="*/ 32 h 74"/>
                  <a:gd name="T10" fmla="*/ 0 w 144"/>
                  <a:gd name="T11" fmla="*/ 45 h 74"/>
                  <a:gd name="T12" fmla="*/ 0 w 144"/>
                  <a:gd name="T13" fmla="*/ 56 h 74"/>
                  <a:gd name="T14" fmla="*/ 0 w 144"/>
                  <a:gd name="T15" fmla="*/ 74 h 74"/>
                  <a:gd name="T16" fmla="*/ 144 w 144"/>
                  <a:gd name="T17" fmla="*/ 74 h 74"/>
                  <a:gd name="T18" fmla="*/ 144 w 144"/>
                  <a:gd name="T19" fmla="*/ 50 h 74"/>
                  <a:gd name="T20" fmla="*/ 144 w 144"/>
                  <a:gd name="T21" fmla="*/ 40 h 74"/>
                  <a:gd name="T22" fmla="*/ 107 w 144"/>
                  <a:gd name="T23" fmla="*/ 7 h 74"/>
                  <a:gd name="T24" fmla="*/ 77 w 144"/>
                  <a:gd name="T25" fmla="*/ 7 h 74"/>
                  <a:gd name="T26" fmla="*/ 104 w 144"/>
                  <a:gd name="T27" fmla="*/ 33 h 74"/>
                  <a:gd name="T28" fmla="*/ 94 w 144"/>
                  <a:gd name="T29" fmla="*/ 27 h 74"/>
                  <a:gd name="T30" fmla="*/ 90 w 144"/>
                  <a:gd name="T31" fmla="*/ 27 h 74"/>
                  <a:gd name="T32" fmla="*/ 80 w 144"/>
                  <a:gd name="T33" fmla="*/ 33 h 74"/>
                  <a:gd name="T34" fmla="*/ 70 w 144"/>
                  <a:gd name="T35" fmla="*/ 27 h 74"/>
                  <a:gd name="T36" fmla="*/ 70 w 144"/>
                  <a:gd name="T37" fmla="*/ 26 h 74"/>
                  <a:gd name="T38" fmla="*/ 83 w 144"/>
                  <a:gd name="T39" fmla="*/ 13 h 74"/>
                  <a:gd name="T40" fmla="*/ 102 w 144"/>
                  <a:gd name="T41" fmla="*/ 13 h 74"/>
                  <a:gd name="T42" fmla="*/ 118 w 144"/>
                  <a:gd name="T43" fmla="*/ 27 h 74"/>
                  <a:gd name="T44" fmla="*/ 104 w 144"/>
                  <a:gd name="T45" fmla="*/ 3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4" h="74">
                    <a:moveTo>
                      <a:pt x="77" y="7"/>
                    </a:moveTo>
                    <a:cubicBezTo>
                      <a:pt x="77" y="7"/>
                      <a:pt x="77" y="7"/>
                      <a:pt x="77" y="8"/>
                    </a:cubicBezTo>
                    <a:cubicBezTo>
                      <a:pt x="49" y="36"/>
                      <a:pt x="49" y="36"/>
                      <a:pt x="49" y="36"/>
                    </a:cubicBezTo>
                    <a:cubicBezTo>
                      <a:pt x="43" y="31"/>
                      <a:pt x="43" y="31"/>
                      <a:pt x="43" y="31"/>
                    </a:cubicBezTo>
                    <a:cubicBezTo>
                      <a:pt x="35" y="24"/>
                      <a:pt x="22" y="24"/>
                      <a:pt x="13" y="32"/>
                    </a:cubicBezTo>
                    <a:cubicBezTo>
                      <a:pt x="0" y="45"/>
                      <a:pt x="0" y="45"/>
                      <a:pt x="0" y="45"/>
                    </a:cubicBezTo>
                    <a:cubicBezTo>
                      <a:pt x="0" y="56"/>
                      <a:pt x="0" y="56"/>
                      <a:pt x="0" y="56"/>
                    </a:cubicBezTo>
                    <a:cubicBezTo>
                      <a:pt x="0" y="74"/>
                      <a:pt x="0" y="74"/>
                      <a:pt x="0" y="74"/>
                    </a:cubicBezTo>
                    <a:cubicBezTo>
                      <a:pt x="144" y="74"/>
                      <a:pt x="144" y="74"/>
                      <a:pt x="144" y="74"/>
                    </a:cubicBezTo>
                    <a:cubicBezTo>
                      <a:pt x="144" y="50"/>
                      <a:pt x="144" y="50"/>
                      <a:pt x="144" y="50"/>
                    </a:cubicBezTo>
                    <a:cubicBezTo>
                      <a:pt x="144" y="40"/>
                      <a:pt x="144" y="40"/>
                      <a:pt x="144" y="40"/>
                    </a:cubicBezTo>
                    <a:cubicBezTo>
                      <a:pt x="107" y="7"/>
                      <a:pt x="107" y="7"/>
                      <a:pt x="107" y="7"/>
                    </a:cubicBezTo>
                    <a:cubicBezTo>
                      <a:pt x="99" y="0"/>
                      <a:pt x="85" y="0"/>
                      <a:pt x="77" y="7"/>
                    </a:cubicBezTo>
                    <a:close/>
                    <a:moveTo>
                      <a:pt x="104" y="33"/>
                    </a:moveTo>
                    <a:cubicBezTo>
                      <a:pt x="94" y="27"/>
                      <a:pt x="94" y="27"/>
                      <a:pt x="94" y="27"/>
                    </a:cubicBezTo>
                    <a:cubicBezTo>
                      <a:pt x="93" y="26"/>
                      <a:pt x="91" y="26"/>
                      <a:pt x="90" y="27"/>
                    </a:cubicBezTo>
                    <a:cubicBezTo>
                      <a:pt x="80" y="33"/>
                      <a:pt x="80" y="33"/>
                      <a:pt x="80" y="33"/>
                    </a:cubicBezTo>
                    <a:cubicBezTo>
                      <a:pt x="70" y="27"/>
                      <a:pt x="70" y="27"/>
                      <a:pt x="70" y="27"/>
                    </a:cubicBezTo>
                    <a:cubicBezTo>
                      <a:pt x="70" y="26"/>
                      <a:pt x="70" y="26"/>
                      <a:pt x="70" y="26"/>
                    </a:cubicBezTo>
                    <a:cubicBezTo>
                      <a:pt x="83" y="13"/>
                      <a:pt x="83" y="13"/>
                      <a:pt x="83" y="13"/>
                    </a:cubicBezTo>
                    <a:cubicBezTo>
                      <a:pt x="88" y="9"/>
                      <a:pt x="97" y="9"/>
                      <a:pt x="102" y="13"/>
                    </a:cubicBezTo>
                    <a:cubicBezTo>
                      <a:pt x="118" y="27"/>
                      <a:pt x="118" y="27"/>
                      <a:pt x="118" y="27"/>
                    </a:cubicBezTo>
                    <a:lnTo>
                      <a:pt x="104" y="33"/>
                    </a:lnTo>
                    <a:close/>
                  </a:path>
                </a:pathLst>
              </a:custGeom>
              <a:grpFill/>
              <a:ln>
                <a:noFill/>
              </a:ln>
            </p:spPr>
            <p:txBody>
              <a:bodyPr vert="horz" wrap="square" lIns="91440" tIns="45720" rIns="91440" bIns="45720" numCol="1" anchor="t" anchorCtr="0" compatLnSpc="1"/>
              <a:lstStyle/>
              <a:p>
                <a:endParaRPr lang="zh-CN" altLang="en-US"/>
              </a:p>
            </p:txBody>
          </p:sp>
        </p:grpSp>
        <p:sp>
          <p:nvSpPr>
            <p:cNvPr id="146" name="文本框 64"/>
            <p:cNvSpPr txBox="1"/>
            <p:nvPr/>
          </p:nvSpPr>
          <p:spPr>
            <a:xfrm rot="18900000">
              <a:off x="3008672" y="2156532"/>
              <a:ext cx="1074743" cy="623248"/>
            </a:xfrm>
            <a:prstGeom prst="rect">
              <a:avLst/>
            </a:prstGeom>
            <a:noFill/>
          </p:spPr>
          <p:txBody>
            <a:bodyPr wrap="square" lIns="68580" tIns="34290" rIns="68580" bIns="34290" rtlCol="0">
              <a:spAutoFit/>
            </a:bodyPr>
            <a:lstStyle/>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简约商务风图表系列</a:t>
              </a:r>
              <a:endParaRPr lang="en-US" altLang="zh-CN" sz="11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 在此点击输入具体文本内容</a:t>
              </a:r>
            </a:p>
          </p:txBody>
        </p:sp>
      </p:grpSp>
      <p:grpSp>
        <p:nvGrpSpPr>
          <p:cNvPr id="153" name="组合 152"/>
          <p:cNvGrpSpPr/>
          <p:nvPr/>
        </p:nvGrpSpPr>
        <p:grpSpPr>
          <a:xfrm>
            <a:off x="1490365" y="1762368"/>
            <a:ext cx="3158362" cy="4120982"/>
            <a:chOff x="1117919" y="1321776"/>
            <a:chExt cx="2369080" cy="3090736"/>
          </a:xfrm>
        </p:grpSpPr>
        <p:grpSp>
          <p:nvGrpSpPr>
            <p:cNvPr id="154" name="组合 153"/>
            <p:cNvGrpSpPr/>
            <p:nvPr/>
          </p:nvGrpSpPr>
          <p:grpSpPr>
            <a:xfrm>
              <a:off x="1117919" y="1322521"/>
              <a:ext cx="2369080" cy="3089991"/>
              <a:chOff x="1313863" y="1205784"/>
              <a:chExt cx="3158773" cy="4119987"/>
            </a:xfrm>
          </p:grpSpPr>
          <p:sp>
            <p:nvSpPr>
              <p:cNvPr id="161" name="任意多边形 160"/>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圆角矩形 161"/>
              <p:cNvSpPr/>
              <p:nvPr/>
            </p:nvSpPr>
            <p:spPr>
              <a:xfrm rot="18900000">
                <a:off x="1404860" y="1875219"/>
                <a:ext cx="2836786" cy="1582057"/>
              </a:xfrm>
              <a:prstGeom prst="roundRect">
                <a:avLst>
                  <a:gd name="adj" fmla="val 1024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任意多边形 162"/>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5" name="文本框 35"/>
            <p:cNvSpPr txBox="1"/>
            <p:nvPr/>
          </p:nvSpPr>
          <p:spPr>
            <a:xfrm rot="18900000">
              <a:off x="2383035" y="1321776"/>
              <a:ext cx="360002" cy="559768"/>
            </a:xfrm>
            <a:prstGeom prst="rect">
              <a:avLst/>
            </a:prstGeom>
            <a:noFill/>
          </p:spPr>
          <p:txBody>
            <a:bodyPr wrap="none" lIns="68580" tIns="34290" rIns="68580" bIns="34290" rtlCol="0">
              <a:spAutoFit/>
            </a:bodyPr>
            <a:lstStyle/>
            <a:p>
              <a:r>
                <a:rPr lang="en-US" altLang="zh-CN" sz="4400" b="1" dirty="0">
                  <a:solidFill>
                    <a:schemeClr val="tx1">
                      <a:lumMod val="75000"/>
                      <a:lumOff val="25000"/>
                    </a:schemeClr>
                  </a:solidFill>
                </a:rPr>
                <a:t>A</a:t>
              </a:r>
              <a:endParaRPr lang="zh-CN" altLang="en-US" sz="4400" b="1" dirty="0">
                <a:solidFill>
                  <a:schemeClr val="tx1">
                    <a:lumMod val="75000"/>
                    <a:lumOff val="25000"/>
                  </a:schemeClr>
                </a:solidFill>
              </a:endParaRPr>
            </a:p>
          </p:txBody>
        </p:sp>
        <p:grpSp>
          <p:nvGrpSpPr>
            <p:cNvPr id="156" name="组合 155"/>
            <p:cNvGrpSpPr/>
            <p:nvPr/>
          </p:nvGrpSpPr>
          <p:grpSpPr>
            <a:xfrm>
              <a:off x="1552228" y="2722191"/>
              <a:ext cx="311277" cy="311276"/>
              <a:chOff x="4549775" y="536575"/>
              <a:chExt cx="539751" cy="539750"/>
            </a:xfrm>
          </p:grpSpPr>
          <p:sp>
            <p:nvSpPr>
              <p:cNvPr id="158" name="Freeform 53"/>
              <p:cNvSpPr/>
              <p:nvPr/>
            </p:nvSpPr>
            <p:spPr bwMode="auto">
              <a:xfrm>
                <a:off x="4732338" y="536575"/>
                <a:ext cx="134938" cy="131763"/>
              </a:xfrm>
              <a:custGeom>
                <a:avLst/>
                <a:gdLst>
                  <a:gd name="T0" fmla="*/ 46 w 48"/>
                  <a:gd name="T1" fmla="*/ 29 h 47"/>
                  <a:gd name="T2" fmla="*/ 46 w 48"/>
                  <a:gd name="T3" fmla="*/ 24 h 47"/>
                  <a:gd name="T4" fmla="*/ 24 w 48"/>
                  <a:gd name="T5" fmla="*/ 1 h 47"/>
                  <a:gd name="T6" fmla="*/ 21 w 48"/>
                  <a:gd name="T7" fmla="*/ 0 h 47"/>
                  <a:gd name="T8" fmla="*/ 18 w 48"/>
                  <a:gd name="T9" fmla="*/ 1 h 47"/>
                  <a:gd name="T10" fmla="*/ 0 w 48"/>
                  <a:gd name="T11" fmla="*/ 19 h 47"/>
                  <a:gd name="T12" fmla="*/ 28 w 48"/>
                  <a:gd name="T13" fmla="*/ 47 h 47"/>
                  <a:gd name="T14" fmla="*/ 46 w 48"/>
                  <a:gd name="T15" fmla="*/ 29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7">
                    <a:moveTo>
                      <a:pt x="46" y="29"/>
                    </a:moveTo>
                    <a:cubicBezTo>
                      <a:pt x="48" y="28"/>
                      <a:pt x="48" y="25"/>
                      <a:pt x="46" y="24"/>
                    </a:cubicBezTo>
                    <a:cubicBezTo>
                      <a:pt x="24" y="1"/>
                      <a:pt x="24" y="1"/>
                      <a:pt x="24" y="1"/>
                    </a:cubicBezTo>
                    <a:cubicBezTo>
                      <a:pt x="23" y="0"/>
                      <a:pt x="22" y="0"/>
                      <a:pt x="21" y="0"/>
                    </a:cubicBezTo>
                    <a:cubicBezTo>
                      <a:pt x="20" y="0"/>
                      <a:pt x="19" y="0"/>
                      <a:pt x="18" y="1"/>
                    </a:cubicBezTo>
                    <a:cubicBezTo>
                      <a:pt x="0" y="19"/>
                      <a:pt x="0" y="19"/>
                      <a:pt x="0" y="19"/>
                    </a:cubicBezTo>
                    <a:cubicBezTo>
                      <a:pt x="28" y="47"/>
                      <a:pt x="28" y="47"/>
                      <a:pt x="28" y="47"/>
                    </a:cubicBezTo>
                    <a:lnTo>
                      <a:pt x="46" y="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54"/>
              <p:cNvSpPr/>
              <p:nvPr/>
            </p:nvSpPr>
            <p:spPr bwMode="auto">
              <a:xfrm>
                <a:off x="4549775" y="606425"/>
                <a:ext cx="469900" cy="469900"/>
              </a:xfrm>
              <a:custGeom>
                <a:avLst/>
                <a:gdLst>
                  <a:gd name="T0" fmla="*/ 100 w 167"/>
                  <a:gd name="T1" fmla="*/ 118 h 167"/>
                  <a:gd name="T2" fmla="*/ 76 w 167"/>
                  <a:gd name="T3" fmla="*/ 127 h 167"/>
                  <a:gd name="T4" fmla="*/ 51 w 167"/>
                  <a:gd name="T5" fmla="*/ 116 h 167"/>
                  <a:gd name="T6" fmla="*/ 40 w 167"/>
                  <a:gd name="T7" fmla="*/ 91 h 167"/>
                  <a:gd name="T8" fmla="*/ 51 w 167"/>
                  <a:gd name="T9" fmla="*/ 65 h 167"/>
                  <a:gd name="T10" fmla="*/ 88 w 167"/>
                  <a:gd name="T11" fmla="*/ 28 h 167"/>
                  <a:gd name="T12" fmla="*/ 60 w 167"/>
                  <a:gd name="T13" fmla="*/ 0 h 167"/>
                  <a:gd name="T14" fmla="*/ 22 w 167"/>
                  <a:gd name="T15" fmla="*/ 37 h 167"/>
                  <a:gd name="T16" fmla="*/ 22 w 167"/>
                  <a:gd name="T17" fmla="*/ 37 h 167"/>
                  <a:gd name="T18" fmla="*/ 0 w 167"/>
                  <a:gd name="T19" fmla="*/ 91 h 167"/>
                  <a:gd name="T20" fmla="*/ 22 w 167"/>
                  <a:gd name="T21" fmla="*/ 145 h 167"/>
                  <a:gd name="T22" fmla="*/ 76 w 167"/>
                  <a:gd name="T23" fmla="*/ 167 h 167"/>
                  <a:gd name="T24" fmla="*/ 130 w 167"/>
                  <a:gd name="T25" fmla="*/ 145 h 167"/>
                  <a:gd name="T26" fmla="*/ 130 w 167"/>
                  <a:gd name="T27" fmla="*/ 144 h 167"/>
                  <a:gd name="T28" fmla="*/ 167 w 167"/>
                  <a:gd name="T29" fmla="*/ 107 h 167"/>
                  <a:gd name="T30" fmla="*/ 139 w 167"/>
                  <a:gd name="T31" fmla="*/ 79 h 167"/>
                  <a:gd name="T32" fmla="*/ 100 w 167"/>
                  <a:gd name="T33" fmla="*/ 11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7" h="167">
                    <a:moveTo>
                      <a:pt x="100" y="118"/>
                    </a:moveTo>
                    <a:cubicBezTo>
                      <a:pt x="94" y="124"/>
                      <a:pt x="85" y="127"/>
                      <a:pt x="76" y="127"/>
                    </a:cubicBezTo>
                    <a:cubicBezTo>
                      <a:pt x="67" y="127"/>
                      <a:pt x="57" y="123"/>
                      <a:pt x="51" y="116"/>
                    </a:cubicBezTo>
                    <a:cubicBezTo>
                      <a:pt x="44" y="110"/>
                      <a:pt x="40" y="100"/>
                      <a:pt x="40" y="91"/>
                    </a:cubicBezTo>
                    <a:cubicBezTo>
                      <a:pt x="40" y="81"/>
                      <a:pt x="44" y="72"/>
                      <a:pt x="51" y="65"/>
                    </a:cubicBezTo>
                    <a:cubicBezTo>
                      <a:pt x="88" y="28"/>
                      <a:pt x="88" y="28"/>
                      <a:pt x="88" y="28"/>
                    </a:cubicBezTo>
                    <a:cubicBezTo>
                      <a:pt x="60" y="0"/>
                      <a:pt x="60" y="0"/>
                      <a:pt x="60" y="0"/>
                    </a:cubicBezTo>
                    <a:cubicBezTo>
                      <a:pt x="22" y="37"/>
                      <a:pt x="22" y="37"/>
                      <a:pt x="22" y="37"/>
                    </a:cubicBezTo>
                    <a:cubicBezTo>
                      <a:pt x="22" y="37"/>
                      <a:pt x="22" y="37"/>
                      <a:pt x="22" y="37"/>
                    </a:cubicBezTo>
                    <a:cubicBezTo>
                      <a:pt x="8" y="52"/>
                      <a:pt x="0" y="71"/>
                      <a:pt x="0" y="91"/>
                    </a:cubicBezTo>
                    <a:cubicBezTo>
                      <a:pt x="0" y="111"/>
                      <a:pt x="8" y="130"/>
                      <a:pt x="22" y="145"/>
                    </a:cubicBezTo>
                    <a:cubicBezTo>
                      <a:pt x="37" y="159"/>
                      <a:pt x="56" y="167"/>
                      <a:pt x="76" y="167"/>
                    </a:cubicBezTo>
                    <a:cubicBezTo>
                      <a:pt x="96" y="167"/>
                      <a:pt x="116" y="159"/>
                      <a:pt x="130" y="145"/>
                    </a:cubicBezTo>
                    <a:cubicBezTo>
                      <a:pt x="130" y="144"/>
                      <a:pt x="130" y="144"/>
                      <a:pt x="130" y="144"/>
                    </a:cubicBezTo>
                    <a:cubicBezTo>
                      <a:pt x="167" y="107"/>
                      <a:pt x="167" y="107"/>
                      <a:pt x="167" y="107"/>
                    </a:cubicBezTo>
                    <a:cubicBezTo>
                      <a:pt x="139" y="79"/>
                      <a:pt x="139" y="79"/>
                      <a:pt x="139" y="79"/>
                    </a:cubicBezTo>
                    <a:lnTo>
                      <a:pt x="100" y="1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55"/>
              <p:cNvSpPr/>
              <p:nvPr/>
            </p:nvSpPr>
            <p:spPr bwMode="auto">
              <a:xfrm>
                <a:off x="4957763" y="758825"/>
                <a:ext cx="131763" cy="134938"/>
              </a:xfrm>
              <a:custGeom>
                <a:avLst/>
                <a:gdLst>
                  <a:gd name="T0" fmla="*/ 46 w 47"/>
                  <a:gd name="T1" fmla="*/ 24 h 48"/>
                  <a:gd name="T2" fmla="*/ 23 w 47"/>
                  <a:gd name="T3" fmla="*/ 2 h 48"/>
                  <a:gd name="T4" fmla="*/ 18 w 47"/>
                  <a:gd name="T5" fmla="*/ 2 h 48"/>
                  <a:gd name="T6" fmla="*/ 0 w 47"/>
                  <a:gd name="T7" fmla="*/ 20 h 48"/>
                  <a:gd name="T8" fmla="*/ 28 w 47"/>
                  <a:gd name="T9" fmla="*/ 48 h 48"/>
                  <a:gd name="T10" fmla="*/ 46 w 47"/>
                  <a:gd name="T11" fmla="*/ 29 h 48"/>
                  <a:gd name="T12" fmla="*/ 47 w 47"/>
                  <a:gd name="T13" fmla="*/ 27 h 48"/>
                  <a:gd name="T14" fmla="*/ 46 w 47"/>
                  <a:gd name="T15" fmla="*/ 24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48">
                    <a:moveTo>
                      <a:pt x="46" y="24"/>
                    </a:moveTo>
                    <a:cubicBezTo>
                      <a:pt x="23" y="2"/>
                      <a:pt x="23" y="2"/>
                      <a:pt x="23" y="2"/>
                    </a:cubicBezTo>
                    <a:cubicBezTo>
                      <a:pt x="22" y="0"/>
                      <a:pt x="19" y="1"/>
                      <a:pt x="18" y="2"/>
                    </a:cubicBezTo>
                    <a:cubicBezTo>
                      <a:pt x="0" y="20"/>
                      <a:pt x="0" y="20"/>
                      <a:pt x="0" y="20"/>
                    </a:cubicBezTo>
                    <a:cubicBezTo>
                      <a:pt x="28" y="48"/>
                      <a:pt x="28" y="48"/>
                      <a:pt x="28" y="48"/>
                    </a:cubicBezTo>
                    <a:cubicBezTo>
                      <a:pt x="46" y="29"/>
                      <a:pt x="46" y="29"/>
                      <a:pt x="46" y="29"/>
                    </a:cubicBezTo>
                    <a:cubicBezTo>
                      <a:pt x="47" y="29"/>
                      <a:pt x="47" y="28"/>
                      <a:pt x="47" y="27"/>
                    </a:cubicBezTo>
                    <a:cubicBezTo>
                      <a:pt x="47" y="25"/>
                      <a:pt x="47" y="24"/>
                      <a:pt x="46"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57" name="文本框 63"/>
            <p:cNvSpPr txBox="1"/>
            <p:nvPr/>
          </p:nvSpPr>
          <p:spPr>
            <a:xfrm rot="18900000">
              <a:off x="1655579" y="2151683"/>
              <a:ext cx="1074743" cy="534955"/>
            </a:xfrm>
            <a:prstGeom prst="rect">
              <a:avLst/>
            </a:prstGeom>
            <a:noFill/>
          </p:spPr>
          <p:txBody>
            <a:bodyPr wrap="square" lIns="68580" tIns="34290" rIns="68580" bIns="34290" rtlCol="0">
              <a:spAutoFit/>
            </a:bodyPr>
            <a:lstStyle/>
            <a:p>
              <a:pPr>
                <a:lnSpc>
                  <a:spcPct val="150000"/>
                </a:lnSpc>
              </a:pPr>
              <a:r>
                <a:rPr lang="zh-CN" altLang="en-US" sz="900" dirty="0">
                  <a:solidFill>
                    <a:schemeClr val="bg1"/>
                  </a:solidFill>
                  <a:latin typeface="微软雅黑" panose="020B0503020204020204" pitchFamily="34" charset="-122"/>
                  <a:ea typeface="微软雅黑" panose="020B0503020204020204" pitchFamily="34" charset="-122"/>
                </a:rPr>
                <a:t>◆ 简约商务风图表系列</a:t>
              </a:r>
              <a:endParaRPr lang="en-US" altLang="zh-CN" sz="9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900" dirty="0">
                  <a:solidFill>
                    <a:schemeClr val="bg1"/>
                  </a:solidFill>
                  <a:latin typeface="微软雅黑" panose="020B0503020204020204" pitchFamily="34" charset="-122"/>
                  <a:ea typeface="微软雅黑" panose="020B0503020204020204" pitchFamily="34" charset="-122"/>
                </a:rPr>
                <a:t>◆ 在此点击输入具体文本内容</a:t>
              </a:r>
            </a:p>
          </p:txBody>
        </p:sp>
      </p:grpSp>
      <p:grpSp>
        <p:nvGrpSpPr>
          <p:cNvPr id="164" name="组合 163"/>
          <p:cNvGrpSpPr/>
          <p:nvPr/>
        </p:nvGrpSpPr>
        <p:grpSpPr>
          <a:xfrm>
            <a:off x="1345499" y="4862836"/>
            <a:ext cx="4673550" cy="495483"/>
            <a:chOff x="5182386" y="2772098"/>
            <a:chExt cx="3505619" cy="371612"/>
          </a:xfrm>
          <a:solidFill>
            <a:srgbClr val="004F96"/>
          </a:solidFill>
        </p:grpSpPr>
        <p:sp>
          <p:nvSpPr>
            <p:cNvPr id="165" name="Freeform 60"/>
            <p:cNvSpPr/>
            <p:nvPr/>
          </p:nvSpPr>
          <p:spPr bwMode="auto">
            <a:xfrm>
              <a:off x="5182386" y="2772098"/>
              <a:ext cx="345953" cy="371612"/>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solidFill>
              <a:schemeClr val="accent3"/>
            </a:solidFill>
            <a:ln>
              <a:noFill/>
            </a:ln>
          </p:spPr>
          <p:txBody>
            <a:bodyPr vert="horz" wrap="square" lIns="68580" tIns="34290" rIns="68580" bIns="34290" numCol="1" anchor="t" anchorCtr="0" compatLnSpc="1"/>
            <a:lstStyle/>
            <a:p>
              <a:endParaRPr lang="zh-CN" altLang="en-US"/>
            </a:p>
          </p:txBody>
        </p:sp>
        <p:sp>
          <p:nvSpPr>
            <p:cNvPr id="166" name="圆角矩形 165"/>
            <p:cNvSpPr/>
            <p:nvPr/>
          </p:nvSpPr>
          <p:spPr>
            <a:xfrm>
              <a:off x="5598626" y="2871397"/>
              <a:ext cx="3089379" cy="272313"/>
            </a:xfrm>
            <a:prstGeom prst="roundRect">
              <a:avLst>
                <a:gd name="adj" fmla="val 993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900" b="1" dirty="0">
                  <a:latin typeface="微软雅黑" panose="020B0503020204020204" pitchFamily="34" charset="-122"/>
                  <a:ea typeface="微软雅黑" panose="020B0503020204020204" pitchFamily="34" charset="-122"/>
                  <a:cs typeface="Arial Unicode MS" panose="020B0604020202020204" charset="-122"/>
                </a:rPr>
                <a:t>单击此处输入文本内容</a:t>
              </a:r>
            </a:p>
          </p:txBody>
        </p:sp>
      </p:grpSp>
      <p:sp>
        <p:nvSpPr>
          <p:cNvPr id="167" name="矩形 166"/>
          <p:cNvSpPr/>
          <p:nvPr/>
        </p:nvSpPr>
        <p:spPr>
          <a:xfrm>
            <a:off x="1360010" y="5493313"/>
            <a:ext cx="9919098" cy="457195"/>
          </a:xfrm>
          <a:prstGeom prst="rect">
            <a:avLst/>
          </a:prstGeom>
        </p:spPr>
        <p:txBody>
          <a:bodyPr wrap="square" lIns="87006" tIns="43502" rIns="87006" bIns="43502">
            <a:spAutoFit/>
          </a:bodyPr>
          <a:lstStyle/>
          <a:p>
            <a:pPr algn="just">
              <a:spcBef>
                <a:spcPts val="800"/>
              </a:spcBef>
              <a:spcAft>
                <a:spcPts val="800"/>
              </a:spcAft>
              <a:buClr>
                <a:srgbClr val="074AA1"/>
              </a:buClr>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 name="标题 2"/>
          <p:cNvSpPr>
            <a:spLocks noGrp="1"/>
          </p:cNvSpPr>
          <p:nvPr>
            <p:ph type="title"/>
          </p:nvPr>
        </p:nvSpPr>
        <p:spPr/>
        <p:txBody>
          <a:bodyPr>
            <a:normAutofit fontScale="90000"/>
          </a:bodyPr>
          <a:lstStyle/>
          <a:p>
            <a:r>
              <a:rPr lang="zh-CN" altLang="en-US" smtClean="0">
                <a:sym typeface="+mn-lt"/>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wipe/>
      </p:transition>
    </mc:Choice>
    <mc:Fallback>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53"/>
                                        </p:tgtEl>
                                        <p:attrNameLst>
                                          <p:attrName>style.visibility</p:attrName>
                                        </p:attrNameLst>
                                      </p:cBhvr>
                                      <p:to>
                                        <p:strVal val="visible"/>
                                      </p:to>
                                    </p:set>
                                    <p:animScale>
                                      <p:cBhvr>
                                        <p:cTn id="7" dur="1000" decel="50000" fill="hold">
                                          <p:stCondLst>
                                            <p:cond delay="0"/>
                                          </p:stCondLst>
                                        </p:cTn>
                                        <p:tgtEl>
                                          <p:spTgt spid="15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53"/>
                                        </p:tgtEl>
                                        <p:attrNameLst>
                                          <p:attrName>ppt_x</p:attrName>
                                          <p:attrName>ppt_y</p:attrName>
                                        </p:attrNameLst>
                                      </p:cBhvr>
                                    </p:animMotion>
                                    <p:animEffect transition="in" filter="fade">
                                      <p:cBhvr>
                                        <p:cTn id="9" dur="1000"/>
                                        <p:tgtEl>
                                          <p:spTgt spid="153"/>
                                        </p:tgtEl>
                                      </p:cBhvr>
                                    </p:animEffect>
                                  </p:childTnLst>
                                </p:cTn>
                              </p:par>
                            </p:childTnLst>
                          </p:cTn>
                        </p:par>
                        <p:par>
                          <p:cTn id="10" fill="hold">
                            <p:stCondLst>
                              <p:cond delay="1000"/>
                            </p:stCondLst>
                            <p:childTnLst>
                              <p:par>
                                <p:cTn id="11" presetID="52" presetClass="entr" presetSubtype="0" fill="hold" nodeType="afterEffect">
                                  <p:stCondLst>
                                    <p:cond delay="0"/>
                                  </p:stCondLst>
                                  <p:childTnLst>
                                    <p:set>
                                      <p:cBhvr>
                                        <p:cTn id="12" dur="1" fill="hold">
                                          <p:stCondLst>
                                            <p:cond delay="0"/>
                                          </p:stCondLst>
                                        </p:cTn>
                                        <p:tgtEl>
                                          <p:spTgt spid="142"/>
                                        </p:tgtEl>
                                        <p:attrNameLst>
                                          <p:attrName>style.visibility</p:attrName>
                                        </p:attrNameLst>
                                      </p:cBhvr>
                                      <p:to>
                                        <p:strVal val="visible"/>
                                      </p:to>
                                    </p:set>
                                    <p:animScale>
                                      <p:cBhvr>
                                        <p:cTn id="13" dur="1000" decel="50000" fill="hold">
                                          <p:stCondLst>
                                            <p:cond delay="0"/>
                                          </p:stCondLst>
                                        </p:cTn>
                                        <p:tgtEl>
                                          <p:spTgt spid="1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42"/>
                                        </p:tgtEl>
                                        <p:attrNameLst>
                                          <p:attrName>ppt_x</p:attrName>
                                          <p:attrName>ppt_y</p:attrName>
                                        </p:attrNameLst>
                                      </p:cBhvr>
                                    </p:animMotion>
                                    <p:animEffect transition="in" filter="fade">
                                      <p:cBhvr>
                                        <p:cTn id="15" dur="1000"/>
                                        <p:tgtEl>
                                          <p:spTgt spid="142"/>
                                        </p:tgtEl>
                                      </p:cBhvr>
                                    </p:animEffect>
                                  </p:childTnLst>
                                </p:cTn>
                              </p:par>
                            </p:childTnLst>
                          </p:cTn>
                        </p:par>
                        <p:par>
                          <p:cTn id="16" fill="hold">
                            <p:stCondLst>
                              <p:cond delay="2000"/>
                            </p:stCondLst>
                            <p:childTnLst>
                              <p:par>
                                <p:cTn id="17" presetID="52" presetClass="entr" presetSubtype="0" fill="hold" nodeType="afterEffect">
                                  <p:stCondLst>
                                    <p:cond delay="0"/>
                                  </p:stCondLst>
                                  <p:childTnLst>
                                    <p:set>
                                      <p:cBhvr>
                                        <p:cTn id="18" dur="1" fill="hold">
                                          <p:stCondLst>
                                            <p:cond delay="0"/>
                                          </p:stCondLst>
                                        </p:cTn>
                                        <p:tgtEl>
                                          <p:spTgt spid="131"/>
                                        </p:tgtEl>
                                        <p:attrNameLst>
                                          <p:attrName>style.visibility</p:attrName>
                                        </p:attrNameLst>
                                      </p:cBhvr>
                                      <p:to>
                                        <p:strVal val="visible"/>
                                      </p:to>
                                    </p:set>
                                    <p:animScale>
                                      <p:cBhvr>
                                        <p:cTn id="19" dur="1000" decel="50000" fill="hold">
                                          <p:stCondLst>
                                            <p:cond delay="0"/>
                                          </p:stCondLst>
                                        </p:cTn>
                                        <p:tgtEl>
                                          <p:spTgt spid="1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31"/>
                                        </p:tgtEl>
                                        <p:attrNameLst>
                                          <p:attrName>ppt_x</p:attrName>
                                          <p:attrName>ppt_y</p:attrName>
                                        </p:attrNameLst>
                                      </p:cBhvr>
                                    </p:animMotion>
                                    <p:animEffect transition="in" filter="fade">
                                      <p:cBhvr>
                                        <p:cTn id="21" dur="1000"/>
                                        <p:tgtEl>
                                          <p:spTgt spid="131"/>
                                        </p:tgtEl>
                                      </p:cBhvr>
                                    </p:animEffect>
                                  </p:childTnLst>
                                </p:cTn>
                              </p:par>
                            </p:childTnLst>
                          </p:cTn>
                        </p:par>
                        <p:par>
                          <p:cTn id="22" fill="hold">
                            <p:stCondLst>
                              <p:cond delay="3000"/>
                            </p:stCondLst>
                            <p:childTnLst>
                              <p:par>
                                <p:cTn id="23" presetID="52" presetClass="entr" presetSubtype="0" fill="hold" nodeType="afterEffect">
                                  <p:stCondLst>
                                    <p:cond delay="0"/>
                                  </p:stCondLst>
                                  <p:childTnLst>
                                    <p:set>
                                      <p:cBhvr>
                                        <p:cTn id="24" dur="1" fill="hold">
                                          <p:stCondLst>
                                            <p:cond delay="0"/>
                                          </p:stCondLst>
                                        </p:cTn>
                                        <p:tgtEl>
                                          <p:spTgt spid="120"/>
                                        </p:tgtEl>
                                        <p:attrNameLst>
                                          <p:attrName>style.visibility</p:attrName>
                                        </p:attrNameLst>
                                      </p:cBhvr>
                                      <p:to>
                                        <p:strVal val="visible"/>
                                      </p:to>
                                    </p:set>
                                    <p:animScale>
                                      <p:cBhvr>
                                        <p:cTn id="25" dur="1000" decel="50000" fill="hold">
                                          <p:stCondLst>
                                            <p:cond delay="0"/>
                                          </p:stCondLst>
                                        </p:cTn>
                                        <p:tgtEl>
                                          <p:spTgt spid="1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120"/>
                                        </p:tgtEl>
                                        <p:attrNameLst>
                                          <p:attrName>ppt_x</p:attrName>
                                          <p:attrName>ppt_y</p:attrName>
                                        </p:attrNameLst>
                                      </p:cBhvr>
                                    </p:animMotion>
                                    <p:animEffect transition="in" filter="fade">
                                      <p:cBhvr>
                                        <p:cTn id="27" dur="1000"/>
                                        <p:tgtEl>
                                          <p:spTgt spid="120"/>
                                        </p:tgtEl>
                                      </p:cBhvr>
                                    </p:animEffect>
                                  </p:childTnLst>
                                </p:cTn>
                              </p:par>
                            </p:childTnLst>
                          </p:cTn>
                        </p:par>
                        <p:par>
                          <p:cTn id="28" fill="hold">
                            <p:stCondLst>
                              <p:cond delay="4000"/>
                            </p:stCondLst>
                            <p:childTnLst>
                              <p:par>
                                <p:cTn id="29" presetID="52" presetClass="entr" presetSubtype="0"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Scale>
                                      <p:cBhvr>
                                        <p:cTn id="3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69"/>
                                        </p:tgtEl>
                                        <p:attrNameLst>
                                          <p:attrName>ppt_x</p:attrName>
                                          <p:attrName>ppt_y</p:attrName>
                                        </p:attrNameLst>
                                      </p:cBhvr>
                                    </p:animMotion>
                                    <p:animEffect transition="in" filter="fade">
                                      <p:cBhvr>
                                        <p:cTn id="33" dur="1000"/>
                                        <p:tgtEl>
                                          <p:spTgt spid="69"/>
                                        </p:tgtEl>
                                      </p:cBhvr>
                                    </p:animEffect>
                                  </p:childTnLst>
                                </p:cTn>
                              </p:par>
                            </p:childTnLst>
                          </p:cTn>
                        </p:par>
                        <p:par>
                          <p:cTn id="34" fill="hold">
                            <p:stCondLst>
                              <p:cond delay="5000"/>
                            </p:stCondLst>
                            <p:childTnLst>
                              <p:par>
                                <p:cTn id="35" presetID="22" presetClass="entr" presetSubtype="8" fill="hold" nodeType="afterEffect">
                                  <p:stCondLst>
                                    <p:cond delay="0"/>
                                  </p:stCondLst>
                                  <p:childTnLst>
                                    <p:set>
                                      <p:cBhvr>
                                        <p:cTn id="36" dur="1" fill="hold">
                                          <p:stCondLst>
                                            <p:cond delay="0"/>
                                          </p:stCondLst>
                                        </p:cTn>
                                        <p:tgtEl>
                                          <p:spTgt spid="164"/>
                                        </p:tgtEl>
                                        <p:attrNameLst>
                                          <p:attrName>style.visibility</p:attrName>
                                        </p:attrNameLst>
                                      </p:cBhvr>
                                      <p:to>
                                        <p:strVal val="visible"/>
                                      </p:to>
                                    </p:set>
                                    <p:animEffect transition="in" filter="wipe(left)">
                                      <p:cBhvr>
                                        <p:cTn id="37" dur="500"/>
                                        <p:tgtEl>
                                          <p:spTgt spid="164"/>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167"/>
                                        </p:tgtEl>
                                        <p:attrNameLst>
                                          <p:attrName>style.visibility</p:attrName>
                                        </p:attrNameLst>
                                      </p:cBhvr>
                                      <p:to>
                                        <p:strVal val="visible"/>
                                      </p:to>
                                    </p:set>
                                    <p:animEffect transition="in" filter="wipe(left)">
                                      <p:cBhvr>
                                        <p:cTn id="41" dur="125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bwMode="auto">
          <a:xfrm>
            <a:off x="4162772" y="2862040"/>
            <a:ext cx="1638424" cy="1636909"/>
          </a:xfrm>
          <a:custGeom>
            <a:avLst/>
            <a:gdLst>
              <a:gd name="T0" fmla="*/ 279 w 401"/>
              <a:gd name="T1" fmla="*/ 53 h 401"/>
              <a:gd name="T2" fmla="*/ 269 w 401"/>
              <a:gd name="T3" fmla="*/ 68 h 401"/>
              <a:gd name="T4" fmla="*/ 200 w 401"/>
              <a:gd name="T5" fmla="*/ 0 h 401"/>
              <a:gd name="T6" fmla="*/ 126 w 401"/>
              <a:gd name="T7" fmla="*/ 74 h 401"/>
              <a:gd name="T8" fmla="*/ 152 w 401"/>
              <a:gd name="T9" fmla="*/ 87 h 401"/>
              <a:gd name="T10" fmla="*/ 152 w 401"/>
              <a:gd name="T11" fmla="*/ 155 h 401"/>
              <a:gd name="T12" fmla="*/ 84 w 401"/>
              <a:gd name="T13" fmla="*/ 155 h 401"/>
              <a:gd name="T14" fmla="*/ 71 w 401"/>
              <a:gd name="T15" fmla="*/ 129 h 401"/>
              <a:gd name="T16" fmla="*/ 0 w 401"/>
              <a:gd name="T17" fmla="*/ 200 h 401"/>
              <a:gd name="T18" fmla="*/ 69 w 401"/>
              <a:gd name="T19" fmla="*/ 269 h 401"/>
              <a:gd name="T20" fmla="*/ 54 w 401"/>
              <a:gd name="T21" fmla="*/ 279 h 401"/>
              <a:gd name="T22" fmla="*/ 54 w 401"/>
              <a:gd name="T23" fmla="*/ 347 h 401"/>
              <a:gd name="T24" fmla="*/ 122 w 401"/>
              <a:gd name="T25" fmla="*/ 347 h 401"/>
              <a:gd name="T26" fmla="*/ 132 w 401"/>
              <a:gd name="T27" fmla="*/ 332 h 401"/>
              <a:gd name="T28" fmla="*/ 200 w 401"/>
              <a:gd name="T29" fmla="*/ 401 h 401"/>
              <a:gd name="T30" fmla="*/ 269 w 401"/>
              <a:gd name="T31" fmla="*/ 332 h 401"/>
              <a:gd name="T32" fmla="*/ 249 w 401"/>
              <a:gd name="T33" fmla="*/ 320 h 401"/>
              <a:gd name="T34" fmla="*/ 249 w 401"/>
              <a:gd name="T35" fmla="*/ 252 h 401"/>
              <a:gd name="T36" fmla="*/ 317 w 401"/>
              <a:gd name="T37" fmla="*/ 252 h 401"/>
              <a:gd name="T38" fmla="*/ 329 w 401"/>
              <a:gd name="T39" fmla="*/ 272 h 401"/>
              <a:gd name="T40" fmla="*/ 401 w 401"/>
              <a:gd name="T41" fmla="*/ 200 h 401"/>
              <a:gd name="T42" fmla="*/ 332 w 401"/>
              <a:gd name="T43" fmla="*/ 132 h 401"/>
              <a:gd name="T44" fmla="*/ 347 w 401"/>
              <a:gd name="T45" fmla="*/ 121 h 401"/>
              <a:gd name="T46" fmla="*/ 347 w 401"/>
              <a:gd name="T47" fmla="*/ 53 h 401"/>
              <a:gd name="T48" fmla="*/ 279 w 401"/>
              <a:gd name="T49" fmla="*/ 5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1" h="401">
                <a:moveTo>
                  <a:pt x="279" y="53"/>
                </a:moveTo>
                <a:cubicBezTo>
                  <a:pt x="275" y="58"/>
                  <a:pt x="271" y="63"/>
                  <a:pt x="269" y="68"/>
                </a:cubicBezTo>
                <a:cubicBezTo>
                  <a:pt x="200" y="0"/>
                  <a:pt x="200" y="0"/>
                  <a:pt x="200" y="0"/>
                </a:cubicBezTo>
                <a:cubicBezTo>
                  <a:pt x="126" y="74"/>
                  <a:pt x="126" y="74"/>
                  <a:pt x="126" y="74"/>
                </a:cubicBezTo>
                <a:cubicBezTo>
                  <a:pt x="136" y="76"/>
                  <a:pt x="145" y="80"/>
                  <a:pt x="152" y="87"/>
                </a:cubicBezTo>
                <a:cubicBezTo>
                  <a:pt x="171" y="106"/>
                  <a:pt x="171" y="137"/>
                  <a:pt x="152" y="155"/>
                </a:cubicBezTo>
                <a:cubicBezTo>
                  <a:pt x="133" y="174"/>
                  <a:pt x="103" y="174"/>
                  <a:pt x="84" y="155"/>
                </a:cubicBezTo>
                <a:cubicBezTo>
                  <a:pt x="77" y="148"/>
                  <a:pt x="72" y="139"/>
                  <a:pt x="71" y="129"/>
                </a:cubicBezTo>
                <a:cubicBezTo>
                  <a:pt x="0" y="200"/>
                  <a:pt x="0" y="200"/>
                  <a:pt x="0" y="200"/>
                </a:cubicBezTo>
                <a:cubicBezTo>
                  <a:pt x="69" y="269"/>
                  <a:pt x="69" y="269"/>
                  <a:pt x="69" y="269"/>
                </a:cubicBezTo>
                <a:cubicBezTo>
                  <a:pt x="63" y="271"/>
                  <a:pt x="58" y="274"/>
                  <a:pt x="54" y="279"/>
                </a:cubicBezTo>
                <a:cubicBezTo>
                  <a:pt x="35" y="298"/>
                  <a:pt x="35" y="328"/>
                  <a:pt x="54" y="347"/>
                </a:cubicBezTo>
                <a:cubicBezTo>
                  <a:pt x="72" y="366"/>
                  <a:pt x="103" y="366"/>
                  <a:pt x="122" y="347"/>
                </a:cubicBezTo>
                <a:cubicBezTo>
                  <a:pt x="126" y="342"/>
                  <a:pt x="129" y="337"/>
                  <a:pt x="132" y="332"/>
                </a:cubicBezTo>
                <a:cubicBezTo>
                  <a:pt x="200" y="401"/>
                  <a:pt x="200" y="401"/>
                  <a:pt x="200" y="401"/>
                </a:cubicBezTo>
                <a:cubicBezTo>
                  <a:pt x="269" y="332"/>
                  <a:pt x="269" y="332"/>
                  <a:pt x="269" y="332"/>
                </a:cubicBezTo>
                <a:cubicBezTo>
                  <a:pt x="261" y="330"/>
                  <a:pt x="254" y="326"/>
                  <a:pt x="249" y="320"/>
                </a:cubicBezTo>
                <a:cubicBezTo>
                  <a:pt x="230" y="301"/>
                  <a:pt x="230" y="271"/>
                  <a:pt x="249" y="252"/>
                </a:cubicBezTo>
                <a:cubicBezTo>
                  <a:pt x="267" y="233"/>
                  <a:pt x="298" y="233"/>
                  <a:pt x="317" y="252"/>
                </a:cubicBezTo>
                <a:cubicBezTo>
                  <a:pt x="322" y="258"/>
                  <a:pt x="327" y="265"/>
                  <a:pt x="329" y="272"/>
                </a:cubicBezTo>
                <a:cubicBezTo>
                  <a:pt x="401" y="200"/>
                  <a:pt x="401" y="200"/>
                  <a:pt x="401" y="200"/>
                </a:cubicBezTo>
                <a:cubicBezTo>
                  <a:pt x="332" y="132"/>
                  <a:pt x="332" y="132"/>
                  <a:pt x="332" y="132"/>
                </a:cubicBezTo>
                <a:cubicBezTo>
                  <a:pt x="338" y="129"/>
                  <a:pt x="343" y="126"/>
                  <a:pt x="347" y="121"/>
                </a:cubicBezTo>
                <a:cubicBezTo>
                  <a:pt x="366" y="103"/>
                  <a:pt x="366" y="72"/>
                  <a:pt x="347" y="53"/>
                </a:cubicBezTo>
                <a:cubicBezTo>
                  <a:pt x="328" y="35"/>
                  <a:pt x="298" y="35"/>
                  <a:pt x="279" y="53"/>
                </a:cubicBezTo>
                <a:close/>
              </a:path>
            </a:pathLst>
          </a:custGeom>
          <a:solidFill>
            <a:schemeClr val="accent5"/>
          </a:solidFill>
          <a:ln w="25400" cap="flat">
            <a:solidFill>
              <a:srgbClr val="FFFFFF"/>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9" name="Freeform 9"/>
          <p:cNvSpPr/>
          <p:nvPr/>
        </p:nvSpPr>
        <p:spPr bwMode="auto">
          <a:xfrm>
            <a:off x="4959517" y="3677902"/>
            <a:ext cx="1638424" cy="1638637"/>
          </a:xfrm>
          <a:custGeom>
            <a:avLst/>
            <a:gdLst>
              <a:gd name="T0" fmla="*/ 347 w 401"/>
              <a:gd name="T1" fmla="*/ 279 h 401"/>
              <a:gd name="T2" fmla="*/ 332 w 401"/>
              <a:gd name="T3" fmla="*/ 269 h 401"/>
              <a:gd name="T4" fmla="*/ 401 w 401"/>
              <a:gd name="T5" fmla="*/ 201 h 401"/>
              <a:gd name="T6" fmla="*/ 326 w 401"/>
              <a:gd name="T7" fmla="*/ 126 h 401"/>
              <a:gd name="T8" fmla="*/ 313 w 401"/>
              <a:gd name="T9" fmla="*/ 152 h 401"/>
              <a:gd name="T10" fmla="*/ 245 w 401"/>
              <a:gd name="T11" fmla="*/ 152 h 401"/>
              <a:gd name="T12" fmla="*/ 245 w 401"/>
              <a:gd name="T13" fmla="*/ 84 h 401"/>
              <a:gd name="T14" fmla="*/ 271 w 401"/>
              <a:gd name="T15" fmla="*/ 71 h 401"/>
              <a:gd name="T16" fmla="*/ 200 w 401"/>
              <a:gd name="T17" fmla="*/ 0 h 401"/>
              <a:gd name="T18" fmla="*/ 132 w 401"/>
              <a:gd name="T19" fmla="*/ 69 h 401"/>
              <a:gd name="T20" fmla="*/ 122 w 401"/>
              <a:gd name="T21" fmla="*/ 54 h 401"/>
              <a:gd name="T22" fmla="*/ 54 w 401"/>
              <a:gd name="T23" fmla="*/ 54 h 401"/>
              <a:gd name="T24" fmla="*/ 54 w 401"/>
              <a:gd name="T25" fmla="*/ 122 h 401"/>
              <a:gd name="T26" fmla="*/ 69 w 401"/>
              <a:gd name="T27" fmla="*/ 132 h 401"/>
              <a:gd name="T28" fmla="*/ 0 w 401"/>
              <a:gd name="T29" fmla="*/ 201 h 401"/>
              <a:gd name="T30" fmla="*/ 68 w 401"/>
              <a:gd name="T31" fmla="*/ 269 h 401"/>
              <a:gd name="T32" fmla="*/ 80 w 401"/>
              <a:gd name="T33" fmla="*/ 249 h 401"/>
              <a:gd name="T34" fmla="*/ 148 w 401"/>
              <a:gd name="T35" fmla="*/ 249 h 401"/>
              <a:gd name="T36" fmla="*/ 148 w 401"/>
              <a:gd name="T37" fmla="*/ 317 h 401"/>
              <a:gd name="T38" fmla="*/ 128 w 401"/>
              <a:gd name="T39" fmla="*/ 329 h 401"/>
              <a:gd name="T40" fmla="*/ 200 w 401"/>
              <a:gd name="T41" fmla="*/ 401 h 401"/>
              <a:gd name="T42" fmla="*/ 269 w 401"/>
              <a:gd name="T43" fmla="*/ 332 h 401"/>
              <a:gd name="T44" fmla="*/ 279 w 401"/>
              <a:gd name="T45" fmla="*/ 347 h 401"/>
              <a:gd name="T46" fmla="*/ 347 w 401"/>
              <a:gd name="T47" fmla="*/ 347 h 401"/>
              <a:gd name="T48" fmla="*/ 347 w 401"/>
              <a:gd name="T49" fmla="*/ 279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1" h="401">
                <a:moveTo>
                  <a:pt x="347" y="279"/>
                </a:moveTo>
                <a:cubicBezTo>
                  <a:pt x="343" y="275"/>
                  <a:pt x="338" y="272"/>
                  <a:pt x="332" y="269"/>
                </a:cubicBezTo>
                <a:cubicBezTo>
                  <a:pt x="401" y="201"/>
                  <a:pt x="401" y="201"/>
                  <a:pt x="401" y="201"/>
                </a:cubicBezTo>
                <a:cubicBezTo>
                  <a:pt x="326" y="126"/>
                  <a:pt x="326" y="126"/>
                  <a:pt x="326" y="126"/>
                </a:cubicBezTo>
                <a:cubicBezTo>
                  <a:pt x="325" y="136"/>
                  <a:pt x="320" y="145"/>
                  <a:pt x="313" y="152"/>
                </a:cubicBezTo>
                <a:cubicBezTo>
                  <a:pt x="294" y="171"/>
                  <a:pt x="264" y="171"/>
                  <a:pt x="245" y="152"/>
                </a:cubicBezTo>
                <a:cubicBezTo>
                  <a:pt x="226" y="133"/>
                  <a:pt x="226" y="103"/>
                  <a:pt x="245" y="84"/>
                </a:cubicBezTo>
                <a:cubicBezTo>
                  <a:pt x="252" y="77"/>
                  <a:pt x="262" y="72"/>
                  <a:pt x="271" y="71"/>
                </a:cubicBezTo>
                <a:cubicBezTo>
                  <a:pt x="200" y="0"/>
                  <a:pt x="200" y="0"/>
                  <a:pt x="200" y="0"/>
                </a:cubicBezTo>
                <a:cubicBezTo>
                  <a:pt x="132" y="69"/>
                  <a:pt x="132" y="69"/>
                  <a:pt x="132" y="69"/>
                </a:cubicBezTo>
                <a:cubicBezTo>
                  <a:pt x="129" y="63"/>
                  <a:pt x="126" y="58"/>
                  <a:pt x="122" y="54"/>
                </a:cubicBezTo>
                <a:cubicBezTo>
                  <a:pt x="103" y="35"/>
                  <a:pt x="72" y="35"/>
                  <a:pt x="54" y="54"/>
                </a:cubicBezTo>
                <a:cubicBezTo>
                  <a:pt x="35" y="73"/>
                  <a:pt x="35" y="103"/>
                  <a:pt x="54" y="122"/>
                </a:cubicBezTo>
                <a:cubicBezTo>
                  <a:pt x="58" y="126"/>
                  <a:pt x="63" y="130"/>
                  <a:pt x="69" y="132"/>
                </a:cubicBezTo>
                <a:cubicBezTo>
                  <a:pt x="0" y="201"/>
                  <a:pt x="0" y="201"/>
                  <a:pt x="0" y="201"/>
                </a:cubicBezTo>
                <a:cubicBezTo>
                  <a:pt x="68" y="269"/>
                  <a:pt x="68" y="269"/>
                  <a:pt x="68" y="269"/>
                </a:cubicBezTo>
                <a:cubicBezTo>
                  <a:pt x="71" y="262"/>
                  <a:pt x="75" y="255"/>
                  <a:pt x="80" y="249"/>
                </a:cubicBezTo>
                <a:cubicBezTo>
                  <a:pt x="99" y="230"/>
                  <a:pt x="130" y="230"/>
                  <a:pt x="148" y="249"/>
                </a:cubicBezTo>
                <a:cubicBezTo>
                  <a:pt x="167" y="268"/>
                  <a:pt x="167" y="298"/>
                  <a:pt x="148" y="317"/>
                </a:cubicBezTo>
                <a:cubicBezTo>
                  <a:pt x="143" y="323"/>
                  <a:pt x="136" y="327"/>
                  <a:pt x="128" y="329"/>
                </a:cubicBezTo>
                <a:cubicBezTo>
                  <a:pt x="200" y="401"/>
                  <a:pt x="200" y="401"/>
                  <a:pt x="200" y="401"/>
                </a:cubicBezTo>
                <a:cubicBezTo>
                  <a:pt x="269" y="332"/>
                  <a:pt x="269" y="332"/>
                  <a:pt x="269" y="332"/>
                </a:cubicBezTo>
                <a:cubicBezTo>
                  <a:pt x="271" y="338"/>
                  <a:pt x="275" y="343"/>
                  <a:pt x="279" y="347"/>
                </a:cubicBezTo>
                <a:cubicBezTo>
                  <a:pt x="298" y="366"/>
                  <a:pt x="328" y="366"/>
                  <a:pt x="347" y="347"/>
                </a:cubicBezTo>
                <a:cubicBezTo>
                  <a:pt x="366" y="329"/>
                  <a:pt x="366" y="298"/>
                  <a:pt x="347" y="279"/>
                </a:cubicBezTo>
                <a:close/>
              </a:path>
            </a:pathLst>
          </a:custGeom>
          <a:solidFill>
            <a:schemeClr val="accent4"/>
          </a:solidFill>
          <a:ln w="25400" cap="flat">
            <a:solidFill>
              <a:srgbClr val="FFFFFF"/>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10" name="Freeform 10"/>
          <p:cNvSpPr/>
          <p:nvPr/>
        </p:nvSpPr>
        <p:spPr bwMode="auto">
          <a:xfrm>
            <a:off x="5747620" y="2886240"/>
            <a:ext cx="1638424" cy="1638637"/>
          </a:xfrm>
          <a:custGeom>
            <a:avLst/>
            <a:gdLst>
              <a:gd name="T0" fmla="*/ 122 w 401"/>
              <a:gd name="T1" fmla="*/ 347 h 401"/>
              <a:gd name="T2" fmla="*/ 132 w 401"/>
              <a:gd name="T3" fmla="*/ 332 h 401"/>
              <a:gd name="T4" fmla="*/ 201 w 401"/>
              <a:gd name="T5" fmla="*/ 401 h 401"/>
              <a:gd name="T6" fmla="*/ 275 w 401"/>
              <a:gd name="T7" fmla="*/ 327 h 401"/>
              <a:gd name="T8" fmla="*/ 249 w 401"/>
              <a:gd name="T9" fmla="*/ 313 h 401"/>
              <a:gd name="T10" fmla="*/ 249 w 401"/>
              <a:gd name="T11" fmla="*/ 245 h 401"/>
              <a:gd name="T12" fmla="*/ 317 w 401"/>
              <a:gd name="T13" fmla="*/ 245 h 401"/>
              <a:gd name="T14" fmla="*/ 330 w 401"/>
              <a:gd name="T15" fmla="*/ 271 h 401"/>
              <a:gd name="T16" fmla="*/ 401 w 401"/>
              <a:gd name="T17" fmla="*/ 201 h 401"/>
              <a:gd name="T18" fmla="*/ 332 w 401"/>
              <a:gd name="T19" fmla="*/ 132 h 401"/>
              <a:gd name="T20" fmla="*/ 347 w 401"/>
              <a:gd name="T21" fmla="*/ 122 h 401"/>
              <a:gd name="T22" fmla="*/ 347 w 401"/>
              <a:gd name="T23" fmla="*/ 54 h 401"/>
              <a:gd name="T24" fmla="*/ 279 w 401"/>
              <a:gd name="T25" fmla="*/ 54 h 401"/>
              <a:gd name="T26" fmla="*/ 269 w 401"/>
              <a:gd name="T27" fmla="*/ 69 h 401"/>
              <a:gd name="T28" fmla="*/ 201 w 401"/>
              <a:gd name="T29" fmla="*/ 0 h 401"/>
              <a:gd name="T30" fmla="*/ 132 w 401"/>
              <a:gd name="T31" fmla="*/ 69 h 401"/>
              <a:gd name="T32" fmla="*/ 152 w 401"/>
              <a:gd name="T33" fmla="*/ 81 h 401"/>
              <a:gd name="T34" fmla="*/ 152 w 401"/>
              <a:gd name="T35" fmla="*/ 149 h 401"/>
              <a:gd name="T36" fmla="*/ 84 w 401"/>
              <a:gd name="T37" fmla="*/ 149 h 401"/>
              <a:gd name="T38" fmla="*/ 72 w 401"/>
              <a:gd name="T39" fmla="*/ 129 h 401"/>
              <a:gd name="T40" fmla="*/ 0 w 401"/>
              <a:gd name="T41" fmla="*/ 201 h 401"/>
              <a:gd name="T42" fmla="*/ 69 w 401"/>
              <a:gd name="T43" fmla="*/ 269 h 401"/>
              <a:gd name="T44" fmla="*/ 54 w 401"/>
              <a:gd name="T45" fmla="*/ 279 h 401"/>
              <a:gd name="T46" fmla="*/ 54 w 401"/>
              <a:gd name="T47" fmla="*/ 347 h 401"/>
              <a:gd name="T48" fmla="*/ 122 w 401"/>
              <a:gd name="T49" fmla="*/ 347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1" h="401">
                <a:moveTo>
                  <a:pt x="122" y="347"/>
                </a:moveTo>
                <a:cubicBezTo>
                  <a:pt x="126" y="343"/>
                  <a:pt x="130" y="338"/>
                  <a:pt x="132" y="332"/>
                </a:cubicBezTo>
                <a:cubicBezTo>
                  <a:pt x="201" y="401"/>
                  <a:pt x="201" y="401"/>
                  <a:pt x="201" y="401"/>
                </a:cubicBezTo>
                <a:cubicBezTo>
                  <a:pt x="275" y="327"/>
                  <a:pt x="275" y="327"/>
                  <a:pt x="275" y="327"/>
                </a:cubicBezTo>
                <a:cubicBezTo>
                  <a:pt x="265" y="325"/>
                  <a:pt x="256" y="321"/>
                  <a:pt x="249" y="313"/>
                </a:cubicBezTo>
                <a:cubicBezTo>
                  <a:pt x="230" y="295"/>
                  <a:pt x="230" y="264"/>
                  <a:pt x="249" y="245"/>
                </a:cubicBezTo>
                <a:cubicBezTo>
                  <a:pt x="268" y="227"/>
                  <a:pt x="298" y="227"/>
                  <a:pt x="317" y="245"/>
                </a:cubicBezTo>
                <a:cubicBezTo>
                  <a:pt x="324" y="253"/>
                  <a:pt x="329" y="262"/>
                  <a:pt x="330" y="271"/>
                </a:cubicBezTo>
                <a:cubicBezTo>
                  <a:pt x="401" y="201"/>
                  <a:pt x="401" y="201"/>
                  <a:pt x="401" y="201"/>
                </a:cubicBezTo>
                <a:cubicBezTo>
                  <a:pt x="332" y="132"/>
                  <a:pt x="332" y="132"/>
                  <a:pt x="332" y="132"/>
                </a:cubicBezTo>
                <a:cubicBezTo>
                  <a:pt x="338" y="130"/>
                  <a:pt x="343" y="126"/>
                  <a:pt x="347" y="122"/>
                </a:cubicBezTo>
                <a:cubicBezTo>
                  <a:pt x="366" y="103"/>
                  <a:pt x="366" y="73"/>
                  <a:pt x="347" y="54"/>
                </a:cubicBezTo>
                <a:cubicBezTo>
                  <a:pt x="329" y="35"/>
                  <a:pt x="298" y="35"/>
                  <a:pt x="279" y="54"/>
                </a:cubicBezTo>
                <a:cubicBezTo>
                  <a:pt x="275" y="58"/>
                  <a:pt x="272" y="63"/>
                  <a:pt x="269" y="69"/>
                </a:cubicBezTo>
                <a:cubicBezTo>
                  <a:pt x="201" y="0"/>
                  <a:pt x="201" y="0"/>
                  <a:pt x="201" y="0"/>
                </a:cubicBezTo>
                <a:cubicBezTo>
                  <a:pt x="132" y="69"/>
                  <a:pt x="132" y="69"/>
                  <a:pt x="132" y="69"/>
                </a:cubicBezTo>
                <a:cubicBezTo>
                  <a:pt x="140" y="71"/>
                  <a:pt x="146" y="75"/>
                  <a:pt x="152" y="81"/>
                </a:cubicBezTo>
                <a:cubicBezTo>
                  <a:pt x="171" y="99"/>
                  <a:pt x="171" y="130"/>
                  <a:pt x="152" y="149"/>
                </a:cubicBezTo>
                <a:cubicBezTo>
                  <a:pt x="134" y="167"/>
                  <a:pt x="103" y="167"/>
                  <a:pt x="84" y="149"/>
                </a:cubicBezTo>
                <a:cubicBezTo>
                  <a:pt x="79" y="143"/>
                  <a:pt x="74" y="136"/>
                  <a:pt x="72" y="129"/>
                </a:cubicBezTo>
                <a:cubicBezTo>
                  <a:pt x="0" y="201"/>
                  <a:pt x="0" y="201"/>
                  <a:pt x="0" y="201"/>
                </a:cubicBezTo>
                <a:cubicBezTo>
                  <a:pt x="69" y="269"/>
                  <a:pt x="69" y="269"/>
                  <a:pt x="69" y="269"/>
                </a:cubicBezTo>
                <a:cubicBezTo>
                  <a:pt x="63" y="272"/>
                  <a:pt x="58" y="275"/>
                  <a:pt x="54" y="279"/>
                </a:cubicBezTo>
                <a:cubicBezTo>
                  <a:pt x="35" y="298"/>
                  <a:pt x="35" y="329"/>
                  <a:pt x="54" y="347"/>
                </a:cubicBezTo>
                <a:cubicBezTo>
                  <a:pt x="73" y="366"/>
                  <a:pt x="103" y="366"/>
                  <a:pt x="122" y="347"/>
                </a:cubicBezTo>
                <a:close/>
              </a:path>
            </a:pathLst>
          </a:custGeom>
          <a:solidFill>
            <a:schemeClr val="accent3"/>
          </a:solidFill>
          <a:ln w="25400" cap="flat">
            <a:solidFill>
              <a:srgbClr val="FFFFFF"/>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11" name="Freeform 11"/>
          <p:cNvSpPr/>
          <p:nvPr/>
        </p:nvSpPr>
        <p:spPr bwMode="auto">
          <a:xfrm>
            <a:off x="4952604" y="2068649"/>
            <a:ext cx="1636696" cy="1638637"/>
          </a:xfrm>
          <a:custGeom>
            <a:avLst/>
            <a:gdLst>
              <a:gd name="T0" fmla="*/ 54 w 401"/>
              <a:gd name="T1" fmla="*/ 121 h 401"/>
              <a:gd name="T2" fmla="*/ 69 w 401"/>
              <a:gd name="T3" fmla="*/ 132 h 401"/>
              <a:gd name="T4" fmla="*/ 0 w 401"/>
              <a:gd name="T5" fmla="*/ 200 h 401"/>
              <a:gd name="T6" fmla="*/ 74 w 401"/>
              <a:gd name="T7" fmla="*/ 274 h 401"/>
              <a:gd name="T8" fmla="*/ 88 w 401"/>
              <a:gd name="T9" fmla="*/ 249 h 401"/>
              <a:gd name="T10" fmla="*/ 156 w 401"/>
              <a:gd name="T11" fmla="*/ 249 h 401"/>
              <a:gd name="T12" fmla="*/ 156 w 401"/>
              <a:gd name="T13" fmla="*/ 317 h 401"/>
              <a:gd name="T14" fmla="*/ 130 w 401"/>
              <a:gd name="T15" fmla="*/ 330 h 401"/>
              <a:gd name="T16" fmla="*/ 201 w 401"/>
              <a:gd name="T17" fmla="*/ 401 h 401"/>
              <a:gd name="T18" fmla="*/ 269 w 401"/>
              <a:gd name="T19" fmla="*/ 332 h 401"/>
              <a:gd name="T20" fmla="*/ 279 w 401"/>
              <a:gd name="T21" fmla="*/ 347 h 401"/>
              <a:gd name="T22" fmla="*/ 347 w 401"/>
              <a:gd name="T23" fmla="*/ 347 h 401"/>
              <a:gd name="T24" fmla="*/ 347 w 401"/>
              <a:gd name="T25" fmla="*/ 279 h 401"/>
              <a:gd name="T26" fmla="*/ 332 w 401"/>
              <a:gd name="T27" fmla="*/ 269 h 401"/>
              <a:gd name="T28" fmla="*/ 401 w 401"/>
              <a:gd name="T29" fmla="*/ 200 h 401"/>
              <a:gd name="T30" fmla="*/ 333 w 401"/>
              <a:gd name="T31" fmla="*/ 132 h 401"/>
              <a:gd name="T32" fmla="*/ 320 w 401"/>
              <a:gd name="T33" fmla="*/ 152 h 401"/>
              <a:gd name="T34" fmla="*/ 252 w 401"/>
              <a:gd name="T35" fmla="*/ 152 h 401"/>
              <a:gd name="T36" fmla="*/ 252 w 401"/>
              <a:gd name="T37" fmla="*/ 84 h 401"/>
              <a:gd name="T38" fmla="*/ 273 w 401"/>
              <a:gd name="T39" fmla="*/ 72 h 401"/>
              <a:gd name="T40" fmla="*/ 201 w 401"/>
              <a:gd name="T41" fmla="*/ 0 h 401"/>
              <a:gd name="T42" fmla="*/ 132 w 401"/>
              <a:gd name="T43" fmla="*/ 68 h 401"/>
              <a:gd name="T44" fmla="*/ 122 w 401"/>
              <a:gd name="T45" fmla="*/ 53 h 401"/>
              <a:gd name="T46" fmla="*/ 54 w 401"/>
              <a:gd name="T47" fmla="*/ 53 h 401"/>
              <a:gd name="T48" fmla="*/ 54 w 401"/>
              <a:gd name="T49" fmla="*/ 12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1" h="401">
                <a:moveTo>
                  <a:pt x="54" y="121"/>
                </a:moveTo>
                <a:cubicBezTo>
                  <a:pt x="58" y="126"/>
                  <a:pt x="63" y="129"/>
                  <a:pt x="69" y="132"/>
                </a:cubicBezTo>
                <a:cubicBezTo>
                  <a:pt x="0" y="200"/>
                  <a:pt x="0" y="200"/>
                  <a:pt x="0" y="200"/>
                </a:cubicBezTo>
                <a:cubicBezTo>
                  <a:pt x="74" y="274"/>
                  <a:pt x="74" y="274"/>
                  <a:pt x="74" y="274"/>
                </a:cubicBezTo>
                <a:cubicBezTo>
                  <a:pt x="76" y="265"/>
                  <a:pt x="81" y="256"/>
                  <a:pt x="88" y="249"/>
                </a:cubicBezTo>
                <a:cubicBezTo>
                  <a:pt x="107" y="230"/>
                  <a:pt x="137" y="230"/>
                  <a:pt x="156" y="249"/>
                </a:cubicBezTo>
                <a:cubicBezTo>
                  <a:pt x="175" y="267"/>
                  <a:pt x="175" y="298"/>
                  <a:pt x="156" y="317"/>
                </a:cubicBezTo>
                <a:cubicBezTo>
                  <a:pt x="149" y="324"/>
                  <a:pt x="139" y="328"/>
                  <a:pt x="130" y="330"/>
                </a:cubicBezTo>
                <a:cubicBezTo>
                  <a:pt x="201" y="401"/>
                  <a:pt x="201" y="401"/>
                  <a:pt x="201" y="401"/>
                </a:cubicBezTo>
                <a:cubicBezTo>
                  <a:pt x="269" y="332"/>
                  <a:pt x="269" y="332"/>
                  <a:pt x="269" y="332"/>
                </a:cubicBezTo>
                <a:cubicBezTo>
                  <a:pt x="272" y="337"/>
                  <a:pt x="275" y="343"/>
                  <a:pt x="279" y="347"/>
                </a:cubicBezTo>
                <a:cubicBezTo>
                  <a:pt x="298" y="366"/>
                  <a:pt x="329" y="366"/>
                  <a:pt x="347" y="347"/>
                </a:cubicBezTo>
                <a:cubicBezTo>
                  <a:pt x="366" y="328"/>
                  <a:pt x="366" y="298"/>
                  <a:pt x="347" y="279"/>
                </a:cubicBezTo>
                <a:cubicBezTo>
                  <a:pt x="343" y="274"/>
                  <a:pt x="338" y="271"/>
                  <a:pt x="332" y="269"/>
                </a:cubicBezTo>
                <a:cubicBezTo>
                  <a:pt x="401" y="200"/>
                  <a:pt x="401" y="200"/>
                  <a:pt x="401" y="200"/>
                </a:cubicBezTo>
                <a:cubicBezTo>
                  <a:pt x="333" y="132"/>
                  <a:pt x="333" y="132"/>
                  <a:pt x="333" y="132"/>
                </a:cubicBezTo>
                <a:cubicBezTo>
                  <a:pt x="330" y="139"/>
                  <a:pt x="326" y="146"/>
                  <a:pt x="320" y="152"/>
                </a:cubicBezTo>
                <a:cubicBezTo>
                  <a:pt x="302" y="171"/>
                  <a:pt x="271" y="171"/>
                  <a:pt x="252" y="152"/>
                </a:cubicBezTo>
                <a:cubicBezTo>
                  <a:pt x="234" y="133"/>
                  <a:pt x="234" y="103"/>
                  <a:pt x="252" y="84"/>
                </a:cubicBezTo>
                <a:cubicBezTo>
                  <a:pt x="258" y="78"/>
                  <a:pt x="265" y="74"/>
                  <a:pt x="273" y="72"/>
                </a:cubicBezTo>
                <a:cubicBezTo>
                  <a:pt x="201" y="0"/>
                  <a:pt x="201" y="0"/>
                  <a:pt x="201" y="0"/>
                </a:cubicBezTo>
                <a:cubicBezTo>
                  <a:pt x="132" y="68"/>
                  <a:pt x="132" y="68"/>
                  <a:pt x="132" y="68"/>
                </a:cubicBezTo>
                <a:cubicBezTo>
                  <a:pt x="130" y="63"/>
                  <a:pt x="126" y="58"/>
                  <a:pt x="122" y="53"/>
                </a:cubicBezTo>
                <a:cubicBezTo>
                  <a:pt x="103" y="35"/>
                  <a:pt x="73" y="35"/>
                  <a:pt x="54" y="53"/>
                </a:cubicBezTo>
                <a:cubicBezTo>
                  <a:pt x="35" y="72"/>
                  <a:pt x="35" y="103"/>
                  <a:pt x="54" y="121"/>
                </a:cubicBezTo>
                <a:close/>
              </a:path>
            </a:pathLst>
          </a:custGeom>
          <a:solidFill>
            <a:schemeClr val="accent2"/>
          </a:solidFill>
          <a:ln w="25400" cap="flat">
            <a:solidFill>
              <a:srgbClr val="FFFFFF"/>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grpSp>
        <p:nvGrpSpPr>
          <p:cNvPr id="5" name="组合 4"/>
          <p:cNvGrpSpPr/>
          <p:nvPr/>
        </p:nvGrpSpPr>
        <p:grpSpPr>
          <a:xfrm>
            <a:off x="1901398" y="4614759"/>
            <a:ext cx="2866277" cy="1096788"/>
            <a:chOff x="1901646" y="4614759"/>
            <a:chExt cx="2866650" cy="1096788"/>
          </a:xfrm>
        </p:grpSpPr>
        <p:sp>
          <p:nvSpPr>
            <p:cNvPr id="53" name="Rectangle 9"/>
            <p:cNvSpPr/>
            <p:nvPr/>
          </p:nvSpPr>
          <p:spPr>
            <a:xfrm>
              <a:off x="1901646" y="4891322"/>
              <a:ext cx="2660092" cy="820225"/>
            </a:xfrm>
            <a:prstGeom prst="rect">
              <a:avLst/>
            </a:prstGeom>
          </p:spPr>
          <p:txBody>
            <a:bodyPr wrap="square">
              <a:spAutoFit/>
            </a:bodyPr>
            <a:lstStyle/>
            <a:p>
              <a:pP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sp>
          <p:nvSpPr>
            <p:cNvPr id="16" name="Freeform 16"/>
            <p:cNvSpPr>
              <a:spLocks noEditPoints="1"/>
            </p:cNvSpPr>
            <p:nvPr/>
          </p:nvSpPr>
          <p:spPr bwMode="auto">
            <a:xfrm>
              <a:off x="3592902" y="4614759"/>
              <a:ext cx="1175394" cy="456329"/>
            </a:xfrm>
            <a:custGeom>
              <a:avLst/>
              <a:gdLst>
                <a:gd name="T0" fmla="*/ 244 w 288"/>
                <a:gd name="T1" fmla="*/ 112 h 112"/>
                <a:gd name="T2" fmla="*/ 236 w 288"/>
                <a:gd name="T3" fmla="*/ 112 h 112"/>
                <a:gd name="T4" fmla="*/ 236 w 288"/>
                <a:gd name="T5" fmla="*/ 104 h 112"/>
                <a:gd name="T6" fmla="*/ 244 w 288"/>
                <a:gd name="T7" fmla="*/ 104 h 112"/>
                <a:gd name="T8" fmla="*/ 255 w 288"/>
                <a:gd name="T9" fmla="*/ 102 h 112"/>
                <a:gd name="T10" fmla="*/ 258 w 288"/>
                <a:gd name="T11" fmla="*/ 110 h 112"/>
                <a:gd name="T12" fmla="*/ 244 w 288"/>
                <a:gd name="T13" fmla="*/ 112 h 112"/>
                <a:gd name="T14" fmla="*/ 216 w 288"/>
                <a:gd name="T15" fmla="*/ 112 h 112"/>
                <a:gd name="T16" fmla="*/ 196 w 288"/>
                <a:gd name="T17" fmla="*/ 112 h 112"/>
                <a:gd name="T18" fmla="*/ 196 w 288"/>
                <a:gd name="T19" fmla="*/ 104 h 112"/>
                <a:gd name="T20" fmla="*/ 216 w 288"/>
                <a:gd name="T21" fmla="*/ 104 h 112"/>
                <a:gd name="T22" fmla="*/ 216 w 288"/>
                <a:gd name="T23" fmla="*/ 112 h 112"/>
                <a:gd name="T24" fmla="*/ 176 w 288"/>
                <a:gd name="T25" fmla="*/ 112 h 112"/>
                <a:gd name="T26" fmla="*/ 160 w 288"/>
                <a:gd name="T27" fmla="*/ 112 h 112"/>
                <a:gd name="T28" fmla="*/ 160 w 288"/>
                <a:gd name="T29" fmla="*/ 104 h 112"/>
                <a:gd name="T30" fmla="*/ 176 w 288"/>
                <a:gd name="T31" fmla="*/ 104 h 112"/>
                <a:gd name="T32" fmla="*/ 176 w 288"/>
                <a:gd name="T33" fmla="*/ 112 h 112"/>
                <a:gd name="T34" fmla="*/ 140 w 288"/>
                <a:gd name="T35" fmla="*/ 112 h 112"/>
                <a:gd name="T36" fmla="*/ 120 w 288"/>
                <a:gd name="T37" fmla="*/ 112 h 112"/>
                <a:gd name="T38" fmla="*/ 120 w 288"/>
                <a:gd name="T39" fmla="*/ 104 h 112"/>
                <a:gd name="T40" fmla="*/ 140 w 288"/>
                <a:gd name="T41" fmla="*/ 104 h 112"/>
                <a:gd name="T42" fmla="*/ 140 w 288"/>
                <a:gd name="T43" fmla="*/ 112 h 112"/>
                <a:gd name="T44" fmla="*/ 100 w 288"/>
                <a:gd name="T45" fmla="*/ 112 h 112"/>
                <a:gd name="T46" fmla="*/ 80 w 288"/>
                <a:gd name="T47" fmla="*/ 112 h 112"/>
                <a:gd name="T48" fmla="*/ 80 w 288"/>
                <a:gd name="T49" fmla="*/ 104 h 112"/>
                <a:gd name="T50" fmla="*/ 100 w 288"/>
                <a:gd name="T51" fmla="*/ 104 h 112"/>
                <a:gd name="T52" fmla="*/ 100 w 288"/>
                <a:gd name="T53" fmla="*/ 112 h 112"/>
                <a:gd name="T54" fmla="*/ 60 w 288"/>
                <a:gd name="T55" fmla="*/ 112 h 112"/>
                <a:gd name="T56" fmla="*/ 40 w 288"/>
                <a:gd name="T57" fmla="*/ 112 h 112"/>
                <a:gd name="T58" fmla="*/ 40 w 288"/>
                <a:gd name="T59" fmla="*/ 104 h 112"/>
                <a:gd name="T60" fmla="*/ 60 w 288"/>
                <a:gd name="T61" fmla="*/ 104 h 112"/>
                <a:gd name="T62" fmla="*/ 60 w 288"/>
                <a:gd name="T63" fmla="*/ 112 h 112"/>
                <a:gd name="T64" fmla="*/ 20 w 288"/>
                <a:gd name="T65" fmla="*/ 112 h 112"/>
                <a:gd name="T66" fmla="*/ 0 w 288"/>
                <a:gd name="T67" fmla="*/ 112 h 112"/>
                <a:gd name="T68" fmla="*/ 0 w 288"/>
                <a:gd name="T69" fmla="*/ 104 h 112"/>
                <a:gd name="T70" fmla="*/ 20 w 288"/>
                <a:gd name="T71" fmla="*/ 104 h 112"/>
                <a:gd name="T72" fmla="*/ 20 w 288"/>
                <a:gd name="T73" fmla="*/ 112 h 112"/>
                <a:gd name="T74" fmla="*/ 275 w 288"/>
                <a:gd name="T75" fmla="*/ 98 h 112"/>
                <a:gd name="T76" fmla="*/ 270 w 288"/>
                <a:gd name="T77" fmla="*/ 93 h 112"/>
                <a:gd name="T78" fmla="*/ 278 w 288"/>
                <a:gd name="T79" fmla="*/ 77 h 112"/>
                <a:gd name="T80" fmla="*/ 286 w 288"/>
                <a:gd name="T81" fmla="*/ 80 h 112"/>
                <a:gd name="T82" fmla="*/ 275 w 288"/>
                <a:gd name="T83" fmla="*/ 98 h 112"/>
                <a:gd name="T84" fmla="*/ 288 w 288"/>
                <a:gd name="T85" fmla="*/ 60 h 112"/>
                <a:gd name="T86" fmla="*/ 280 w 288"/>
                <a:gd name="T87" fmla="*/ 60 h 112"/>
                <a:gd name="T88" fmla="*/ 280 w 288"/>
                <a:gd name="T89" fmla="*/ 40 h 112"/>
                <a:gd name="T90" fmla="*/ 288 w 288"/>
                <a:gd name="T91" fmla="*/ 40 h 112"/>
                <a:gd name="T92" fmla="*/ 288 w 288"/>
                <a:gd name="T93" fmla="*/ 60 h 112"/>
                <a:gd name="T94" fmla="*/ 288 w 288"/>
                <a:gd name="T95" fmla="*/ 20 h 112"/>
                <a:gd name="T96" fmla="*/ 280 w 288"/>
                <a:gd name="T97" fmla="*/ 20 h 112"/>
                <a:gd name="T98" fmla="*/ 280 w 288"/>
                <a:gd name="T99" fmla="*/ 0 h 112"/>
                <a:gd name="T100" fmla="*/ 288 w 288"/>
                <a:gd name="T101" fmla="*/ 0 h 112"/>
                <a:gd name="T102" fmla="*/ 288 w 288"/>
                <a:gd name="T103" fmla="*/ 2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8" h="112">
                  <a:moveTo>
                    <a:pt x="244" y="112"/>
                  </a:moveTo>
                  <a:cubicBezTo>
                    <a:pt x="236" y="112"/>
                    <a:pt x="236" y="112"/>
                    <a:pt x="236" y="112"/>
                  </a:cubicBezTo>
                  <a:cubicBezTo>
                    <a:pt x="236" y="104"/>
                    <a:pt x="236" y="104"/>
                    <a:pt x="236" y="104"/>
                  </a:cubicBezTo>
                  <a:cubicBezTo>
                    <a:pt x="244" y="104"/>
                    <a:pt x="244" y="104"/>
                    <a:pt x="244" y="104"/>
                  </a:cubicBezTo>
                  <a:cubicBezTo>
                    <a:pt x="248" y="104"/>
                    <a:pt x="251" y="103"/>
                    <a:pt x="255" y="102"/>
                  </a:cubicBezTo>
                  <a:cubicBezTo>
                    <a:pt x="258" y="110"/>
                    <a:pt x="258" y="110"/>
                    <a:pt x="258" y="110"/>
                  </a:cubicBezTo>
                  <a:cubicBezTo>
                    <a:pt x="253" y="111"/>
                    <a:pt x="249" y="112"/>
                    <a:pt x="244" y="112"/>
                  </a:cubicBezTo>
                  <a:close/>
                  <a:moveTo>
                    <a:pt x="216" y="112"/>
                  </a:moveTo>
                  <a:cubicBezTo>
                    <a:pt x="196" y="112"/>
                    <a:pt x="196" y="112"/>
                    <a:pt x="196" y="112"/>
                  </a:cubicBezTo>
                  <a:cubicBezTo>
                    <a:pt x="196" y="104"/>
                    <a:pt x="196" y="104"/>
                    <a:pt x="196" y="104"/>
                  </a:cubicBezTo>
                  <a:cubicBezTo>
                    <a:pt x="216" y="104"/>
                    <a:pt x="216" y="104"/>
                    <a:pt x="216" y="104"/>
                  </a:cubicBezTo>
                  <a:lnTo>
                    <a:pt x="216" y="112"/>
                  </a:lnTo>
                  <a:close/>
                  <a:moveTo>
                    <a:pt x="176" y="112"/>
                  </a:moveTo>
                  <a:cubicBezTo>
                    <a:pt x="160" y="112"/>
                    <a:pt x="160" y="112"/>
                    <a:pt x="160" y="112"/>
                  </a:cubicBezTo>
                  <a:cubicBezTo>
                    <a:pt x="160" y="104"/>
                    <a:pt x="160" y="104"/>
                    <a:pt x="160" y="104"/>
                  </a:cubicBezTo>
                  <a:cubicBezTo>
                    <a:pt x="176" y="104"/>
                    <a:pt x="176" y="104"/>
                    <a:pt x="176" y="104"/>
                  </a:cubicBezTo>
                  <a:lnTo>
                    <a:pt x="176" y="112"/>
                  </a:lnTo>
                  <a:close/>
                  <a:moveTo>
                    <a:pt x="140" y="112"/>
                  </a:moveTo>
                  <a:cubicBezTo>
                    <a:pt x="120" y="112"/>
                    <a:pt x="120" y="112"/>
                    <a:pt x="120" y="112"/>
                  </a:cubicBezTo>
                  <a:cubicBezTo>
                    <a:pt x="120" y="104"/>
                    <a:pt x="120" y="104"/>
                    <a:pt x="120" y="104"/>
                  </a:cubicBezTo>
                  <a:cubicBezTo>
                    <a:pt x="140" y="104"/>
                    <a:pt x="140" y="104"/>
                    <a:pt x="140" y="104"/>
                  </a:cubicBezTo>
                  <a:lnTo>
                    <a:pt x="140" y="112"/>
                  </a:lnTo>
                  <a:close/>
                  <a:moveTo>
                    <a:pt x="100" y="112"/>
                  </a:moveTo>
                  <a:cubicBezTo>
                    <a:pt x="80" y="112"/>
                    <a:pt x="80" y="112"/>
                    <a:pt x="80" y="112"/>
                  </a:cubicBezTo>
                  <a:cubicBezTo>
                    <a:pt x="80" y="104"/>
                    <a:pt x="80" y="104"/>
                    <a:pt x="80" y="104"/>
                  </a:cubicBezTo>
                  <a:cubicBezTo>
                    <a:pt x="100" y="104"/>
                    <a:pt x="100" y="104"/>
                    <a:pt x="100" y="104"/>
                  </a:cubicBezTo>
                  <a:lnTo>
                    <a:pt x="100" y="112"/>
                  </a:lnTo>
                  <a:close/>
                  <a:moveTo>
                    <a:pt x="60" y="112"/>
                  </a:moveTo>
                  <a:cubicBezTo>
                    <a:pt x="40" y="112"/>
                    <a:pt x="40" y="112"/>
                    <a:pt x="40" y="112"/>
                  </a:cubicBezTo>
                  <a:cubicBezTo>
                    <a:pt x="40" y="104"/>
                    <a:pt x="40" y="104"/>
                    <a:pt x="40" y="104"/>
                  </a:cubicBezTo>
                  <a:cubicBezTo>
                    <a:pt x="60" y="104"/>
                    <a:pt x="60" y="104"/>
                    <a:pt x="60" y="104"/>
                  </a:cubicBezTo>
                  <a:lnTo>
                    <a:pt x="60" y="112"/>
                  </a:lnTo>
                  <a:close/>
                  <a:moveTo>
                    <a:pt x="20" y="112"/>
                  </a:moveTo>
                  <a:cubicBezTo>
                    <a:pt x="0" y="112"/>
                    <a:pt x="0" y="112"/>
                    <a:pt x="0" y="112"/>
                  </a:cubicBezTo>
                  <a:cubicBezTo>
                    <a:pt x="0" y="104"/>
                    <a:pt x="0" y="104"/>
                    <a:pt x="0" y="104"/>
                  </a:cubicBezTo>
                  <a:cubicBezTo>
                    <a:pt x="20" y="104"/>
                    <a:pt x="20" y="104"/>
                    <a:pt x="20" y="104"/>
                  </a:cubicBezTo>
                  <a:lnTo>
                    <a:pt x="20" y="112"/>
                  </a:lnTo>
                  <a:close/>
                  <a:moveTo>
                    <a:pt x="275" y="98"/>
                  </a:moveTo>
                  <a:cubicBezTo>
                    <a:pt x="270" y="93"/>
                    <a:pt x="270" y="93"/>
                    <a:pt x="270" y="93"/>
                  </a:cubicBezTo>
                  <a:cubicBezTo>
                    <a:pt x="274" y="88"/>
                    <a:pt x="277" y="83"/>
                    <a:pt x="278" y="77"/>
                  </a:cubicBezTo>
                  <a:cubicBezTo>
                    <a:pt x="286" y="80"/>
                    <a:pt x="286" y="80"/>
                    <a:pt x="286" y="80"/>
                  </a:cubicBezTo>
                  <a:cubicBezTo>
                    <a:pt x="284" y="86"/>
                    <a:pt x="280" y="93"/>
                    <a:pt x="275" y="98"/>
                  </a:cubicBezTo>
                  <a:close/>
                  <a:moveTo>
                    <a:pt x="288" y="60"/>
                  </a:moveTo>
                  <a:cubicBezTo>
                    <a:pt x="280" y="60"/>
                    <a:pt x="280" y="60"/>
                    <a:pt x="280" y="60"/>
                  </a:cubicBezTo>
                  <a:cubicBezTo>
                    <a:pt x="280" y="40"/>
                    <a:pt x="280" y="40"/>
                    <a:pt x="280" y="40"/>
                  </a:cubicBezTo>
                  <a:cubicBezTo>
                    <a:pt x="288" y="40"/>
                    <a:pt x="288" y="40"/>
                    <a:pt x="288" y="40"/>
                  </a:cubicBezTo>
                  <a:lnTo>
                    <a:pt x="288" y="60"/>
                  </a:lnTo>
                  <a:close/>
                  <a:moveTo>
                    <a:pt x="288" y="20"/>
                  </a:moveTo>
                  <a:cubicBezTo>
                    <a:pt x="280" y="20"/>
                    <a:pt x="280" y="20"/>
                    <a:pt x="280" y="20"/>
                  </a:cubicBezTo>
                  <a:cubicBezTo>
                    <a:pt x="280" y="0"/>
                    <a:pt x="280" y="0"/>
                    <a:pt x="280" y="0"/>
                  </a:cubicBezTo>
                  <a:cubicBezTo>
                    <a:pt x="288" y="0"/>
                    <a:pt x="288" y="0"/>
                    <a:pt x="288" y="0"/>
                  </a:cubicBezTo>
                  <a:lnTo>
                    <a:pt x="288" y="20"/>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7" name="组合 6"/>
          <p:cNvGrpSpPr/>
          <p:nvPr/>
        </p:nvGrpSpPr>
        <p:grpSpPr>
          <a:xfrm>
            <a:off x="7104331" y="1721216"/>
            <a:ext cx="4110376" cy="1225206"/>
            <a:chOff x="7105255" y="1721216"/>
            <a:chExt cx="4110911" cy="1225206"/>
          </a:xfrm>
        </p:grpSpPr>
        <p:sp>
          <p:nvSpPr>
            <p:cNvPr id="21" name="Rectangle 18"/>
            <p:cNvSpPr>
              <a:spLocks noChangeArrowheads="1"/>
            </p:cNvSpPr>
            <p:nvPr/>
          </p:nvSpPr>
          <p:spPr bwMode="auto">
            <a:xfrm>
              <a:off x="8984158" y="2016792"/>
              <a:ext cx="32842" cy="48399"/>
            </a:xfrm>
            <a:prstGeom prst="rect">
              <a:avLst/>
            </a:prstGeom>
            <a:solidFill>
              <a:srgbClr val="D1D1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 name="Freeform 19"/>
            <p:cNvSpPr>
              <a:spLocks noEditPoints="1"/>
            </p:cNvSpPr>
            <p:nvPr/>
          </p:nvSpPr>
          <p:spPr bwMode="auto">
            <a:xfrm>
              <a:off x="7105255" y="1721216"/>
              <a:ext cx="1911743" cy="997357"/>
            </a:xfrm>
            <a:custGeom>
              <a:avLst/>
              <a:gdLst>
                <a:gd name="T0" fmla="*/ 0 w 468"/>
                <a:gd name="T1" fmla="*/ 244 h 244"/>
                <a:gd name="T2" fmla="*/ 8 w 468"/>
                <a:gd name="T3" fmla="*/ 224 h 244"/>
                <a:gd name="T4" fmla="*/ 8 w 468"/>
                <a:gd name="T5" fmla="*/ 204 h 244"/>
                <a:gd name="T6" fmla="*/ 0 w 468"/>
                <a:gd name="T7" fmla="*/ 180 h 244"/>
                <a:gd name="T8" fmla="*/ 8 w 468"/>
                <a:gd name="T9" fmla="*/ 204 h 244"/>
                <a:gd name="T10" fmla="*/ 0 w 468"/>
                <a:gd name="T11" fmla="*/ 160 h 244"/>
                <a:gd name="T12" fmla="*/ 8 w 468"/>
                <a:gd name="T13" fmla="*/ 140 h 244"/>
                <a:gd name="T14" fmla="*/ 8 w 468"/>
                <a:gd name="T15" fmla="*/ 120 h 244"/>
                <a:gd name="T16" fmla="*/ 0 w 468"/>
                <a:gd name="T17" fmla="*/ 100 h 244"/>
                <a:gd name="T18" fmla="*/ 8 w 468"/>
                <a:gd name="T19" fmla="*/ 120 h 244"/>
                <a:gd name="T20" fmla="*/ 0 w 468"/>
                <a:gd name="T21" fmla="*/ 80 h 244"/>
                <a:gd name="T22" fmla="*/ 8 w 468"/>
                <a:gd name="T23" fmla="*/ 60 h 244"/>
                <a:gd name="T24" fmla="*/ 468 w 468"/>
                <a:gd name="T25" fmla="*/ 52 h 244"/>
                <a:gd name="T26" fmla="*/ 460 w 468"/>
                <a:gd name="T27" fmla="*/ 44 h 244"/>
                <a:gd name="T28" fmla="*/ 466 w 468"/>
                <a:gd name="T29" fmla="*/ 31 h 244"/>
                <a:gd name="T30" fmla="*/ 468 w 468"/>
                <a:gd name="T31" fmla="*/ 52 h 244"/>
                <a:gd name="T32" fmla="*/ 0 w 468"/>
                <a:gd name="T33" fmla="*/ 39 h 244"/>
                <a:gd name="T34" fmla="*/ 15 w 468"/>
                <a:gd name="T35" fmla="*/ 23 h 244"/>
                <a:gd name="T36" fmla="*/ 448 w 468"/>
                <a:gd name="T37" fmla="*/ 18 h 244"/>
                <a:gd name="T38" fmla="*/ 434 w 468"/>
                <a:gd name="T39" fmla="*/ 2 h 244"/>
                <a:gd name="T40" fmla="*/ 448 w 468"/>
                <a:gd name="T41" fmla="*/ 18 h 244"/>
                <a:gd name="T42" fmla="*/ 25 w 468"/>
                <a:gd name="T43" fmla="*/ 4 h 244"/>
                <a:gd name="T44" fmla="*/ 48 w 468"/>
                <a:gd name="T45" fmla="*/ 0 h 244"/>
                <a:gd name="T46" fmla="*/ 43 w 468"/>
                <a:gd name="T47" fmla="*/ 8 h 244"/>
                <a:gd name="T48" fmla="*/ 412 w 468"/>
                <a:gd name="T49" fmla="*/ 8 h 244"/>
                <a:gd name="T50" fmla="*/ 392 w 468"/>
                <a:gd name="T51" fmla="*/ 0 h 244"/>
                <a:gd name="T52" fmla="*/ 412 w 468"/>
                <a:gd name="T53" fmla="*/ 8 h 244"/>
                <a:gd name="T54" fmla="*/ 352 w 468"/>
                <a:gd name="T55" fmla="*/ 8 h 244"/>
                <a:gd name="T56" fmla="*/ 372 w 468"/>
                <a:gd name="T57" fmla="*/ 0 h 244"/>
                <a:gd name="T58" fmla="*/ 332 w 468"/>
                <a:gd name="T59" fmla="*/ 8 h 244"/>
                <a:gd name="T60" fmla="*/ 312 w 468"/>
                <a:gd name="T61" fmla="*/ 0 h 244"/>
                <a:gd name="T62" fmla="*/ 332 w 468"/>
                <a:gd name="T63" fmla="*/ 8 h 244"/>
                <a:gd name="T64" fmla="*/ 272 w 468"/>
                <a:gd name="T65" fmla="*/ 8 h 244"/>
                <a:gd name="T66" fmla="*/ 292 w 468"/>
                <a:gd name="T67" fmla="*/ 0 h 244"/>
                <a:gd name="T68" fmla="*/ 252 w 468"/>
                <a:gd name="T69" fmla="*/ 8 h 244"/>
                <a:gd name="T70" fmla="*/ 228 w 468"/>
                <a:gd name="T71" fmla="*/ 0 h 244"/>
                <a:gd name="T72" fmla="*/ 252 w 468"/>
                <a:gd name="T73" fmla="*/ 8 h 244"/>
                <a:gd name="T74" fmla="*/ 188 w 468"/>
                <a:gd name="T75" fmla="*/ 8 h 244"/>
                <a:gd name="T76" fmla="*/ 208 w 468"/>
                <a:gd name="T77" fmla="*/ 0 h 244"/>
                <a:gd name="T78" fmla="*/ 168 w 468"/>
                <a:gd name="T79" fmla="*/ 8 h 244"/>
                <a:gd name="T80" fmla="*/ 148 w 468"/>
                <a:gd name="T81" fmla="*/ 0 h 244"/>
                <a:gd name="T82" fmla="*/ 168 w 468"/>
                <a:gd name="T83" fmla="*/ 8 h 244"/>
                <a:gd name="T84" fmla="*/ 108 w 468"/>
                <a:gd name="T85" fmla="*/ 8 h 244"/>
                <a:gd name="T86" fmla="*/ 128 w 468"/>
                <a:gd name="T87" fmla="*/ 0 h 244"/>
                <a:gd name="T88" fmla="*/ 88 w 468"/>
                <a:gd name="T89" fmla="*/ 8 h 244"/>
                <a:gd name="T90" fmla="*/ 68 w 468"/>
                <a:gd name="T91" fmla="*/ 0 h 244"/>
                <a:gd name="T92" fmla="*/ 88 w 468"/>
                <a:gd name="T93" fmla="*/ 8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8" h="244">
                  <a:moveTo>
                    <a:pt x="8" y="244"/>
                  </a:moveTo>
                  <a:cubicBezTo>
                    <a:pt x="0" y="244"/>
                    <a:pt x="0" y="244"/>
                    <a:pt x="0" y="244"/>
                  </a:cubicBezTo>
                  <a:cubicBezTo>
                    <a:pt x="0" y="224"/>
                    <a:pt x="0" y="224"/>
                    <a:pt x="0" y="224"/>
                  </a:cubicBezTo>
                  <a:cubicBezTo>
                    <a:pt x="8" y="224"/>
                    <a:pt x="8" y="224"/>
                    <a:pt x="8" y="224"/>
                  </a:cubicBezTo>
                  <a:lnTo>
                    <a:pt x="8" y="244"/>
                  </a:lnTo>
                  <a:close/>
                  <a:moveTo>
                    <a:pt x="8" y="204"/>
                  </a:moveTo>
                  <a:cubicBezTo>
                    <a:pt x="0" y="204"/>
                    <a:pt x="0" y="204"/>
                    <a:pt x="0" y="204"/>
                  </a:cubicBezTo>
                  <a:cubicBezTo>
                    <a:pt x="0" y="180"/>
                    <a:pt x="0" y="180"/>
                    <a:pt x="0" y="180"/>
                  </a:cubicBezTo>
                  <a:cubicBezTo>
                    <a:pt x="8" y="180"/>
                    <a:pt x="8" y="180"/>
                    <a:pt x="8" y="180"/>
                  </a:cubicBezTo>
                  <a:lnTo>
                    <a:pt x="8" y="204"/>
                  </a:lnTo>
                  <a:close/>
                  <a:moveTo>
                    <a:pt x="8" y="160"/>
                  </a:moveTo>
                  <a:cubicBezTo>
                    <a:pt x="0" y="160"/>
                    <a:pt x="0" y="160"/>
                    <a:pt x="0" y="160"/>
                  </a:cubicBezTo>
                  <a:cubicBezTo>
                    <a:pt x="0" y="140"/>
                    <a:pt x="0" y="140"/>
                    <a:pt x="0" y="140"/>
                  </a:cubicBezTo>
                  <a:cubicBezTo>
                    <a:pt x="8" y="140"/>
                    <a:pt x="8" y="140"/>
                    <a:pt x="8" y="140"/>
                  </a:cubicBezTo>
                  <a:lnTo>
                    <a:pt x="8" y="160"/>
                  </a:lnTo>
                  <a:close/>
                  <a:moveTo>
                    <a:pt x="8" y="120"/>
                  </a:moveTo>
                  <a:cubicBezTo>
                    <a:pt x="0" y="120"/>
                    <a:pt x="0" y="120"/>
                    <a:pt x="0" y="120"/>
                  </a:cubicBezTo>
                  <a:cubicBezTo>
                    <a:pt x="0" y="100"/>
                    <a:pt x="0" y="100"/>
                    <a:pt x="0" y="100"/>
                  </a:cubicBezTo>
                  <a:cubicBezTo>
                    <a:pt x="8" y="100"/>
                    <a:pt x="8" y="100"/>
                    <a:pt x="8" y="100"/>
                  </a:cubicBezTo>
                  <a:lnTo>
                    <a:pt x="8" y="120"/>
                  </a:lnTo>
                  <a:close/>
                  <a:moveTo>
                    <a:pt x="8" y="80"/>
                  </a:moveTo>
                  <a:cubicBezTo>
                    <a:pt x="0" y="80"/>
                    <a:pt x="0" y="80"/>
                    <a:pt x="0" y="80"/>
                  </a:cubicBezTo>
                  <a:cubicBezTo>
                    <a:pt x="0" y="60"/>
                    <a:pt x="0" y="60"/>
                    <a:pt x="0" y="60"/>
                  </a:cubicBezTo>
                  <a:cubicBezTo>
                    <a:pt x="8" y="60"/>
                    <a:pt x="8" y="60"/>
                    <a:pt x="8" y="60"/>
                  </a:cubicBezTo>
                  <a:lnTo>
                    <a:pt x="8" y="80"/>
                  </a:lnTo>
                  <a:close/>
                  <a:moveTo>
                    <a:pt x="468" y="52"/>
                  </a:moveTo>
                  <a:cubicBezTo>
                    <a:pt x="460" y="52"/>
                    <a:pt x="460" y="52"/>
                    <a:pt x="460" y="52"/>
                  </a:cubicBezTo>
                  <a:cubicBezTo>
                    <a:pt x="460" y="44"/>
                    <a:pt x="460" y="44"/>
                    <a:pt x="460" y="44"/>
                  </a:cubicBezTo>
                  <a:cubicBezTo>
                    <a:pt x="460" y="40"/>
                    <a:pt x="459" y="37"/>
                    <a:pt x="458" y="33"/>
                  </a:cubicBezTo>
                  <a:cubicBezTo>
                    <a:pt x="466" y="31"/>
                    <a:pt x="466" y="31"/>
                    <a:pt x="466" y="31"/>
                  </a:cubicBezTo>
                  <a:cubicBezTo>
                    <a:pt x="467" y="35"/>
                    <a:pt x="468" y="40"/>
                    <a:pt x="468" y="44"/>
                  </a:cubicBezTo>
                  <a:lnTo>
                    <a:pt x="468" y="52"/>
                  </a:lnTo>
                  <a:close/>
                  <a:moveTo>
                    <a:pt x="8" y="40"/>
                  </a:moveTo>
                  <a:cubicBezTo>
                    <a:pt x="0" y="39"/>
                    <a:pt x="0" y="39"/>
                    <a:pt x="0" y="39"/>
                  </a:cubicBezTo>
                  <a:cubicBezTo>
                    <a:pt x="2" y="32"/>
                    <a:pt x="4" y="25"/>
                    <a:pt x="9" y="19"/>
                  </a:cubicBezTo>
                  <a:cubicBezTo>
                    <a:pt x="15" y="23"/>
                    <a:pt x="15" y="23"/>
                    <a:pt x="15" y="23"/>
                  </a:cubicBezTo>
                  <a:cubicBezTo>
                    <a:pt x="12" y="28"/>
                    <a:pt x="9" y="34"/>
                    <a:pt x="8" y="40"/>
                  </a:cubicBezTo>
                  <a:close/>
                  <a:moveTo>
                    <a:pt x="448" y="18"/>
                  </a:moveTo>
                  <a:cubicBezTo>
                    <a:pt x="443" y="14"/>
                    <a:pt x="438" y="11"/>
                    <a:pt x="432" y="9"/>
                  </a:cubicBezTo>
                  <a:cubicBezTo>
                    <a:pt x="434" y="2"/>
                    <a:pt x="434" y="2"/>
                    <a:pt x="434" y="2"/>
                  </a:cubicBezTo>
                  <a:cubicBezTo>
                    <a:pt x="441" y="4"/>
                    <a:pt x="448" y="7"/>
                    <a:pt x="453" y="12"/>
                  </a:cubicBezTo>
                  <a:lnTo>
                    <a:pt x="448" y="18"/>
                  </a:lnTo>
                  <a:close/>
                  <a:moveTo>
                    <a:pt x="29" y="11"/>
                  </a:moveTo>
                  <a:cubicBezTo>
                    <a:pt x="25" y="4"/>
                    <a:pt x="25" y="4"/>
                    <a:pt x="25" y="4"/>
                  </a:cubicBezTo>
                  <a:cubicBezTo>
                    <a:pt x="31" y="1"/>
                    <a:pt x="37" y="0"/>
                    <a:pt x="43" y="0"/>
                  </a:cubicBezTo>
                  <a:cubicBezTo>
                    <a:pt x="48" y="0"/>
                    <a:pt x="48" y="0"/>
                    <a:pt x="48" y="0"/>
                  </a:cubicBezTo>
                  <a:cubicBezTo>
                    <a:pt x="48" y="8"/>
                    <a:pt x="48" y="8"/>
                    <a:pt x="48" y="8"/>
                  </a:cubicBezTo>
                  <a:cubicBezTo>
                    <a:pt x="43" y="8"/>
                    <a:pt x="43" y="8"/>
                    <a:pt x="43" y="8"/>
                  </a:cubicBezTo>
                  <a:cubicBezTo>
                    <a:pt x="38" y="8"/>
                    <a:pt x="33" y="9"/>
                    <a:pt x="29" y="11"/>
                  </a:cubicBezTo>
                  <a:close/>
                  <a:moveTo>
                    <a:pt x="412" y="8"/>
                  </a:moveTo>
                  <a:cubicBezTo>
                    <a:pt x="392" y="8"/>
                    <a:pt x="392" y="8"/>
                    <a:pt x="392" y="8"/>
                  </a:cubicBezTo>
                  <a:cubicBezTo>
                    <a:pt x="392" y="0"/>
                    <a:pt x="392" y="0"/>
                    <a:pt x="392" y="0"/>
                  </a:cubicBezTo>
                  <a:cubicBezTo>
                    <a:pt x="412" y="0"/>
                    <a:pt x="412" y="0"/>
                    <a:pt x="412" y="0"/>
                  </a:cubicBezTo>
                  <a:lnTo>
                    <a:pt x="412" y="8"/>
                  </a:lnTo>
                  <a:close/>
                  <a:moveTo>
                    <a:pt x="372" y="8"/>
                  </a:moveTo>
                  <a:cubicBezTo>
                    <a:pt x="352" y="8"/>
                    <a:pt x="352" y="8"/>
                    <a:pt x="352" y="8"/>
                  </a:cubicBezTo>
                  <a:cubicBezTo>
                    <a:pt x="352" y="0"/>
                    <a:pt x="352" y="0"/>
                    <a:pt x="352" y="0"/>
                  </a:cubicBezTo>
                  <a:cubicBezTo>
                    <a:pt x="372" y="0"/>
                    <a:pt x="372" y="0"/>
                    <a:pt x="372" y="0"/>
                  </a:cubicBezTo>
                  <a:lnTo>
                    <a:pt x="372" y="8"/>
                  </a:lnTo>
                  <a:close/>
                  <a:moveTo>
                    <a:pt x="332" y="8"/>
                  </a:moveTo>
                  <a:cubicBezTo>
                    <a:pt x="312" y="8"/>
                    <a:pt x="312" y="8"/>
                    <a:pt x="312" y="8"/>
                  </a:cubicBezTo>
                  <a:cubicBezTo>
                    <a:pt x="312" y="0"/>
                    <a:pt x="312" y="0"/>
                    <a:pt x="312" y="0"/>
                  </a:cubicBezTo>
                  <a:cubicBezTo>
                    <a:pt x="332" y="0"/>
                    <a:pt x="332" y="0"/>
                    <a:pt x="332" y="0"/>
                  </a:cubicBezTo>
                  <a:lnTo>
                    <a:pt x="332" y="8"/>
                  </a:lnTo>
                  <a:close/>
                  <a:moveTo>
                    <a:pt x="292" y="8"/>
                  </a:moveTo>
                  <a:cubicBezTo>
                    <a:pt x="272" y="8"/>
                    <a:pt x="272" y="8"/>
                    <a:pt x="272" y="8"/>
                  </a:cubicBezTo>
                  <a:cubicBezTo>
                    <a:pt x="272" y="0"/>
                    <a:pt x="272" y="0"/>
                    <a:pt x="272" y="0"/>
                  </a:cubicBezTo>
                  <a:cubicBezTo>
                    <a:pt x="292" y="0"/>
                    <a:pt x="292" y="0"/>
                    <a:pt x="292" y="0"/>
                  </a:cubicBezTo>
                  <a:lnTo>
                    <a:pt x="292" y="8"/>
                  </a:lnTo>
                  <a:close/>
                  <a:moveTo>
                    <a:pt x="252" y="8"/>
                  </a:moveTo>
                  <a:cubicBezTo>
                    <a:pt x="228" y="8"/>
                    <a:pt x="228" y="8"/>
                    <a:pt x="228" y="8"/>
                  </a:cubicBezTo>
                  <a:cubicBezTo>
                    <a:pt x="228" y="0"/>
                    <a:pt x="228" y="0"/>
                    <a:pt x="228" y="0"/>
                  </a:cubicBezTo>
                  <a:cubicBezTo>
                    <a:pt x="252" y="0"/>
                    <a:pt x="252" y="0"/>
                    <a:pt x="252" y="0"/>
                  </a:cubicBezTo>
                  <a:lnTo>
                    <a:pt x="252" y="8"/>
                  </a:lnTo>
                  <a:close/>
                  <a:moveTo>
                    <a:pt x="208" y="8"/>
                  </a:moveTo>
                  <a:cubicBezTo>
                    <a:pt x="188" y="8"/>
                    <a:pt x="188" y="8"/>
                    <a:pt x="188" y="8"/>
                  </a:cubicBezTo>
                  <a:cubicBezTo>
                    <a:pt x="188" y="0"/>
                    <a:pt x="188" y="0"/>
                    <a:pt x="188" y="0"/>
                  </a:cubicBezTo>
                  <a:cubicBezTo>
                    <a:pt x="208" y="0"/>
                    <a:pt x="208" y="0"/>
                    <a:pt x="208" y="0"/>
                  </a:cubicBezTo>
                  <a:lnTo>
                    <a:pt x="208" y="8"/>
                  </a:lnTo>
                  <a:close/>
                  <a:moveTo>
                    <a:pt x="168" y="8"/>
                  </a:moveTo>
                  <a:cubicBezTo>
                    <a:pt x="148" y="8"/>
                    <a:pt x="148" y="8"/>
                    <a:pt x="148" y="8"/>
                  </a:cubicBezTo>
                  <a:cubicBezTo>
                    <a:pt x="148" y="0"/>
                    <a:pt x="148" y="0"/>
                    <a:pt x="148" y="0"/>
                  </a:cubicBezTo>
                  <a:cubicBezTo>
                    <a:pt x="168" y="0"/>
                    <a:pt x="168" y="0"/>
                    <a:pt x="168" y="0"/>
                  </a:cubicBezTo>
                  <a:lnTo>
                    <a:pt x="168" y="8"/>
                  </a:lnTo>
                  <a:close/>
                  <a:moveTo>
                    <a:pt x="128" y="8"/>
                  </a:moveTo>
                  <a:cubicBezTo>
                    <a:pt x="108" y="8"/>
                    <a:pt x="108" y="8"/>
                    <a:pt x="108" y="8"/>
                  </a:cubicBezTo>
                  <a:cubicBezTo>
                    <a:pt x="108" y="0"/>
                    <a:pt x="108" y="0"/>
                    <a:pt x="108" y="0"/>
                  </a:cubicBezTo>
                  <a:cubicBezTo>
                    <a:pt x="128" y="0"/>
                    <a:pt x="128" y="0"/>
                    <a:pt x="128" y="0"/>
                  </a:cubicBezTo>
                  <a:lnTo>
                    <a:pt x="128" y="8"/>
                  </a:lnTo>
                  <a:close/>
                  <a:moveTo>
                    <a:pt x="88" y="8"/>
                  </a:moveTo>
                  <a:cubicBezTo>
                    <a:pt x="68" y="8"/>
                    <a:pt x="68" y="8"/>
                    <a:pt x="68" y="8"/>
                  </a:cubicBezTo>
                  <a:cubicBezTo>
                    <a:pt x="68" y="0"/>
                    <a:pt x="68" y="0"/>
                    <a:pt x="68" y="0"/>
                  </a:cubicBezTo>
                  <a:cubicBezTo>
                    <a:pt x="88" y="0"/>
                    <a:pt x="88" y="0"/>
                    <a:pt x="88" y="0"/>
                  </a:cubicBezTo>
                  <a:lnTo>
                    <a:pt x="88" y="8"/>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Rectangle 20"/>
            <p:cNvSpPr>
              <a:spLocks noChangeArrowheads="1"/>
            </p:cNvSpPr>
            <p:nvPr/>
          </p:nvSpPr>
          <p:spPr bwMode="auto">
            <a:xfrm>
              <a:off x="7105255" y="2817098"/>
              <a:ext cx="32842" cy="32842"/>
            </a:xfrm>
            <a:prstGeom prst="rect">
              <a:avLst/>
            </a:prstGeom>
            <a:solidFill>
              <a:srgbClr val="D1D1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Rectangle 9"/>
            <p:cNvSpPr/>
            <p:nvPr/>
          </p:nvSpPr>
          <p:spPr>
            <a:xfrm>
              <a:off x="8556074" y="2126197"/>
              <a:ext cx="2660092" cy="820225"/>
            </a:xfrm>
            <a:prstGeom prst="rect">
              <a:avLst/>
            </a:prstGeom>
          </p:spPr>
          <p:txBody>
            <a:bodyPr wrap="square">
              <a:spAutoFit/>
            </a:bodyPr>
            <a:lstStyle/>
            <a:p>
              <a:pP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6" name="组合 5"/>
          <p:cNvGrpSpPr/>
          <p:nvPr/>
        </p:nvGrpSpPr>
        <p:grpSpPr>
          <a:xfrm>
            <a:off x="6696454" y="4156956"/>
            <a:ext cx="3753756" cy="820225"/>
            <a:chOff x="6697325" y="4156955"/>
            <a:chExt cx="3754245" cy="820225"/>
          </a:xfrm>
        </p:grpSpPr>
        <p:sp>
          <p:nvSpPr>
            <p:cNvPr id="25" name="Freeform 22"/>
            <p:cNvSpPr>
              <a:spLocks noEditPoints="1"/>
            </p:cNvSpPr>
            <p:nvPr/>
          </p:nvSpPr>
          <p:spPr bwMode="auto">
            <a:xfrm>
              <a:off x="6697325" y="4434993"/>
              <a:ext cx="980072" cy="456329"/>
            </a:xfrm>
            <a:custGeom>
              <a:avLst/>
              <a:gdLst>
                <a:gd name="T0" fmla="*/ 125 w 240"/>
                <a:gd name="T1" fmla="*/ 112 h 112"/>
                <a:gd name="T2" fmla="*/ 124 w 240"/>
                <a:gd name="T3" fmla="*/ 112 h 112"/>
                <a:gd name="T4" fmla="*/ 124 w 240"/>
                <a:gd name="T5" fmla="*/ 104 h 112"/>
                <a:gd name="T6" fmla="*/ 125 w 240"/>
                <a:gd name="T7" fmla="*/ 104 h 112"/>
                <a:gd name="T8" fmla="*/ 142 w 240"/>
                <a:gd name="T9" fmla="*/ 100 h 112"/>
                <a:gd name="T10" fmla="*/ 146 w 240"/>
                <a:gd name="T11" fmla="*/ 107 h 112"/>
                <a:gd name="T12" fmla="*/ 125 w 240"/>
                <a:gd name="T13" fmla="*/ 112 h 112"/>
                <a:gd name="T14" fmla="*/ 104 w 240"/>
                <a:gd name="T15" fmla="*/ 112 h 112"/>
                <a:gd name="T16" fmla="*/ 84 w 240"/>
                <a:gd name="T17" fmla="*/ 112 h 112"/>
                <a:gd name="T18" fmla="*/ 84 w 240"/>
                <a:gd name="T19" fmla="*/ 104 h 112"/>
                <a:gd name="T20" fmla="*/ 104 w 240"/>
                <a:gd name="T21" fmla="*/ 104 h 112"/>
                <a:gd name="T22" fmla="*/ 104 w 240"/>
                <a:gd name="T23" fmla="*/ 112 h 112"/>
                <a:gd name="T24" fmla="*/ 64 w 240"/>
                <a:gd name="T25" fmla="*/ 112 h 112"/>
                <a:gd name="T26" fmla="*/ 40 w 240"/>
                <a:gd name="T27" fmla="*/ 112 h 112"/>
                <a:gd name="T28" fmla="*/ 40 w 240"/>
                <a:gd name="T29" fmla="*/ 104 h 112"/>
                <a:gd name="T30" fmla="*/ 64 w 240"/>
                <a:gd name="T31" fmla="*/ 104 h 112"/>
                <a:gd name="T32" fmla="*/ 64 w 240"/>
                <a:gd name="T33" fmla="*/ 112 h 112"/>
                <a:gd name="T34" fmla="*/ 20 w 240"/>
                <a:gd name="T35" fmla="*/ 112 h 112"/>
                <a:gd name="T36" fmla="*/ 0 w 240"/>
                <a:gd name="T37" fmla="*/ 112 h 112"/>
                <a:gd name="T38" fmla="*/ 0 w 240"/>
                <a:gd name="T39" fmla="*/ 104 h 112"/>
                <a:gd name="T40" fmla="*/ 20 w 240"/>
                <a:gd name="T41" fmla="*/ 104 h 112"/>
                <a:gd name="T42" fmla="*/ 20 w 240"/>
                <a:gd name="T43" fmla="*/ 112 h 112"/>
                <a:gd name="T44" fmla="*/ 162 w 240"/>
                <a:gd name="T45" fmla="*/ 91 h 112"/>
                <a:gd name="T46" fmla="*/ 155 w 240"/>
                <a:gd name="T47" fmla="*/ 87 h 112"/>
                <a:gd name="T48" fmla="*/ 160 w 240"/>
                <a:gd name="T49" fmla="*/ 69 h 112"/>
                <a:gd name="T50" fmla="*/ 168 w 240"/>
                <a:gd name="T51" fmla="*/ 69 h 112"/>
                <a:gd name="T52" fmla="*/ 162 w 240"/>
                <a:gd name="T53" fmla="*/ 91 h 112"/>
                <a:gd name="T54" fmla="*/ 168 w 240"/>
                <a:gd name="T55" fmla="*/ 48 h 112"/>
                <a:gd name="T56" fmla="*/ 160 w 240"/>
                <a:gd name="T57" fmla="*/ 48 h 112"/>
                <a:gd name="T58" fmla="*/ 160 w 240"/>
                <a:gd name="T59" fmla="*/ 44 h 112"/>
                <a:gd name="T60" fmla="*/ 164 w 240"/>
                <a:gd name="T61" fmla="*/ 27 h 112"/>
                <a:gd name="T62" fmla="*/ 171 w 240"/>
                <a:gd name="T63" fmla="*/ 30 h 112"/>
                <a:gd name="T64" fmla="*/ 168 w 240"/>
                <a:gd name="T65" fmla="*/ 44 h 112"/>
                <a:gd name="T66" fmla="*/ 168 w 240"/>
                <a:gd name="T67" fmla="*/ 48 h 112"/>
                <a:gd name="T68" fmla="*/ 182 w 240"/>
                <a:gd name="T69" fmla="*/ 16 h 112"/>
                <a:gd name="T70" fmla="*/ 178 w 240"/>
                <a:gd name="T71" fmla="*/ 9 h 112"/>
                <a:gd name="T72" fmla="*/ 198 w 240"/>
                <a:gd name="T73" fmla="*/ 1 h 112"/>
                <a:gd name="T74" fmla="*/ 199 w 240"/>
                <a:gd name="T75" fmla="*/ 8 h 112"/>
                <a:gd name="T76" fmla="*/ 182 w 240"/>
                <a:gd name="T77" fmla="*/ 16 h 112"/>
                <a:gd name="T78" fmla="*/ 240 w 240"/>
                <a:gd name="T79" fmla="*/ 8 h 112"/>
                <a:gd name="T80" fmla="*/ 220 w 240"/>
                <a:gd name="T81" fmla="*/ 8 h 112"/>
                <a:gd name="T82" fmla="*/ 220 w 240"/>
                <a:gd name="T83" fmla="*/ 0 h 112"/>
                <a:gd name="T84" fmla="*/ 240 w 240"/>
                <a:gd name="T85" fmla="*/ 0 h 112"/>
                <a:gd name="T86" fmla="*/ 240 w 240"/>
                <a:gd name="T87" fmla="*/ 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0" h="112">
                  <a:moveTo>
                    <a:pt x="125" y="112"/>
                  </a:moveTo>
                  <a:cubicBezTo>
                    <a:pt x="124" y="112"/>
                    <a:pt x="124" y="112"/>
                    <a:pt x="124" y="112"/>
                  </a:cubicBezTo>
                  <a:cubicBezTo>
                    <a:pt x="124" y="104"/>
                    <a:pt x="124" y="104"/>
                    <a:pt x="124" y="104"/>
                  </a:cubicBezTo>
                  <a:cubicBezTo>
                    <a:pt x="125" y="104"/>
                    <a:pt x="125" y="104"/>
                    <a:pt x="125" y="104"/>
                  </a:cubicBezTo>
                  <a:cubicBezTo>
                    <a:pt x="131" y="104"/>
                    <a:pt x="137" y="103"/>
                    <a:pt x="142" y="100"/>
                  </a:cubicBezTo>
                  <a:cubicBezTo>
                    <a:pt x="146" y="107"/>
                    <a:pt x="146" y="107"/>
                    <a:pt x="146" y="107"/>
                  </a:cubicBezTo>
                  <a:cubicBezTo>
                    <a:pt x="140" y="110"/>
                    <a:pt x="133" y="112"/>
                    <a:pt x="125" y="112"/>
                  </a:cubicBezTo>
                  <a:close/>
                  <a:moveTo>
                    <a:pt x="104" y="112"/>
                  </a:moveTo>
                  <a:cubicBezTo>
                    <a:pt x="84" y="112"/>
                    <a:pt x="84" y="112"/>
                    <a:pt x="84" y="112"/>
                  </a:cubicBezTo>
                  <a:cubicBezTo>
                    <a:pt x="84" y="104"/>
                    <a:pt x="84" y="104"/>
                    <a:pt x="84" y="104"/>
                  </a:cubicBezTo>
                  <a:cubicBezTo>
                    <a:pt x="104" y="104"/>
                    <a:pt x="104" y="104"/>
                    <a:pt x="104" y="104"/>
                  </a:cubicBezTo>
                  <a:lnTo>
                    <a:pt x="104" y="112"/>
                  </a:lnTo>
                  <a:close/>
                  <a:moveTo>
                    <a:pt x="64" y="112"/>
                  </a:moveTo>
                  <a:cubicBezTo>
                    <a:pt x="40" y="112"/>
                    <a:pt x="40" y="112"/>
                    <a:pt x="40" y="112"/>
                  </a:cubicBezTo>
                  <a:cubicBezTo>
                    <a:pt x="40" y="104"/>
                    <a:pt x="40" y="104"/>
                    <a:pt x="40" y="104"/>
                  </a:cubicBezTo>
                  <a:cubicBezTo>
                    <a:pt x="64" y="104"/>
                    <a:pt x="64" y="104"/>
                    <a:pt x="64" y="104"/>
                  </a:cubicBezTo>
                  <a:lnTo>
                    <a:pt x="64" y="112"/>
                  </a:lnTo>
                  <a:close/>
                  <a:moveTo>
                    <a:pt x="20" y="112"/>
                  </a:moveTo>
                  <a:cubicBezTo>
                    <a:pt x="0" y="112"/>
                    <a:pt x="0" y="112"/>
                    <a:pt x="0" y="112"/>
                  </a:cubicBezTo>
                  <a:cubicBezTo>
                    <a:pt x="0" y="104"/>
                    <a:pt x="0" y="104"/>
                    <a:pt x="0" y="104"/>
                  </a:cubicBezTo>
                  <a:cubicBezTo>
                    <a:pt x="20" y="104"/>
                    <a:pt x="20" y="104"/>
                    <a:pt x="20" y="104"/>
                  </a:cubicBezTo>
                  <a:lnTo>
                    <a:pt x="20" y="112"/>
                  </a:lnTo>
                  <a:close/>
                  <a:moveTo>
                    <a:pt x="162" y="91"/>
                  </a:moveTo>
                  <a:cubicBezTo>
                    <a:pt x="155" y="87"/>
                    <a:pt x="155" y="87"/>
                    <a:pt x="155" y="87"/>
                  </a:cubicBezTo>
                  <a:cubicBezTo>
                    <a:pt x="158" y="81"/>
                    <a:pt x="160" y="75"/>
                    <a:pt x="160" y="69"/>
                  </a:cubicBezTo>
                  <a:cubicBezTo>
                    <a:pt x="168" y="69"/>
                    <a:pt x="168" y="69"/>
                    <a:pt x="168" y="69"/>
                  </a:cubicBezTo>
                  <a:cubicBezTo>
                    <a:pt x="168" y="77"/>
                    <a:pt x="166" y="84"/>
                    <a:pt x="162" y="91"/>
                  </a:cubicBezTo>
                  <a:close/>
                  <a:moveTo>
                    <a:pt x="168" y="48"/>
                  </a:moveTo>
                  <a:cubicBezTo>
                    <a:pt x="160" y="48"/>
                    <a:pt x="160" y="48"/>
                    <a:pt x="160" y="48"/>
                  </a:cubicBezTo>
                  <a:cubicBezTo>
                    <a:pt x="160" y="44"/>
                    <a:pt x="160" y="44"/>
                    <a:pt x="160" y="44"/>
                  </a:cubicBezTo>
                  <a:cubicBezTo>
                    <a:pt x="160" y="38"/>
                    <a:pt x="161" y="32"/>
                    <a:pt x="164" y="27"/>
                  </a:cubicBezTo>
                  <a:cubicBezTo>
                    <a:pt x="171" y="30"/>
                    <a:pt x="171" y="30"/>
                    <a:pt x="171" y="30"/>
                  </a:cubicBezTo>
                  <a:cubicBezTo>
                    <a:pt x="169" y="34"/>
                    <a:pt x="168" y="39"/>
                    <a:pt x="168" y="44"/>
                  </a:cubicBezTo>
                  <a:lnTo>
                    <a:pt x="168" y="48"/>
                  </a:lnTo>
                  <a:close/>
                  <a:moveTo>
                    <a:pt x="182" y="16"/>
                  </a:moveTo>
                  <a:cubicBezTo>
                    <a:pt x="178" y="9"/>
                    <a:pt x="178" y="9"/>
                    <a:pt x="178" y="9"/>
                  </a:cubicBezTo>
                  <a:cubicBezTo>
                    <a:pt x="184" y="5"/>
                    <a:pt x="191" y="2"/>
                    <a:pt x="198" y="1"/>
                  </a:cubicBezTo>
                  <a:cubicBezTo>
                    <a:pt x="199" y="8"/>
                    <a:pt x="199" y="8"/>
                    <a:pt x="199" y="8"/>
                  </a:cubicBezTo>
                  <a:cubicBezTo>
                    <a:pt x="193" y="9"/>
                    <a:pt x="187" y="12"/>
                    <a:pt x="182" y="16"/>
                  </a:cubicBezTo>
                  <a:close/>
                  <a:moveTo>
                    <a:pt x="240" y="8"/>
                  </a:moveTo>
                  <a:cubicBezTo>
                    <a:pt x="220" y="8"/>
                    <a:pt x="220" y="8"/>
                    <a:pt x="220" y="8"/>
                  </a:cubicBezTo>
                  <a:cubicBezTo>
                    <a:pt x="220" y="0"/>
                    <a:pt x="220" y="0"/>
                    <a:pt x="220" y="0"/>
                  </a:cubicBezTo>
                  <a:cubicBezTo>
                    <a:pt x="240" y="0"/>
                    <a:pt x="240" y="0"/>
                    <a:pt x="240" y="0"/>
                  </a:cubicBezTo>
                  <a:lnTo>
                    <a:pt x="240" y="8"/>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2" name="Rectangle 9"/>
            <p:cNvSpPr/>
            <p:nvPr/>
          </p:nvSpPr>
          <p:spPr>
            <a:xfrm>
              <a:off x="7791478" y="4156955"/>
              <a:ext cx="2660092" cy="820225"/>
            </a:xfrm>
            <a:prstGeom prst="rect">
              <a:avLst/>
            </a:prstGeom>
          </p:spPr>
          <p:txBody>
            <a:bodyPr wrap="square">
              <a:spAutoFit/>
            </a:bodyPr>
            <a:lstStyle/>
            <a:p>
              <a:pP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4" name="组合 3"/>
          <p:cNvGrpSpPr/>
          <p:nvPr/>
        </p:nvGrpSpPr>
        <p:grpSpPr>
          <a:xfrm>
            <a:off x="1131444" y="2343484"/>
            <a:ext cx="3848812" cy="1335127"/>
            <a:chOff x="1131591" y="2343483"/>
            <a:chExt cx="3849313" cy="1335127"/>
          </a:xfrm>
        </p:grpSpPr>
        <p:sp>
          <p:nvSpPr>
            <p:cNvPr id="12" name="Rectangle 12"/>
            <p:cNvSpPr>
              <a:spLocks noChangeArrowheads="1"/>
            </p:cNvSpPr>
            <p:nvPr/>
          </p:nvSpPr>
          <p:spPr bwMode="auto">
            <a:xfrm>
              <a:off x="4948062" y="2343483"/>
              <a:ext cx="32842" cy="32842"/>
            </a:xfrm>
            <a:prstGeom prst="rect">
              <a:avLst/>
            </a:prstGeom>
            <a:solidFill>
              <a:srgbClr val="6495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 name="Freeform 13"/>
            <p:cNvSpPr>
              <a:spLocks noEditPoints="1"/>
            </p:cNvSpPr>
            <p:nvPr/>
          </p:nvSpPr>
          <p:spPr bwMode="auto">
            <a:xfrm>
              <a:off x="2284413" y="2343483"/>
              <a:ext cx="2582409" cy="375089"/>
            </a:xfrm>
            <a:custGeom>
              <a:avLst/>
              <a:gdLst>
                <a:gd name="T0" fmla="*/ 0 w 632"/>
                <a:gd name="T1" fmla="*/ 92 h 92"/>
                <a:gd name="T2" fmla="*/ 8 w 632"/>
                <a:gd name="T3" fmla="*/ 72 h 92"/>
                <a:gd name="T4" fmla="*/ 8 w 632"/>
                <a:gd name="T5" fmla="*/ 52 h 92"/>
                <a:gd name="T6" fmla="*/ 0 w 632"/>
                <a:gd name="T7" fmla="*/ 44 h 92"/>
                <a:gd name="T8" fmla="*/ 9 w 632"/>
                <a:gd name="T9" fmla="*/ 34 h 92"/>
                <a:gd name="T10" fmla="*/ 8 w 632"/>
                <a:gd name="T11" fmla="*/ 52 h 92"/>
                <a:gd name="T12" fmla="*/ 13 w 632"/>
                <a:gd name="T13" fmla="*/ 13 h 92"/>
                <a:gd name="T14" fmla="*/ 34 w 632"/>
                <a:gd name="T15" fmla="*/ 9 h 92"/>
                <a:gd name="T16" fmla="*/ 632 w 632"/>
                <a:gd name="T17" fmla="*/ 8 h 92"/>
                <a:gd name="T18" fmla="*/ 612 w 632"/>
                <a:gd name="T19" fmla="*/ 0 h 92"/>
                <a:gd name="T20" fmla="*/ 632 w 632"/>
                <a:gd name="T21" fmla="*/ 8 h 92"/>
                <a:gd name="T22" fmla="*/ 572 w 632"/>
                <a:gd name="T23" fmla="*/ 8 h 92"/>
                <a:gd name="T24" fmla="*/ 592 w 632"/>
                <a:gd name="T25" fmla="*/ 0 h 92"/>
                <a:gd name="T26" fmla="*/ 552 w 632"/>
                <a:gd name="T27" fmla="*/ 8 h 92"/>
                <a:gd name="T28" fmla="*/ 532 w 632"/>
                <a:gd name="T29" fmla="*/ 0 h 92"/>
                <a:gd name="T30" fmla="*/ 552 w 632"/>
                <a:gd name="T31" fmla="*/ 8 h 92"/>
                <a:gd name="T32" fmla="*/ 492 w 632"/>
                <a:gd name="T33" fmla="*/ 8 h 92"/>
                <a:gd name="T34" fmla="*/ 512 w 632"/>
                <a:gd name="T35" fmla="*/ 0 h 92"/>
                <a:gd name="T36" fmla="*/ 472 w 632"/>
                <a:gd name="T37" fmla="*/ 8 h 92"/>
                <a:gd name="T38" fmla="*/ 452 w 632"/>
                <a:gd name="T39" fmla="*/ 0 h 92"/>
                <a:gd name="T40" fmla="*/ 472 w 632"/>
                <a:gd name="T41" fmla="*/ 8 h 92"/>
                <a:gd name="T42" fmla="*/ 412 w 632"/>
                <a:gd name="T43" fmla="*/ 8 h 92"/>
                <a:gd name="T44" fmla="*/ 432 w 632"/>
                <a:gd name="T45" fmla="*/ 0 h 92"/>
                <a:gd name="T46" fmla="*/ 392 w 632"/>
                <a:gd name="T47" fmla="*/ 8 h 92"/>
                <a:gd name="T48" fmla="*/ 372 w 632"/>
                <a:gd name="T49" fmla="*/ 0 h 92"/>
                <a:gd name="T50" fmla="*/ 392 w 632"/>
                <a:gd name="T51" fmla="*/ 8 h 92"/>
                <a:gd name="T52" fmla="*/ 332 w 632"/>
                <a:gd name="T53" fmla="*/ 8 h 92"/>
                <a:gd name="T54" fmla="*/ 352 w 632"/>
                <a:gd name="T55" fmla="*/ 0 h 92"/>
                <a:gd name="T56" fmla="*/ 312 w 632"/>
                <a:gd name="T57" fmla="*/ 8 h 92"/>
                <a:gd name="T58" fmla="*/ 292 w 632"/>
                <a:gd name="T59" fmla="*/ 0 h 92"/>
                <a:gd name="T60" fmla="*/ 312 w 632"/>
                <a:gd name="T61" fmla="*/ 8 h 92"/>
                <a:gd name="T62" fmla="*/ 252 w 632"/>
                <a:gd name="T63" fmla="*/ 8 h 92"/>
                <a:gd name="T64" fmla="*/ 272 w 632"/>
                <a:gd name="T65" fmla="*/ 0 h 92"/>
                <a:gd name="T66" fmla="*/ 232 w 632"/>
                <a:gd name="T67" fmla="*/ 8 h 92"/>
                <a:gd name="T68" fmla="*/ 212 w 632"/>
                <a:gd name="T69" fmla="*/ 0 h 92"/>
                <a:gd name="T70" fmla="*/ 232 w 632"/>
                <a:gd name="T71" fmla="*/ 8 h 92"/>
                <a:gd name="T72" fmla="*/ 172 w 632"/>
                <a:gd name="T73" fmla="*/ 8 h 92"/>
                <a:gd name="T74" fmla="*/ 192 w 632"/>
                <a:gd name="T75" fmla="*/ 0 h 92"/>
                <a:gd name="T76" fmla="*/ 152 w 632"/>
                <a:gd name="T77" fmla="*/ 8 h 92"/>
                <a:gd name="T78" fmla="*/ 132 w 632"/>
                <a:gd name="T79" fmla="*/ 0 h 92"/>
                <a:gd name="T80" fmla="*/ 152 w 632"/>
                <a:gd name="T81" fmla="*/ 8 h 92"/>
                <a:gd name="T82" fmla="*/ 92 w 632"/>
                <a:gd name="T83" fmla="*/ 8 h 92"/>
                <a:gd name="T84" fmla="*/ 112 w 632"/>
                <a:gd name="T85" fmla="*/ 0 h 92"/>
                <a:gd name="T86" fmla="*/ 72 w 632"/>
                <a:gd name="T87" fmla="*/ 8 h 92"/>
                <a:gd name="T88" fmla="*/ 52 w 632"/>
                <a:gd name="T89" fmla="*/ 0 h 92"/>
                <a:gd name="T90" fmla="*/ 72 w 632"/>
                <a:gd name="T91" fmla="*/ 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32" h="92">
                  <a:moveTo>
                    <a:pt x="8" y="92"/>
                  </a:moveTo>
                  <a:cubicBezTo>
                    <a:pt x="0" y="92"/>
                    <a:pt x="0" y="92"/>
                    <a:pt x="0" y="92"/>
                  </a:cubicBezTo>
                  <a:cubicBezTo>
                    <a:pt x="0" y="72"/>
                    <a:pt x="0" y="72"/>
                    <a:pt x="0" y="72"/>
                  </a:cubicBezTo>
                  <a:cubicBezTo>
                    <a:pt x="8" y="72"/>
                    <a:pt x="8" y="72"/>
                    <a:pt x="8" y="72"/>
                  </a:cubicBezTo>
                  <a:lnTo>
                    <a:pt x="8" y="92"/>
                  </a:lnTo>
                  <a:close/>
                  <a:moveTo>
                    <a:pt x="8" y="52"/>
                  </a:moveTo>
                  <a:cubicBezTo>
                    <a:pt x="0" y="52"/>
                    <a:pt x="0" y="52"/>
                    <a:pt x="0" y="52"/>
                  </a:cubicBezTo>
                  <a:cubicBezTo>
                    <a:pt x="0" y="44"/>
                    <a:pt x="0" y="44"/>
                    <a:pt x="0" y="44"/>
                  </a:cubicBezTo>
                  <a:cubicBezTo>
                    <a:pt x="0" y="40"/>
                    <a:pt x="1" y="36"/>
                    <a:pt x="2" y="31"/>
                  </a:cubicBezTo>
                  <a:cubicBezTo>
                    <a:pt x="9" y="34"/>
                    <a:pt x="9" y="34"/>
                    <a:pt x="9" y="34"/>
                  </a:cubicBezTo>
                  <a:cubicBezTo>
                    <a:pt x="9" y="37"/>
                    <a:pt x="8" y="41"/>
                    <a:pt x="8" y="44"/>
                  </a:cubicBezTo>
                  <a:lnTo>
                    <a:pt x="8" y="52"/>
                  </a:lnTo>
                  <a:close/>
                  <a:moveTo>
                    <a:pt x="19" y="18"/>
                  </a:moveTo>
                  <a:cubicBezTo>
                    <a:pt x="13" y="13"/>
                    <a:pt x="13" y="13"/>
                    <a:pt x="13" y="13"/>
                  </a:cubicBezTo>
                  <a:cubicBezTo>
                    <a:pt x="18" y="8"/>
                    <a:pt x="25" y="4"/>
                    <a:pt x="32" y="2"/>
                  </a:cubicBezTo>
                  <a:cubicBezTo>
                    <a:pt x="34" y="9"/>
                    <a:pt x="34" y="9"/>
                    <a:pt x="34" y="9"/>
                  </a:cubicBezTo>
                  <a:cubicBezTo>
                    <a:pt x="28" y="11"/>
                    <a:pt x="23" y="14"/>
                    <a:pt x="19" y="18"/>
                  </a:cubicBezTo>
                  <a:close/>
                  <a:moveTo>
                    <a:pt x="632" y="8"/>
                  </a:moveTo>
                  <a:cubicBezTo>
                    <a:pt x="612" y="8"/>
                    <a:pt x="612" y="8"/>
                    <a:pt x="612" y="8"/>
                  </a:cubicBezTo>
                  <a:cubicBezTo>
                    <a:pt x="612" y="0"/>
                    <a:pt x="612" y="0"/>
                    <a:pt x="612" y="0"/>
                  </a:cubicBezTo>
                  <a:cubicBezTo>
                    <a:pt x="632" y="0"/>
                    <a:pt x="632" y="0"/>
                    <a:pt x="632" y="0"/>
                  </a:cubicBezTo>
                  <a:lnTo>
                    <a:pt x="632" y="8"/>
                  </a:lnTo>
                  <a:close/>
                  <a:moveTo>
                    <a:pt x="592" y="8"/>
                  </a:moveTo>
                  <a:cubicBezTo>
                    <a:pt x="572" y="8"/>
                    <a:pt x="572" y="8"/>
                    <a:pt x="572" y="8"/>
                  </a:cubicBezTo>
                  <a:cubicBezTo>
                    <a:pt x="572" y="0"/>
                    <a:pt x="572" y="0"/>
                    <a:pt x="572" y="0"/>
                  </a:cubicBezTo>
                  <a:cubicBezTo>
                    <a:pt x="592" y="0"/>
                    <a:pt x="592" y="0"/>
                    <a:pt x="592" y="0"/>
                  </a:cubicBezTo>
                  <a:lnTo>
                    <a:pt x="592" y="8"/>
                  </a:lnTo>
                  <a:close/>
                  <a:moveTo>
                    <a:pt x="552" y="8"/>
                  </a:moveTo>
                  <a:cubicBezTo>
                    <a:pt x="532" y="8"/>
                    <a:pt x="532" y="8"/>
                    <a:pt x="532" y="8"/>
                  </a:cubicBezTo>
                  <a:cubicBezTo>
                    <a:pt x="532" y="0"/>
                    <a:pt x="532" y="0"/>
                    <a:pt x="532" y="0"/>
                  </a:cubicBezTo>
                  <a:cubicBezTo>
                    <a:pt x="552" y="0"/>
                    <a:pt x="552" y="0"/>
                    <a:pt x="552" y="0"/>
                  </a:cubicBezTo>
                  <a:lnTo>
                    <a:pt x="552" y="8"/>
                  </a:lnTo>
                  <a:close/>
                  <a:moveTo>
                    <a:pt x="512" y="8"/>
                  </a:moveTo>
                  <a:cubicBezTo>
                    <a:pt x="492" y="8"/>
                    <a:pt x="492" y="8"/>
                    <a:pt x="492" y="8"/>
                  </a:cubicBezTo>
                  <a:cubicBezTo>
                    <a:pt x="492" y="0"/>
                    <a:pt x="492" y="0"/>
                    <a:pt x="492" y="0"/>
                  </a:cubicBezTo>
                  <a:cubicBezTo>
                    <a:pt x="512" y="0"/>
                    <a:pt x="512" y="0"/>
                    <a:pt x="512" y="0"/>
                  </a:cubicBezTo>
                  <a:lnTo>
                    <a:pt x="512" y="8"/>
                  </a:lnTo>
                  <a:close/>
                  <a:moveTo>
                    <a:pt x="472" y="8"/>
                  </a:moveTo>
                  <a:cubicBezTo>
                    <a:pt x="452" y="8"/>
                    <a:pt x="452" y="8"/>
                    <a:pt x="452" y="8"/>
                  </a:cubicBezTo>
                  <a:cubicBezTo>
                    <a:pt x="452" y="0"/>
                    <a:pt x="452" y="0"/>
                    <a:pt x="452" y="0"/>
                  </a:cubicBezTo>
                  <a:cubicBezTo>
                    <a:pt x="472" y="0"/>
                    <a:pt x="472" y="0"/>
                    <a:pt x="472" y="0"/>
                  </a:cubicBezTo>
                  <a:lnTo>
                    <a:pt x="472" y="8"/>
                  </a:lnTo>
                  <a:close/>
                  <a:moveTo>
                    <a:pt x="432" y="8"/>
                  </a:moveTo>
                  <a:cubicBezTo>
                    <a:pt x="412" y="8"/>
                    <a:pt x="412" y="8"/>
                    <a:pt x="412" y="8"/>
                  </a:cubicBezTo>
                  <a:cubicBezTo>
                    <a:pt x="412" y="0"/>
                    <a:pt x="412" y="0"/>
                    <a:pt x="412" y="0"/>
                  </a:cubicBezTo>
                  <a:cubicBezTo>
                    <a:pt x="432" y="0"/>
                    <a:pt x="432" y="0"/>
                    <a:pt x="432" y="0"/>
                  </a:cubicBezTo>
                  <a:lnTo>
                    <a:pt x="432" y="8"/>
                  </a:lnTo>
                  <a:close/>
                  <a:moveTo>
                    <a:pt x="392" y="8"/>
                  </a:moveTo>
                  <a:cubicBezTo>
                    <a:pt x="372" y="8"/>
                    <a:pt x="372" y="8"/>
                    <a:pt x="372" y="8"/>
                  </a:cubicBezTo>
                  <a:cubicBezTo>
                    <a:pt x="372" y="0"/>
                    <a:pt x="372" y="0"/>
                    <a:pt x="372" y="0"/>
                  </a:cubicBezTo>
                  <a:cubicBezTo>
                    <a:pt x="392" y="0"/>
                    <a:pt x="392" y="0"/>
                    <a:pt x="392" y="0"/>
                  </a:cubicBezTo>
                  <a:lnTo>
                    <a:pt x="392" y="8"/>
                  </a:lnTo>
                  <a:close/>
                  <a:moveTo>
                    <a:pt x="352" y="8"/>
                  </a:moveTo>
                  <a:cubicBezTo>
                    <a:pt x="332" y="8"/>
                    <a:pt x="332" y="8"/>
                    <a:pt x="332" y="8"/>
                  </a:cubicBezTo>
                  <a:cubicBezTo>
                    <a:pt x="332" y="0"/>
                    <a:pt x="332" y="0"/>
                    <a:pt x="332" y="0"/>
                  </a:cubicBezTo>
                  <a:cubicBezTo>
                    <a:pt x="352" y="0"/>
                    <a:pt x="352" y="0"/>
                    <a:pt x="352" y="0"/>
                  </a:cubicBezTo>
                  <a:lnTo>
                    <a:pt x="352" y="8"/>
                  </a:lnTo>
                  <a:close/>
                  <a:moveTo>
                    <a:pt x="312" y="8"/>
                  </a:moveTo>
                  <a:cubicBezTo>
                    <a:pt x="292" y="8"/>
                    <a:pt x="292" y="8"/>
                    <a:pt x="292" y="8"/>
                  </a:cubicBezTo>
                  <a:cubicBezTo>
                    <a:pt x="292" y="0"/>
                    <a:pt x="292" y="0"/>
                    <a:pt x="292" y="0"/>
                  </a:cubicBezTo>
                  <a:cubicBezTo>
                    <a:pt x="312" y="0"/>
                    <a:pt x="312" y="0"/>
                    <a:pt x="312" y="0"/>
                  </a:cubicBezTo>
                  <a:lnTo>
                    <a:pt x="312" y="8"/>
                  </a:lnTo>
                  <a:close/>
                  <a:moveTo>
                    <a:pt x="272" y="8"/>
                  </a:moveTo>
                  <a:cubicBezTo>
                    <a:pt x="252" y="8"/>
                    <a:pt x="252" y="8"/>
                    <a:pt x="252" y="8"/>
                  </a:cubicBezTo>
                  <a:cubicBezTo>
                    <a:pt x="252" y="0"/>
                    <a:pt x="252" y="0"/>
                    <a:pt x="252" y="0"/>
                  </a:cubicBezTo>
                  <a:cubicBezTo>
                    <a:pt x="272" y="0"/>
                    <a:pt x="272" y="0"/>
                    <a:pt x="272" y="0"/>
                  </a:cubicBezTo>
                  <a:lnTo>
                    <a:pt x="272" y="8"/>
                  </a:lnTo>
                  <a:close/>
                  <a:moveTo>
                    <a:pt x="232" y="8"/>
                  </a:moveTo>
                  <a:cubicBezTo>
                    <a:pt x="212" y="8"/>
                    <a:pt x="212" y="8"/>
                    <a:pt x="212" y="8"/>
                  </a:cubicBezTo>
                  <a:cubicBezTo>
                    <a:pt x="212" y="0"/>
                    <a:pt x="212" y="0"/>
                    <a:pt x="212" y="0"/>
                  </a:cubicBezTo>
                  <a:cubicBezTo>
                    <a:pt x="232" y="0"/>
                    <a:pt x="232" y="0"/>
                    <a:pt x="232" y="0"/>
                  </a:cubicBezTo>
                  <a:lnTo>
                    <a:pt x="232" y="8"/>
                  </a:lnTo>
                  <a:close/>
                  <a:moveTo>
                    <a:pt x="192" y="8"/>
                  </a:moveTo>
                  <a:cubicBezTo>
                    <a:pt x="172" y="8"/>
                    <a:pt x="172" y="8"/>
                    <a:pt x="172" y="8"/>
                  </a:cubicBezTo>
                  <a:cubicBezTo>
                    <a:pt x="172" y="0"/>
                    <a:pt x="172" y="0"/>
                    <a:pt x="172" y="0"/>
                  </a:cubicBezTo>
                  <a:cubicBezTo>
                    <a:pt x="192" y="0"/>
                    <a:pt x="192" y="0"/>
                    <a:pt x="192" y="0"/>
                  </a:cubicBezTo>
                  <a:lnTo>
                    <a:pt x="192" y="8"/>
                  </a:lnTo>
                  <a:close/>
                  <a:moveTo>
                    <a:pt x="152" y="8"/>
                  </a:moveTo>
                  <a:cubicBezTo>
                    <a:pt x="132" y="8"/>
                    <a:pt x="132" y="8"/>
                    <a:pt x="132" y="8"/>
                  </a:cubicBezTo>
                  <a:cubicBezTo>
                    <a:pt x="132" y="0"/>
                    <a:pt x="132" y="0"/>
                    <a:pt x="132" y="0"/>
                  </a:cubicBezTo>
                  <a:cubicBezTo>
                    <a:pt x="152" y="0"/>
                    <a:pt x="152" y="0"/>
                    <a:pt x="152" y="0"/>
                  </a:cubicBezTo>
                  <a:lnTo>
                    <a:pt x="152" y="8"/>
                  </a:lnTo>
                  <a:close/>
                  <a:moveTo>
                    <a:pt x="112" y="8"/>
                  </a:moveTo>
                  <a:cubicBezTo>
                    <a:pt x="92" y="8"/>
                    <a:pt x="92" y="8"/>
                    <a:pt x="92" y="8"/>
                  </a:cubicBezTo>
                  <a:cubicBezTo>
                    <a:pt x="92" y="0"/>
                    <a:pt x="92" y="0"/>
                    <a:pt x="92" y="0"/>
                  </a:cubicBezTo>
                  <a:cubicBezTo>
                    <a:pt x="112" y="0"/>
                    <a:pt x="112" y="0"/>
                    <a:pt x="112" y="0"/>
                  </a:cubicBezTo>
                  <a:lnTo>
                    <a:pt x="112" y="8"/>
                  </a:lnTo>
                  <a:close/>
                  <a:moveTo>
                    <a:pt x="72" y="8"/>
                  </a:moveTo>
                  <a:cubicBezTo>
                    <a:pt x="52" y="8"/>
                    <a:pt x="52" y="8"/>
                    <a:pt x="52" y="8"/>
                  </a:cubicBezTo>
                  <a:cubicBezTo>
                    <a:pt x="52" y="0"/>
                    <a:pt x="52" y="0"/>
                    <a:pt x="52" y="0"/>
                  </a:cubicBezTo>
                  <a:cubicBezTo>
                    <a:pt x="72" y="0"/>
                    <a:pt x="72" y="0"/>
                    <a:pt x="72" y="0"/>
                  </a:cubicBezTo>
                  <a:lnTo>
                    <a:pt x="72" y="8"/>
                  </a:lnTo>
                  <a:close/>
                </a:path>
              </a:pathLst>
            </a:custGeom>
            <a:solidFill>
              <a:srgbClr val="6495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 name="Rectangle 14"/>
            <p:cNvSpPr>
              <a:spLocks noChangeArrowheads="1"/>
            </p:cNvSpPr>
            <p:nvPr/>
          </p:nvSpPr>
          <p:spPr bwMode="auto">
            <a:xfrm>
              <a:off x="2284413" y="2817098"/>
              <a:ext cx="32842" cy="32842"/>
            </a:xfrm>
            <a:prstGeom prst="rect">
              <a:avLst/>
            </a:prstGeom>
            <a:solidFill>
              <a:srgbClr val="6495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 name="Rectangle 9"/>
            <p:cNvSpPr/>
            <p:nvPr/>
          </p:nvSpPr>
          <p:spPr>
            <a:xfrm>
              <a:off x="1131591" y="2858385"/>
              <a:ext cx="2660092" cy="820225"/>
            </a:xfrm>
            <a:prstGeom prst="rect">
              <a:avLst/>
            </a:prstGeom>
          </p:spPr>
          <p:txBody>
            <a:bodyPr wrap="square">
              <a:spAutoFit/>
            </a:bodyPr>
            <a:lstStyle/>
            <a:p>
              <a:pP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sp>
        <p:nvSpPr>
          <p:cNvPr id="3" name="标题 2"/>
          <p:cNvSpPr>
            <a:spLocks noGrp="1"/>
          </p:cNvSpPr>
          <p:nvPr>
            <p:ph type="title"/>
          </p:nvPr>
        </p:nvSpPr>
        <p:spPr/>
        <p:txBody>
          <a:bodyPr>
            <a:normAutofit fontScale="90000"/>
          </a:bodyPr>
          <a:lstStyle/>
          <a:p>
            <a:r>
              <a:rPr lang="zh-CN" altLang="en-US" smtClean="0">
                <a:sym typeface="+mn-lt"/>
              </a:rPr>
              <a:t>单击此处添加标题</a:t>
            </a:r>
            <a:endParaRPr lang="zh-CN" altLang="en-US" dirty="0">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wipe/>
      </p:transition>
    </mc:Choice>
    <mc:Fallback>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style.rotation</p:attrName>
                                        </p:attrNameLst>
                                      </p:cBhvr>
                                      <p:tavLst>
                                        <p:tav tm="0">
                                          <p:val>
                                            <p:fltVal val="90"/>
                                          </p:val>
                                        </p:tav>
                                        <p:tav tm="100000">
                                          <p:val>
                                            <p:fltVal val="0"/>
                                          </p:val>
                                        </p:tav>
                                      </p:tavLst>
                                    </p:anim>
                                    <p:animEffect transition="in" filter="fade">
                                      <p:cBhvr>
                                        <p:cTn id="28" dur="1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par>
                                <p:cTn id="34" presetID="22" presetClass="entr" presetSubtype="2" fill="hold" nodeType="withEffect">
                                  <p:stCondLst>
                                    <p:cond delay="200"/>
                                  </p:stCondLst>
                                  <p:childTnLst>
                                    <p:set>
                                      <p:cBhvr>
                                        <p:cTn id="35" dur="1" fill="hold">
                                          <p:stCondLst>
                                            <p:cond delay="0"/>
                                          </p:stCondLst>
                                        </p:cTn>
                                        <p:tgtEl>
                                          <p:spTgt spid="4"/>
                                        </p:tgtEl>
                                        <p:attrNameLst>
                                          <p:attrName>style.visibility</p:attrName>
                                        </p:attrNameLst>
                                      </p:cBhvr>
                                      <p:to>
                                        <p:strVal val="visible"/>
                                      </p:to>
                                    </p:set>
                                    <p:animEffect transition="in" filter="wipe(right)">
                                      <p:cBhvr>
                                        <p:cTn id="36" dur="500"/>
                                        <p:tgtEl>
                                          <p:spTgt spid="4"/>
                                        </p:tgtEl>
                                      </p:cBhvr>
                                    </p:animEffect>
                                  </p:childTnLst>
                                </p:cTn>
                              </p:par>
                              <p:par>
                                <p:cTn id="37" presetID="22" presetClass="entr" presetSubtype="2" fill="hold" nodeType="withEffect">
                                  <p:stCondLst>
                                    <p:cond delay="400"/>
                                  </p:stCondLst>
                                  <p:childTnLst>
                                    <p:set>
                                      <p:cBhvr>
                                        <p:cTn id="38" dur="1" fill="hold">
                                          <p:stCondLst>
                                            <p:cond delay="0"/>
                                          </p:stCondLst>
                                        </p:cTn>
                                        <p:tgtEl>
                                          <p:spTgt spid="5"/>
                                        </p:tgtEl>
                                        <p:attrNameLst>
                                          <p:attrName>style.visibility</p:attrName>
                                        </p:attrNameLst>
                                      </p:cBhvr>
                                      <p:to>
                                        <p:strVal val="visible"/>
                                      </p:to>
                                    </p:set>
                                    <p:animEffect transition="in" filter="wipe(right)">
                                      <p:cBhvr>
                                        <p:cTn id="39" dur="500"/>
                                        <p:tgtEl>
                                          <p:spTgt spid="5"/>
                                        </p:tgtEl>
                                      </p:cBhvr>
                                    </p:animEffect>
                                  </p:childTnLst>
                                </p:cTn>
                              </p:par>
                              <p:par>
                                <p:cTn id="40" presetID="22" presetClass="entr" presetSubtype="8" fill="hold" nodeType="withEffect">
                                  <p:stCondLst>
                                    <p:cond delay="60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2" name="组合 1171"/>
          <p:cNvGrpSpPr/>
          <p:nvPr/>
        </p:nvGrpSpPr>
        <p:grpSpPr>
          <a:xfrm>
            <a:off x="9988025" y="2097919"/>
            <a:ext cx="2202388" cy="3966855"/>
            <a:chOff x="9947275" y="1801813"/>
            <a:chExt cx="1371600" cy="2470150"/>
          </a:xfrm>
          <a:solidFill>
            <a:schemeClr val="accent1"/>
          </a:solidFill>
        </p:grpSpPr>
        <p:sp>
          <p:nvSpPr>
            <p:cNvPr id="277" name="Freeform 262"/>
            <p:cNvSpPr/>
            <p:nvPr/>
          </p:nvSpPr>
          <p:spPr bwMode="auto">
            <a:xfrm>
              <a:off x="9947275" y="2154238"/>
              <a:ext cx="1371600" cy="2117725"/>
            </a:xfrm>
            <a:custGeom>
              <a:avLst/>
              <a:gdLst>
                <a:gd name="T0" fmla="*/ 234 w 303"/>
                <a:gd name="T1" fmla="*/ 121 h 467"/>
                <a:gd name="T2" fmla="*/ 260 w 303"/>
                <a:gd name="T3" fmla="*/ 103 h 467"/>
                <a:gd name="T4" fmla="*/ 303 w 303"/>
                <a:gd name="T5" fmla="*/ 165 h 467"/>
                <a:gd name="T6" fmla="*/ 303 w 303"/>
                <a:gd name="T7" fmla="*/ 81 h 467"/>
                <a:gd name="T8" fmla="*/ 272 w 303"/>
                <a:gd name="T9" fmla="*/ 36 h 467"/>
                <a:gd name="T10" fmla="*/ 176 w 303"/>
                <a:gd name="T11" fmla="*/ 25 h 467"/>
                <a:gd name="T12" fmla="*/ 48 w 303"/>
                <a:gd name="T13" fmla="*/ 113 h 467"/>
                <a:gd name="T14" fmla="*/ 25 w 303"/>
                <a:gd name="T15" fmla="*/ 207 h 467"/>
                <a:gd name="T16" fmla="*/ 139 w 303"/>
                <a:gd name="T17" fmla="*/ 371 h 467"/>
                <a:gd name="T18" fmla="*/ 171 w 303"/>
                <a:gd name="T19" fmla="*/ 375 h 467"/>
                <a:gd name="T20" fmla="*/ 178 w 303"/>
                <a:gd name="T21" fmla="*/ 344 h 467"/>
                <a:gd name="T22" fmla="*/ 92 w 303"/>
                <a:gd name="T23" fmla="*/ 219 h 467"/>
                <a:gd name="T24" fmla="*/ 119 w 303"/>
                <a:gd name="T25" fmla="*/ 201 h 467"/>
                <a:gd name="T26" fmla="*/ 223 w 303"/>
                <a:gd name="T27" fmla="*/ 352 h 467"/>
                <a:gd name="T28" fmla="*/ 243 w 303"/>
                <a:gd name="T29" fmla="*/ 380 h 467"/>
                <a:gd name="T30" fmla="*/ 303 w 303"/>
                <a:gd name="T31" fmla="*/ 467 h 467"/>
                <a:gd name="T32" fmla="*/ 303 w 303"/>
                <a:gd name="T33" fmla="*/ 355 h 467"/>
                <a:gd name="T34" fmla="*/ 294 w 303"/>
                <a:gd name="T35" fmla="*/ 342 h 467"/>
                <a:gd name="T36" fmla="*/ 303 w 303"/>
                <a:gd name="T37" fmla="*/ 334 h 467"/>
                <a:gd name="T38" fmla="*/ 303 w 303"/>
                <a:gd name="T39" fmla="*/ 221 h 467"/>
                <a:gd name="T40" fmla="*/ 234 w 303"/>
                <a:gd name="T41" fmla="*/ 121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3" h="467">
                  <a:moveTo>
                    <a:pt x="234" y="121"/>
                  </a:moveTo>
                  <a:cubicBezTo>
                    <a:pt x="224" y="108"/>
                    <a:pt x="251" y="90"/>
                    <a:pt x="260" y="103"/>
                  </a:cubicBezTo>
                  <a:cubicBezTo>
                    <a:pt x="264" y="109"/>
                    <a:pt x="284" y="137"/>
                    <a:pt x="303" y="165"/>
                  </a:cubicBezTo>
                  <a:cubicBezTo>
                    <a:pt x="303" y="81"/>
                    <a:pt x="303" y="81"/>
                    <a:pt x="303" y="81"/>
                  </a:cubicBezTo>
                  <a:cubicBezTo>
                    <a:pt x="272" y="36"/>
                    <a:pt x="272" y="36"/>
                    <a:pt x="272" y="36"/>
                  </a:cubicBezTo>
                  <a:cubicBezTo>
                    <a:pt x="247" y="0"/>
                    <a:pt x="212" y="0"/>
                    <a:pt x="176" y="25"/>
                  </a:cubicBezTo>
                  <a:cubicBezTo>
                    <a:pt x="48" y="113"/>
                    <a:pt x="48" y="113"/>
                    <a:pt x="48" y="113"/>
                  </a:cubicBezTo>
                  <a:cubicBezTo>
                    <a:pt x="12" y="139"/>
                    <a:pt x="0" y="170"/>
                    <a:pt x="25" y="207"/>
                  </a:cubicBezTo>
                  <a:cubicBezTo>
                    <a:pt x="139" y="371"/>
                    <a:pt x="139" y="371"/>
                    <a:pt x="139" y="371"/>
                  </a:cubicBezTo>
                  <a:cubicBezTo>
                    <a:pt x="146" y="381"/>
                    <a:pt x="161" y="382"/>
                    <a:pt x="171" y="375"/>
                  </a:cubicBezTo>
                  <a:cubicBezTo>
                    <a:pt x="181" y="369"/>
                    <a:pt x="185" y="354"/>
                    <a:pt x="178" y="344"/>
                  </a:cubicBezTo>
                  <a:cubicBezTo>
                    <a:pt x="178" y="344"/>
                    <a:pt x="101" y="232"/>
                    <a:pt x="92" y="219"/>
                  </a:cubicBezTo>
                  <a:cubicBezTo>
                    <a:pt x="83" y="206"/>
                    <a:pt x="109" y="188"/>
                    <a:pt x="119" y="201"/>
                  </a:cubicBezTo>
                  <a:cubicBezTo>
                    <a:pt x="128" y="214"/>
                    <a:pt x="190" y="304"/>
                    <a:pt x="223" y="352"/>
                  </a:cubicBezTo>
                  <a:cubicBezTo>
                    <a:pt x="243" y="380"/>
                    <a:pt x="243" y="380"/>
                    <a:pt x="243" y="380"/>
                  </a:cubicBezTo>
                  <a:cubicBezTo>
                    <a:pt x="303" y="467"/>
                    <a:pt x="303" y="467"/>
                    <a:pt x="303" y="467"/>
                  </a:cubicBezTo>
                  <a:cubicBezTo>
                    <a:pt x="303" y="355"/>
                    <a:pt x="303" y="355"/>
                    <a:pt x="303" y="355"/>
                  </a:cubicBezTo>
                  <a:cubicBezTo>
                    <a:pt x="298" y="348"/>
                    <a:pt x="295" y="344"/>
                    <a:pt x="294" y="342"/>
                  </a:cubicBezTo>
                  <a:cubicBezTo>
                    <a:pt x="288" y="333"/>
                    <a:pt x="296" y="326"/>
                    <a:pt x="303" y="334"/>
                  </a:cubicBezTo>
                  <a:cubicBezTo>
                    <a:pt x="303" y="221"/>
                    <a:pt x="303" y="221"/>
                    <a:pt x="303" y="221"/>
                  </a:cubicBezTo>
                  <a:cubicBezTo>
                    <a:pt x="273" y="178"/>
                    <a:pt x="240" y="130"/>
                    <a:pt x="234" y="1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8" name="Freeform 263"/>
            <p:cNvSpPr/>
            <p:nvPr/>
          </p:nvSpPr>
          <p:spPr bwMode="auto">
            <a:xfrm>
              <a:off x="9979025" y="1801813"/>
              <a:ext cx="571500" cy="569913"/>
            </a:xfrm>
            <a:custGeom>
              <a:avLst/>
              <a:gdLst>
                <a:gd name="T0" fmla="*/ 94 w 126"/>
                <a:gd name="T1" fmla="*/ 108 h 126"/>
                <a:gd name="T2" fmla="*/ 108 w 126"/>
                <a:gd name="T3" fmla="*/ 31 h 126"/>
                <a:gd name="T4" fmla="*/ 31 w 126"/>
                <a:gd name="T5" fmla="*/ 17 h 126"/>
                <a:gd name="T6" fmla="*/ 17 w 126"/>
                <a:gd name="T7" fmla="*/ 94 h 126"/>
                <a:gd name="T8" fmla="*/ 94 w 126"/>
                <a:gd name="T9" fmla="*/ 108 h 126"/>
              </a:gdLst>
              <a:ahLst/>
              <a:cxnLst>
                <a:cxn ang="0">
                  <a:pos x="T0" y="T1"/>
                </a:cxn>
                <a:cxn ang="0">
                  <a:pos x="T2" y="T3"/>
                </a:cxn>
                <a:cxn ang="0">
                  <a:pos x="T4" y="T5"/>
                </a:cxn>
                <a:cxn ang="0">
                  <a:pos x="T6" y="T7"/>
                </a:cxn>
                <a:cxn ang="0">
                  <a:pos x="T8" y="T9"/>
                </a:cxn>
              </a:cxnLst>
              <a:rect l="0" t="0" r="r" b="b"/>
              <a:pathLst>
                <a:path w="126" h="126">
                  <a:moveTo>
                    <a:pt x="94" y="108"/>
                  </a:moveTo>
                  <a:cubicBezTo>
                    <a:pt x="120" y="91"/>
                    <a:pt x="126" y="56"/>
                    <a:pt x="108" y="31"/>
                  </a:cubicBezTo>
                  <a:cubicBezTo>
                    <a:pt x="91" y="6"/>
                    <a:pt x="56" y="0"/>
                    <a:pt x="31" y="17"/>
                  </a:cubicBezTo>
                  <a:cubicBezTo>
                    <a:pt x="6" y="35"/>
                    <a:pt x="0" y="69"/>
                    <a:pt x="17" y="94"/>
                  </a:cubicBezTo>
                  <a:cubicBezTo>
                    <a:pt x="35" y="119"/>
                    <a:pt x="69" y="126"/>
                    <a:pt x="94"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4" name="组合 3"/>
          <p:cNvGrpSpPr/>
          <p:nvPr/>
        </p:nvGrpSpPr>
        <p:grpSpPr>
          <a:xfrm>
            <a:off x="5292036" y="1909764"/>
            <a:ext cx="1628564" cy="3989387"/>
            <a:chOff x="5292725" y="1909763"/>
            <a:chExt cx="1628776" cy="3989387"/>
          </a:xfrm>
        </p:grpSpPr>
        <p:sp>
          <p:nvSpPr>
            <p:cNvPr id="285" name="Freeform 270"/>
            <p:cNvSpPr/>
            <p:nvPr/>
          </p:nvSpPr>
          <p:spPr bwMode="auto">
            <a:xfrm>
              <a:off x="5292725" y="2779713"/>
              <a:ext cx="1628775" cy="598488"/>
            </a:xfrm>
            <a:custGeom>
              <a:avLst/>
              <a:gdLst>
                <a:gd name="T0" fmla="*/ 360 w 360"/>
                <a:gd name="T1" fmla="*/ 66 h 132"/>
                <a:gd name="T2" fmla="*/ 270 w 360"/>
                <a:gd name="T3" fmla="*/ 0 h 132"/>
                <a:gd name="T4" fmla="*/ 90 w 360"/>
                <a:gd name="T5" fmla="*/ 0 h 132"/>
                <a:gd name="T6" fmla="*/ 0 w 360"/>
                <a:gd name="T7" fmla="*/ 66 h 132"/>
                <a:gd name="T8" fmla="*/ 0 w 360"/>
                <a:gd name="T9" fmla="*/ 132 h 132"/>
                <a:gd name="T10" fmla="*/ 64 w 360"/>
                <a:gd name="T11" fmla="*/ 132 h 132"/>
                <a:gd name="T12" fmla="*/ 64 w 360"/>
                <a:gd name="T13" fmla="*/ 116 h 132"/>
                <a:gd name="T14" fmla="*/ 96 w 360"/>
                <a:gd name="T15" fmla="*/ 116 h 132"/>
                <a:gd name="T16" fmla="*/ 96 w 360"/>
                <a:gd name="T17" fmla="*/ 132 h 132"/>
                <a:gd name="T18" fmla="*/ 264 w 360"/>
                <a:gd name="T19" fmla="*/ 132 h 132"/>
                <a:gd name="T20" fmla="*/ 264 w 360"/>
                <a:gd name="T21" fmla="*/ 116 h 132"/>
                <a:gd name="T22" fmla="*/ 296 w 360"/>
                <a:gd name="T23" fmla="*/ 116 h 132"/>
                <a:gd name="T24" fmla="*/ 296 w 360"/>
                <a:gd name="T25" fmla="*/ 132 h 132"/>
                <a:gd name="T26" fmla="*/ 360 w 360"/>
                <a:gd name="T27" fmla="*/ 132 h 132"/>
                <a:gd name="T28" fmla="*/ 360 w 360"/>
                <a:gd name="T29" fmla="*/ 6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0" h="132">
                  <a:moveTo>
                    <a:pt x="360" y="66"/>
                  </a:moveTo>
                  <a:cubicBezTo>
                    <a:pt x="360" y="14"/>
                    <a:pt x="322" y="0"/>
                    <a:pt x="270" y="0"/>
                  </a:cubicBezTo>
                  <a:cubicBezTo>
                    <a:pt x="90" y="0"/>
                    <a:pt x="90" y="0"/>
                    <a:pt x="90" y="0"/>
                  </a:cubicBezTo>
                  <a:cubicBezTo>
                    <a:pt x="38" y="0"/>
                    <a:pt x="0" y="14"/>
                    <a:pt x="0" y="66"/>
                  </a:cubicBezTo>
                  <a:cubicBezTo>
                    <a:pt x="0" y="132"/>
                    <a:pt x="0" y="132"/>
                    <a:pt x="0" y="132"/>
                  </a:cubicBezTo>
                  <a:cubicBezTo>
                    <a:pt x="64" y="132"/>
                    <a:pt x="64" y="132"/>
                    <a:pt x="64" y="132"/>
                  </a:cubicBezTo>
                  <a:cubicBezTo>
                    <a:pt x="64" y="128"/>
                    <a:pt x="64" y="120"/>
                    <a:pt x="64" y="116"/>
                  </a:cubicBezTo>
                  <a:cubicBezTo>
                    <a:pt x="64" y="104"/>
                    <a:pt x="96" y="104"/>
                    <a:pt x="96" y="116"/>
                  </a:cubicBezTo>
                  <a:cubicBezTo>
                    <a:pt x="96" y="120"/>
                    <a:pt x="96" y="128"/>
                    <a:pt x="96" y="132"/>
                  </a:cubicBezTo>
                  <a:cubicBezTo>
                    <a:pt x="264" y="132"/>
                    <a:pt x="264" y="132"/>
                    <a:pt x="264" y="132"/>
                  </a:cubicBezTo>
                  <a:cubicBezTo>
                    <a:pt x="264" y="128"/>
                    <a:pt x="264" y="120"/>
                    <a:pt x="264" y="116"/>
                  </a:cubicBezTo>
                  <a:cubicBezTo>
                    <a:pt x="264" y="104"/>
                    <a:pt x="296" y="104"/>
                    <a:pt x="296" y="116"/>
                  </a:cubicBezTo>
                  <a:cubicBezTo>
                    <a:pt x="296" y="120"/>
                    <a:pt x="296" y="128"/>
                    <a:pt x="296" y="132"/>
                  </a:cubicBezTo>
                  <a:cubicBezTo>
                    <a:pt x="360" y="132"/>
                    <a:pt x="360" y="132"/>
                    <a:pt x="360" y="132"/>
                  </a:cubicBezTo>
                  <a:lnTo>
                    <a:pt x="360" y="66"/>
                  </a:ln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86" name="Freeform 271"/>
            <p:cNvSpPr/>
            <p:nvPr/>
          </p:nvSpPr>
          <p:spPr bwMode="auto">
            <a:xfrm>
              <a:off x="5726113" y="3378200"/>
              <a:ext cx="760413" cy="2520950"/>
            </a:xfrm>
            <a:custGeom>
              <a:avLst/>
              <a:gdLst>
                <a:gd name="T0" fmla="*/ 0 w 168"/>
                <a:gd name="T1" fmla="*/ 203 h 556"/>
                <a:gd name="T2" fmla="*/ 0 w 168"/>
                <a:gd name="T3" fmla="*/ 243 h 556"/>
                <a:gd name="T4" fmla="*/ 0 w 168"/>
                <a:gd name="T5" fmla="*/ 515 h 556"/>
                <a:gd name="T6" fmla="*/ 31 w 168"/>
                <a:gd name="T7" fmla="*/ 556 h 556"/>
                <a:gd name="T8" fmla="*/ 34 w 168"/>
                <a:gd name="T9" fmla="*/ 556 h 556"/>
                <a:gd name="T10" fmla="*/ 76 w 168"/>
                <a:gd name="T11" fmla="*/ 515 h 556"/>
                <a:gd name="T12" fmla="*/ 76 w 168"/>
                <a:gd name="T13" fmla="*/ 252 h 556"/>
                <a:gd name="T14" fmla="*/ 92 w 168"/>
                <a:gd name="T15" fmla="*/ 252 h 556"/>
                <a:gd name="T16" fmla="*/ 92 w 168"/>
                <a:gd name="T17" fmla="*/ 515 h 556"/>
                <a:gd name="T18" fmla="*/ 134 w 168"/>
                <a:gd name="T19" fmla="*/ 556 h 556"/>
                <a:gd name="T20" fmla="*/ 137 w 168"/>
                <a:gd name="T21" fmla="*/ 556 h 556"/>
                <a:gd name="T22" fmla="*/ 168 w 168"/>
                <a:gd name="T23" fmla="*/ 515 h 556"/>
                <a:gd name="T24" fmla="*/ 168 w 168"/>
                <a:gd name="T25" fmla="*/ 243 h 556"/>
                <a:gd name="T26" fmla="*/ 168 w 168"/>
                <a:gd name="T27" fmla="*/ 203 h 556"/>
                <a:gd name="T28" fmla="*/ 168 w 168"/>
                <a:gd name="T29" fmla="*/ 0 h 556"/>
                <a:gd name="T30" fmla="*/ 0 w 168"/>
                <a:gd name="T31" fmla="*/ 0 h 556"/>
                <a:gd name="T32" fmla="*/ 0 w 168"/>
                <a:gd name="T33" fmla="*/ 203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556">
                  <a:moveTo>
                    <a:pt x="0" y="203"/>
                  </a:moveTo>
                  <a:cubicBezTo>
                    <a:pt x="0" y="243"/>
                    <a:pt x="0" y="243"/>
                    <a:pt x="0" y="243"/>
                  </a:cubicBezTo>
                  <a:cubicBezTo>
                    <a:pt x="0" y="515"/>
                    <a:pt x="0" y="515"/>
                    <a:pt x="0" y="515"/>
                  </a:cubicBezTo>
                  <a:cubicBezTo>
                    <a:pt x="0" y="535"/>
                    <a:pt x="11" y="556"/>
                    <a:pt x="31" y="556"/>
                  </a:cubicBezTo>
                  <a:cubicBezTo>
                    <a:pt x="34" y="556"/>
                    <a:pt x="34" y="556"/>
                    <a:pt x="34" y="556"/>
                  </a:cubicBezTo>
                  <a:cubicBezTo>
                    <a:pt x="54" y="556"/>
                    <a:pt x="76" y="535"/>
                    <a:pt x="76" y="515"/>
                  </a:cubicBezTo>
                  <a:cubicBezTo>
                    <a:pt x="76" y="515"/>
                    <a:pt x="76" y="268"/>
                    <a:pt x="76" y="252"/>
                  </a:cubicBezTo>
                  <a:cubicBezTo>
                    <a:pt x="76" y="228"/>
                    <a:pt x="92" y="228"/>
                    <a:pt x="92" y="252"/>
                  </a:cubicBezTo>
                  <a:cubicBezTo>
                    <a:pt x="92" y="268"/>
                    <a:pt x="92" y="515"/>
                    <a:pt x="92" y="515"/>
                  </a:cubicBezTo>
                  <a:cubicBezTo>
                    <a:pt x="92" y="535"/>
                    <a:pt x="114" y="556"/>
                    <a:pt x="134" y="556"/>
                  </a:cubicBezTo>
                  <a:cubicBezTo>
                    <a:pt x="137" y="556"/>
                    <a:pt x="137" y="556"/>
                    <a:pt x="137" y="556"/>
                  </a:cubicBezTo>
                  <a:cubicBezTo>
                    <a:pt x="157" y="556"/>
                    <a:pt x="168" y="535"/>
                    <a:pt x="168" y="515"/>
                  </a:cubicBezTo>
                  <a:cubicBezTo>
                    <a:pt x="168" y="243"/>
                    <a:pt x="168" y="243"/>
                    <a:pt x="168" y="243"/>
                  </a:cubicBezTo>
                  <a:cubicBezTo>
                    <a:pt x="168" y="203"/>
                    <a:pt x="168" y="203"/>
                    <a:pt x="168" y="203"/>
                  </a:cubicBezTo>
                  <a:cubicBezTo>
                    <a:pt x="168" y="146"/>
                    <a:pt x="168" y="40"/>
                    <a:pt x="168" y="0"/>
                  </a:cubicBezTo>
                  <a:cubicBezTo>
                    <a:pt x="0" y="0"/>
                    <a:pt x="0" y="0"/>
                    <a:pt x="0" y="0"/>
                  </a:cubicBezTo>
                  <a:cubicBezTo>
                    <a:pt x="0" y="40"/>
                    <a:pt x="0" y="146"/>
                    <a:pt x="0" y="203"/>
                  </a:cubicBezTo>
                  <a:close/>
                </a:path>
              </a:pathLst>
            </a:custGeom>
            <a:solidFill>
              <a:schemeClr val="accent2"/>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87" name="Freeform 272"/>
            <p:cNvSpPr/>
            <p:nvPr/>
          </p:nvSpPr>
          <p:spPr bwMode="auto">
            <a:xfrm>
              <a:off x="5292725" y="3378200"/>
              <a:ext cx="288925" cy="866775"/>
            </a:xfrm>
            <a:custGeom>
              <a:avLst/>
              <a:gdLst>
                <a:gd name="T0" fmla="*/ 0 w 64"/>
                <a:gd name="T1" fmla="*/ 166 h 191"/>
                <a:gd name="T2" fmla="*/ 32 w 64"/>
                <a:gd name="T3" fmla="*/ 191 h 191"/>
                <a:gd name="T4" fmla="*/ 64 w 64"/>
                <a:gd name="T5" fmla="*/ 166 h 191"/>
                <a:gd name="T6" fmla="*/ 64 w 64"/>
                <a:gd name="T7" fmla="*/ 0 h 191"/>
                <a:gd name="T8" fmla="*/ 0 w 64"/>
                <a:gd name="T9" fmla="*/ 0 h 191"/>
                <a:gd name="T10" fmla="*/ 0 w 64"/>
                <a:gd name="T11" fmla="*/ 166 h 191"/>
              </a:gdLst>
              <a:ahLst/>
              <a:cxnLst>
                <a:cxn ang="0">
                  <a:pos x="T0" y="T1"/>
                </a:cxn>
                <a:cxn ang="0">
                  <a:pos x="T2" y="T3"/>
                </a:cxn>
                <a:cxn ang="0">
                  <a:pos x="T4" y="T5"/>
                </a:cxn>
                <a:cxn ang="0">
                  <a:pos x="T6" y="T7"/>
                </a:cxn>
                <a:cxn ang="0">
                  <a:pos x="T8" y="T9"/>
                </a:cxn>
                <a:cxn ang="0">
                  <a:pos x="T10" y="T11"/>
                </a:cxn>
              </a:cxnLst>
              <a:rect l="0" t="0" r="r" b="b"/>
              <a:pathLst>
                <a:path w="64" h="191">
                  <a:moveTo>
                    <a:pt x="0" y="166"/>
                  </a:moveTo>
                  <a:cubicBezTo>
                    <a:pt x="0" y="180"/>
                    <a:pt x="18" y="191"/>
                    <a:pt x="32" y="191"/>
                  </a:cubicBezTo>
                  <a:cubicBezTo>
                    <a:pt x="46" y="191"/>
                    <a:pt x="64" y="180"/>
                    <a:pt x="64" y="166"/>
                  </a:cubicBezTo>
                  <a:cubicBezTo>
                    <a:pt x="64" y="166"/>
                    <a:pt x="64" y="44"/>
                    <a:pt x="64" y="0"/>
                  </a:cubicBezTo>
                  <a:cubicBezTo>
                    <a:pt x="0" y="0"/>
                    <a:pt x="0" y="0"/>
                    <a:pt x="0" y="0"/>
                  </a:cubicBezTo>
                  <a:lnTo>
                    <a:pt x="0" y="166"/>
                  </a:lnTo>
                  <a:close/>
                </a:path>
              </a:pathLst>
            </a:custGeom>
            <a:solidFill>
              <a:schemeClr val="accent2"/>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60" name="Freeform 273"/>
            <p:cNvSpPr/>
            <p:nvPr/>
          </p:nvSpPr>
          <p:spPr bwMode="auto">
            <a:xfrm>
              <a:off x="6630988" y="3378200"/>
              <a:ext cx="290513" cy="866775"/>
            </a:xfrm>
            <a:custGeom>
              <a:avLst/>
              <a:gdLst>
                <a:gd name="T0" fmla="*/ 0 w 64"/>
                <a:gd name="T1" fmla="*/ 0 h 191"/>
                <a:gd name="T2" fmla="*/ 0 w 64"/>
                <a:gd name="T3" fmla="*/ 166 h 191"/>
                <a:gd name="T4" fmla="*/ 32 w 64"/>
                <a:gd name="T5" fmla="*/ 191 h 191"/>
                <a:gd name="T6" fmla="*/ 64 w 64"/>
                <a:gd name="T7" fmla="*/ 166 h 191"/>
                <a:gd name="T8" fmla="*/ 64 w 64"/>
                <a:gd name="T9" fmla="*/ 0 h 191"/>
                <a:gd name="T10" fmla="*/ 0 w 64"/>
                <a:gd name="T11" fmla="*/ 0 h 191"/>
              </a:gdLst>
              <a:ahLst/>
              <a:cxnLst>
                <a:cxn ang="0">
                  <a:pos x="T0" y="T1"/>
                </a:cxn>
                <a:cxn ang="0">
                  <a:pos x="T2" y="T3"/>
                </a:cxn>
                <a:cxn ang="0">
                  <a:pos x="T4" y="T5"/>
                </a:cxn>
                <a:cxn ang="0">
                  <a:pos x="T6" y="T7"/>
                </a:cxn>
                <a:cxn ang="0">
                  <a:pos x="T8" y="T9"/>
                </a:cxn>
                <a:cxn ang="0">
                  <a:pos x="T10" y="T11"/>
                </a:cxn>
              </a:cxnLst>
              <a:rect l="0" t="0" r="r" b="b"/>
              <a:pathLst>
                <a:path w="64" h="191">
                  <a:moveTo>
                    <a:pt x="0" y="0"/>
                  </a:moveTo>
                  <a:cubicBezTo>
                    <a:pt x="0" y="44"/>
                    <a:pt x="0" y="166"/>
                    <a:pt x="0" y="166"/>
                  </a:cubicBezTo>
                  <a:cubicBezTo>
                    <a:pt x="0" y="180"/>
                    <a:pt x="18" y="191"/>
                    <a:pt x="32" y="191"/>
                  </a:cubicBezTo>
                  <a:cubicBezTo>
                    <a:pt x="46" y="191"/>
                    <a:pt x="64" y="180"/>
                    <a:pt x="64" y="166"/>
                  </a:cubicBezTo>
                  <a:cubicBezTo>
                    <a:pt x="64" y="0"/>
                    <a:pt x="64" y="0"/>
                    <a:pt x="64" y="0"/>
                  </a:cubicBezTo>
                  <a:lnTo>
                    <a:pt x="0" y="0"/>
                  </a:lnTo>
                  <a:close/>
                </a:path>
              </a:pathLst>
            </a:custGeom>
            <a:solidFill>
              <a:schemeClr val="accent2"/>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61" name="Oval 274"/>
            <p:cNvSpPr>
              <a:spLocks noChangeArrowheads="1"/>
            </p:cNvSpPr>
            <p:nvPr/>
          </p:nvSpPr>
          <p:spPr bwMode="auto">
            <a:xfrm>
              <a:off x="5816600" y="1909763"/>
              <a:ext cx="579438" cy="585788"/>
            </a:xfrm>
            <a:prstGeom prst="ellipse">
              <a:avLst/>
            </a:pr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5" name="组合 4"/>
          <p:cNvGrpSpPr/>
          <p:nvPr/>
        </p:nvGrpSpPr>
        <p:grpSpPr>
          <a:xfrm>
            <a:off x="7101551" y="1882776"/>
            <a:ext cx="379364" cy="4043363"/>
            <a:chOff x="7102475" y="1882775"/>
            <a:chExt cx="379413" cy="4043363"/>
          </a:xfrm>
        </p:grpSpPr>
        <p:sp>
          <p:nvSpPr>
            <p:cNvPr id="962" name="Freeform 275"/>
            <p:cNvSpPr/>
            <p:nvPr/>
          </p:nvSpPr>
          <p:spPr bwMode="auto">
            <a:xfrm>
              <a:off x="7119938" y="3333750"/>
              <a:ext cx="361950" cy="2592388"/>
            </a:xfrm>
            <a:custGeom>
              <a:avLst/>
              <a:gdLst>
                <a:gd name="T0" fmla="*/ 0 w 80"/>
                <a:gd name="T1" fmla="*/ 572 h 572"/>
                <a:gd name="T2" fmla="*/ 0 w 80"/>
                <a:gd name="T3" fmla="*/ 560 h 572"/>
                <a:gd name="T4" fmla="*/ 32 w 80"/>
                <a:gd name="T5" fmla="*/ 526 h 572"/>
                <a:gd name="T6" fmla="*/ 32 w 80"/>
                <a:gd name="T7" fmla="*/ 326 h 572"/>
                <a:gd name="T8" fmla="*/ 55 w 80"/>
                <a:gd name="T9" fmla="*/ 286 h 572"/>
                <a:gd name="T10" fmla="*/ 32 w 80"/>
                <a:gd name="T11" fmla="*/ 246 h 572"/>
                <a:gd name="T12" fmla="*/ 32 w 80"/>
                <a:gd name="T13" fmla="*/ 46 h 572"/>
                <a:gd name="T14" fmla="*/ 0 w 80"/>
                <a:gd name="T15" fmla="*/ 12 h 572"/>
                <a:gd name="T16" fmla="*/ 0 w 80"/>
                <a:gd name="T17" fmla="*/ 0 h 572"/>
                <a:gd name="T18" fmla="*/ 44 w 80"/>
                <a:gd name="T19" fmla="*/ 46 h 572"/>
                <a:gd name="T20" fmla="*/ 44 w 80"/>
                <a:gd name="T21" fmla="*/ 246 h 572"/>
                <a:gd name="T22" fmla="*/ 80 w 80"/>
                <a:gd name="T23" fmla="*/ 280 h 572"/>
                <a:gd name="T24" fmla="*/ 80 w 80"/>
                <a:gd name="T25" fmla="*/ 292 h 572"/>
                <a:gd name="T26" fmla="*/ 44 w 80"/>
                <a:gd name="T27" fmla="*/ 326 h 572"/>
                <a:gd name="T28" fmla="*/ 44 w 80"/>
                <a:gd name="T29" fmla="*/ 526 h 572"/>
                <a:gd name="T30" fmla="*/ 0 w 80"/>
                <a:gd name="T31" fmla="*/ 572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 h="572">
                  <a:moveTo>
                    <a:pt x="0" y="572"/>
                  </a:moveTo>
                  <a:cubicBezTo>
                    <a:pt x="0" y="560"/>
                    <a:pt x="0" y="560"/>
                    <a:pt x="0" y="560"/>
                  </a:cubicBezTo>
                  <a:cubicBezTo>
                    <a:pt x="0" y="560"/>
                    <a:pt x="32" y="559"/>
                    <a:pt x="32" y="526"/>
                  </a:cubicBezTo>
                  <a:cubicBezTo>
                    <a:pt x="32" y="326"/>
                    <a:pt x="32" y="326"/>
                    <a:pt x="32" y="326"/>
                  </a:cubicBezTo>
                  <a:cubicBezTo>
                    <a:pt x="32" y="304"/>
                    <a:pt x="43" y="292"/>
                    <a:pt x="55" y="286"/>
                  </a:cubicBezTo>
                  <a:cubicBezTo>
                    <a:pt x="43" y="280"/>
                    <a:pt x="32" y="268"/>
                    <a:pt x="32" y="246"/>
                  </a:cubicBezTo>
                  <a:cubicBezTo>
                    <a:pt x="32" y="46"/>
                    <a:pt x="32" y="46"/>
                    <a:pt x="32" y="46"/>
                  </a:cubicBezTo>
                  <a:cubicBezTo>
                    <a:pt x="32" y="12"/>
                    <a:pt x="0" y="12"/>
                    <a:pt x="0" y="12"/>
                  </a:cubicBezTo>
                  <a:cubicBezTo>
                    <a:pt x="0" y="0"/>
                    <a:pt x="0" y="0"/>
                    <a:pt x="0" y="0"/>
                  </a:cubicBezTo>
                  <a:cubicBezTo>
                    <a:pt x="0" y="0"/>
                    <a:pt x="44" y="1"/>
                    <a:pt x="44" y="46"/>
                  </a:cubicBezTo>
                  <a:cubicBezTo>
                    <a:pt x="44" y="246"/>
                    <a:pt x="44" y="246"/>
                    <a:pt x="44" y="246"/>
                  </a:cubicBezTo>
                  <a:cubicBezTo>
                    <a:pt x="44" y="280"/>
                    <a:pt x="79" y="280"/>
                    <a:pt x="80" y="280"/>
                  </a:cubicBezTo>
                  <a:cubicBezTo>
                    <a:pt x="80" y="292"/>
                    <a:pt x="80" y="292"/>
                    <a:pt x="80" y="292"/>
                  </a:cubicBezTo>
                  <a:cubicBezTo>
                    <a:pt x="76" y="292"/>
                    <a:pt x="44" y="293"/>
                    <a:pt x="44" y="326"/>
                  </a:cubicBezTo>
                  <a:cubicBezTo>
                    <a:pt x="44" y="526"/>
                    <a:pt x="44" y="526"/>
                    <a:pt x="44" y="526"/>
                  </a:cubicBezTo>
                  <a:cubicBezTo>
                    <a:pt x="44" y="571"/>
                    <a:pt x="0" y="572"/>
                    <a:pt x="0" y="572"/>
                  </a:cubicBezTo>
                  <a:close/>
                </a:path>
              </a:pathLst>
            </a:custGeom>
            <a:solidFill>
              <a:schemeClr val="accent2"/>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63" name="Freeform 276"/>
            <p:cNvSpPr/>
            <p:nvPr/>
          </p:nvSpPr>
          <p:spPr bwMode="auto">
            <a:xfrm>
              <a:off x="7102475" y="1882775"/>
              <a:ext cx="379413" cy="1504950"/>
            </a:xfrm>
            <a:custGeom>
              <a:avLst/>
              <a:gdLst>
                <a:gd name="T0" fmla="*/ 0 w 84"/>
                <a:gd name="T1" fmla="*/ 332 h 332"/>
                <a:gd name="T2" fmla="*/ 0 w 84"/>
                <a:gd name="T3" fmla="*/ 320 h 332"/>
                <a:gd name="T4" fmla="*/ 35 w 84"/>
                <a:gd name="T5" fmla="*/ 286 h 332"/>
                <a:gd name="T6" fmla="*/ 36 w 84"/>
                <a:gd name="T7" fmla="*/ 246 h 332"/>
                <a:gd name="T8" fmla="*/ 37 w 84"/>
                <a:gd name="T9" fmla="*/ 206 h 332"/>
                <a:gd name="T10" fmla="*/ 60 w 84"/>
                <a:gd name="T11" fmla="*/ 166 h 332"/>
                <a:gd name="T12" fmla="*/ 36 w 84"/>
                <a:gd name="T13" fmla="*/ 126 h 332"/>
                <a:gd name="T14" fmla="*/ 37 w 84"/>
                <a:gd name="T15" fmla="*/ 86 h 332"/>
                <a:gd name="T16" fmla="*/ 38 w 84"/>
                <a:gd name="T17" fmla="*/ 46 h 332"/>
                <a:gd name="T18" fmla="*/ 4 w 84"/>
                <a:gd name="T19" fmla="*/ 12 h 332"/>
                <a:gd name="T20" fmla="*/ 4 w 84"/>
                <a:gd name="T21" fmla="*/ 0 h 332"/>
                <a:gd name="T22" fmla="*/ 27 w 84"/>
                <a:gd name="T23" fmla="*/ 6 h 332"/>
                <a:gd name="T24" fmla="*/ 50 w 84"/>
                <a:gd name="T25" fmla="*/ 46 h 332"/>
                <a:gd name="T26" fmla="*/ 49 w 84"/>
                <a:gd name="T27" fmla="*/ 86 h 332"/>
                <a:gd name="T28" fmla="*/ 48 w 84"/>
                <a:gd name="T29" fmla="*/ 126 h 332"/>
                <a:gd name="T30" fmla="*/ 84 w 84"/>
                <a:gd name="T31" fmla="*/ 160 h 332"/>
                <a:gd name="T32" fmla="*/ 84 w 84"/>
                <a:gd name="T33" fmla="*/ 172 h 332"/>
                <a:gd name="T34" fmla="*/ 50 w 84"/>
                <a:gd name="T35" fmla="*/ 206 h 332"/>
                <a:gd name="T36" fmla="*/ 49 w 84"/>
                <a:gd name="T37" fmla="*/ 246 h 332"/>
                <a:gd name="T38" fmla="*/ 47 w 84"/>
                <a:gd name="T39" fmla="*/ 286 h 332"/>
                <a:gd name="T40" fmla="*/ 0 w 84"/>
                <a:gd name="T41"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332">
                  <a:moveTo>
                    <a:pt x="0" y="332"/>
                  </a:moveTo>
                  <a:cubicBezTo>
                    <a:pt x="0" y="320"/>
                    <a:pt x="0" y="320"/>
                    <a:pt x="0" y="320"/>
                  </a:cubicBezTo>
                  <a:cubicBezTo>
                    <a:pt x="4" y="320"/>
                    <a:pt x="35" y="319"/>
                    <a:pt x="35" y="286"/>
                  </a:cubicBezTo>
                  <a:cubicBezTo>
                    <a:pt x="35" y="266"/>
                    <a:pt x="36" y="256"/>
                    <a:pt x="36" y="246"/>
                  </a:cubicBezTo>
                  <a:cubicBezTo>
                    <a:pt x="37" y="236"/>
                    <a:pt x="37" y="226"/>
                    <a:pt x="37" y="206"/>
                  </a:cubicBezTo>
                  <a:cubicBezTo>
                    <a:pt x="37" y="183"/>
                    <a:pt x="49" y="172"/>
                    <a:pt x="60" y="166"/>
                  </a:cubicBezTo>
                  <a:cubicBezTo>
                    <a:pt x="47" y="160"/>
                    <a:pt x="36" y="148"/>
                    <a:pt x="36" y="126"/>
                  </a:cubicBezTo>
                  <a:cubicBezTo>
                    <a:pt x="36" y="106"/>
                    <a:pt x="36" y="96"/>
                    <a:pt x="37" y="86"/>
                  </a:cubicBezTo>
                  <a:cubicBezTo>
                    <a:pt x="37" y="76"/>
                    <a:pt x="38" y="66"/>
                    <a:pt x="38" y="46"/>
                  </a:cubicBezTo>
                  <a:cubicBezTo>
                    <a:pt x="38" y="12"/>
                    <a:pt x="4" y="12"/>
                    <a:pt x="4" y="12"/>
                  </a:cubicBezTo>
                  <a:cubicBezTo>
                    <a:pt x="4" y="0"/>
                    <a:pt x="4" y="0"/>
                    <a:pt x="4" y="0"/>
                  </a:cubicBezTo>
                  <a:cubicBezTo>
                    <a:pt x="4" y="0"/>
                    <a:pt x="15" y="0"/>
                    <a:pt x="27" y="6"/>
                  </a:cubicBezTo>
                  <a:cubicBezTo>
                    <a:pt x="38" y="11"/>
                    <a:pt x="50" y="22"/>
                    <a:pt x="50" y="46"/>
                  </a:cubicBezTo>
                  <a:cubicBezTo>
                    <a:pt x="50" y="66"/>
                    <a:pt x="50" y="76"/>
                    <a:pt x="49" y="86"/>
                  </a:cubicBezTo>
                  <a:cubicBezTo>
                    <a:pt x="49" y="96"/>
                    <a:pt x="48" y="106"/>
                    <a:pt x="48" y="126"/>
                  </a:cubicBezTo>
                  <a:cubicBezTo>
                    <a:pt x="48" y="160"/>
                    <a:pt x="83" y="160"/>
                    <a:pt x="84" y="160"/>
                  </a:cubicBezTo>
                  <a:cubicBezTo>
                    <a:pt x="84" y="172"/>
                    <a:pt x="84" y="172"/>
                    <a:pt x="84" y="172"/>
                  </a:cubicBezTo>
                  <a:cubicBezTo>
                    <a:pt x="80" y="172"/>
                    <a:pt x="50" y="173"/>
                    <a:pt x="50" y="206"/>
                  </a:cubicBezTo>
                  <a:cubicBezTo>
                    <a:pt x="50" y="226"/>
                    <a:pt x="49" y="236"/>
                    <a:pt x="49" y="246"/>
                  </a:cubicBezTo>
                  <a:cubicBezTo>
                    <a:pt x="48" y="256"/>
                    <a:pt x="47" y="266"/>
                    <a:pt x="47" y="286"/>
                  </a:cubicBezTo>
                  <a:cubicBezTo>
                    <a:pt x="47" y="331"/>
                    <a:pt x="4" y="332"/>
                    <a:pt x="0" y="332"/>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6" name="组合 5"/>
          <p:cNvGrpSpPr/>
          <p:nvPr/>
        </p:nvGrpSpPr>
        <p:grpSpPr>
          <a:xfrm>
            <a:off x="7572583" y="1994668"/>
            <a:ext cx="2386100" cy="3617286"/>
            <a:chOff x="7573568" y="1994668"/>
            <a:chExt cx="2386411" cy="3617286"/>
          </a:xfrm>
        </p:grpSpPr>
        <p:sp>
          <p:nvSpPr>
            <p:cNvPr id="309" name="文本框 308"/>
            <p:cNvSpPr txBox="1"/>
            <p:nvPr/>
          </p:nvSpPr>
          <p:spPr>
            <a:xfrm>
              <a:off x="7573568" y="1994668"/>
              <a:ext cx="1358037" cy="584775"/>
            </a:xfrm>
            <a:prstGeom prst="rect">
              <a:avLst/>
            </a:prstGeom>
            <a:noFill/>
          </p:spPr>
          <p:txBody>
            <a:bodyPr wrap="square" rtlCol="0">
              <a:spAutoFit/>
            </a:bodyPr>
            <a:lstStyle/>
            <a:p>
              <a:r>
                <a:rPr lang="en-US" altLang="zh-CN" sz="3200" b="1" dirty="0" smtClean="0">
                  <a:solidFill>
                    <a:schemeClr val="tx1">
                      <a:lumMod val="50000"/>
                      <a:lumOff val="50000"/>
                    </a:schemeClr>
                  </a:solidFill>
                  <a:cs typeface="+mn-ea"/>
                  <a:sym typeface="+mn-lt"/>
                </a:rPr>
                <a:t>32%</a:t>
              </a:r>
              <a:endParaRPr lang="zh-CN" altLang="en-US" sz="3200" b="1" dirty="0">
                <a:solidFill>
                  <a:schemeClr val="tx1">
                    <a:lumMod val="50000"/>
                    <a:lumOff val="50000"/>
                  </a:schemeClr>
                </a:solidFill>
                <a:cs typeface="+mn-ea"/>
                <a:sym typeface="+mn-lt"/>
              </a:endParaRPr>
            </a:p>
          </p:txBody>
        </p:sp>
        <p:sp>
          <p:nvSpPr>
            <p:cNvPr id="1173" name="矩形 1172"/>
            <p:cNvSpPr/>
            <p:nvPr/>
          </p:nvSpPr>
          <p:spPr>
            <a:xfrm>
              <a:off x="7580117" y="2571796"/>
              <a:ext cx="2373313" cy="954107"/>
            </a:xfrm>
            <a:prstGeom prst="rect">
              <a:avLst/>
            </a:prstGeom>
          </p:spPr>
          <p:txBody>
            <a:bodyPr wrap="square">
              <a:spAutoFit/>
            </a:bodyPr>
            <a:lstStyle/>
            <a:p>
              <a:r>
                <a:rPr lang="zh-CN" altLang="en-US" sz="14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400" dirty="0">
                  <a:solidFill>
                    <a:schemeClr val="tx1">
                      <a:lumMod val="60000"/>
                      <a:lumOff val="40000"/>
                    </a:schemeClr>
                  </a:solidFill>
                  <a:cs typeface="+mn-ea"/>
                  <a:sym typeface="+mn-lt"/>
                </a:rPr>
                <a:t>..........</a:t>
              </a:r>
              <a:endParaRPr lang="zh-CN" altLang="en-US" sz="1400" dirty="0">
                <a:solidFill>
                  <a:schemeClr val="tx1">
                    <a:lumMod val="60000"/>
                    <a:lumOff val="40000"/>
                  </a:schemeClr>
                </a:solidFill>
                <a:cs typeface="+mn-ea"/>
                <a:sym typeface="+mn-lt"/>
              </a:endParaRPr>
            </a:p>
          </p:txBody>
        </p:sp>
        <p:sp>
          <p:nvSpPr>
            <p:cNvPr id="311" name="文本框 310"/>
            <p:cNvSpPr txBox="1"/>
            <p:nvPr/>
          </p:nvSpPr>
          <p:spPr>
            <a:xfrm>
              <a:off x="7580117" y="4096518"/>
              <a:ext cx="1358037" cy="584775"/>
            </a:xfrm>
            <a:prstGeom prst="rect">
              <a:avLst/>
            </a:prstGeom>
            <a:noFill/>
          </p:spPr>
          <p:txBody>
            <a:bodyPr wrap="square" rtlCol="0">
              <a:spAutoFit/>
            </a:bodyPr>
            <a:lstStyle/>
            <a:p>
              <a:r>
                <a:rPr lang="en-US" altLang="zh-CN" sz="3200" b="1" dirty="0" smtClean="0">
                  <a:solidFill>
                    <a:schemeClr val="tx1">
                      <a:lumMod val="50000"/>
                      <a:lumOff val="50000"/>
                    </a:schemeClr>
                  </a:solidFill>
                  <a:cs typeface="+mn-ea"/>
                  <a:sym typeface="+mn-lt"/>
                </a:rPr>
                <a:t>68%</a:t>
              </a:r>
              <a:endParaRPr lang="zh-CN" altLang="en-US" sz="3200" b="1" dirty="0">
                <a:solidFill>
                  <a:schemeClr val="tx1">
                    <a:lumMod val="50000"/>
                    <a:lumOff val="50000"/>
                  </a:schemeClr>
                </a:solidFill>
                <a:cs typeface="+mn-ea"/>
                <a:sym typeface="+mn-lt"/>
              </a:endParaRPr>
            </a:p>
          </p:txBody>
        </p:sp>
        <p:sp>
          <p:nvSpPr>
            <p:cNvPr id="312" name="矩形 311"/>
            <p:cNvSpPr/>
            <p:nvPr/>
          </p:nvSpPr>
          <p:spPr>
            <a:xfrm>
              <a:off x="7586666" y="4657847"/>
              <a:ext cx="2373313" cy="954107"/>
            </a:xfrm>
            <a:prstGeom prst="rect">
              <a:avLst/>
            </a:prstGeom>
          </p:spPr>
          <p:txBody>
            <a:bodyPr wrap="square">
              <a:spAutoFit/>
            </a:bodyPr>
            <a:lstStyle/>
            <a:p>
              <a:r>
                <a:rPr lang="zh-CN" altLang="en-US" sz="14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400" dirty="0">
                  <a:solidFill>
                    <a:schemeClr val="tx1">
                      <a:lumMod val="60000"/>
                      <a:lumOff val="40000"/>
                    </a:schemeClr>
                  </a:solidFill>
                  <a:cs typeface="+mn-ea"/>
                  <a:sym typeface="+mn-lt"/>
                </a:rPr>
                <a:t>..........</a:t>
              </a:r>
              <a:endParaRPr lang="zh-CN" altLang="en-US" sz="1400" dirty="0">
                <a:solidFill>
                  <a:schemeClr val="tx1">
                    <a:lumMod val="60000"/>
                    <a:lumOff val="40000"/>
                  </a:schemeClr>
                </a:solidFill>
                <a:cs typeface="+mn-ea"/>
                <a:sym typeface="+mn-lt"/>
              </a:endParaRPr>
            </a:p>
          </p:txBody>
        </p:sp>
      </p:grpSp>
      <p:grpSp>
        <p:nvGrpSpPr>
          <p:cNvPr id="1177" name="组合 1176"/>
          <p:cNvGrpSpPr/>
          <p:nvPr/>
        </p:nvGrpSpPr>
        <p:grpSpPr>
          <a:xfrm>
            <a:off x="368497" y="2046050"/>
            <a:ext cx="4779510" cy="651421"/>
            <a:chOff x="420914" y="2312742"/>
            <a:chExt cx="4780132" cy="651421"/>
          </a:xfrm>
        </p:grpSpPr>
        <p:grpSp>
          <p:nvGrpSpPr>
            <p:cNvPr id="313" name="组合 312"/>
            <p:cNvGrpSpPr/>
            <p:nvPr/>
          </p:nvGrpSpPr>
          <p:grpSpPr>
            <a:xfrm>
              <a:off x="420914" y="2312742"/>
              <a:ext cx="533400" cy="533400"/>
              <a:chOff x="5956300" y="3050815"/>
              <a:chExt cx="533400" cy="533400"/>
            </a:xfrm>
          </p:grpSpPr>
          <p:sp>
            <p:nvSpPr>
              <p:cNvPr id="314" name="椭圆 313"/>
              <p:cNvSpPr/>
              <p:nvPr/>
            </p:nvSpPr>
            <p:spPr>
              <a:xfrm>
                <a:off x="5956300" y="3050815"/>
                <a:ext cx="533400" cy="533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5" name="矩形 314"/>
              <p:cNvSpPr/>
              <p:nvPr/>
            </p:nvSpPr>
            <p:spPr>
              <a:xfrm>
                <a:off x="6091033" y="3102685"/>
                <a:ext cx="276074" cy="372410"/>
              </a:xfrm>
              <a:prstGeom prst="rect">
                <a:avLst/>
              </a:prstGeom>
            </p:spPr>
            <p:txBody>
              <a:bodyPr wrap="none">
                <a:spAutoFit/>
              </a:bodyPr>
              <a:lstStyle/>
              <a:p>
                <a:pPr>
                  <a:lnSpc>
                    <a:spcPct val="130000"/>
                  </a:lnSpc>
                </a:pPr>
                <a:r>
                  <a:rPr lang="en-US" altLang="zh-CN" sz="1400" b="1" dirty="0" smtClean="0">
                    <a:solidFill>
                      <a:schemeClr val="bg1"/>
                    </a:solidFill>
                    <a:cs typeface="+mn-ea"/>
                    <a:sym typeface="+mn-lt"/>
                  </a:rPr>
                  <a:t>1</a:t>
                </a:r>
                <a:endParaRPr lang="en-US" altLang="zh-CN" sz="1400" b="1" dirty="0">
                  <a:solidFill>
                    <a:schemeClr val="bg1"/>
                  </a:solidFill>
                  <a:cs typeface="+mn-ea"/>
                  <a:sym typeface="+mn-lt"/>
                </a:endParaRPr>
              </a:p>
            </p:txBody>
          </p:sp>
        </p:grpSp>
        <p:sp>
          <p:nvSpPr>
            <p:cNvPr id="316" name="Rectangle 9"/>
            <p:cNvSpPr/>
            <p:nvPr/>
          </p:nvSpPr>
          <p:spPr>
            <a:xfrm>
              <a:off x="1018752" y="2313216"/>
              <a:ext cx="4182294" cy="650947"/>
            </a:xfrm>
            <a:prstGeom prst="rect">
              <a:avLst/>
            </a:prstGeom>
          </p:spPr>
          <p:txBody>
            <a:bodyPr wrap="square">
              <a:spAutoFit/>
            </a:bodyPr>
            <a:lstStyle/>
            <a:p>
              <a:pPr>
                <a:lnSpc>
                  <a:spcPct val="130000"/>
                </a:lnSpc>
              </a:pPr>
              <a:r>
                <a:rPr lang="zh-CN" altLang="en-US" sz="1100" b="1" dirty="0" smtClean="0">
                  <a:solidFill>
                    <a:schemeClr val="tx1">
                      <a:lumMod val="65000"/>
                      <a:lumOff val="35000"/>
                    </a:schemeClr>
                  </a:solidFill>
                  <a:cs typeface="+mn-ea"/>
                  <a:sym typeface="+mn-lt"/>
                </a:rPr>
                <a:t>单击此处添加文字</a:t>
              </a:r>
              <a:endParaRPr lang="en-US"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1176" name="组合 1175"/>
          <p:cNvGrpSpPr/>
          <p:nvPr/>
        </p:nvGrpSpPr>
        <p:grpSpPr>
          <a:xfrm>
            <a:off x="368497" y="3035586"/>
            <a:ext cx="4779510" cy="651421"/>
            <a:chOff x="420914" y="3076499"/>
            <a:chExt cx="4780132" cy="651421"/>
          </a:xfrm>
        </p:grpSpPr>
        <p:grpSp>
          <p:nvGrpSpPr>
            <p:cNvPr id="317" name="组合 316"/>
            <p:cNvGrpSpPr/>
            <p:nvPr/>
          </p:nvGrpSpPr>
          <p:grpSpPr>
            <a:xfrm>
              <a:off x="420914" y="3076499"/>
              <a:ext cx="533400" cy="533400"/>
              <a:chOff x="5956300" y="3050815"/>
              <a:chExt cx="533400" cy="533400"/>
            </a:xfrm>
          </p:grpSpPr>
          <p:sp>
            <p:nvSpPr>
              <p:cNvPr id="318" name="椭圆 317"/>
              <p:cNvSpPr/>
              <p:nvPr/>
            </p:nvSpPr>
            <p:spPr>
              <a:xfrm>
                <a:off x="5956300" y="3050815"/>
                <a:ext cx="533400" cy="533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9" name="矩形 318"/>
              <p:cNvSpPr/>
              <p:nvPr/>
            </p:nvSpPr>
            <p:spPr>
              <a:xfrm>
                <a:off x="6082577" y="3110581"/>
                <a:ext cx="276074" cy="372410"/>
              </a:xfrm>
              <a:prstGeom prst="rect">
                <a:avLst/>
              </a:prstGeom>
            </p:spPr>
            <p:txBody>
              <a:bodyPr wrap="none">
                <a:spAutoFit/>
              </a:bodyPr>
              <a:lstStyle/>
              <a:p>
                <a:pPr>
                  <a:lnSpc>
                    <a:spcPct val="130000"/>
                  </a:lnSpc>
                </a:pPr>
                <a:r>
                  <a:rPr lang="en-US" altLang="zh-CN" sz="1400" b="1" dirty="0" smtClean="0">
                    <a:solidFill>
                      <a:schemeClr val="bg1"/>
                    </a:solidFill>
                    <a:cs typeface="+mn-ea"/>
                    <a:sym typeface="+mn-lt"/>
                  </a:rPr>
                  <a:t>2</a:t>
                </a:r>
                <a:endParaRPr lang="en-US" altLang="zh-CN" sz="1400" b="1" dirty="0">
                  <a:solidFill>
                    <a:schemeClr val="bg1"/>
                  </a:solidFill>
                  <a:cs typeface="+mn-ea"/>
                  <a:sym typeface="+mn-lt"/>
                </a:endParaRPr>
              </a:p>
            </p:txBody>
          </p:sp>
        </p:grpSp>
        <p:sp>
          <p:nvSpPr>
            <p:cNvPr id="320" name="Rectangle 9"/>
            <p:cNvSpPr/>
            <p:nvPr/>
          </p:nvSpPr>
          <p:spPr>
            <a:xfrm>
              <a:off x="1018752" y="3076973"/>
              <a:ext cx="4182294" cy="650947"/>
            </a:xfrm>
            <a:prstGeom prst="rect">
              <a:avLst/>
            </a:prstGeom>
          </p:spPr>
          <p:txBody>
            <a:bodyPr wrap="square">
              <a:spAutoFit/>
            </a:bodyPr>
            <a:lstStyle/>
            <a:p>
              <a:pPr>
                <a:lnSpc>
                  <a:spcPct val="130000"/>
                </a:lnSpc>
              </a:pPr>
              <a:r>
                <a:rPr lang="zh-CN" altLang="en-US" sz="1100" b="1" dirty="0" smtClean="0">
                  <a:solidFill>
                    <a:schemeClr val="tx1">
                      <a:lumMod val="65000"/>
                      <a:lumOff val="35000"/>
                    </a:schemeClr>
                  </a:solidFill>
                  <a:cs typeface="+mn-ea"/>
                  <a:sym typeface="+mn-lt"/>
                </a:rPr>
                <a:t>单击此处添加文字</a:t>
              </a:r>
              <a:endParaRPr lang="en-US"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1175" name="组合 1174"/>
          <p:cNvGrpSpPr/>
          <p:nvPr/>
        </p:nvGrpSpPr>
        <p:grpSpPr>
          <a:xfrm>
            <a:off x="368497" y="4025122"/>
            <a:ext cx="4779510" cy="651421"/>
            <a:chOff x="420914" y="3927302"/>
            <a:chExt cx="4780132" cy="651421"/>
          </a:xfrm>
        </p:grpSpPr>
        <p:grpSp>
          <p:nvGrpSpPr>
            <p:cNvPr id="321" name="组合 320"/>
            <p:cNvGrpSpPr/>
            <p:nvPr/>
          </p:nvGrpSpPr>
          <p:grpSpPr>
            <a:xfrm>
              <a:off x="420914" y="3927302"/>
              <a:ext cx="533400" cy="533400"/>
              <a:chOff x="5956300" y="3050815"/>
              <a:chExt cx="533400" cy="533400"/>
            </a:xfrm>
          </p:grpSpPr>
          <p:sp>
            <p:nvSpPr>
              <p:cNvPr id="322" name="椭圆 321"/>
              <p:cNvSpPr/>
              <p:nvPr/>
            </p:nvSpPr>
            <p:spPr>
              <a:xfrm>
                <a:off x="5956300" y="3050815"/>
                <a:ext cx="533400" cy="533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3" name="矩形 322"/>
              <p:cNvSpPr/>
              <p:nvPr/>
            </p:nvSpPr>
            <p:spPr>
              <a:xfrm>
                <a:off x="6082577" y="3141922"/>
                <a:ext cx="276074" cy="372410"/>
              </a:xfrm>
              <a:prstGeom prst="rect">
                <a:avLst/>
              </a:prstGeom>
            </p:spPr>
            <p:txBody>
              <a:bodyPr wrap="none">
                <a:spAutoFit/>
              </a:bodyPr>
              <a:lstStyle/>
              <a:p>
                <a:pPr>
                  <a:lnSpc>
                    <a:spcPct val="130000"/>
                  </a:lnSpc>
                </a:pPr>
                <a:r>
                  <a:rPr lang="en-US" altLang="zh-CN" sz="1400" b="1" dirty="0" smtClean="0">
                    <a:solidFill>
                      <a:schemeClr val="bg1"/>
                    </a:solidFill>
                    <a:cs typeface="+mn-ea"/>
                    <a:sym typeface="+mn-lt"/>
                  </a:rPr>
                  <a:t>3</a:t>
                </a:r>
                <a:endParaRPr lang="en-US" altLang="zh-CN" sz="1400" b="1" dirty="0">
                  <a:solidFill>
                    <a:schemeClr val="bg1"/>
                  </a:solidFill>
                  <a:cs typeface="+mn-ea"/>
                  <a:sym typeface="+mn-lt"/>
                </a:endParaRPr>
              </a:p>
            </p:txBody>
          </p:sp>
        </p:grpSp>
        <p:sp>
          <p:nvSpPr>
            <p:cNvPr id="324" name="Rectangle 9"/>
            <p:cNvSpPr/>
            <p:nvPr/>
          </p:nvSpPr>
          <p:spPr>
            <a:xfrm>
              <a:off x="1018752" y="3927776"/>
              <a:ext cx="4182294" cy="650947"/>
            </a:xfrm>
            <a:prstGeom prst="rect">
              <a:avLst/>
            </a:prstGeom>
          </p:spPr>
          <p:txBody>
            <a:bodyPr wrap="square">
              <a:spAutoFit/>
            </a:bodyPr>
            <a:lstStyle/>
            <a:p>
              <a:pPr>
                <a:lnSpc>
                  <a:spcPct val="130000"/>
                </a:lnSpc>
              </a:pPr>
              <a:r>
                <a:rPr lang="zh-CN" altLang="en-US" sz="1100" b="1" dirty="0" smtClean="0">
                  <a:solidFill>
                    <a:schemeClr val="tx1">
                      <a:lumMod val="65000"/>
                      <a:lumOff val="35000"/>
                    </a:schemeClr>
                  </a:solidFill>
                  <a:cs typeface="+mn-ea"/>
                  <a:sym typeface="+mn-lt"/>
                </a:rPr>
                <a:t>单击此处添加文字</a:t>
              </a:r>
              <a:endParaRPr lang="en-US"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1174" name="组合 1173"/>
          <p:cNvGrpSpPr/>
          <p:nvPr/>
        </p:nvGrpSpPr>
        <p:grpSpPr>
          <a:xfrm>
            <a:off x="368497" y="5014657"/>
            <a:ext cx="4779510" cy="651421"/>
            <a:chOff x="446120" y="4778105"/>
            <a:chExt cx="4780132" cy="651421"/>
          </a:xfrm>
        </p:grpSpPr>
        <p:grpSp>
          <p:nvGrpSpPr>
            <p:cNvPr id="325" name="组合 324"/>
            <p:cNvGrpSpPr/>
            <p:nvPr/>
          </p:nvGrpSpPr>
          <p:grpSpPr>
            <a:xfrm>
              <a:off x="446120" y="4778105"/>
              <a:ext cx="533400" cy="533400"/>
              <a:chOff x="5956300" y="3050815"/>
              <a:chExt cx="533400" cy="533400"/>
            </a:xfrm>
          </p:grpSpPr>
          <p:sp>
            <p:nvSpPr>
              <p:cNvPr id="326" name="椭圆 325"/>
              <p:cNvSpPr/>
              <p:nvPr/>
            </p:nvSpPr>
            <p:spPr>
              <a:xfrm>
                <a:off x="5956300" y="3050815"/>
                <a:ext cx="533400" cy="533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7" name="矩形 326"/>
              <p:cNvSpPr/>
              <p:nvPr/>
            </p:nvSpPr>
            <p:spPr>
              <a:xfrm>
                <a:off x="6082577" y="3110581"/>
                <a:ext cx="276074" cy="372410"/>
              </a:xfrm>
              <a:prstGeom prst="rect">
                <a:avLst/>
              </a:prstGeom>
            </p:spPr>
            <p:txBody>
              <a:bodyPr wrap="none">
                <a:spAutoFit/>
              </a:bodyPr>
              <a:lstStyle/>
              <a:p>
                <a:pPr>
                  <a:lnSpc>
                    <a:spcPct val="130000"/>
                  </a:lnSpc>
                </a:pPr>
                <a:r>
                  <a:rPr lang="en-US" altLang="zh-CN" sz="1400" b="1" dirty="0" smtClean="0">
                    <a:solidFill>
                      <a:schemeClr val="bg1"/>
                    </a:solidFill>
                    <a:cs typeface="+mn-ea"/>
                    <a:sym typeface="+mn-lt"/>
                  </a:rPr>
                  <a:t>4</a:t>
                </a:r>
                <a:endParaRPr lang="en-US" altLang="zh-CN" sz="1400" b="1" dirty="0">
                  <a:solidFill>
                    <a:schemeClr val="bg1"/>
                  </a:solidFill>
                  <a:cs typeface="+mn-ea"/>
                  <a:sym typeface="+mn-lt"/>
                </a:endParaRPr>
              </a:p>
            </p:txBody>
          </p:sp>
        </p:grpSp>
        <p:sp>
          <p:nvSpPr>
            <p:cNvPr id="328" name="Rectangle 9"/>
            <p:cNvSpPr/>
            <p:nvPr/>
          </p:nvSpPr>
          <p:spPr>
            <a:xfrm>
              <a:off x="1043958" y="4778579"/>
              <a:ext cx="4182294" cy="650947"/>
            </a:xfrm>
            <a:prstGeom prst="rect">
              <a:avLst/>
            </a:prstGeom>
          </p:spPr>
          <p:txBody>
            <a:bodyPr wrap="square">
              <a:spAutoFit/>
            </a:bodyPr>
            <a:lstStyle/>
            <a:p>
              <a:pPr>
                <a:lnSpc>
                  <a:spcPct val="130000"/>
                </a:lnSpc>
              </a:pPr>
              <a:r>
                <a:rPr lang="zh-CN" altLang="en-US" sz="1100" b="1" dirty="0" smtClean="0">
                  <a:solidFill>
                    <a:schemeClr val="tx1">
                      <a:lumMod val="65000"/>
                      <a:lumOff val="35000"/>
                    </a:schemeClr>
                  </a:solidFill>
                  <a:cs typeface="+mn-ea"/>
                  <a:sym typeface="+mn-lt"/>
                </a:rPr>
                <a:t>单击此处添加文字</a:t>
              </a:r>
              <a:endParaRPr lang="en-US"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sp>
        <p:nvSpPr>
          <p:cNvPr id="3" name="标题 2"/>
          <p:cNvSpPr>
            <a:spLocks noGrp="1"/>
          </p:cNvSpPr>
          <p:nvPr>
            <p:ph type="title"/>
          </p:nvPr>
        </p:nvSpPr>
        <p:spPr/>
        <p:txBody>
          <a:bodyPr>
            <a:normAutofit fontScale="90000"/>
          </a:bodyPr>
          <a:lstStyle/>
          <a:p>
            <a:r>
              <a:rPr lang="zh-CN" altLang="en-US" smtClean="0">
                <a:sym typeface="+mn-lt"/>
              </a:rPr>
              <a:t>单击此处添加标题</a:t>
            </a:r>
            <a:endParaRPr lang="zh-CN" altLang="en-US" dirty="0">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wipe/>
      </p:transition>
    </mc:Choice>
    <mc:Fallback>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72"/>
                                        </p:tgtEl>
                                        <p:attrNameLst>
                                          <p:attrName>style.visibility</p:attrName>
                                        </p:attrNameLst>
                                      </p:cBhvr>
                                      <p:to>
                                        <p:strVal val="visible"/>
                                      </p:to>
                                    </p:set>
                                    <p:anim calcmode="lin" valueType="num">
                                      <p:cBhvr additive="base">
                                        <p:cTn id="7" dur="500" fill="hold"/>
                                        <p:tgtEl>
                                          <p:spTgt spid="1172"/>
                                        </p:tgtEl>
                                        <p:attrNameLst>
                                          <p:attrName>ppt_x</p:attrName>
                                        </p:attrNameLst>
                                      </p:cBhvr>
                                      <p:tavLst>
                                        <p:tav tm="0">
                                          <p:val>
                                            <p:strVal val="1+#ppt_w/2"/>
                                          </p:val>
                                        </p:tav>
                                        <p:tav tm="100000">
                                          <p:val>
                                            <p:strVal val="#ppt_x"/>
                                          </p:val>
                                        </p:tav>
                                      </p:tavLst>
                                    </p:anim>
                                    <p:anim calcmode="lin" valueType="num">
                                      <p:cBhvr additive="base">
                                        <p:cTn id="8" dur="500" fill="hold"/>
                                        <p:tgtEl>
                                          <p:spTgt spid="117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42"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out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1177"/>
                                        </p:tgtEl>
                                        <p:attrNameLst>
                                          <p:attrName>style.visibility</p:attrName>
                                        </p:attrNameLst>
                                      </p:cBhvr>
                                      <p:to>
                                        <p:strVal val="visible"/>
                                      </p:to>
                                    </p:set>
                                    <p:anim calcmode="lin" valueType="num">
                                      <p:cBhvr additive="base">
                                        <p:cTn id="30" dur="500" fill="hold"/>
                                        <p:tgtEl>
                                          <p:spTgt spid="1177"/>
                                        </p:tgtEl>
                                        <p:attrNameLst>
                                          <p:attrName>ppt_x</p:attrName>
                                        </p:attrNameLst>
                                      </p:cBhvr>
                                      <p:tavLst>
                                        <p:tav tm="0">
                                          <p:val>
                                            <p:strVal val="0-#ppt_w/2"/>
                                          </p:val>
                                        </p:tav>
                                        <p:tav tm="100000">
                                          <p:val>
                                            <p:strVal val="#ppt_x"/>
                                          </p:val>
                                        </p:tav>
                                      </p:tavLst>
                                    </p:anim>
                                    <p:anim calcmode="lin" valueType="num">
                                      <p:cBhvr additive="base">
                                        <p:cTn id="31" dur="500" fill="hold"/>
                                        <p:tgtEl>
                                          <p:spTgt spid="1177"/>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200"/>
                                  </p:stCondLst>
                                  <p:childTnLst>
                                    <p:set>
                                      <p:cBhvr>
                                        <p:cTn id="33" dur="1" fill="hold">
                                          <p:stCondLst>
                                            <p:cond delay="0"/>
                                          </p:stCondLst>
                                        </p:cTn>
                                        <p:tgtEl>
                                          <p:spTgt spid="1176"/>
                                        </p:tgtEl>
                                        <p:attrNameLst>
                                          <p:attrName>style.visibility</p:attrName>
                                        </p:attrNameLst>
                                      </p:cBhvr>
                                      <p:to>
                                        <p:strVal val="visible"/>
                                      </p:to>
                                    </p:set>
                                    <p:anim calcmode="lin" valueType="num">
                                      <p:cBhvr additive="base">
                                        <p:cTn id="34" dur="500" fill="hold"/>
                                        <p:tgtEl>
                                          <p:spTgt spid="1176"/>
                                        </p:tgtEl>
                                        <p:attrNameLst>
                                          <p:attrName>ppt_x</p:attrName>
                                        </p:attrNameLst>
                                      </p:cBhvr>
                                      <p:tavLst>
                                        <p:tav tm="0">
                                          <p:val>
                                            <p:strVal val="0-#ppt_w/2"/>
                                          </p:val>
                                        </p:tav>
                                        <p:tav tm="100000">
                                          <p:val>
                                            <p:strVal val="#ppt_x"/>
                                          </p:val>
                                        </p:tav>
                                      </p:tavLst>
                                    </p:anim>
                                    <p:anim calcmode="lin" valueType="num">
                                      <p:cBhvr additive="base">
                                        <p:cTn id="35" dur="500" fill="hold"/>
                                        <p:tgtEl>
                                          <p:spTgt spid="1176"/>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400"/>
                                  </p:stCondLst>
                                  <p:childTnLst>
                                    <p:set>
                                      <p:cBhvr>
                                        <p:cTn id="37" dur="1" fill="hold">
                                          <p:stCondLst>
                                            <p:cond delay="0"/>
                                          </p:stCondLst>
                                        </p:cTn>
                                        <p:tgtEl>
                                          <p:spTgt spid="1175"/>
                                        </p:tgtEl>
                                        <p:attrNameLst>
                                          <p:attrName>style.visibility</p:attrName>
                                        </p:attrNameLst>
                                      </p:cBhvr>
                                      <p:to>
                                        <p:strVal val="visible"/>
                                      </p:to>
                                    </p:set>
                                    <p:anim calcmode="lin" valueType="num">
                                      <p:cBhvr additive="base">
                                        <p:cTn id="38" dur="500" fill="hold"/>
                                        <p:tgtEl>
                                          <p:spTgt spid="1175"/>
                                        </p:tgtEl>
                                        <p:attrNameLst>
                                          <p:attrName>ppt_x</p:attrName>
                                        </p:attrNameLst>
                                      </p:cBhvr>
                                      <p:tavLst>
                                        <p:tav tm="0">
                                          <p:val>
                                            <p:strVal val="0-#ppt_w/2"/>
                                          </p:val>
                                        </p:tav>
                                        <p:tav tm="100000">
                                          <p:val>
                                            <p:strVal val="#ppt_x"/>
                                          </p:val>
                                        </p:tav>
                                      </p:tavLst>
                                    </p:anim>
                                    <p:anim calcmode="lin" valueType="num">
                                      <p:cBhvr additive="base">
                                        <p:cTn id="39" dur="500" fill="hold"/>
                                        <p:tgtEl>
                                          <p:spTgt spid="1175"/>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600"/>
                                  </p:stCondLst>
                                  <p:childTnLst>
                                    <p:set>
                                      <p:cBhvr>
                                        <p:cTn id="41" dur="1" fill="hold">
                                          <p:stCondLst>
                                            <p:cond delay="0"/>
                                          </p:stCondLst>
                                        </p:cTn>
                                        <p:tgtEl>
                                          <p:spTgt spid="1174"/>
                                        </p:tgtEl>
                                        <p:attrNameLst>
                                          <p:attrName>style.visibility</p:attrName>
                                        </p:attrNameLst>
                                      </p:cBhvr>
                                      <p:to>
                                        <p:strVal val="visible"/>
                                      </p:to>
                                    </p:set>
                                    <p:anim calcmode="lin" valueType="num">
                                      <p:cBhvr additive="base">
                                        <p:cTn id="42" dur="500" fill="hold"/>
                                        <p:tgtEl>
                                          <p:spTgt spid="1174"/>
                                        </p:tgtEl>
                                        <p:attrNameLst>
                                          <p:attrName>ppt_x</p:attrName>
                                        </p:attrNameLst>
                                      </p:cBhvr>
                                      <p:tavLst>
                                        <p:tav tm="0">
                                          <p:val>
                                            <p:strVal val="0-#ppt_w/2"/>
                                          </p:val>
                                        </p:tav>
                                        <p:tav tm="100000">
                                          <p:val>
                                            <p:strVal val="#ppt_x"/>
                                          </p:val>
                                        </p:tav>
                                      </p:tavLst>
                                    </p:anim>
                                    <p:anim calcmode="lin" valueType="num">
                                      <p:cBhvr additive="base">
                                        <p:cTn id="43" dur="500" fill="hold"/>
                                        <p:tgtEl>
                                          <p:spTgt spid="11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 y="1732464"/>
            <a:ext cx="5510534" cy="1472651"/>
            <a:chOff x="1" y="1732463"/>
            <a:chExt cx="5511251" cy="1472651"/>
          </a:xfrm>
        </p:grpSpPr>
        <p:grpSp>
          <p:nvGrpSpPr>
            <p:cNvPr id="87" name="Group 1269"/>
            <p:cNvGrpSpPr/>
            <p:nvPr/>
          </p:nvGrpSpPr>
          <p:grpSpPr>
            <a:xfrm>
              <a:off x="1" y="1732463"/>
              <a:ext cx="5511251" cy="1472651"/>
              <a:chOff x="0" y="0"/>
              <a:chExt cx="5511250" cy="1472650"/>
            </a:xfrm>
          </p:grpSpPr>
          <p:sp>
            <p:nvSpPr>
              <p:cNvPr id="88" name="Shape 1265"/>
              <p:cNvSpPr/>
              <p:nvPr/>
            </p:nvSpPr>
            <p:spPr>
              <a:xfrm>
                <a:off x="0" y="243955"/>
                <a:ext cx="4445391" cy="984740"/>
              </a:xfrm>
              <a:prstGeom prst="rect">
                <a:avLst/>
              </a:prstGeom>
              <a:solidFill>
                <a:schemeClr val="accent2"/>
              </a:solidFill>
              <a:ln w="12700" cap="flat">
                <a:noFill/>
                <a:miter lim="400000"/>
              </a:ln>
              <a:effectLst/>
            </p:spPr>
            <p:txBody>
              <a:bodyPr wrap="square" lIns="0" tIns="0" rIns="0" bIns="0" numCol="1" anchor="ctr">
                <a:noAutofit/>
              </a:bodyPr>
              <a:lstStyle/>
              <a:p>
                <a:pPr lvl="0" algn="ctr">
                  <a:defRPr>
                    <a:solidFill>
                      <a:srgbClr val="FFFFFF"/>
                    </a:solidFill>
                  </a:defRPr>
                </a:pPr>
                <a:endParaRPr>
                  <a:cs typeface="+mn-ea"/>
                  <a:sym typeface="+mn-lt"/>
                </a:endParaRPr>
              </a:p>
            </p:txBody>
          </p:sp>
          <p:grpSp>
            <p:nvGrpSpPr>
              <p:cNvPr id="89" name="Group 1268"/>
              <p:cNvGrpSpPr/>
              <p:nvPr/>
            </p:nvGrpSpPr>
            <p:grpSpPr>
              <a:xfrm>
                <a:off x="4038600" y="-1"/>
                <a:ext cx="1472651" cy="1472652"/>
                <a:chOff x="0" y="0"/>
                <a:chExt cx="1472650" cy="1472650"/>
              </a:xfrm>
            </p:grpSpPr>
            <p:sp>
              <p:nvSpPr>
                <p:cNvPr id="90" name="Shape 1266"/>
                <p:cNvSpPr/>
                <p:nvPr/>
              </p:nvSpPr>
              <p:spPr>
                <a:xfrm>
                  <a:off x="-1" y="-1"/>
                  <a:ext cx="1472652" cy="147265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lgn="ctr">
                    <a:defRPr>
                      <a:solidFill>
                        <a:srgbClr val="FFFFFF"/>
                      </a:solidFill>
                    </a:defRPr>
                  </a:pPr>
                  <a:endParaRPr>
                    <a:cs typeface="+mn-ea"/>
                    <a:sym typeface="+mn-lt"/>
                  </a:endParaRPr>
                </a:p>
              </p:txBody>
            </p:sp>
            <p:sp>
              <p:nvSpPr>
                <p:cNvPr id="91" name="Shape 1267"/>
                <p:cNvSpPr/>
                <p:nvPr/>
              </p:nvSpPr>
              <p:spPr>
                <a:xfrm>
                  <a:off x="127791" y="127791"/>
                  <a:ext cx="1217067" cy="121706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CFCFC"/>
                </a:solidFill>
                <a:ln w="12700" cap="flat">
                  <a:noFill/>
                  <a:miter lim="400000"/>
                </a:ln>
                <a:effectLst/>
              </p:spPr>
              <p:txBody>
                <a:bodyPr wrap="square" lIns="0" tIns="0" rIns="0" bIns="0" numCol="1" anchor="ctr">
                  <a:noAutofit/>
                </a:bodyPr>
                <a:lstStyle/>
                <a:p>
                  <a:pPr lvl="0" algn="ctr">
                    <a:defRPr>
                      <a:solidFill>
                        <a:srgbClr val="FFFFFF"/>
                      </a:solidFill>
                    </a:defRPr>
                  </a:pPr>
                  <a:endParaRPr>
                    <a:cs typeface="+mn-ea"/>
                    <a:sym typeface="+mn-lt"/>
                  </a:endParaRPr>
                </a:p>
              </p:txBody>
            </p:sp>
          </p:grpSp>
        </p:grpSp>
        <p:sp>
          <p:nvSpPr>
            <p:cNvPr id="92" name="Shape 1270"/>
            <p:cNvSpPr/>
            <p:nvPr/>
          </p:nvSpPr>
          <p:spPr>
            <a:xfrm>
              <a:off x="4542637" y="2236218"/>
              <a:ext cx="464325" cy="465118"/>
            </a:xfrm>
            <a:custGeom>
              <a:avLst/>
              <a:gdLst/>
              <a:ahLst/>
              <a:cxnLst>
                <a:cxn ang="0">
                  <a:pos x="wd2" y="hd2"/>
                </a:cxn>
                <a:cxn ang="5400000">
                  <a:pos x="wd2" y="hd2"/>
                </a:cxn>
                <a:cxn ang="10800000">
                  <a:pos x="wd2" y="hd2"/>
                </a:cxn>
                <a:cxn ang="16200000">
                  <a:pos x="wd2" y="hd2"/>
                </a:cxn>
              </a:cxnLst>
              <a:rect l="0" t="0" r="r" b="b"/>
              <a:pathLst>
                <a:path w="21019" h="21600" extrusionOk="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30"/>
                  </a:moveTo>
                  <a:cubicBezTo>
                    <a:pt x="5813" y="18425"/>
                    <a:pt x="5454" y="17482"/>
                    <a:pt x="4730" y="16740"/>
                  </a:cubicBezTo>
                  <a:cubicBezTo>
                    <a:pt x="4046" y="16035"/>
                    <a:pt x="3150" y="15629"/>
                    <a:pt x="2257" y="15593"/>
                  </a:cubicBezTo>
                  <a:lnTo>
                    <a:pt x="2911" y="13158"/>
                  </a:lnTo>
                  <a:cubicBezTo>
                    <a:pt x="2959" y="12996"/>
                    <a:pt x="3052" y="12836"/>
                    <a:pt x="3168" y="12696"/>
                  </a:cubicBezTo>
                  <a:cubicBezTo>
                    <a:pt x="4485" y="11727"/>
                    <a:pt x="6512" y="12013"/>
                    <a:pt x="7920" y="13461"/>
                  </a:cubicBezTo>
                  <a:cubicBezTo>
                    <a:pt x="9409" y="14991"/>
                    <a:pt x="9639" y="17231"/>
                    <a:pt x="8492" y="18569"/>
                  </a:cubicBezTo>
                  <a:cubicBezTo>
                    <a:pt x="8416" y="18610"/>
                    <a:pt x="8339" y="18649"/>
                    <a:pt x="8256" y="18676"/>
                  </a:cubicBezTo>
                  <a:cubicBezTo>
                    <a:pt x="8256" y="18676"/>
                    <a:pt x="5828" y="19330"/>
                    <a:pt x="5828" y="19330"/>
                  </a:cubicBezTo>
                  <a:close/>
                  <a:moveTo>
                    <a:pt x="2737" y="20165"/>
                  </a:moveTo>
                  <a:cubicBezTo>
                    <a:pt x="2665" y="20182"/>
                    <a:pt x="2443" y="20240"/>
                    <a:pt x="2291" y="20250"/>
                  </a:cubicBezTo>
                  <a:cubicBezTo>
                    <a:pt x="1751" y="20245"/>
                    <a:pt x="1313" y="19793"/>
                    <a:pt x="1313" y="19238"/>
                  </a:cubicBezTo>
                  <a:cubicBezTo>
                    <a:pt x="1321" y="19125"/>
                    <a:pt x="1365" y="18930"/>
                    <a:pt x="1380" y="18858"/>
                  </a:cubicBezTo>
                  <a:lnTo>
                    <a:pt x="2071" y="16284"/>
                  </a:lnTo>
                  <a:cubicBezTo>
                    <a:pt x="2822" y="16262"/>
                    <a:pt x="3630" y="16563"/>
                    <a:pt x="4265" y="17216"/>
                  </a:cubicBezTo>
                  <a:cubicBezTo>
                    <a:pt x="4911" y="17879"/>
                    <a:pt x="5214" y="18726"/>
                    <a:pt x="5181" y="19505"/>
                  </a:cubicBezTo>
                  <a:cubicBezTo>
                    <a:pt x="5181" y="19505"/>
                    <a:pt x="2737" y="20165"/>
                    <a:pt x="2737" y="20165"/>
                  </a:cubicBezTo>
                  <a:close/>
                  <a:moveTo>
                    <a:pt x="6888" y="11180"/>
                  </a:moveTo>
                  <a:cubicBezTo>
                    <a:pt x="6280" y="10928"/>
                    <a:pt x="5642" y="10783"/>
                    <a:pt x="5004" y="10774"/>
                  </a:cubicBezTo>
                  <a:lnTo>
                    <a:pt x="10063" y="5536"/>
                  </a:lnTo>
                  <a:cubicBezTo>
                    <a:pt x="10838" y="4759"/>
                    <a:pt x="11966" y="4536"/>
                    <a:pt x="13077" y="4819"/>
                  </a:cubicBezTo>
                  <a:cubicBezTo>
                    <a:pt x="13077" y="4819"/>
                    <a:pt x="6888" y="11180"/>
                    <a:pt x="6888" y="11180"/>
                  </a:cubicBezTo>
                  <a:close/>
                  <a:moveTo>
                    <a:pt x="9717" y="13673"/>
                  </a:moveTo>
                  <a:cubicBezTo>
                    <a:pt x="9473" y="13259"/>
                    <a:pt x="9194" y="12860"/>
                    <a:pt x="8848" y="12506"/>
                  </a:cubicBezTo>
                  <a:cubicBezTo>
                    <a:pt x="8447" y="12094"/>
                    <a:pt x="7986" y="11771"/>
                    <a:pt x="7507" y="11499"/>
                  </a:cubicBezTo>
                  <a:lnTo>
                    <a:pt x="13767" y="5064"/>
                  </a:lnTo>
                  <a:cubicBezTo>
                    <a:pt x="14259" y="5288"/>
                    <a:pt x="14729" y="5607"/>
                    <a:pt x="15145" y="6035"/>
                  </a:cubicBezTo>
                  <a:cubicBezTo>
                    <a:pt x="15500" y="6398"/>
                    <a:pt x="15775" y="6806"/>
                    <a:pt x="15987" y="7229"/>
                  </a:cubicBezTo>
                  <a:cubicBezTo>
                    <a:pt x="15987" y="7229"/>
                    <a:pt x="9717" y="13673"/>
                    <a:pt x="9717" y="13673"/>
                  </a:cubicBezTo>
                  <a:close/>
                  <a:moveTo>
                    <a:pt x="10519" y="16062"/>
                  </a:moveTo>
                  <a:cubicBezTo>
                    <a:pt x="10465" y="15453"/>
                    <a:pt x="10298" y="14855"/>
                    <a:pt x="10047" y="14289"/>
                  </a:cubicBezTo>
                  <a:lnTo>
                    <a:pt x="16257" y="7906"/>
                  </a:lnTo>
                  <a:cubicBezTo>
                    <a:pt x="16637" y="9140"/>
                    <a:pt x="16442" y="10429"/>
                    <a:pt x="15610" y="11285"/>
                  </a:cubicBezTo>
                  <a:cubicBezTo>
                    <a:pt x="15604" y="11291"/>
                    <a:pt x="15598" y="11294"/>
                    <a:pt x="15593" y="11299"/>
                  </a:cubicBezTo>
                  <a:lnTo>
                    <a:pt x="15602" y="11307"/>
                  </a:lnTo>
                  <a:lnTo>
                    <a:pt x="10525" y="16566"/>
                  </a:lnTo>
                  <a:cubicBezTo>
                    <a:pt x="10527" y="16398"/>
                    <a:pt x="10534" y="16233"/>
                    <a:pt x="10519" y="16062"/>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8"/>
                  </a:lnTo>
                  <a:cubicBezTo>
                    <a:pt x="1998" y="11967"/>
                    <a:pt x="1771" y="12365"/>
                    <a:pt x="1645" y="12798"/>
                  </a:cubicBezTo>
                  <a:lnTo>
                    <a:pt x="102" y="18542"/>
                  </a:lnTo>
                  <a:cubicBezTo>
                    <a:pt x="100" y="18558"/>
                    <a:pt x="0" y="19009"/>
                    <a:pt x="0" y="19238"/>
                  </a:cubicBezTo>
                  <a:cubicBezTo>
                    <a:pt x="0" y="20542"/>
                    <a:pt x="1030" y="21600"/>
                    <a:pt x="2302" y="21600"/>
                  </a:cubicBezTo>
                  <a:cubicBezTo>
                    <a:pt x="2554" y="21600"/>
                    <a:pt x="3044" y="21476"/>
                    <a:pt x="3062" y="21474"/>
                  </a:cubicBezTo>
                  <a:lnTo>
                    <a:pt x="8630" y="19970"/>
                  </a:lnTo>
                  <a:cubicBezTo>
                    <a:pt x="9054" y="19840"/>
                    <a:pt x="9439" y="19605"/>
                    <a:pt x="9750" y="19284"/>
                  </a:cubicBezTo>
                  <a:lnTo>
                    <a:pt x="19776" y="8899"/>
                  </a:lnTo>
                  <a:cubicBezTo>
                    <a:pt x="21600" y="7023"/>
                    <a:pt x="21394" y="3881"/>
                    <a:pt x="19308" y="1741"/>
                  </a:cubicBezTo>
                </a:path>
              </a:pathLst>
            </a:custGeom>
            <a:solidFill>
              <a:schemeClr val="accent2"/>
            </a:solidFill>
            <a:ln w="12700">
              <a:miter lim="400000"/>
            </a:ln>
          </p:spPr>
          <p:txBody>
            <a:bodyPr lIns="0" tIns="0" rIns="0" bIns="0" anchor="ctr"/>
            <a:lstStyle/>
            <a:p>
              <a:pPr lvl="0" algn="ctr" defTabSz="228600">
                <a:defRPr sz="1500">
                  <a:solidFill>
                    <a:srgbClr val="FFFFFF"/>
                  </a:solidFill>
                  <a:effectLst>
                    <a:outerShdw blurRad="38100" dist="38100" dir="2700000" rotWithShape="0">
                      <a:srgbClr val="000000"/>
                    </a:outerShdw>
                  </a:effectLst>
                  <a:latin typeface="Gill Sans"/>
                  <a:ea typeface="Gill Sans"/>
                  <a:cs typeface="Gill Sans"/>
                  <a:sym typeface="Gill Sans"/>
                </a:defRPr>
              </a:pPr>
              <a:endParaRPr>
                <a:cs typeface="+mn-ea"/>
                <a:sym typeface="+mn-lt"/>
              </a:endParaRPr>
            </a:p>
          </p:txBody>
        </p:sp>
        <p:sp>
          <p:nvSpPr>
            <p:cNvPr id="107" name="Shape 1305"/>
            <p:cNvSpPr/>
            <p:nvPr/>
          </p:nvSpPr>
          <p:spPr>
            <a:xfrm>
              <a:off x="271791" y="2125913"/>
              <a:ext cx="3738526" cy="738664"/>
            </a:xfrm>
            <a:prstGeom prst="rect">
              <a:avLst/>
            </a:prstGeom>
            <a:ln w="12700">
              <a:miter lim="400000"/>
            </a:ln>
          </p:spPr>
          <p:txBody>
            <a:bodyPr wrap="square" lIns="45719" rIns="45719">
              <a:spAutoFit/>
            </a:bodyPr>
            <a:lstStyle/>
            <a:p>
              <a:pPr algn="just"/>
              <a:r>
                <a:rPr lang="zh-CN" altLang="en-US" sz="1400" dirty="0" smtClean="0">
                  <a:solidFill>
                    <a:schemeClr val="bg1"/>
                  </a:solidFill>
                  <a:cs typeface="+mn-ea"/>
                  <a:sym typeface="+mn-lt"/>
                </a:rPr>
                <a:t>点击</a:t>
              </a:r>
              <a:r>
                <a:rPr lang="zh-CN" altLang="en-US" sz="1400" dirty="0">
                  <a:solidFill>
                    <a:schemeClr val="bg1"/>
                  </a:solidFill>
                  <a:cs typeface="+mn-ea"/>
                  <a:sym typeface="+mn-lt"/>
                </a:rPr>
                <a:t>输入简要的文字介绍，文字内容需概括精炼，不用多余的文字修饰，言简意赅的说明分项内容</a:t>
              </a:r>
              <a:r>
                <a:rPr lang="en-US" altLang="zh-CN" sz="1400" dirty="0">
                  <a:solidFill>
                    <a:schemeClr val="bg1"/>
                  </a:solidFill>
                  <a:cs typeface="+mn-ea"/>
                  <a:sym typeface="+mn-lt"/>
                </a:rPr>
                <a:t>..........</a:t>
              </a:r>
              <a:endParaRPr lang="zh-CN" altLang="en-US" sz="1400" dirty="0">
                <a:solidFill>
                  <a:schemeClr val="bg1"/>
                </a:solidFill>
                <a:cs typeface="+mn-ea"/>
                <a:sym typeface="+mn-lt"/>
              </a:endParaRPr>
            </a:p>
          </p:txBody>
        </p:sp>
      </p:grpSp>
      <p:grpSp>
        <p:nvGrpSpPr>
          <p:cNvPr id="12" name="组合 11"/>
          <p:cNvGrpSpPr/>
          <p:nvPr/>
        </p:nvGrpSpPr>
        <p:grpSpPr>
          <a:xfrm>
            <a:off x="1" y="4682221"/>
            <a:ext cx="6831437" cy="1472651"/>
            <a:chOff x="1" y="4682220"/>
            <a:chExt cx="6832326" cy="1472651"/>
          </a:xfrm>
        </p:grpSpPr>
        <p:grpSp>
          <p:nvGrpSpPr>
            <p:cNvPr id="93" name="Group 1275"/>
            <p:cNvGrpSpPr/>
            <p:nvPr/>
          </p:nvGrpSpPr>
          <p:grpSpPr>
            <a:xfrm>
              <a:off x="1" y="4682220"/>
              <a:ext cx="6832326" cy="1472651"/>
              <a:chOff x="0" y="0"/>
              <a:chExt cx="6832324" cy="1472650"/>
            </a:xfrm>
          </p:grpSpPr>
          <p:sp>
            <p:nvSpPr>
              <p:cNvPr id="94" name="Shape 1271"/>
              <p:cNvSpPr/>
              <p:nvPr/>
            </p:nvSpPr>
            <p:spPr>
              <a:xfrm>
                <a:off x="-1" y="246678"/>
                <a:ext cx="6096001" cy="984740"/>
              </a:xfrm>
              <a:prstGeom prst="rect">
                <a:avLst/>
              </a:prstGeom>
              <a:solidFill>
                <a:schemeClr val="accent5"/>
              </a:solidFill>
              <a:ln w="12700" cap="flat">
                <a:noFill/>
                <a:miter lim="400000"/>
              </a:ln>
              <a:effectLst/>
            </p:spPr>
            <p:txBody>
              <a:bodyPr wrap="square" lIns="0" tIns="0" rIns="0" bIns="0" numCol="1" anchor="ctr">
                <a:noAutofit/>
              </a:bodyPr>
              <a:lstStyle/>
              <a:p>
                <a:pPr lvl="0" algn="ctr">
                  <a:defRPr>
                    <a:solidFill>
                      <a:srgbClr val="FFFFFF"/>
                    </a:solidFill>
                  </a:defRPr>
                </a:pPr>
                <a:endParaRPr>
                  <a:cs typeface="+mn-ea"/>
                  <a:sym typeface="+mn-lt"/>
                </a:endParaRPr>
              </a:p>
            </p:txBody>
          </p:sp>
          <p:grpSp>
            <p:nvGrpSpPr>
              <p:cNvPr id="95" name="Group 1274"/>
              <p:cNvGrpSpPr/>
              <p:nvPr/>
            </p:nvGrpSpPr>
            <p:grpSpPr>
              <a:xfrm>
                <a:off x="5359674" y="-1"/>
                <a:ext cx="1472651" cy="1472652"/>
                <a:chOff x="0" y="0"/>
                <a:chExt cx="1472650" cy="1472650"/>
              </a:xfrm>
            </p:grpSpPr>
            <p:sp>
              <p:nvSpPr>
                <p:cNvPr id="96" name="Shape 1272"/>
                <p:cNvSpPr/>
                <p:nvPr/>
              </p:nvSpPr>
              <p:spPr>
                <a:xfrm>
                  <a:off x="-1" y="-1"/>
                  <a:ext cx="1472652" cy="147265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wrap="square" lIns="0" tIns="0" rIns="0" bIns="0" numCol="1" anchor="ctr">
                  <a:noAutofit/>
                </a:bodyPr>
                <a:lstStyle/>
                <a:p>
                  <a:pPr lvl="0" algn="ctr">
                    <a:defRPr>
                      <a:solidFill>
                        <a:srgbClr val="FFFFFF"/>
                      </a:solidFill>
                    </a:defRPr>
                  </a:pPr>
                  <a:endParaRPr>
                    <a:cs typeface="+mn-ea"/>
                    <a:sym typeface="+mn-lt"/>
                  </a:endParaRPr>
                </a:p>
              </p:txBody>
            </p:sp>
            <p:sp>
              <p:nvSpPr>
                <p:cNvPr id="97" name="Shape 1273"/>
                <p:cNvSpPr/>
                <p:nvPr/>
              </p:nvSpPr>
              <p:spPr>
                <a:xfrm>
                  <a:off x="127791" y="127791"/>
                  <a:ext cx="1217067" cy="121706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CFCFC"/>
                </a:solidFill>
                <a:ln w="12700" cap="flat">
                  <a:noFill/>
                  <a:miter lim="400000"/>
                </a:ln>
                <a:effectLst/>
              </p:spPr>
              <p:txBody>
                <a:bodyPr wrap="square" lIns="0" tIns="0" rIns="0" bIns="0" numCol="1" anchor="ctr">
                  <a:noAutofit/>
                </a:bodyPr>
                <a:lstStyle/>
                <a:p>
                  <a:pPr lvl="0" algn="ctr">
                    <a:defRPr>
                      <a:solidFill>
                        <a:srgbClr val="FFFFFF"/>
                      </a:solidFill>
                    </a:defRPr>
                  </a:pPr>
                  <a:endParaRPr>
                    <a:cs typeface="+mn-ea"/>
                    <a:sym typeface="+mn-lt"/>
                  </a:endParaRPr>
                </a:p>
              </p:txBody>
            </p:sp>
          </p:grpSp>
        </p:grpSp>
        <p:grpSp>
          <p:nvGrpSpPr>
            <p:cNvPr id="98" name="Group 1278"/>
            <p:cNvGrpSpPr/>
            <p:nvPr/>
          </p:nvGrpSpPr>
          <p:grpSpPr>
            <a:xfrm>
              <a:off x="5936458" y="5185976"/>
              <a:ext cx="319089" cy="465117"/>
              <a:chOff x="0" y="0"/>
              <a:chExt cx="319088" cy="465116"/>
            </a:xfrm>
            <a:solidFill>
              <a:schemeClr val="accent5"/>
            </a:solidFill>
          </p:grpSpPr>
          <p:sp>
            <p:nvSpPr>
              <p:cNvPr id="99" name="Shape 1276"/>
              <p:cNvSpPr/>
              <p:nvPr/>
            </p:nvSpPr>
            <p:spPr>
              <a:xfrm>
                <a:off x="-1" y="0"/>
                <a:ext cx="319090" cy="465117"/>
              </a:xfrm>
              <a:custGeom>
                <a:avLst/>
                <a:gdLst/>
                <a:ahLst/>
                <a:cxnLst>
                  <a:cxn ang="0">
                    <a:pos x="wd2" y="hd2"/>
                  </a:cxn>
                  <a:cxn ang="5400000">
                    <a:pos x="wd2" y="hd2"/>
                  </a:cxn>
                  <a:cxn ang="10800000">
                    <a:pos x="wd2" y="hd2"/>
                  </a:cxn>
                  <a:cxn ang="16200000">
                    <a:pos x="wd2" y="hd2"/>
                  </a:cxn>
                </a:cxnLst>
                <a:rect l="0" t="0" r="r" b="b"/>
                <a:pathLst>
                  <a:path w="21600" h="21600" extrusionOk="0">
                    <a:moveTo>
                      <a:pt x="15386" y="14176"/>
                    </a:moveTo>
                    <a:lnTo>
                      <a:pt x="6223" y="14176"/>
                    </a:lnTo>
                    <a:cubicBezTo>
                      <a:pt x="5734" y="13447"/>
                      <a:pt x="5147" y="12717"/>
                      <a:pt x="4568" y="12004"/>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2"/>
                    </a:cubicBezTo>
                    <a:cubicBezTo>
                      <a:pt x="16455" y="12724"/>
                      <a:pt x="15873" y="13450"/>
                      <a:pt x="15386" y="14176"/>
                    </a:cubicBezTo>
                    <a:moveTo>
                      <a:pt x="10800" y="20250"/>
                    </a:moveTo>
                    <a:cubicBezTo>
                      <a:pt x="9805" y="20250"/>
                      <a:pt x="9347" y="20172"/>
                      <a:pt x="8839" y="19407"/>
                    </a:cubicBezTo>
                    <a:lnTo>
                      <a:pt x="13000" y="19049"/>
                    </a:lnTo>
                    <a:cubicBezTo>
                      <a:pt x="12398" y="20165"/>
                      <a:pt x="11959" y="20250"/>
                      <a:pt x="10800" y="20250"/>
                    </a:cubicBezTo>
                    <a:moveTo>
                      <a:pt x="7595" y="16814"/>
                    </a:moveTo>
                    <a:cubicBezTo>
                      <a:pt x="7417" y="16408"/>
                      <a:pt x="7215" y="15979"/>
                      <a:pt x="6991" y="15526"/>
                    </a:cubicBezTo>
                    <a:lnTo>
                      <a:pt x="14616" y="15526"/>
                    </a:lnTo>
                    <a:cubicBezTo>
                      <a:pt x="14496" y="15768"/>
                      <a:pt x="14375" y="16011"/>
                      <a:pt x="14270" y="16240"/>
                    </a:cubicBezTo>
                    <a:cubicBezTo>
                      <a:pt x="14270" y="16240"/>
                      <a:pt x="7595" y="16814"/>
                      <a:pt x="7595" y="16814"/>
                    </a:cubicBezTo>
                    <a:close/>
                    <a:moveTo>
                      <a:pt x="13345" y="18344"/>
                    </a:moveTo>
                    <a:lnTo>
                      <a:pt x="8476" y="18763"/>
                    </a:lnTo>
                    <a:cubicBezTo>
                      <a:pt x="8303" y="18417"/>
                      <a:pt x="8116" y="18012"/>
                      <a:pt x="7890" y="17484"/>
                    </a:cubicBezTo>
                    <a:cubicBezTo>
                      <a:pt x="7887" y="17478"/>
                      <a:pt x="7883" y="17470"/>
                      <a:pt x="7881" y="17463"/>
                    </a:cubicBezTo>
                    <a:lnTo>
                      <a:pt x="13957" y="16942"/>
                    </a:lnTo>
                    <a:cubicBezTo>
                      <a:pt x="13871" y="17141"/>
                      <a:pt x="13778" y="17351"/>
                      <a:pt x="13698" y="17538"/>
                    </a:cubicBezTo>
                    <a:cubicBezTo>
                      <a:pt x="13569" y="17842"/>
                      <a:pt x="13453" y="18105"/>
                      <a:pt x="13345" y="18344"/>
                    </a:cubicBezTo>
                    <a:moveTo>
                      <a:pt x="10800" y="0"/>
                    </a:moveTo>
                    <a:cubicBezTo>
                      <a:pt x="4835" y="0"/>
                      <a:pt x="0" y="3324"/>
                      <a:pt x="0" y="7425"/>
                    </a:cubicBezTo>
                    <a:cubicBezTo>
                      <a:pt x="0" y="10146"/>
                      <a:pt x="3621" y="13030"/>
                      <a:pt x="4939" y="15563"/>
                    </a:cubicBezTo>
                    <a:cubicBezTo>
                      <a:pt x="6906" y="19340"/>
                      <a:pt x="6688" y="21600"/>
                      <a:pt x="10800" y="21600"/>
                    </a:cubicBezTo>
                    <a:cubicBezTo>
                      <a:pt x="14972" y="21600"/>
                      <a:pt x="14692" y="19350"/>
                      <a:pt x="16660" y="15578"/>
                    </a:cubicBezTo>
                    <a:cubicBezTo>
                      <a:pt x="17983" y="13040"/>
                      <a:pt x="21600" y="10124"/>
                      <a:pt x="21600" y="7425"/>
                    </a:cubicBezTo>
                    <a:cubicBezTo>
                      <a:pt x="21600" y="3324"/>
                      <a:pt x="16764" y="0"/>
                      <a:pt x="10800" y="0"/>
                    </a:cubicBezTo>
                  </a:path>
                </a:pathLst>
              </a:custGeom>
              <a:grpFill/>
              <a:ln w="12700" cap="flat">
                <a:noFill/>
                <a:miter lim="400000"/>
              </a:ln>
              <a:effectLst/>
            </p:spPr>
            <p:txBody>
              <a:bodyPr wrap="square" lIns="0" tIns="0" rIns="0" bIns="0" numCol="1" anchor="ctr">
                <a:noAutofit/>
              </a:bodyPr>
              <a:lstStyle/>
              <a:p>
                <a:pPr lvl="0" algn="ctr" defTabSz="228600"/>
                <a:endParaRPr>
                  <a:cs typeface="+mn-ea"/>
                  <a:sym typeface="+mn-lt"/>
                </a:endParaRPr>
              </a:p>
            </p:txBody>
          </p:sp>
          <p:sp>
            <p:nvSpPr>
              <p:cNvPr id="100" name="Shape 1277"/>
              <p:cNvSpPr/>
              <p:nvPr/>
            </p:nvSpPr>
            <p:spPr>
              <a:xfrm>
                <a:off x="72231" y="73025"/>
                <a:ext cx="94457" cy="94457"/>
              </a:xfrm>
              <a:custGeom>
                <a:avLst/>
                <a:gdLst/>
                <a:ahLst/>
                <a:cxnLst>
                  <a:cxn ang="0">
                    <a:pos x="wd2" y="hd2"/>
                  </a:cxn>
                  <a:cxn ang="5400000">
                    <a:pos x="wd2" y="hd2"/>
                  </a:cxn>
                  <a:cxn ang="10800000">
                    <a:pos x="wd2" y="hd2"/>
                  </a:cxn>
                  <a:cxn ang="16200000">
                    <a:pos x="wd2" y="hd2"/>
                  </a:cxn>
                </a:cxnLst>
                <a:rect l="0" t="0" r="r" b="b"/>
                <a:pathLst>
                  <a:path w="21600" h="21600" extrusionOk="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w="12700" cap="flat">
                <a:noFill/>
                <a:miter lim="400000"/>
              </a:ln>
              <a:effectLst/>
            </p:spPr>
            <p:txBody>
              <a:bodyPr wrap="square" lIns="0" tIns="0" rIns="0" bIns="0" numCol="1" anchor="ctr">
                <a:noAutofit/>
              </a:bodyPr>
              <a:lstStyle/>
              <a:p>
                <a:pPr lvl="0" algn="ctr" defTabSz="228600"/>
                <a:endParaRPr>
                  <a:cs typeface="+mn-ea"/>
                  <a:sym typeface="+mn-lt"/>
                </a:endParaRPr>
              </a:p>
            </p:txBody>
          </p:sp>
        </p:grpSp>
        <p:sp>
          <p:nvSpPr>
            <p:cNvPr id="109" name="Shape 1307"/>
            <p:cNvSpPr/>
            <p:nvPr/>
          </p:nvSpPr>
          <p:spPr>
            <a:xfrm>
              <a:off x="241859" y="5116445"/>
              <a:ext cx="3584193" cy="738664"/>
            </a:xfrm>
            <a:prstGeom prst="rect">
              <a:avLst/>
            </a:prstGeom>
            <a:ln w="12700">
              <a:miter lim="400000"/>
            </a:ln>
          </p:spPr>
          <p:txBody>
            <a:bodyPr wrap="square" lIns="45719" rIns="45719">
              <a:spAutoFit/>
            </a:bodyPr>
            <a:lstStyle/>
            <a:p>
              <a:pPr algn="just"/>
              <a:r>
                <a:rPr lang="zh-CN" altLang="en-US" sz="1400" dirty="0">
                  <a:solidFill>
                    <a:schemeClr val="bg1"/>
                  </a:solidFill>
                  <a:cs typeface="+mn-ea"/>
                  <a:sym typeface="+mn-lt"/>
                </a:rPr>
                <a:t>点击输入简要的文字介绍，文字内容需概括精炼，不用多余的文字修饰，言简意赅的说明分项内容</a:t>
              </a:r>
              <a:r>
                <a:rPr lang="en-US" altLang="zh-CN" sz="1400" dirty="0">
                  <a:solidFill>
                    <a:schemeClr val="bg1"/>
                  </a:solidFill>
                  <a:cs typeface="+mn-ea"/>
                  <a:sym typeface="+mn-lt"/>
                </a:rPr>
                <a:t>..........</a:t>
              </a:r>
              <a:endParaRPr lang="zh-CN" altLang="en-US" sz="1400" dirty="0">
                <a:solidFill>
                  <a:schemeClr val="bg1"/>
                </a:solidFill>
                <a:cs typeface="+mn-ea"/>
                <a:sym typeface="+mn-lt"/>
              </a:endParaRPr>
            </a:p>
          </p:txBody>
        </p:sp>
      </p:grpSp>
      <p:grpSp>
        <p:nvGrpSpPr>
          <p:cNvPr id="10" name="组合 9"/>
          <p:cNvGrpSpPr/>
          <p:nvPr/>
        </p:nvGrpSpPr>
        <p:grpSpPr>
          <a:xfrm>
            <a:off x="1" y="2717202"/>
            <a:ext cx="6831437" cy="1472651"/>
            <a:chOff x="1" y="2717201"/>
            <a:chExt cx="6832326" cy="1472651"/>
          </a:xfrm>
        </p:grpSpPr>
        <p:grpSp>
          <p:nvGrpSpPr>
            <p:cNvPr id="78" name="Group 1260"/>
            <p:cNvGrpSpPr/>
            <p:nvPr/>
          </p:nvGrpSpPr>
          <p:grpSpPr>
            <a:xfrm>
              <a:off x="1" y="2717201"/>
              <a:ext cx="6832326" cy="1472651"/>
              <a:chOff x="0" y="0"/>
              <a:chExt cx="6832324" cy="1472650"/>
            </a:xfrm>
          </p:grpSpPr>
          <p:sp>
            <p:nvSpPr>
              <p:cNvPr id="79" name="Shape 1256"/>
              <p:cNvSpPr/>
              <p:nvPr/>
            </p:nvSpPr>
            <p:spPr>
              <a:xfrm>
                <a:off x="-1" y="243955"/>
                <a:ext cx="6096001" cy="984740"/>
              </a:xfrm>
              <a:prstGeom prst="rect">
                <a:avLst/>
              </a:prstGeom>
              <a:solidFill>
                <a:schemeClr val="accent3"/>
              </a:solidFill>
              <a:ln w="12700" cap="flat">
                <a:noFill/>
                <a:miter lim="400000"/>
              </a:ln>
              <a:effectLst/>
            </p:spPr>
            <p:txBody>
              <a:bodyPr wrap="square" lIns="0" tIns="0" rIns="0" bIns="0" numCol="1" anchor="ctr">
                <a:noAutofit/>
              </a:bodyPr>
              <a:lstStyle/>
              <a:p>
                <a:pPr lvl="0" algn="ctr">
                  <a:defRPr>
                    <a:solidFill>
                      <a:srgbClr val="FFFFFF"/>
                    </a:solidFill>
                  </a:defRPr>
                </a:pPr>
                <a:endParaRPr>
                  <a:cs typeface="+mn-ea"/>
                  <a:sym typeface="+mn-lt"/>
                </a:endParaRPr>
              </a:p>
            </p:txBody>
          </p:sp>
          <p:grpSp>
            <p:nvGrpSpPr>
              <p:cNvPr id="80" name="Group 1259"/>
              <p:cNvGrpSpPr/>
              <p:nvPr/>
            </p:nvGrpSpPr>
            <p:grpSpPr>
              <a:xfrm>
                <a:off x="5359674" y="-1"/>
                <a:ext cx="1472651" cy="1472652"/>
                <a:chOff x="0" y="0"/>
                <a:chExt cx="1472650" cy="1472650"/>
              </a:xfrm>
            </p:grpSpPr>
            <p:sp>
              <p:nvSpPr>
                <p:cNvPr id="81" name="Shape 1257"/>
                <p:cNvSpPr/>
                <p:nvPr/>
              </p:nvSpPr>
              <p:spPr>
                <a:xfrm>
                  <a:off x="-1" y="-1"/>
                  <a:ext cx="1472652" cy="147265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lvl="0" algn="ctr">
                    <a:defRPr>
                      <a:solidFill>
                        <a:srgbClr val="FFFFFF"/>
                      </a:solidFill>
                    </a:defRPr>
                  </a:pPr>
                  <a:endParaRPr>
                    <a:cs typeface="+mn-ea"/>
                    <a:sym typeface="+mn-lt"/>
                  </a:endParaRPr>
                </a:p>
              </p:txBody>
            </p:sp>
            <p:sp>
              <p:nvSpPr>
                <p:cNvPr id="82" name="Shape 1258"/>
                <p:cNvSpPr/>
                <p:nvPr/>
              </p:nvSpPr>
              <p:spPr>
                <a:xfrm>
                  <a:off x="127791" y="127791"/>
                  <a:ext cx="1217067" cy="121706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CFCFC"/>
                </a:solidFill>
                <a:ln w="12700" cap="flat">
                  <a:noFill/>
                  <a:miter lim="400000"/>
                </a:ln>
                <a:effectLst/>
              </p:spPr>
              <p:txBody>
                <a:bodyPr wrap="square" lIns="0" tIns="0" rIns="0" bIns="0" numCol="1" anchor="ctr">
                  <a:noAutofit/>
                </a:bodyPr>
                <a:lstStyle/>
                <a:p>
                  <a:pPr lvl="0" algn="ctr">
                    <a:defRPr>
                      <a:solidFill>
                        <a:srgbClr val="FFFFFF"/>
                      </a:solidFill>
                    </a:defRPr>
                  </a:pPr>
                  <a:endParaRPr>
                    <a:cs typeface="+mn-ea"/>
                    <a:sym typeface="+mn-lt"/>
                  </a:endParaRPr>
                </a:p>
              </p:txBody>
            </p:sp>
          </p:grpSp>
        </p:grpSp>
        <p:grpSp>
          <p:nvGrpSpPr>
            <p:cNvPr id="83" name="Group 1264"/>
            <p:cNvGrpSpPr/>
            <p:nvPr/>
          </p:nvGrpSpPr>
          <p:grpSpPr>
            <a:xfrm>
              <a:off x="5936458" y="3220957"/>
              <a:ext cx="319089" cy="465139"/>
              <a:chOff x="0" y="0"/>
              <a:chExt cx="319088" cy="465137"/>
            </a:xfrm>
            <a:solidFill>
              <a:schemeClr val="accent3"/>
            </a:solidFill>
          </p:grpSpPr>
          <p:sp>
            <p:nvSpPr>
              <p:cNvPr id="84" name="Shape 1261"/>
              <p:cNvSpPr/>
              <p:nvPr/>
            </p:nvSpPr>
            <p:spPr>
              <a:xfrm>
                <a:off x="-1" y="0"/>
                <a:ext cx="319090" cy="465138"/>
              </a:xfrm>
              <a:custGeom>
                <a:avLst/>
                <a:gdLst/>
                <a:ahLst/>
                <a:cxnLst>
                  <a:cxn ang="0">
                    <a:pos x="wd2" y="hd2"/>
                  </a:cxn>
                  <a:cxn ang="5400000">
                    <a:pos x="wd2" y="hd2"/>
                  </a:cxn>
                  <a:cxn ang="10800000">
                    <a:pos x="wd2" y="hd2"/>
                  </a:cxn>
                  <a:cxn ang="16200000">
                    <a:pos x="wd2" y="hd2"/>
                  </a:cxn>
                </a:cxnLst>
                <a:rect l="0" t="0" r="r" b="b"/>
                <a:pathLst>
                  <a:path w="21600" h="21600" extrusionOk="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w="12700" cap="flat">
                <a:noFill/>
                <a:miter lim="400000"/>
              </a:ln>
              <a:effectLst/>
            </p:spPr>
            <p:txBody>
              <a:bodyPr wrap="square" lIns="0" tIns="0" rIns="0" bIns="0" numCol="1" anchor="ctr">
                <a:noAutofit/>
              </a:bodyPr>
              <a:lstStyle/>
              <a:p>
                <a:pPr lvl="0" algn="ctr" defTabSz="228600">
                  <a:defRPr sz="1500">
                    <a:solidFill>
                      <a:srgbClr val="FFFFFF"/>
                    </a:solidFill>
                    <a:effectLst>
                      <a:outerShdw blurRad="38100" dist="38100" dir="2700000" rotWithShape="0">
                        <a:srgbClr val="000000"/>
                      </a:outerShdw>
                    </a:effectLst>
                    <a:latin typeface="Gill Sans"/>
                    <a:ea typeface="Gill Sans"/>
                    <a:cs typeface="Gill Sans"/>
                    <a:sym typeface="Gill Sans"/>
                  </a:defRPr>
                </a:pPr>
                <a:endParaRPr>
                  <a:cs typeface="+mn-ea"/>
                  <a:sym typeface="+mn-lt"/>
                </a:endParaRPr>
              </a:p>
            </p:txBody>
          </p:sp>
          <p:sp>
            <p:nvSpPr>
              <p:cNvPr id="85" name="Shape 1262"/>
              <p:cNvSpPr/>
              <p:nvPr/>
            </p:nvSpPr>
            <p:spPr>
              <a:xfrm>
                <a:off x="130175" y="43656"/>
                <a:ext cx="58739" cy="14288"/>
              </a:xfrm>
              <a:custGeom>
                <a:avLst/>
                <a:gdLst/>
                <a:ahLst/>
                <a:cxnLst>
                  <a:cxn ang="0">
                    <a:pos x="wd2" y="hd2"/>
                  </a:cxn>
                  <a:cxn ang="5400000">
                    <a:pos x="wd2" y="hd2"/>
                  </a:cxn>
                  <a:cxn ang="10800000">
                    <a:pos x="wd2" y="hd2"/>
                  </a:cxn>
                  <a:cxn ang="16200000">
                    <a:pos x="wd2" y="hd2"/>
                  </a:cxn>
                </a:cxnLst>
                <a:rect l="0" t="0" r="r" b="b"/>
                <a:pathLst>
                  <a:path w="21600" h="21600" extrusionOk="0">
                    <a:moveTo>
                      <a:pt x="21600" y="10801"/>
                    </a:moveTo>
                    <a:cubicBezTo>
                      <a:pt x="21600" y="16759"/>
                      <a:pt x="20387" y="21600"/>
                      <a:pt x="18899" y="21600"/>
                    </a:cubicBezTo>
                    <a:lnTo>
                      <a:pt x="2699" y="21600"/>
                    </a:lnTo>
                    <a:cubicBezTo>
                      <a:pt x="1202" y="21600"/>
                      <a:pt x="0" y="16759"/>
                      <a:pt x="0" y="10801"/>
                    </a:cubicBezTo>
                    <a:cubicBezTo>
                      <a:pt x="0" y="4841"/>
                      <a:pt x="1202" y="0"/>
                      <a:pt x="2699" y="0"/>
                    </a:cubicBezTo>
                    <a:lnTo>
                      <a:pt x="18899" y="0"/>
                    </a:lnTo>
                    <a:cubicBezTo>
                      <a:pt x="20387" y="0"/>
                      <a:pt x="21600" y="4841"/>
                      <a:pt x="21600" y="10801"/>
                    </a:cubicBezTo>
                  </a:path>
                </a:pathLst>
              </a:custGeom>
              <a:grpFill/>
              <a:ln w="12700" cap="flat">
                <a:noFill/>
                <a:miter lim="400000"/>
              </a:ln>
              <a:effectLst/>
            </p:spPr>
            <p:txBody>
              <a:bodyPr wrap="square" lIns="0" tIns="0" rIns="0" bIns="0" numCol="1" anchor="ctr">
                <a:noAutofit/>
              </a:bodyPr>
              <a:lstStyle/>
              <a:p>
                <a:pPr lvl="0" algn="ctr" defTabSz="228600">
                  <a:defRPr sz="1500">
                    <a:solidFill>
                      <a:srgbClr val="FFFFFF"/>
                    </a:solidFill>
                    <a:effectLst>
                      <a:outerShdw blurRad="38100" dist="38100" dir="2700000" rotWithShape="0">
                        <a:srgbClr val="000000"/>
                      </a:outerShdw>
                    </a:effectLst>
                    <a:latin typeface="Gill Sans"/>
                    <a:ea typeface="Gill Sans"/>
                    <a:cs typeface="Gill Sans"/>
                    <a:sym typeface="Gill Sans"/>
                  </a:defRPr>
                </a:pPr>
                <a:endParaRPr>
                  <a:cs typeface="+mn-ea"/>
                  <a:sym typeface="+mn-lt"/>
                </a:endParaRPr>
              </a:p>
            </p:txBody>
          </p:sp>
          <p:sp>
            <p:nvSpPr>
              <p:cNvPr id="86" name="Shape 1263"/>
              <p:cNvSpPr/>
              <p:nvPr/>
            </p:nvSpPr>
            <p:spPr>
              <a:xfrm>
                <a:off x="145256" y="407193"/>
                <a:ext cx="28576" cy="14289"/>
              </a:xfrm>
              <a:custGeom>
                <a:avLst/>
                <a:gdLst/>
                <a:ahLst/>
                <a:cxnLst>
                  <a:cxn ang="0">
                    <a:pos x="wd2" y="hd2"/>
                  </a:cxn>
                  <a:cxn ang="5400000">
                    <a:pos x="wd2" y="hd2"/>
                  </a:cxn>
                  <a:cxn ang="10800000">
                    <a:pos x="wd2" y="hd2"/>
                  </a:cxn>
                  <a:cxn ang="16200000">
                    <a:pos x="wd2" y="hd2"/>
                  </a:cxn>
                </a:cxnLst>
                <a:rect l="0" t="0" r="r" b="b"/>
                <a:pathLst>
                  <a:path w="21600" h="21600" extrusionOk="0">
                    <a:moveTo>
                      <a:pt x="21600" y="10801"/>
                    </a:moveTo>
                    <a:cubicBezTo>
                      <a:pt x="21600" y="16770"/>
                      <a:pt x="19174" y="21600"/>
                      <a:pt x="16199" y="21600"/>
                    </a:cubicBezTo>
                    <a:lnTo>
                      <a:pt x="5399" y="21600"/>
                    </a:lnTo>
                    <a:cubicBezTo>
                      <a:pt x="2404" y="21600"/>
                      <a:pt x="0" y="16770"/>
                      <a:pt x="0" y="10801"/>
                    </a:cubicBezTo>
                    <a:cubicBezTo>
                      <a:pt x="0" y="4830"/>
                      <a:pt x="2404" y="0"/>
                      <a:pt x="5399" y="0"/>
                    </a:cubicBezTo>
                    <a:lnTo>
                      <a:pt x="16199" y="0"/>
                    </a:lnTo>
                    <a:cubicBezTo>
                      <a:pt x="19174" y="0"/>
                      <a:pt x="21600" y="4830"/>
                      <a:pt x="21600" y="10801"/>
                    </a:cubicBezTo>
                  </a:path>
                </a:pathLst>
              </a:custGeom>
              <a:grpFill/>
              <a:ln w="12700" cap="flat">
                <a:noFill/>
                <a:miter lim="400000"/>
              </a:ln>
              <a:effectLst/>
            </p:spPr>
            <p:txBody>
              <a:bodyPr wrap="square" lIns="0" tIns="0" rIns="0" bIns="0" numCol="1" anchor="ctr">
                <a:noAutofit/>
              </a:bodyPr>
              <a:lstStyle/>
              <a:p>
                <a:pPr lvl="0" algn="ctr" defTabSz="228600">
                  <a:defRPr sz="1500">
                    <a:solidFill>
                      <a:srgbClr val="FFFFFF"/>
                    </a:solidFill>
                    <a:effectLst>
                      <a:outerShdw blurRad="38100" dist="38100" dir="2700000" rotWithShape="0">
                        <a:srgbClr val="000000"/>
                      </a:outerShdw>
                    </a:effectLst>
                    <a:latin typeface="Gill Sans"/>
                    <a:ea typeface="Gill Sans"/>
                    <a:cs typeface="Gill Sans"/>
                    <a:sym typeface="Gill Sans"/>
                  </a:defRPr>
                </a:pPr>
                <a:endParaRPr>
                  <a:cs typeface="+mn-ea"/>
                  <a:sym typeface="+mn-lt"/>
                </a:endParaRPr>
              </a:p>
            </p:txBody>
          </p:sp>
        </p:grpSp>
        <p:sp>
          <p:nvSpPr>
            <p:cNvPr id="110" name="Shape 1308"/>
            <p:cNvSpPr/>
            <p:nvPr/>
          </p:nvSpPr>
          <p:spPr>
            <a:xfrm>
              <a:off x="256983" y="3154860"/>
              <a:ext cx="3569069" cy="738664"/>
            </a:xfrm>
            <a:prstGeom prst="rect">
              <a:avLst/>
            </a:prstGeom>
            <a:ln w="12700">
              <a:miter lim="400000"/>
            </a:ln>
          </p:spPr>
          <p:txBody>
            <a:bodyPr wrap="square" lIns="45719" rIns="45719">
              <a:spAutoFit/>
            </a:bodyPr>
            <a:lstStyle/>
            <a:p>
              <a:pPr algn="just"/>
              <a:r>
                <a:rPr lang="zh-CN" altLang="en-US" sz="1400" dirty="0">
                  <a:solidFill>
                    <a:schemeClr val="bg1"/>
                  </a:solidFill>
                  <a:cs typeface="+mn-ea"/>
                  <a:sym typeface="+mn-lt"/>
                </a:rPr>
                <a:t>点击输入简要的文字介绍，文字内容需概括精炼，不用多余的文字修饰，言简意赅的说明分项内容</a:t>
              </a:r>
              <a:r>
                <a:rPr lang="en-US" altLang="zh-CN" sz="1400" dirty="0">
                  <a:solidFill>
                    <a:schemeClr val="bg1"/>
                  </a:solidFill>
                  <a:cs typeface="+mn-ea"/>
                  <a:sym typeface="+mn-lt"/>
                </a:rPr>
                <a:t>..........</a:t>
              </a:r>
              <a:endParaRPr lang="zh-CN" altLang="en-US" sz="1400" dirty="0">
                <a:solidFill>
                  <a:schemeClr val="bg1"/>
                </a:solidFill>
                <a:cs typeface="+mn-ea"/>
                <a:sym typeface="+mn-lt"/>
              </a:endParaRPr>
            </a:p>
          </p:txBody>
        </p:sp>
      </p:grpSp>
      <p:grpSp>
        <p:nvGrpSpPr>
          <p:cNvPr id="8" name="组合 7"/>
          <p:cNvGrpSpPr/>
          <p:nvPr/>
        </p:nvGrpSpPr>
        <p:grpSpPr>
          <a:xfrm>
            <a:off x="7232069" y="2141987"/>
            <a:ext cx="4482156" cy="516454"/>
            <a:chOff x="7233010" y="2141987"/>
            <a:chExt cx="4482740" cy="516454"/>
          </a:xfrm>
        </p:grpSpPr>
        <p:grpSp>
          <p:nvGrpSpPr>
            <p:cNvPr id="120" name="Group 4906"/>
            <p:cNvGrpSpPr/>
            <p:nvPr/>
          </p:nvGrpSpPr>
          <p:grpSpPr>
            <a:xfrm>
              <a:off x="7233010" y="2194118"/>
              <a:ext cx="464345" cy="464323"/>
              <a:chOff x="0" y="0"/>
              <a:chExt cx="464344" cy="464322"/>
            </a:xfrm>
          </p:grpSpPr>
          <p:sp>
            <p:nvSpPr>
              <p:cNvPr id="121" name="Shape 4904"/>
              <p:cNvSpPr/>
              <p:nvPr/>
            </p:nvSpPr>
            <p:spPr>
              <a:xfrm>
                <a:off x="0" y="-1"/>
                <a:ext cx="464345" cy="464324"/>
              </a:xfrm>
              <a:custGeom>
                <a:avLst/>
                <a:gdLst/>
                <a:ahLst/>
                <a:cxnLst>
                  <a:cxn ang="0">
                    <a:pos x="wd2" y="hd2"/>
                  </a:cxn>
                  <a:cxn ang="5400000">
                    <a:pos x="wd2" y="hd2"/>
                  </a:cxn>
                  <a:cxn ang="10800000">
                    <a:pos x="wd2" y="hd2"/>
                  </a:cxn>
                  <a:cxn ang="16200000">
                    <a:pos x="wd2" y="hd2"/>
                  </a:cxn>
                </a:cxnLst>
                <a:rect l="0" t="0" r="r" b="b"/>
                <a:pathLst>
                  <a:path w="21600" h="21600" extrusionOk="0">
                    <a:moveTo>
                      <a:pt x="13499" y="14851"/>
                    </a:moveTo>
                    <a:cubicBezTo>
                      <a:pt x="9772" y="14851"/>
                      <a:pt x="6749" y="11828"/>
                      <a:pt x="6749" y="8100"/>
                    </a:cubicBezTo>
                    <a:cubicBezTo>
                      <a:pt x="6749" y="4372"/>
                      <a:pt x="9772" y="1350"/>
                      <a:pt x="13499" y="1350"/>
                    </a:cubicBezTo>
                    <a:cubicBezTo>
                      <a:pt x="17227" y="1350"/>
                      <a:pt x="20249" y="4372"/>
                      <a:pt x="20249" y="8100"/>
                    </a:cubicBezTo>
                    <a:cubicBezTo>
                      <a:pt x="20249" y="11828"/>
                      <a:pt x="17227" y="14851"/>
                      <a:pt x="13499" y="14851"/>
                    </a:cubicBezTo>
                    <a:moveTo>
                      <a:pt x="3236" y="20043"/>
                    </a:moveTo>
                    <a:cubicBezTo>
                      <a:pt x="3019" y="20267"/>
                      <a:pt x="2718" y="20409"/>
                      <a:pt x="2382" y="20409"/>
                    </a:cubicBezTo>
                    <a:cubicBezTo>
                      <a:pt x="1724" y="20409"/>
                      <a:pt x="1191" y="19876"/>
                      <a:pt x="1191" y="19219"/>
                    </a:cubicBezTo>
                    <a:cubicBezTo>
                      <a:pt x="1191" y="18882"/>
                      <a:pt x="1332" y="18581"/>
                      <a:pt x="1557" y="18364"/>
                    </a:cubicBezTo>
                    <a:lnTo>
                      <a:pt x="1551" y="18359"/>
                    </a:lnTo>
                    <a:lnTo>
                      <a:pt x="6996" y="12914"/>
                    </a:lnTo>
                    <a:cubicBezTo>
                      <a:pt x="7472" y="13556"/>
                      <a:pt x="8039" y="14123"/>
                      <a:pt x="8680" y="14600"/>
                    </a:cubicBezTo>
                    <a:cubicBezTo>
                      <a:pt x="8680" y="14600"/>
                      <a:pt x="3236" y="20043"/>
                      <a:pt x="3236" y="20043"/>
                    </a:cubicBezTo>
                    <a:close/>
                    <a:moveTo>
                      <a:pt x="13499" y="0"/>
                    </a:moveTo>
                    <a:cubicBezTo>
                      <a:pt x="9026" y="0"/>
                      <a:pt x="5399" y="3626"/>
                      <a:pt x="5399" y="8100"/>
                    </a:cubicBezTo>
                    <a:cubicBezTo>
                      <a:pt x="5399" y="9467"/>
                      <a:pt x="5742" y="10754"/>
                      <a:pt x="6341" y="11885"/>
                    </a:cubicBezTo>
                    <a:lnTo>
                      <a:pt x="709" y="17516"/>
                    </a:lnTo>
                    <a:lnTo>
                      <a:pt x="713" y="17521"/>
                    </a:lnTo>
                    <a:cubicBezTo>
                      <a:pt x="274" y="17954"/>
                      <a:pt x="0" y="18553"/>
                      <a:pt x="0" y="19219"/>
                    </a:cubicBezTo>
                    <a:cubicBezTo>
                      <a:pt x="0" y="20534"/>
                      <a:pt x="1066" y="21600"/>
                      <a:pt x="2382" y="21600"/>
                    </a:cubicBezTo>
                    <a:cubicBezTo>
                      <a:pt x="3047" y="21600"/>
                      <a:pt x="3647" y="21327"/>
                      <a:pt x="4079" y="20886"/>
                    </a:cubicBezTo>
                    <a:lnTo>
                      <a:pt x="4078" y="20885"/>
                    </a:lnTo>
                    <a:lnTo>
                      <a:pt x="9708" y="15256"/>
                    </a:lnTo>
                    <a:cubicBezTo>
                      <a:pt x="10839" y="15857"/>
                      <a:pt x="12128" y="16201"/>
                      <a:pt x="13499" y="16201"/>
                    </a:cubicBezTo>
                    <a:cubicBezTo>
                      <a:pt x="17973" y="16201"/>
                      <a:pt x="21600" y="12574"/>
                      <a:pt x="21600" y="8100"/>
                    </a:cubicBezTo>
                    <a:cubicBezTo>
                      <a:pt x="21600" y="3626"/>
                      <a:pt x="17973" y="0"/>
                      <a:pt x="13499" y="0"/>
                    </a:cubicBezTo>
                  </a:path>
                </a:pathLst>
              </a:custGeom>
              <a:solidFill>
                <a:srgbClr val="424242"/>
              </a:solidFill>
              <a:ln w="12700" cap="flat">
                <a:noFill/>
                <a:miter lim="400000"/>
              </a:ln>
              <a:effectLst/>
            </p:spPr>
            <p:txBody>
              <a:bodyPr wrap="square" lIns="0" tIns="0" rIns="0" bIns="0" numCol="1" anchor="ctr">
                <a:noAutofit/>
              </a:bodyPr>
              <a:lstStyle/>
              <a:p>
                <a:pPr lvl="0" algn="ctr" defTabSz="228600">
                  <a:defRPr sz="1500">
                    <a:solidFill>
                      <a:srgbClr val="FFFFFF"/>
                    </a:solidFill>
                    <a:effectLst>
                      <a:outerShdw blurRad="38100" dist="38100" dir="2700000" rotWithShape="0">
                        <a:srgbClr val="000000"/>
                      </a:outerShdw>
                    </a:effectLst>
                    <a:latin typeface="Gill Sans"/>
                    <a:ea typeface="Gill Sans"/>
                    <a:cs typeface="Gill Sans"/>
                    <a:sym typeface="Gill Sans"/>
                  </a:defRPr>
                </a:pPr>
                <a:endParaRPr>
                  <a:cs typeface="+mn-ea"/>
                  <a:sym typeface="+mn-lt"/>
                </a:endParaRPr>
              </a:p>
            </p:txBody>
          </p:sp>
          <p:sp>
            <p:nvSpPr>
              <p:cNvPr id="122" name="Shape 4905"/>
              <p:cNvSpPr/>
              <p:nvPr/>
            </p:nvSpPr>
            <p:spPr>
              <a:xfrm>
                <a:off x="188117" y="72230"/>
                <a:ext cx="109534" cy="108745"/>
              </a:xfrm>
              <a:custGeom>
                <a:avLst/>
                <a:gdLst/>
                <a:ahLst/>
                <a:cxnLst>
                  <a:cxn ang="0">
                    <a:pos x="wd2" y="hd2"/>
                  </a:cxn>
                  <a:cxn ang="5400000">
                    <a:pos x="wd2" y="hd2"/>
                  </a:cxn>
                  <a:cxn ang="10800000">
                    <a:pos x="wd2" y="hd2"/>
                  </a:cxn>
                  <a:cxn ang="16200000">
                    <a:pos x="wd2" y="hd2"/>
                  </a:cxn>
                </a:cxnLst>
                <a:rect l="0" t="0" r="r" b="b"/>
                <a:pathLst>
                  <a:path w="21600" h="21600" extrusionOk="0">
                    <a:moveTo>
                      <a:pt x="20161" y="0"/>
                    </a:moveTo>
                    <a:cubicBezTo>
                      <a:pt x="9025" y="0"/>
                      <a:pt x="0" y="9025"/>
                      <a:pt x="0" y="20160"/>
                    </a:cubicBezTo>
                    <a:cubicBezTo>
                      <a:pt x="0" y="20954"/>
                      <a:pt x="644" y="21600"/>
                      <a:pt x="1440" y="21600"/>
                    </a:cubicBezTo>
                    <a:cubicBezTo>
                      <a:pt x="2235" y="21600"/>
                      <a:pt x="2880" y="20954"/>
                      <a:pt x="2880" y="20160"/>
                    </a:cubicBezTo>
                    <a:cubicBezTo>
                      <a:pt x="2880" y="10618"/>
                      <a:pt x="10617" y="2880"/>
                      <a:pt x="20161" y="2880"/>
                    </a:cubicBezTo>
                    <a:cubicBezTo>
                      <a:pt x="20956" y="2880"/>
                      <a:pt x="21600" y="2234"/>
                      <a:pt x="21600" y="1440"/>
                    </a:cubicBezTo>
                    <a:cubicBezTo>
                      <a:pt x="21600" y="645"/>
                      <a:pt x="20956" y="0"/>
                      <a:pt x="20161" y="0"/>
                    </a:cubicBezTo>
                  </a:path>
                </a:pathLst>
              </a:custGeom>
              <a:solidFill>
                <a:srgbClr val="424242"/>
              </a:solidFill>
              <a:ln w="12700" cap="flat">
                <a:noFill/>
                <a:miter lim="400000"/>
              </a:ln>
              <a:effectLst/>
            </p:spPr>
            <p:txBody>
              <a:bodyPr wrap="square" lIns="0" tIns="0" rIns="0" bIns="0" numCol="1" anchor="ctr">
                <a:noAutofit/>
              </a:bodyPr>
              <a:lstStyle/>
              <a:p>
                <a:pPr lvl="0" algn="ctr" defTabSz="228600">
                  <a:defRPr sz="1500">
                    <a:solidFill>
                      <a:srgbClr val="FFFFFF"/>
                    </a:solidFill>
                    <a:effectLst>
                      <a:outerShdw blurRad="38100" dist="38100" dir="2700000" rotWithShape="0">
                        <a:srgbClr val="000000"/>
                      </a:outerShdw>
                    </a:effectLst>
                    <a:latin typeface="Gill Sans"/>
                    <a:ea typeface="Gill Sans"/>
                    <a:cs typeface="Gill Sans"/>
                    <a:sym typeface="Gill Sans"/>
                  </a:defRPr>
                </a:pPr>
                <a:endParaRPr>
                  <a:cs typeface="+mn-ea"/>
                  <a:sym typeface="+mn-lt"/>
                </a:endParaRPr>
              </a:p>
            </p:txBody>
          </p:sp>
        </p:grpSp>
        <p:sp>
          <p:nvSpPr>
            <p:cNvPr id="3" name="矩形 2"/>
            <p:cNvSpPr/>
            <p:nvPr/>
          </p:nvSpPr>
          <p:spPr>
            <a:xfrm>
              <a:off x="7697356" y="2141987"/>
              <a:ext cx="4018394" cy="461665"/>
            </a:xfrm>
            <a:prstGeom prst="rect">
              <a:avLst/>
            </a:prstGeom>
          </p:spPr>
          <p:txBody>
            <a:bodyPr wrap="square">
              <a:spAutoFit/>
            </a:bodyPr>
            <a:lstStyle/>
            <a:p>
              <a:pPr algn="just"/>
              <a:r>
                <a:rPr lang="zh-CN" altLang="en-US" sz="12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200" dirty="0">
                  <a:solidFill>
                    <a:schemeClr val="tx1">
                      <a:lumMod val="60000"/>
                      <a:lumOff val="40000"/>
                    </a:schemeClr>
                  </a:solidFill>
                  <a:cs typeface="+mn-ea"/>
                  <a:sym typeface="+mn-lt"/>
                </a:rPr>
                <a:t>..........</a:t>
              </a:r>
              <a:endParaRPr lang="zh-CN" altLang="en-US" sz="1200" dirty="0">
                <a:solidFill>
                  <a:schemeClr val="tx1">
                    <a:lumMod val="60000"/>
                    <a:lumOff val="40000"/>
                  </a:schemeClr>
                </a:solidFill>
                <a:cs typeface="+mn-ea"/>
                <a:sym typeface="+mn-lt"/>
              </a:endParaRPr>
            </a:p>
          </p:txBody>
        </p:sp>
      </p:grpSp>
      <p:grpSp>
        <p:nvGrpSpPr>
          <p:cNvPr id="6" name="组合 5"/>
          <p:cNvGrpSpPr/>
          <p:nvPr/>
        </p:nvGrpSpPr>
        <p:grpSpPr>
          <a:xfrm>
            <a:off x="7104211" y="3219432"/>
            <a:ext cx="2329579" cy="1281789"/>
            <a:chOff x="7481446" y="3333250"/>
            <a:chExt cx="2329882" cy="1281789"/>
          </a:xfrm>
        </p:grpSpPr>
        <p:sp>
          <p:nvSpPr>
            <p:cNvPr id="4" name="圆角矩形 3"/>
            <p:cNvSpPr/>
            <p:nvPr/>
          </p:nvSpPr>
          <p:spPr>
            <a:xfrm>
              <a:off x="7572739" y="3333250"/>
              <a:ext cx="452873" cy="45287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cs typeface="+mn-ea"/>
                  <a:sym typeface="+mn-lt"/>
                </a:rPr>
                <a:t>01</a:t>
              </a:r>
              <a:endParaRPr lang="zh-CN" altLang="en-US" sz="1400" dirty="0">
                <a:cs typeface="+mn-ea"/>
                <a:sym typeface="+mn-lt"/>
              </a:endParaRPr>
            </a:p>
          </p:txBody>
        </p:sp>
        <p:sp>
          <p:nvSpPr>
            <p:cNvPr id="148" name="Rectangle 9"/>
            <p:cNvSpPr/>
            <p:nvPr/>
          </p:nvSpPr>
          <p:spPr>
            <a:xfrm>
              <a:off x="8025612" y="3347632"/>
              <a:ext cx="1632738" cy="372410"/>
            </a:xfrm>
            <a:prstGeom prst="rect">
              <a:avLst/>
            </a:prstGeom>
          </p:spPr>
          <p:txBody>
            <a:bodyPr wrap="square">
              <a:spAutoFit/>
            </a:bodyPr>
            <a:lstStyle/>
            <a:p>
              <a:pPr>
                <a:lnSpc>
                  <a:spcPct val="130000"/>
                </a:lnSpc>
              </a:pPr>
              <a:r>
                <a:rPr lang="zh-CN" altLang="en-US" sz="1400" b="1" dirty="0" smtClean="0">
                  <a:solidFill>
                    <a:schemeClr val="tx1">
                      <a:lumMod val="65000"/>
                      <a:lumOff val="35000"/>
                    </a:schemeClr>
                  </a:solidFill>
                  <a:cs typeface="+mn-ea"/>
                  <a:sym typeface="+mn-lt"/>
                </a:rPr>
                <a:t>单击此处添加文字</a:t>
              </a:r>
              <a:endParaRPr lang="en-US" sz="1400" b="1" dirty="0">
                <a:solidFill>
                  <a:schemeClr val="tx1">
                    <a:lumMod val="65000"/>
                    <a:lumOff val="35000"/>
                  </a:schemeClr>
                </a:solidFill>
                <a:cs typeface="+mn-ea"/>
                <a:sym typeface="+mn-lt"/>
              </a:endParaRPr>
            </a:p>
          </p:txBody>
        </p:sp>
        <p:sp>
          <p:nvSpPr>
            <p:cNvPr id="5" name="矩形 4"/>
            <p:cNvSpPr/>
            <p:nvPr/>
          </p:nvSpPr>
          <p:spPr>
            <a:xfrm>
              <a:off x="7481446" y="3784042"/>
              <a:ext cx="2329882" cy="830997"/>
            </a:xfrm>
            <a:prstGeom prst="rect">
              <a:avLst/>
            </a:prstGeom>
          </p:spPr>
          <p:txBody>
            <a:bodyPr wrap="square">
              <a:spAutoFit/>
            </a:bodyPr>
            <a:lstStyle/>
            <a:p>
              <a:pPr algn="just"/>
              <a:r>
                <a:rPr lang="zh-CN" altLang="en-US" sz="12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200" dirty="0">
                  <a:solidFill>
                    <a:schemeClr val="tx1">
                      <a:lumMod val="60000"/>
                      <a:lumOff val="40000"/>
                    </a:schemeClr>
                  </a:solidFill>
                  <a:cs typeface="+mn-ea"/>
                  <a:sym typeface="+mn-lt"/>
                </a:rPr>
                <a:t>..........</a:t>
              </a:r>
              <a:endParaRPr lang="zh-CN" altLang="en-US" sz="1200" dirty="0">
                <a:solidFill>
                  <a:schemeClr val="tx1">
                    <a:lumMod val="60000"/>
                    <a:lumOff val="40000"/>
                  </a:schemeClr>
                </a:solidFill>
                <a:cs typeface="+mn-ea"/>
                <a:sym typeface="+mn-lt"/>
              </a:endParaRPr>
            </a:p>
          </p:txBody>
        </p:sp>
      </p:grpSp>
      <p:grpSp>
        <p:nvGrpSpPr>
          <p:cNvPr id="149" name="组合 148"/>
          <p:cNvGrpSpPr/>
          <p:nvPr/>
        </p:nvGrpSpPr>
        <p:grpSpPr>
          <a:xfrm>
            <a:off x="9446855" y="3225125"/>
            <a:ext cx="2329579" cy="1281789"/>
            <a:chOff x="7481446" y="3333250"/>
            <a:chExt cx="2329882" cy="1281789"/>
          </a:xfrm>
        </p:grpSpPr>
        <p:sp>
          <p:nvSpPr>
            <p:cNvPr id="150" name="圆角矩形 149"/>
            <p:cNvSpPr/>
            <p:nvPr/>
          </p:nvSpPr>
          <p:spPr>
            <a:xfrm>
              <a:off x="7572739" y="3333250"/>
              <a:ext cx="452873" cy="45287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cs typeface="+mn-ea"/>
                  <a:sym typeface="+mn-lt"/>
                </a:rPr>
                <a:t>02</a:t>
              </a:r>
              <a:endParaRPr lang="zh-CN" altLang="en-US" sz="1400" dirty="0">
                <a:cs typeface="+mn-ea"/>
                <a:sym typeface="+mn-lt"/>
              </a:endParaRPr>
            </a:p>
          </p:txBody>
        </p:sp>
        <p:sp>
          <p:nvSpPr>
            <p:cNvPr id="151" name="Rectangle 9"/>
            <p:cNvSpPr/>
            <p:nvPr/>
          </p:nvSpPr>
          <p:spPr>
            <a:xfrm>
              <a:off x="8025612" y="3347632"/>
              <a:ext cx="1632738" cy="372410"/>
            </a:xfrm>
            <a:prstGeom prst="rect">
              <a:avLst/>
            </a:prstGeom>
          </p:spPr>
          <p:txBody>
            <a:bodyPr wrap="square">
              <a:spAutoFit/>
            </a:bodyPr>
            <a:lstStyle/>
            <a:p>
              <a:pPr>
                <a:lnSpc>
                  <a:spcPct val="130000"/>
                </a:lnSpc>
              </a:pPr>
              <a:r>
                <a:rPr lang="zh-CN" altLang="en-US" sz="1400" b="1" dirty="0" smtClean="0">
                  <a:solidFill>
                    <a:schemeClr val="tx1">
                      <a:lumMod val="65000"/>
                      <a:lumOff val="35000"/>
                    </a:schemeClr>
                  </a:solidFill>
                  <a:cs typeface="+mn-ea"/>
                  <a:sym typeface="+mn-lt"/>
                </a:rPr>
                <a:t>单击此处添加文字</a:t>
              </a:r>
              <a:endParaRPr lang="en-US" sz="1400" b="1" dirty="0">
                <a:solidFill>
                  <a:schemeClr val="tx1">
                    <a:lumMod val="65000"/>
                    <a:lumOff val="35000"/>
                  </a:schemeClr>
                </a:solidFill>
                <a:cs typeface="+mn-ea"/>
                <a:sym typeface="+mn-lt"/>
              </a:endParaRPr>
            </a:p>
          </p:txBody>
        </p:sp>
        <p:sp>
          <p:nvSpPr>
            <p:cNvPr id="152" name="矩形 151"/>
            <p:cNvSpPr/>
            <p:nvPr/>
          </p:nvSpPr>
          <p:spPr>
            <a:xfrm>
              <a:off x="7481446" y="3784042"/>
              <a:ext cx="2329882" cy="830997"/>
            </a:xfrm>
            <a:prstGeom prst="rect">
              <a:avLst/>
            </a:prstGeom>
          </p:spPr>
          <p:txBody>
            <a:bodyPr wrap="square">
              <a:spAutoFit/>
            </a:bodyPr>
            <a:lstStyle/>
            <a:p>
              <a:pPr algn="just"/>
              <a:r>
                <a:rPr lang="zh-CN" altLang="en-US" sz="12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200" dirty="0">
                  <a:solidFill>
                    <a:schemeClr val="tx1">
                      <a:lumMod val="60000"/>
                      <a:lumOff val="40000"/>
                    </a:schemeClr>
                  </a:solidFill>
                  <a:cs typeface="+mn-ea"/>
                  <a:sym typeface="+mn-lt"/>
                </a:rPr>
                <a:t>..........</a:t>
              </a:r>
              <a:endParaRPr lang="zh-CN" altLang="en-US" sz="1200" dirty="0">
                <a:solidFill>
                  <a:schemeClr val="tx1">
                    <a:lumMod val="60000"/>
                    <a:lumOff val="40000"/>
                  </a:schemeClr>
                </a:solidFill>
                <a:cs typeface="+mn-ea"/>
                <a:sym typeface="+mn-lt"/>
              </a:endParaRPr>
            </a:p>
          </p:txBody>
        </p:sp>
      </p:grpSp>
      <p:grpSp>
        <p:nvGrpSpPr>
          <p:cNvPr id="153" name="组合 152"/>
          <p:cNvGrpSpPr/>
          <p:nvPr/>
        </p:nvGrpSpPr>
        <p:grpSpPr>
          <a:xfrm>
            <a:off x="7104211" y="4652578"/>
            <a:ext cx="2329579" cy="1281789"/>
            <a:chOff x="7481446" y="3333250"/>
            <a:chExt cx="2329882" cy="1281789"/>
          </a:xfrm>
        </p:grpSpPr>
        <p:sp>
          <p:nvSpPr>
            <p:cNvPr id="154" name="圆角矩形 153"/>
            <p:cNvSpPr/>
            <p:nvPr/>
          </p:nvSpPr>
          <p:spPr>
            <a:xfrm>
              <a:off x="7572739" y="3333250"/>
              <a:ext cx="452873" cy="45287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cs typeface="+mn-ea"/>
                  <a:sym typeface="+mn-lt"/>
                </a:rPr>
                <a:t>03</a:t>
              </a:r>
              <a:endParaRPr lang="zh-CN" altLang="en-US" sz="1400" dirty="0">
                <a:cs typeface="+mn-ea"/>
                <a:sym typeface="+mn-lt"/>
              </a:endParaRPr>
            </a:p>
          </p:txBody>
        </p:sp>
        <p:sp>
          <p:nvSpPr>
            <p:cNvPr id="155" name="Rectangle 9"/>
            <p:cNvSpPr/>
            <p:nvPr/>
          </p:nvSpPr>
          <p:spPr>
            <a:xfrm>
              <a:off x="8025612" y="3347632"/>
              <a:ext cx="1632738" cy="372410"/>
            </a:xfrm>
            <a:prstGeom prst="rect">
              <a:avLst/>
            </a:prstGeom>
          </p:spPr>
          <p:txBody>
            <a:bodyPr wrap="square">
              <a:spAutoFit/>
            </a:bodyPr>
            <a:lstStyle/>
            <a:p>
              <a:pPr>
                <a:lnSpc>
                  <a:spcPct val="130000"/>
                </a:lnSpc>
              </a:pPr>
              <a:r>
                <a:rPr lang="zh-CN" altLang="en-US" sz="1400" b="1" dirty="0" smtClean="0">
                  <a:solidFill>
                    <a:schemeClr val="tx1">
                      <a:lumMod val="65000"/>
                      <a:lumOff val="35000"/>
                    </a:schemeClr>
                  </a:solidFill>
                  <a:cs typeface="+mn-ea"/>
                  <a:sym typeface="+mn-lt"/>
                </a:rPr>
                <a:t>单击此处添加文字</a:t>
              </a:r>
              <a:endParaRPr lang="en-US" sz="1400" b="1" dirty="0">
                <a:solidFill>
                  <a:schemeClr val="tx1">
                    <a:lumMod val="65000"/>
                    <a:lumOff val="35000"/>
                  </a:schemeClr>
                </a:solidFill>
                <a:cs typeface="+mn-ea"/>
                <a:sym typeface="+mn-lt"/>
              </a:endParaRPr>
            </a:p>
          </p:txBody>
        </p:sp>
        <p:sp>
          <p:nvSpPr>
            <p:cNvPr id="156" name="矩形 155"/>
            <p:cNvSpPr/>
            <p:nvPr/>
          </p:nvSpPr>
          <p:spPr>
            <a:xfrm>
              <a:off x="7481446" y="3784042"/>
              <a:ext cx="2329882" cy="830997"/>
            </a:xfrm>
            <a:prstGeom prst="rect">
              <a:avLst/>
            </a:prstGeom>
          </p:spPr>
          <p:txBody>
            <a:bodyPr wrap="square">
              <a:spAutoFit/>
            </a:bodyPr>
            <a:lstStyle/>
            <a:p>
              <a:pPr algn="just"/>
              <a:r>
                <a:rPr lang="zh-CN" altLang="en-US" sz="12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200" dirty="0">
                  <a:solidFill>
                    <a:schemeClr val="tx1">
                      <a:lumMod val="60000"/>
                      <a:lumOff val="40000"/>
                    </a:schemeClr>
                  </a:solidFill>
                  <a:cs typeface="+mn-ea"/>
                  <a:sym typeface="+mn-lt"/>
                </a:rPr>
                <a:t>..........</a:t>
              </a:r>
              <a:endParaRPr lang="zh-CN" altLang="en-US" sz="1200" dirty="0">
                <a:solidFill>
                  <a:schemeClr val="tx1">
                    <a:lumMod val="60000"/>
                    <a:lumOff val="40000"/>
                  </a:schemeClr>
                </a:solidFill>
                <a:cs typeface="+mn-ea"/>
                <a:sym typeface="+mn-lt"/>
              </a:endParaRPr>
            </a:p>
          </p:txBody>
        </p:sp>
      </p:grpSp>
      <p:grpSp>
        <p:nvGrpSpPr>
          <p:cNvPr id="157" name="组合 156"/>
          <p:cNvGrpSpPr/>
          <p:nvPr/>
        </p:nvGrpSpPr>
        <p:grpSpPr>
          <a:xfrm>
            <a:off x="9446855" y="4658271"/>
            <a:ext cx="2329579" cy="1281789"/>
            <a:chOff x="7481446" y="3333250"/>
            <a:chExt cx="2329882" cy="1281789"/>
          </a:xfrm>
        </p:grpSpPr>
        <p:sp>
          <p:nvSpPr>
            <p:cNvPr id="158" name="圆角矩形 157"/>
            <p:cNvSpPr/>
            <p:nvPr/>
          </p:nvSpPr>
          <p:spPr>
            <a:xfrm>
              <a:off x="7572739" y="3333250"/>
              <a:ext cx="452873" cy="452873"/>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cs typeface="+mn-ea"/>
                  <a:sym typeface="+mn-lt"/>
                </a:rPr>
                <a:t>04</a:t>
              </a:r>
              <a:endParaRPr lang="zh-CN" altLang="en-US" sz="1400" dirty="0">
                <a:cs typeface="+mn-ea"/>
                <a:sym typeface="+mn-lt"/>
              </a:endParaRPr>
            </a:p>
          </p:txBody>
        </p:sp>
        <p:sp>
          <p:nvSpPr>
            <p:cNvPr id="159" name="Rectangle 9"/>
            <p:cNvSpPr/>
            <p:nvPr/>
          </p:nvSpPr>
          <p:spPr>
            <a:xfrm>
              <a:off x="8025612" y="3347632"/>
              <a:ext cx="1632738" cy="372410"/>
            </a:xfrm>
            <a:prstGeom prst="rect">
              <a:avLst/>
            </a:prstGeom>
          </p:spPr>
          <p:txBody>
            <a:bodyPr wrap="square">
              <a:spAutoFit/>
            </a:bodyPr>
            <a:lstStyle/>
            <a:p>
              <a:pPr>
                <a:lnSpc>
                  <a:spcPct val="130000"/>
                </a:lnSpc>
              </a:pPr>
              <a:r>
                <a:rPr lang="zh-CN" altLang="en-US" sz="1400" b="1" dirty="0" smtClean="0">
                  <a:solidFill>
                    <a:schemeClr val="tx1">
                      <a:lumMod val="65000"/>
                      <a:lumOff val="35000"/>
                    </a:schemeClr>
                  </a:solidFill>
                  <a:cs typeface="+mn-ea"/>
                  <a:sym typeface="+mn-lt"/>
                </a:rPr>
                <a:t>单击此处添加文字</a:t>
              </a:r>
              <a:endParaRPr lang="en-US" sz="1400" b="1" dirty="0">
                <a:solidFill>
                  <a:schemeClr val="tx1">
                    <a:lumMod val="65000"/>
                    <a:lumOff val="35000"/>
                  </a:schemeClr>
                </a:solidFill>
                <a:cs typeface="+mn-ea"/>
                <a:sym typeface="+mn-lt"/>
              </a:endParaRPr>
            </a:p>
          </p:txBody>
        </p:sp>
        <p:sp>
          <p:nvSpPr>
            <p:cNvPr id="160" name="矩形 159"/>
            <p:cNvSpPr/>
            <p:nvPr/>
          </p:nvSpPr>
          <p:spPr>
            <a:xfrm>
              <a:off x="7481446" y="3784042"/>
              <a:ext cx="2329882" cy="830997"/>
            </a:xfrm>
            <a:prstGeom prst="rect">
              <a:avLst/>
            </a:prstGeom>
          </p:spPr>
          <p:txBody>
            <a:bodyPr wrap="square">
              <a:spAutoFit/>
            </a:bodyPr>
            <a:lstStyle/>
            <a:p>
              <a:pPr algn="just"/>
              <a:r>
                <a:rPr lang="zh-CN" altLang="en-US" sz="12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200" dirty="0">
                  <a:solidFill>
                    <a:schemeClr val="tx1">
                      <a:lumMod val="60000"/>
                      <a:lumOff val="40000"/>
                    </a:schemeClr>
                  </a:solidFill>
                  <a:cs typeface="+mn-ea"/>
                  <a:sym typeface="+mn-lt"/>
                </a:rPr>
                <a:t>..........</a:t>
              </a:r>
              <a:endParaRPr lang="zh-CN" altLang="en-US" sz="1200" dirty="0">
                <a:solidFill>
                  <a:schemeClr val="tx1">
                    <a:lumMod val="60000"/>
                    <a:lumOff val="40000"/>
                  </a:schemeClr>
                </a:solidFill>
                <a:cs typeface="+mn-ea"/>
                <a:sym typeface="+mn-lt"/>
              </a:endParaRPr>
            </a:p>
          </p:txBody>
        </p:sp>
      </p:grpSp>
      <p:sp>
        <p:nvSpPr>
          <p:cNvPr id="7" name="标题 6"/>
          <p:cNvSpPr>
            <a:spLocks noGrp="1"/>
          </p:cNvSpPr>
          <p:nvPr>
            <p:ph type="title"/>
          </p:nvPr>
        </p:nvSpPr>
        <p:spPr/>
        <p:txBody>
          <a:bodyPr>
            <a:normAutofit fontScale="90000"/>
          </a:bodyPr>
          <a:lstStyle/>
          <a:p>
            <a:r>
              <a:rPr lang="zh-CN" altLang="en-US" smtClean="0">
                <a:sym typeface="+mn-lt"/>
              </a:rPr>
              <a:t>单击此处添加标题</a:t>
            </a:r>
            <a:endParaRPr lang="zh-CN" altLang="en-US" dirty="0">
              <a:sym typeface="+mn-lt"/>
            </a:endParaRPr>
          </a:p>
        </p:txBody>
      </p:sp>
      <p:grpSp>
        <p:nvGrpSpPr>
          <p:cNvPr id="11" name="组合 10"/>
          <p:cNvGrpSpPr/>
          <p:nvPr/>
        </p:nvGrpSpPr>
        <p:grpSpPr>
          <a:xfrm>
            <a:off x="-1" y="3700205"/>
            <a:ext cx="5507551" cy="1472651"/>
            <a:chOff x="-1" y="3700205"/>
            <a:chExt cx="5508268" cy="1472651"/>
          </a:xfrm>
        </p:grpSpPr>
        <p:grpSp>
          <p:nvGrpSpPr>
            <p:cNvPr id="101" name="Group 1283"/>
            <p:cNvGrpSpPr/>
            <p:nvPr/>
          </p:nvGrpSpPr>
          <p:grpSpPr>
            <a:xfrm>
              <a:off x="-1" y="3700205"/>
              <a:ext cx="5508268" cy="1472651"/>
              <a:chOff x="0" y="0"/>
              <a:chExt cx="5508266" cy="1472650"/>
            </a:xfrm>
          </p:grpSpPr>
          <p:sp>
            <p:nvSpPr>
              <p:cNvPr id="102" name="Shape 1279"/>
              <p:cNvSpPr/>
              <p:nvPr/>
            </p:nvSpPr>
            <p:spPr>
              <a:xfrm>
                <a:off x="-1" y="244822"/>
                <a:ext cx="4445393" cy="984740"/>
              </a:xfrm>
              <a:prstGeom prst="rect">
                <a:avLst/>
              </a:prstGeom>
              <a:solidFill>
                <a:schemeClr val="accent4"/>
              </a:solidFill>
              <a:ln w="12700" cap="flat">
                <a:noFill/>
                <a:miter lim="400000"/>
              </a:ln>
              <a:effectLst/>
            </p:spPr>
            <p:txBody>
              <a:bodyPr wrap="square" lIns="0" tIns="0" rIns="0" bIns="0" numCol="1" anchor="ctr">
                <a:noAutofit/>
              </a:bodyPr>
              <a:lstStyle/>
              <a:p>
                <a:pPr lvl="0" algn="ctr">
                  <a:defRPr>
                    <a:solidFill>
                      <a:srgbClr val="FFFFFF"/>
                    </a:solidFill>
                  </a:defRPr>
                </a:pPr>
                <a:endParaRPr>
                  <a:cs typeface="+mn-ea"/>
                  <a:sym typeface="+mn-lt"/>
                </a:endParaRPr>
              </a:p>
            </p:txBody>
          </p:sp>
          <p:grpSp>
            <p:nvGrpSpPr>
              <p:cNvPr id="103" name="Group 1282"/>
              <p:cNvGrpSpPr/>
              <p:nvPr/>
            </p:nvGrpSpPr>
            <p:grpSpPr>
              <a:xfrm>
                <a:off x="4035616" y="-1"/>
                <a:ext cx="1472651" cy="1472652"/>
                <a:chOff x="0" y="0"/>
                <a:chExt cx="1472650" cy="1472650"/>
              </a:xfrm>
            </p:grpSpPr>
            <p:sp>
              <p:nvSpPr>
                <p:cNvPr id="104" name="Shape 1280"/>
                <p:cNvSpPr/>
                <p:nvPr/>
              </p:nvSpPr>
              <p:spPr>
                <a:xfrm>
                  <a:off x="-1" y="-1"/>
                  <a:ext cx="1472652" cy="147265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lvl="0" algn="ctr">
                    <a:defRPr>
                      <a:solidFill>
                        <a:srgbClr val="FFFFFF"/>
                      </a:solidFill>
                    </a:defRPr>
                  </a:pPr>
                  <a:endParaRPr>
                    <a:cs typeface="+mn-ea"/>
                    <a:sym typeface="+mn-lt"/>
                  </a:endParaRPr>
                </a:p>
              </p:txBody>
            </p:sp>
            <p:sp>
              <p:nvSpPr>
                <p:cNvPr id="105" name="Shape 1281"/>
                <p:cNvSpPr/>
                <p:nvPr/>
              </p:nvSpPr>
              <p:spPr>
                <a:xfrm>
                  <a:off x="127791" y="127791"/>
                  <a:ext cx="1217067" cy="121706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CFCFC"/>
                </a:solidFill>
                <a:ln w="12700" cap="flat">
                  <a:noFill/>
                  <a:miter lim="400000"/>
                </a:ln>
                <a:effectLst/>
              </p:spPr>
              <p:txBody>
                <a:bodyPr wrap="square" lIns="0" tIns="0" rIns="0" bIns="0" numCol="1" anchor="ctr">
                  <a:noAutofit/>
                </a:bodyPr>
                <a:lstStyle/>
                <a:p>
                  <a:pPr lvl="0" algn="ctr">
                    <a:defRPr>
                      <a:solidFill>
                        <a:srgbClr val="FFFFFF"/>
                      </a:solidFill>
                    </a:defRPr>
                  </a:pPr>
                  <a:endParaRPr>
                    <a:cs typeface="+mn-ea"/>
                    <a:sym typeface="+mn-lt"/>
                  </a:endParaRPr>
                </a:p>
              </p:txBody>
            </p:sp>
          </p:grpSp>
        </p:grpSp>
        <p:sp>
          <p:nvSpPr>
            <p:cNvPr id="106" name="Shape 1284"/>
            <p:cNvSpPr/>
            <p:nvPr/>
          </p:nvSpPr>
          <p:spPr>
            <a:xfrm>
              <a:off x="4539747" y="4266758"/>
              <a:ext cx="464346" cy="348441"/>
            </a:xfrm>
            <a:custGeom>
              <a:avLst/>
              <a:gdLst/>
              <a:ahLst/>
              <a:cxnLst>
                <a:cxn ang="0">
                  <a:pos x="wd2" y="hd2"/>
                </a:cxn>
                <a:cxn ang="5400000">
                  <a:pos x="wd2" y="hd2"/>
                </a:cxn>
                <a:cxn ang="10800000">
                  <a:pos x="wd2" y="hd2"/>
                </a:cxn>
                <a:cxn ang="16200000">
                  <a:pos x="wd2" y="hd2"/>
                </a:cxn>
              </a:cxnLst>
              <a:rect l="0" t="0" r="r" b="b"/>
              <a:pathLst>
                <a:path w="21597" h="21600" extrusionOk="0">
                  <a:moveTo>
                    <a:pt x="4512" y="2151"/>
                  </a:moveTo>
                  <a:lnTo>
                    <a:pt x="6065" y="3877"/>
                  </a:lnTo>
                  <a:lnTo>
                    <a:pt x="4247" y="6302"/>
                  </a:lnTo>
                  <a:lnTo>
                    <a:pt x="1354" y="6302"/>
                  </a:lnTo>
                  <a:cubicBezTo>
                    <a:pt x="1354" y="6302"/>
                    <a:pt x="4512" y="2151"/>
                    <a:pt x="4512" y="2151"/>
                  </a:cubicBezTo>
                  <a:close/>
                  <a:moveTo>
                    <a:pt x="17350" y="6302"/>
                  </a:moveTo>
                  <a:lnTo>
                    <a:pt x="15533" y="3877"/>
                  </a:lnTo>
                  <a:lnTo>
                    <a:pt x="17084" y="2153"/>
                  </a:lnTo>
                  <a:lnTo>
                    <a:pt x="20193" y="6302"/>
                  </a:lnTo>
                  <a:cubicBezTo>
                    <a:pt x="20193" y="6302"/>
                    <a:pt x="17350" y="6302"/>
                    <a:pt x="17350" y="6302"/>
                  </a:cubicBezTo>
                  <a:close/>
                  <a:moveTo>
                    <a:pt x="17266" y="7202"/>
                  </a:moveTo>
                  <a:lnTo>
                    <a:pt x="19665" y="7202"/>
                  </a:lnTo>
                  <a:lnTo>
                    <a:pt x="13023" y="16639"/>
                  </a:lnTo>
                  <a:cubicBezTo>
                    <a:pt x="13023" y="16639"/>
                    <a:pt x="17266" y="7202"/>
                    <a:pt x="17266" y="7202"/>
                  </a:cubicBezTo>
                  <a:close/>
                  <a:moveTo>
                    <a:pt x="8575" y="16638"/>
                  </a:moveTo>
                  <a:lnTo>
                    <a:pt x="1934" y="7202"/>
                  </a:lnTo>
                  <a:lnTo>
                    <a:pt x="4331" y="7202"/>
                  </a:lnTo>
                  <a:cubicBezTo>
                    <a:pt x="4331" y="7202"/>
                    <a:pt x="8575" y="16638"/>
                    <a:pt x="8575" y="16638"/>
                  </a:cubicBezTo>
                  <a:close/>
                  <a:moveTo>
                    <a:pt x="8430" y="7202"/>
                  </a:moveTo>
                  <a:lnTo>
                    <a:pt x="10085" y="18250"/>
                  </a:lnTo>
                  <a:lnTo>
                    <a:pt x="5118" y="7202"/>
                  </a:lnTo>
                  <a:cubicBezTo>
                    <a:pt x="5118" y="7202"/>
                    <a:pt x="8430" y="7202"/>
                    <a:pt x="8430" y="7202"/>
                  </a:cubicBezTo>
                  <a:close/>
                  <a:moveTo>
                    <a:pt x="6585" y="4456"/>
                  </a:moveTo>
                  <a:lnTo>
                    <a:pt x="8247" y="6302"/>
                  </a:lnTo>
                  <a:lnTo>
                    <a:pt x="5201" y="6302"/>
                  </a:lnTo>
                  <a:cubicBezTo>
                    <a:pt x="5201" y="6302"/>
                    <a:pt x="6585" y="4456"/>
                    <a:pt x="6585" y="4456"/>
                  </a:cubicBezTo>
                  <a:close/>
                  <a:moveTo>
                    <a:pt x="6544" y="3238"/>
                  </a:moveTo>
                  <a:lnTo>
                    <a:pt x="5251" y="1800"/>
                  </a:lnTo>
                  <a:lnTo>
                    <a:pt x="7622" y="1800"/>
                  </a:lnTo>
                  <a:cubicBezTo>
                    <a:pt x="7622" y="1800"/>
                    <a:pt x="6544" y="3238"/>
                    <a:pt x="6544" y="3238"/>
                  </a:cubicBezTo>
                  <a:close/>
                  <a:moveTo>
                    <a:pt x="10799" y="3466"/>
                  </a:moveTo>
                  <a:lnTo>
                    <a:pt x="9300" y="1800"/>
                  </a:lnTo>
                  <a:lnTo>
                    <a:pt x="12298" y="1800"/>
                  </a:lnTo>
                  <a:cubicBezTo>
                    <a:pt x="12298" y="1800"/>
                    <a:pt x="10799" y="3466"/>
                    <a:pt x="10799" y="3466"/>
                  </a:cubicBezTo>
                  <a:close/>
                  <a:moveTo>
                    <a:pt x="13976" y="1800"/>
                  </a:moveTo>
                  <a:lnTo>
                    <a:pt x="16347" y="1800"/>
                  </a:lnTo>
                  <a:lnTo>
                    <a:pt x="15054" y="3238"/>
                  </a:lnTo>
                  <a:cubicBezTo>
                    <a:pt x="15054" y="3238"/>
                    <a:pt x="13976" y="1800"/>
                    <a:pt x="13976" y="1800"/>
                  </a:cubicBezTo>
                  <a:close/>
                  <a:moveTo>
                    <a:pt x="13351" y="6302"/>
                  </a:moveTo>
                  <a:lnTo>
                    <a:pt x="15013" y="4456"/>
                  </a:lnTo>
                  <a:lnTo>
                    <a:pt x="16396" y="6302"/>
                  </a:lnTo>
                  <a:cubicBezTo>
                    <a:pt x="16396" y="6302"/>
                    <a:pt x="13351" y="6302"/>
                    <a:pt x="13351" y="6302"/>
                  </a:cubicBezTo>
                  <a:close/>
                  <a:moveTo>
                    <a:pt x="13168" y="7202"/>
                  </a:moveTo>
                  <a:lnTo>
                    <a:pt x="16480" y="7202"/>
                  </a:lnTo>
                  <a:lnTo>
                    <a:pt x="11513" y="18250"/>
                  </a:lnTo>
                  <a:cubicBezTo>
                    <a:pt x="11513" y="18250"/>
                    <a:pt x="13168" y="7202"/>
                    <a:pt x="13168" y="7202"/>
                  </a:cubicBezTo>
                  <a:close/>
                  <a:moveTo>
                    <a:pt x="12480" y="7202"/>
                  </a:moveTo>
                  <a:lnTo>
                    <a:pt x="10799" y="18415"/>
                  </a:lnTo>
                  <a:lnTo>
                    <a:pt x="9118" y="7202"/>
                  </a:lnTo>
                  <a:cubicBezTo>
                    <a:pt x="9118" y="7202"/>
                    <a:pt x="12480" y="7202"/>
                    <a:pt x="12480" y="7202"/>
                  </a:cubicBezTo>
                  <a:close/>
                  <a:moveTo>
                    <a:pt x="8774" y="5716"/>
                  </a:moveTo>
                  <a:lnTo>
                    <a:pt x="7065" y="3817"/>
                  </a:lnTo>
                  <a:lnTo>
                    <a:pt x="8427" y="2000"/>
                  </a:lnTo>
                  <a:lnTo>
                    <a:pt x="10271" y="4051"/>
                  </a:lnTo>
                  <a:cubicBezTo>
                    <a:pt x="10271" y="4051"/>
                    <a:pt x="8774" y="5716"/>
                    <a:pt x="8774" y="5716"/>
                  </a:cubicBezTo>
                  <a:close/>
                  <a:moveTo>
                    <a:pt x="11327" y="4051"/>
                  </a:moveTo>
                  <a:lnTo>
                    <a:pt x="13171" y="2000"/>
                  </a:lnTo>
                  <a:lnTo>
                    <a:pt x="14533" y="3817"/>
                  </a:lnTo>
                  <a:lnTo>
                    <a:pt x="12824" y="5716"/>
                  </a:lnTo>
                  <a:cubicBezTo>
                    <a:pt x="12824" y="5716"/>
                    <a:pt x="11327" y="4051"/>
                    <a:pt x="11327" y="4051"/>
                  </a:cubicBezTo>
                  <a:close/>
                  <a:moveTo>
                    <a:pt x="12298" y="6302"/>
                  </a:moveTo>
                  <a:lnTo>
                    <a:pt x="9300" y="6302"/>
                  </a:lnTo>
                  <a:lnTo>
                    <a:pt x="10799" y="4638"/>
                  </a:lnTo>
                  <a:cubicBezTo>
                    <a:pt x="10799" y="4638"/>
                    <a:pt x="12298" y="6302"/>
                    <a:pt x="12298" y="6302"/>
                  </a:cubicBezTo>
                  <a:close/>
                  <a:moveTo>
                    <a:pt x="21202" y="5102"/>
                  </a:moveTo>
                  <a:lnTo>
                    <a:pt x="17773" y="527"/>
                  </a:lnTo>
                  <a:cubicBezTo>
                    <a:pt x="17520" y="189"/>
                    <a:pt x="17178" y="0"/>
                    <a:pt x="16819" y="0"/>
                  </a:cubicBezTo>
                  <a:lnTo>
                    <a:pt x="4780" y="0"/>
                  </a:lnTo>
                  <a:cubicBezTo>
                    <a:pt x="4421" y="0"/>
                    <a:pt x="4078" y="189"/>
                    <a:pt x="3825" y="527"/>
                  </a:cubicBezTo>
                  <a:lnTo>
                    <a:pt x="396" y="5102"/>
                  </a:lnTo>
                  <a:cubicBezTo>
                    <a:pt x="132" y="5455"/>
                    <a:pt x="0" y="5921"/>
                    <a:pt x="0" y="6387"/>
                  </a:cubicBezTo>
                  <a:cubicBezTo>
                    <a:pt x="2" y="6810"/>
                    <a:pt x="115" y="7233"/>
                    <a:pt x="342" y="7573"/>
                  </a:cubicBezTo>
                  <a:lnTo>
                    <a:pt x="9789" y="20996"/>
                  </a:lnTo>
                  <a:cubicBezTo>
                    <a:pt x="10046" y="21380"/>
                    <a:pt x="10413" y="21600"/>
                    <a:pt x="10799" y="21600"/>
                  </a:cubicBezTo>
                  <a:cubicBezTo>
                    <a:pt x="11185" y="21600"/>
                    <a:pt x="11552" y="21380"/>
                    <a:pt x="11809" y="20996"/>
                  </a:cubicBezTo>
                  <a:lnTo>
                    <a:pt x="21257" y="7573"/>
                  </a:lnTo>
                  <a:cubicBezTo>
                    <a:pt x="21487" y="7226"/>
                    <a:pt x="21600" y="6791"/>
                    <a:pt x="21597" y="6359"/>
                  </a:cubicBezTo>
                  <a:cubicBezTo>
                    <a:pt x="21595" y="5902"/>
                    <a:pt x="21461" y="5449"/>
                    <a:pt x="21202" y="5102"/>
                  </a:cubicBezTo>
                </a:path>
              </a:pathLst>
            </a:custGeom>
            <a:solidFill>
              <a:schemeClr val="accent4"/>
            </a:solidFill>
            <a:ln w="12700">
              <a:miter lim="400000"/>
            </a:ln>
          </p:spPr>
          <p:txBody>
            <a:bodyPr lIns="0" tIns="0" rIns="0" bIns="0" anchor="ctr"/>
            <a:lstStyle/>
            <a:p>
              <a:pPr lvl="0" algn="ctr" defTabSz="228600">
                <a:defRPr sz="1500">
                  <a:solidFill>
                    <a:srgbClr val="FFFFFF"/>
                  </a:solidFill>
                  <a:effectLst>
                    <a:outerShdw blurRad="38100" dist="38100" dir="2700000" rotWithShape="0">
                      <a:srgbClr val="000000"/>
                    </a:outerShdw>
                  </a:effectLst>
                  <a:latin typeface="Gill Sans"/>
                  <a:ea typeface="Gill Sans"/>
                  <a:cs typeface="Gill Sans"/>
                  <a:sym typeface="Gill Sans"/>
                </a:defRPr>
              </a:pPr>
              <a:endParaRPr>
                <a:cs typeface="+mn-ea"/>
                <a:sym typeface="+mn-lt"/>
              </a:endParaRPr>
            </a:p>
          </p:txBody>
        </p:sp>
        <p:sp>
          <p:nvSpPr>
            <p:cNvPr id="108" name="Shape 1306"/>
            <p:cNvSpPr/>
            <p:nvPr/>
          </p:nvSpPr>
          <p:spPr>
            <a:xfrm>
              <a:off x="244652" y="4120897"/>
              <a:ext cx="3596524" cy="738664"/>
            </a:xfrm>
            <a:prstGeom prst="rect">
              <a:avLst/>
            </a:prstGeom>
            <a:ln w="12700">
              <a:miter lim="400000"/>
            </a:ln>
          </p:spPr>
          <p:txBody>
            <a:bodyPr wrap="square" lIns="45719" rIns="45719">
              <a:spAutoFit/>
            </a:bodyPr>
            <a:lstStyle/>
            <a:p>
              <a:pPr algn="just"/>
              <a:r>
                <a:rPr lang="zh-CN" altLang="en-US" sz="1400" dirty="0">
                  <a:solidFill>
                    <a:schemeClr val="bg1"/>
                  </a:solidFill>
                  <a:cs typeface="+mn-ea"/>
                  <a:sym typeface="+mn-lt"/>
                </a:rPr>
                <a:t>点击输入简要的文字介绍，文字内容需概括精炼，不用多余的文字修饰，言简意赅的说明分项内容</a:t>
              </a:r>
              <a:r>
                <a:rPr lang="en-US" altLang="zh-CN" sz="1400" dirty="0">
                  <a:solidFill>
                    <a:schemeClr val="bg1"/>
                  </a:solidFill>
                  <a:cs typeface="+mn-ea"/>
                  <a:sym typeface="+mn-lt"/>
                </a:rPr>
                <a:t>..........</a:t>
              </a:r>
              <a:endParaRPr lang="zh-CN" altLang="en-US" sz="1400"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p:wipe/>
      </p:transition>
    </mc:Choice>
    <mc:Fallback>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4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6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par>
                                <p:cTn id="35" presetID="53" presetClass="entr" presetSubtype="16" fill="hold" nodeType="withEffect">
                                  <p:stCondLst>
                                    <p:cond delay="200"/>
                                  </p:stCondLst>
                                  <p:childTnLst>
                                    <p:set>
                                      <p:cBhvr>
                                        <p:cTn id="36" dur="1" fill="hold">
                                          <p:stCondLst>
                                            <p:cond delay="0"/>
                                          </p:stCondLst>
                                        </p:cTn>
                                        <p:tgtEl>
                                          <p:spTgt spid="149"/>
                                        </p:tgtEl>
                                        <p:attrNameLst>
                                          <p:attrName>style.visibility</p:attrName>
                                        </p:attrNameLst>
                                      </p:cBhvr>
                                      <p:to>
                                        <p:strVal val="visible"/>
                                      </p:to>
                                    </p:set>
                                    <p:anim calcmode="lin" valueType="num">
                                      <p:cBhvr>
                                        <p:cTn id="37" dur="500" fill="hold"/>
                                        <p:tgtEl>
                                          <p:spTgt spid="149"/>
                                        </p:tgtEl>
                                        <p:attrNameLst>
                                          <p:attrName>ppt_w</p:attrName>
                                        </p:attrNameLst>
                                      </p:cBhvr>
                                      <p:tavLst>
                                        <p:tav tm="0">
                                          <p:val>
                                            <p:fltVal val="0"/>
                                          </p:val>
                                        </p:tav>
                                        <p:tav tm="100000">
                                          <p:val>
                                            <p:strVal val="#ppt_w"/>
                                          </p:val>
                                        </p:tav>
                                      </p:tavLst>
                                    </p:anim>
                                    <p:anim calcmode="lin" valueType="num">
                                      <p:cBhvr>
                                        <p:cTn id="38" dur="500" fill="hold"/>
                                        <p:tgtEl>
                                          <p:spTgt spid="149"/>
                                        </p:tgtEl>
                                        <p:attrNameLst>
                                          <p:attrName>ppt_h</p:attrName>
                                        </p:attrNameLst>
                                      </p:cBhvr>
                                      <p:tavLst>
                                        <p:tav tm="0">
                                          <p:val>
                                            <p:fltVal val="0"/>
                                          </p:val>
                                        </p:tav>
                                        <p:tav tm="100000">
                                          <p:val>
                                            <p:strVal val="#ppt_h"/>
                                          </p:val>
                                        </p:tav>
                                      </p:tavLst>
                                    </p:anim>
                                    <p:animEffect transition="in" filter="fade">
                                      <p:cBhvr>
                                        <p:cTn id="39" dur="500"/>
                                        <p:tgtEl>
                                          <p:spTgt spid="149"/>
                                        </p:tgtEl>
                                      </p:cBhvr>
                                    </p:animEffect>
                                  </p:childTnLst>
                                </p:cTn>
                              </p:par>
                              <p:par>
                                <p:cTn id="40" presetID="53" presetClass="entr" presetSubtype="16" fill="hold" nodeType="withEffect">
                                  <p:stCondLst>
                                    <p:cond delay="400"/>
                                  </p:stCondLst>
                                  <p:childTnLst>
                                    <p:set>
                                      <p:cBhvr>
                                        <p:cTn id="41" dur="1" fill="hold">
                                          <p:stCondLst>
                                            <p:cond delay="0"/>
                                          </p:stCondLst>
                                        </p:cTn>
                                        <p:tgtEl>
                                          <p:spTgt spid="153"/>
                                        </p:tgtEl>
                                        <p:attrNameLst>
                                          <p:attrName>style.visibility</p:attrName>
                                        </p:attrNameLst>
                                      </p:cBhvr>
                                      <p:to>
                                        <p:strVal val="visible"/>
                                      </p:to>
                                    </p:set>
                                    <p:anim calcmode="lin" valueType="num">
                                      <p:cBhvr>
                                        <p:cTn id="42" dur="500" fill="hold"/>
                                        <p:tgtEl>
                                          <p:spTgt spid="153"/>
                                        </p:tgtEl>
                                        <p:attrNameLst>
                                          <p:attrName>ppt_w</p:attrName>
                                        </p:attrNameLst>
                                      </p:cBhvr>
                                      <p:tavLst>
                                        <p:tav tm="0">
                                          <p:val>
                                            <p:fltVal val="0"/>
                                          </p:val>
                                        </p:tav>
                                        <p:tav tm="100000">
                                          <p:val>
                                            <p:strVal val="#ppt_w"/>
                                          </p:val>
                                        </p:tav>
                                      </p:tavLst>
                                    </p:anim>
                                    <p:anim calcmode="lin" valueType="num">
                                      <p:cBhvr>
                                        <p:cTn id="43" dur="500" fill="hold"/>
                                        <p:tgtEl>
                                          <p:spTgt spid="153"/>
                                        </p:tgtEl>
                                        <p:attrNameLst>
                                          <p:attrName>ppt_h</p:attrName>
                                        </p:attrNameLst>
                                      </p:cBhvr>
                                      <p:tavLst>
                                        <p:tav tm="0">
                                          <p:val>
                                            <p:fltVal val="0"/>
                                          </p:val>
                                        </p:tav>
                                        <p:tav tm="100000">
                                          <p:val>
                                            <p:strVal val="#ppt_h"/>
                                          </p:val>
                                        </p:tav>
                                      </p:tavLst>
                                    </p:anim>
                                    <p:animEffect transition="in" filter="fade">
                                      <p:cBhvr>
                                        <p:cTn id="44" dur="500"/>
                                        <p:tgtEl>
                                          <p:spTgt spid="153"/>
                                        </p:tgtEl>
                                      </p:cBhvr>
                                    </p:animEffect>
                                  </p:childTnLst>
                                </p:cTn>
                              </p:par>
                              <p:par>
                                <p:cTn id="45" presetID="53" presetClass="entr" presetSubtype="16" fill="hold" nodeType="withEffect">
                                  <p:stCondLst>
                                    <p:cond delay="600"/>
                                  </p:stCondLst>
                                  <p:childTnLst>
                                    <p:set>
                                      <p:cBhvr>
                                        <p:cTn id="46" dur="1" fill="hold">
                                          <p:stCondLst>
                                            <p:cond delay="0"/>
                                          </p:stCondLst>
                                        </p:cTn>
                                        <p:tgtEl>
                                          <p:spTgt spid="157"/>
                                        </p:tgtEl>
                                        <p:attrNameLst>
                                          <p:attrName>style.visibility</p:attrName>
                                        </p:attrNameLst>
                                      </p:cBhvr>
                                      <p:to>
                                        <p:strVal val="visible"/>
                                      </p:to>
                                    </p:set>
                                    <p:anim calcmode="lin" valueType="num">
                                      <p:cBhvr>
                                        <p:cTn id="47" dur="500" fill="hold"/>
                                        <p:tgtEl>
                                          <p:spTgt spid="157"/>
                                        </p:tgtEl>
                                        <p:attrNameLst>
                                          <p:attrName>ppt_w</p:attrName>
                                        </p:attrNameLst>
                                      </p:cBhvr>
                                      <p:tavLst>
                                        <p:tav tm="0">
                                          <p:val>
                                            <p:fltVal val="0"/>
                                          </p:val>
                                        </p:tav>
                                        <p:tav tm="100000">
                                          <p:val>
                                            <p:strVal val="#ppt_w"/>
                                          </p:val>
                                        </p:tav>
                                      </p:tavLst>
                                    </p:anim>
                                    <p:anim calcmode="lin" valueType="num">
                                      <p:cBhvr>
                                        <p:cTn id="48" dur="500" fill="hold"/>
                                        <p:tgtEl>
                                          <p:spTgt spid="157"/>
                                        </p:tgtEl>
                                        <p:attrNameLst>
                                          <p:attrName>ppt_h</p:attrName>
                                        </p:attrNameLst>
                                      </p:cBhvr>
                                      <p:tavLst>
                                        <p:tav tm="0">
                                          <p:val>
                                            <p:fltVal val="0"/>
                                          </p:val>
                                        </p:tav>
                                        <p:tav tm="100000">
                                          <p:val>
                                            <p:strVal val="#ppt_h"/>
                                          </p:val>
                                        </p:tav>
                                      </p:tavLst>
                                    </p:anim>
                                    <p:animEffect transition="in" filter="fade">
                                      <p:cBhvr>
                                        <p:cTn id="49"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9426" y="850963"/>
            <a:ext cx="12287894" cy="6069150"/>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31510" y="0"/>
            <a:ext cx="3567812" cy="2455467"/>
          </a:xfrm>
          <a:prstGeom prst="rect">
            <a:avLst/>
          </a:prstGeom>
        </p:spPr>
      </p:pic>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34566" y="250333"/>
            <a:ext cx="4248472" cy="6669781"/>
          </a:xfrm>
          <a:prstGeom prst="rect">
            <a:avLst/>
          </a:prstGeom>
        </p:spPr>
      </p:pic>
      <p:grpSp>
        <p:nvGrpSpPr>
          <p:cNvPr id="9" name="组合 8"/>
          <p:cNvGrpSpPr/>
          <p:nvPr/>
        </p:nvGrpSpPr>
        <p:grpSpPr>
          <a:xfrm>
            <a:off x="5015086" y="1628800"/>
            <a:ext cx="586258" cy="586258"/>
            <a:chOff x="5490034" y="1860473"/>
            <a:chExt cx="586258" cy="586258"/>
          </a:xfrm>
        </p:grpSpPr>
        <p:sp>
          <p:nvSpPr>
            <p:cNvPr id="3" name="椭圆 2"/>
            <p:cNvSpPr/>
            <p:nvPr/>
          </p:nvSpPr>
          <p:spPr>
            <a:xfrm>
              <a:off x="5490034" y="1860473"/>
              <a:ext cx="586258" cy="5862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endParaRPr>
            </a:p>
          </p:txBody>
        </p:sp>
        <p:sp>
          <p:nvSpPr>
            <p:cNvPr id="7" name="TextBox 6"/>
            <p:cNvSpPr txBox="1"/>
            <p:nvPr/>
          </p:nvSpPr>
          <p:spPr>
            <a:xfrm>
              <a:off x="5508088" y="1891992"/>
              <a:ext cx="550151" cy="523220"/>
            </a:xfrm>
            <a:prstGeom prst="rect">
              <a:avLst/>
            </a:prstGeom>
            <a:noFill/>
          </p:spPr>
          <p:txBody>
            <a:bodyPr wrap="none" rtlCol="0">
              <a:spAutoFit/>
            </a:bodyPr>
            <a:lstStyle/>
            <a:p>
              <a:pPr algn="ctr"/>
              <a:r>
                <a:rPr lang="en-US" altLang="zh-CN" sz="2800" dirty="0" smtClean="0">
                  <a:solidFill>
                    <a:schemeClr val="bg1"/>
                  </a:solidFill>
                </a:rPr>
                <a:t>01</a:t>
              </a:r>
              <a:endParaRPr lang="zh-CN" altLang="en-US" sz="2800" dirty="0">
                <a:solidFill>
                  <a:schemeClr val="bg1"/>
                </a:solidFill>
              </a:endParaRPr>
            </a:p>
          </p:txBody>
        </p:sp>
      </p:grpSp>
      <p:sp>
        <p:nvSpPr>
          <p:cNvPr id="12" name="TextBox 11"/>
          <p:cNvSpPr txBox="1"/>
          <p:nvPr/>
        </p:nvSpPr>
        <p:spPr>
          <a:xfrm>
            <a:off x="5663158" y="1629542"/>
            <a:ext cx="3057247" cy="584775"/>
          </a:xfrm>
          <a:prstGeom prst="rect">
            <a:avLst/>
          </a:prstGeom>
          <a:noFill/>
        </p:spPr>
        <p:txBody>
          <a:bodyPr wrap="none" rtlCol="0">
            <a:spAutoFit/>
          </a:bodyPr>
          <a:lstStyle/>
          <a:p>
            <a:r>
              <a:rPr lang="zh-CN" altLang="en-US" sz="3200" b="1" dirty="0" smtClean="0">
                <a:solidFill>
                  <a:schemeClr val="bg2"/>
                </a:solidFill>
              </a:rPr>
              <a:t>单击添加主标题</a:t>
            </a:r>
            <a:endParaRPr lang="zh-CN" altLang="en-US" sz="3200" b="1" dirty="0">
              <a:solidFill>
                <a:schemeClr val="bg2"/>
              </a:solidFill>
            </a:endParaRPr>
          </a:p>
        </p:txBody>
      </p:sp>
      <p:sp>
        <p:nvSpPr>
          <p:cNvPr id="18" name="TextBox 17"/>
          <p:cNvSpPr txBox="1"/>
          <p:nvPr/>
        </p:nvSpPr>
        <p:spPr>
          <a:xfrm>
            <a:off x="4150990" y="2309132"/>
            <a:ext cx="5472608" cy="553998"/>
          </a:xfrm>
          <a:prstGeom prst="rect">
            <a:avLst/>
          </a:prstGeom>
          <a:noFill/>
          <a:effectLst/>
        </p:spPr>
        <p:txBody>
          <a:bodyPr wrap="square" rtlCol="0">
            <a:spAutoFit/>
          </a:bodyPr>
          <a:lstStyle/>
          <a:p>
            <a:pPr algn="ctr"/>
            <a:r>
              <a:rPr lang="en-US" altLang="zh-CN" sz="1000" dirty="0">
                <a:solidFill>
                  <a:schemeClr val="bg1">
                    <a:lumMod val="50000"/>
                  </a:schemeClr>
                </a:solidFill>
                <a:latin typeface="微软雅黑" panose="020B0503020204020204" pitchFamily="34" charset="-122"/>
                <a:ea typeface="微软雅黑" panose="020B0503020204020204" pitchFamily="34" charset="-122"/>
              </a:rPr>
              <a:t>Your content to play here, or through your copy, </a:t>
            </a:r>
            <a:r>
              <a:rPr lang="en-US" altLang="zh-CN" sz="1000" dirty="0" smtClean="0">
                <a:solidFill>
                  <a:schemeClr val="bg1">
                    <a:lumMod val="50000"/>
                  </a:schemeClr>
                </a:solidFill>
                <a:latin typeface="微软雅黑" panose="020B0503020204020204" pitchFamily="34" charset="-122"/>
                <a:ea typeface="微软雅黑" panose="020B0503020204020204" pitchFamily="34" charset="-122"/>
              </a:rPr>
              <a:t>paste in this box, and select only </a:t>
            </a:r>
          </a:p>
          <a:p>
            <a:pPr algn="ctr"/>
            <a:r>
              <a:rPr lang="en-US" altLang="zh-CN" sz="1000" dirty="0" smtClean="0">
                <a:solidFill>
                  <a:schemeClr val="bg1">
                    <a:lumMod val="50000"/>
                  </a:schemeClr>
                </a:solidFill>
                <a:latin typeface="微软雅黑" panose="020B0503020204020204" pitchFamily="34" charset="-122"/>
                <a:ea typeface="微软雅黑" panose="020B0503020204020204" pitchFamily="34" charset="-122"/>
              </a:rPr>
              <a:t>the text. Your content to play here, or through your copy, paste in </a:t>
            </a:r>
          </a:p>
          <a:p>
            <a:pPr algn="ctr"/>
            <a:r>
              <a:rPr lang="en-US" altLang="zh-CN" sz="1000" dirty="0" smtClean="0">
                <a:solidFill>
                  <a:schemeClr val="bg1">
                    <a:lumMod val="50000"/>
                  </a:schemeClr>
                </a:solidFill>
                <a:latin typeface="微软雅黑" panose="020B0503020204020204" pitchFamily="34" charset="-122"/>
                <a:ea typeface="微软雅黑" panose="020B0503020204020204" pitchFamily="34" charset="-122"/>
              </a:rPr>
              <a:t>this box, and select only the text.</a:t>
            </a:r>
            <a:endParaRPr lang="en-US" altLang="zh-CN" sz="10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wipe/>
      </p:transition>
    </mc:Choice>
    <mc:Fallback>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22" presetClass="entr" presetSubtype="2"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1000"/>
                                        <p:tgtEl>
                                          <p:spTgt spid="8"/>
                                        </p:tgtEl>
                                      </p:cBhvr>
                                    </p:animEffect>
                                  </p:childTnLst>
                                </p:cTn>
                              </p:par>
                              <p:par>
                                <p:cTn id="13" presetID="47"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800"/>
                                        <p:tgtEl>
                                          <p:spTgt spid="10"/>
                                        </p:tgtEl>
                                      </p:cBhvr>
                                    </p:animEffect>
                                    <p:anim calcmode="lin" valueType="num">
                                      <p:cBhvr>
                                        <p:cTn id="16" dur="1800" fill="hold"/>
                                        <p:tgtEl>
                                          <p:spTgt spid="10"/>
                                        </p:tgtEl>
                                        <p:attrNameLst>
                                          <p:attrName>ppt_x</p:attrName>
                                        </p:attrNameLst>
                                      </p:cBhvr>
                                      <p:tavLst>
                                        <p:tav tm="0">
                                          <p:val>
                                            <p:strVal val="#ppt_x"/>
                                          </p:val>
                                        </p:tav>
                                        <p:tav tm="100000">
                                          <p:val>
                                            <p:strVal val="#ppt_x"/>
                                          </p:val>
                                        </p:tav>
                                      </p:tavLst>
                                    </p:anim>
                                    <p:anim calcmode="lin" valueType="num">
                                      <p:cBhvr>
                                        <p:cTn id="17" dur="18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par>
                          <p:cTn id="24" fill="hold">
                            <p:stCondLst>
                              <p:cond delay="1500"/>
                            </p:stCondLst>
                            <p:childTnLst>
                              <p:par>
                                <p:cTn id="25" presetID="1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ppt_x</p:attrName>
                                        </p:attrNameLst>
                                      </p:cBhvr>
                                      <p:tavLst>
                                        <p:tav tm="0">
                                          <p:val>
                                            <p:strVal val="#ppt_x-#ppt_w*1.125000"/>
                                          </p:val>
                                        </p:tav>
                                        <p:tav tm="100000">
                                          <p:val>
                                            <p:strVal val="#ppt_x"/>
                                          </p:val>
                                        </p:tav>
                                      </p:tavLst>
                                    </p:anim>
                                    <p:animEffect transition="in" filter="wipe(right)">
                                      <p:cBhvr>
                                        <p:cTn id="28" dur="500"/>
                                        <p:tgtEl>
                                          <p:spTgt spid="12"/>
                                        </p:tgtEl>
                                      </p:cBhvr>
                                    </p:animEffect>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5156347" y="2545293"/>
            <a:ext cx="2057133" cy="3313113"/>
            <a:chOff x="5157018" y="2545292"/>
            <a:chExt cx="2057401" cy="3313113"/>
          </a:xfrm>
        </p:grpSpPr>
        <p:sp>
          <p:nvSpPr>
            <p:cNvPr id="5940" name="Oval 341"/>
            <p:cNvSpPr>
              <a:spLocks noChangeArrowheads="1"/>
            </p:cNvSpPr>
            <p:nvPr/>
          </p:nvSpPr>
          <p:spPr bwMode="auto">
            <a:xfrm>
              <a:off x="7139806" y="3385080"/>
              <a:ext cx="74613" cy="76200"/>
            </a:xfrm>
            <a:prstGeom prst="ellipse">
              <a:avLst/>
            </a:pr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379" name="Oval 981"/>
            <p:cNvSpPr>
              <a:spLocks noChangeArrowheads="1"/>
            </p:cNvSpPr>
            <p:nvPr/>
          </p:nvSpPr>
          <p:spPr bwMode="auto">
            <a:xfrm>
              <a:off x="7139806" y="4983692"/>
              <a:ext cx="74613" cy="76200"/>
            </a:xfrm>
            <a:prstGeom prst="ellipse">
              <a:avLst/>
            </a:pr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380" name="Oval 982"/>
            <p:cNvSpPr>
              <a:spLocks noChangeArrowheads="1"/>
            </p:cNvSpPr>
            <p:nvPr/>
          </p:nvSpPr>
          <p:spPr bwMode="auto">
            <a:xfrm>
              <a:off x="5157018" y="2545292"/>
              <a:ext cx="74613" cy="79375"/>
            </a:xfrm>
            <a:prstGeom prst="ellipse">
              <a:avLst/>
            </a:pr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381" name="Oval 983"/>
            <p:cNvSpPr>
              <a:spLocks noChangeArrowheads="1"/>
            </p:cNvSpPr>
            <p:nvPr/>
          </p:nvSpPr>
          <p:spPr bwMode="auto">
            <a:xfrm>
              <a:off x="5157018" y="4185180"/>
              <a:ext cx="74613" cy="74613"/>
            </a:xfrm>
            <a:prstGeom prst="ellipse">
              <a:avLst/>
            </a:pr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382" name="Oval 984"/>
            <p:cNvSpPr>
              <a:spLocks noChangeArrowheads="1"/>
            </p:cNvSpPr>
            <p:nvPr/>
          </p:nvSpPr>
          <p:spPr bwMode="auto">
            <a:xfrm>
              <a:off x="5157018" y="5783792"/>
              <a:ext cx="74613" cy="74613"/>
            </a:xfrm>
            <a:prstGeom prst="ellipse">
              <a:avLst/>
            </a:pr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4" name="组合 3"/>
          <p:cNvGrpSpPr/>
          <p:nvPr/>
        </p:nvGrpSpPr>
        <p:grpSpPr>
          <a:xfrm>
            <a:off x="5615075" y="1599143"/>
            <a:ext cx="1185709" cy="4413251"/>
            <a:chOff x="5615806" y="1599142"/>
            <a:chExt cx="1185863" cy="4413251"/>
          </a:xfrm>
        </p:grpSpPr>
        <p:sp>
          <p:nvSpPr>
            <p:cNvPr id="5383" name="Freeform 985"/>
            <p:cNvSpPr/>
            <p:nvPr/>
          </p:nvSpPr>
          <p:spPr bwMode="auto">
            <a:xfrm>
              <a:off x="5792018" y="1772180"/>
              <a:ext cx="833438" cy="833438"/>
            </a:xfrm>
            <a:custGeom>
              <a:avLst/>
              <a:gdLst>
                <a:gd name="T0" fmla="*/ 4 w 222"/>
                <a:gd name="T1" fmla="*/ 222 h 222"/>
                <a:gd name="T2" fmla="*/ 2 w 222"/>
                <a:gd name="T3" fmla="*/ 221 h 222"/>
                <a:gd name="T4" fmla="*/ 2 w 222"/>
                <a:gd name="T5" fmla="*/ 217 h 222"/>
                <a:gd name="T6" fmla="*/ 217 w 222"/>
                <a:gd name="T7" fmla="*/ 1 h 222"/>
                <a:gd name="T8" fmla="*/ 221 w 222"/>
                <a:gd name="T9" fmla="*/ 1 h 222"/>
                <a:gd name="T10" fmla="*/ 221 w 222"/>
                <a:gd name="T11" fmla="*/ 6 h 222"/>
                <a:gd name="T12" fmla="*/ 6 w 222"/>
                <a:gd name="T13" fmla="*/ 221 h 222"/>
                <a:gd name="T14" fmla="*/ 4 w 222"/>
                <a:gd name="T15" fmla="*/ 222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 h="222">
                  <a:moveTo>
                    <a:pt x="4" y="222"/>
                  </a:moveTo>
                  <a:cubicBezTo>
                    <a:pt x="3" y="222"/>
                    <a:pt x="2" y="221"/>
                    <a:pt x="2" y="221"/>
                  </a:cubicBezTo>
                  <a:cubicBezTo>
                    <a:pt x="0" y="220"/>
                    <a:pt x="0" y="218"/>
                    <a:pt x="2" y="217"/>
                  </a:cubicBezTo>
                  <a:cubicBezTo>
                    <a:pt x="217" y="1"/>
                    <a:pt x="217" y="1"/>
                    <a:pt x="217" y="1"/>
                  </a:cubicBezTo>
                  <a:cubicBezTo>
                    <a:pt x="218" y="0"/>
                    <a:pt x="220" y="0"/>
                    <a:pt x="221" y="1"/>
                  </a:cubicBezTo>
                  <a:cubicBezTo>
                    <a:pt x="222" y="2"/>
                    <a:pt x="222" y="4"/>
                    <a:pt x="221" y="6"/>
                  </a:cubicBezTo>
                  <a:cubicBezTo>
                    <a:pt x="6" y="221"/>
                    <a:pt x="6" y="221"/>
                    <a:pt x="6" y="221"/>
                  </a:cubicBezTo>
                  <a:cubicBezTo>
                    <a:pt x="5" y="221"/>
                    <a:pt x="4" y="222"/>
                    <a:pt x="4" y="222"/>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384" name="Freeform 986"/>
            <p:cNvSpPr/>
            <p:nvPr/>
          </p:nvSpPr>
          <p:spPr bwMode="auto">
            <a:xfrm>
              <a:off x="5855518" y="2668589"/>
              <a:ext cx="833438" cy="828675"/>
            </a:xfrm>
            <a:custGeom>
              <a:avLst/>
              <a:gdLst>
                <a:gd name="T0" fmla="*/ 219 w 222"/>
                <a:gd name="T1" fmla="*/ 221 h 221"/>
                <a:gd name="T2" fmla="*/ 217 w 222"/>
                <a:gd name="T3" fmla="*/ 220 h 221"/>
                <a:gd name="T4" fmla="*/ 2 w 222"/>
                <a:gd name="T5" fmla="*/ 5 h 221"/>
                <a:gd name="T6" fmla="*/ 2 w 222"/>
                <a:gd name="T7" fmla="*/ 1 h 221"/>
                <a:gd name="T8" fmla="*/ 6 w 222"/>
                <a:gd name="T9" fmla="*/ 1 h 221"/>
                <a:gd name="T10" fmla="*/ 221 w 222"/>
                <a:gd name="T11" fmla="*/ 216 h 221"/>
                <a:gd name="T12" fmla="*/ 221 w 222"/>
                <a:gd name="T13" fmla="*/ 220 h 221"/>
                <a:gd name="T14" fmla="*/ 219 w 222"/>
                <a:gd name="T15" fmla="*/ 221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 h="221">
                  <a:moveTo>
                    <a:pt x="219" y="221"/>
                  </a:moveTo>
                  <a:cubicBezTo>
                    <a:pt x="218" y="221"/>
                    <a:pt x="217" y="221"/>
                    <a:pt x="217" y="220"/>
                  </a:cubicBezTo>
                  <a:cubicBezTo>
                    <a:pt x="2" y="5"/>
                    <a:pt x="2" y="5"/>
                    <a:pt x="2" y="5"/>
                  </a:cubicBezTo>
                  <a:cubicBezTo>
                    <a:pt x="0" y="4"/>
                    <a:pt x="0" y="2"/>
                    <a:pt x="2" y="1"/>
                  </a:cubicBezTo>
                  <a:cubicBezTo>
                    <a:pt x="3" y="0"/>
                    <a:pt x="5" y="0"/>
                    <a:pt x="6" y="1"/>
                  </a:cubicBezTo>
                  <a:cubicBezTo>
                    <a:pt x="221" y="216"/>
                    <a:pt x="221" y="216"/>
                    <a:pt x="221" y="216"/>
                  </a:cubicBezTo>
                  <a:cubicBezTo>
                    <a:pt x="222" y="217"/>
                    <a:pt x="222" y="219"/>
                    <a:pt x="221" y="220"/>
                  </a:cubicBezTo>
                  <a:cubicBezTo>
                    <a:pt x="221" y="221"/>
                    <a:pt x="220" y="221"/>
                    <a:pt x="219" y="221"/>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385" name="Freeform 987"/>
            <p:cNvSpPr/>
            <p:nvPr/>
          </p:nvSpPr>
          <p:spPr bwMode="auto">
            <a:xfrm>
              <a:off x="5792018" y="3393017"/>
              <a:ext cx="833438" cy="833438"/>
            </a:xfrm>
            <a:custGeom>
              <a:avLst/>
              <a:gdLst>
                <a:gd name="T0" fmla="*/ 4 w 222"/>
                <a:gd name="T1" fmla="*/ 222 h 222"/>
                <a:gd name="T2" fmla="*/ 2 w 222"/>
                <a:gd name="T3" fmla="*/ 221 h 222"/>
                <a:gd name="T4" fmla="*/ 2 w 222"/>
                <a:gd name="T5" fmla="*/ 217 h 222"/>
                <a:gd name="T6" fmla="*/ 217 w 222"/>
                <a:gd name="T7" fmla="*/ 1 h 222"/>
                <a:gd name="T8" fmla="*/ 221 w 222"/>
                <a:gd name="T9" fmla="*/ 1 h 222"/>
                <a:gd name="T10" fmla="*/ 221 w 222"/>
                <a:gd name="T11" fmla="*/ 6 h 222"/>
                <a:gd name="T12" fmla="*/ 6 w 222"/>
                <a:gd name="T13" fmla="*/ 221 h 222"/>
                <a:gd name="T14" fmla="*/ 4 w 222"/>
                <a:gd name="T15" fmla="*/ 222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 h="222">
                  <a:moveTo>
                    <a:pt x="4" y="222"/>
                  </a:moveTo>
                  <a:cubicBezTo>
                    <a:pt x="3" y="222"/>
                    <a:pt x="2" y="222"/>
                    <a:pt x="2" y="221"/>
                  </a:cubicBezTo>
                  <a:cubicBezTo>
                    <a:pt x="0" y="220"/>
                    <a:pt x="0" y="218"/>
                    <a:pt x="2" y="217"/>
                  </a:cubicBezTo>
                  <a:cubicBezTo>
                    <a:pt x="217" y="1"/>
                    <a:pt x="217" y="1"/>
                    <a:pt x="217" y="1"/>
                  </a:cubicBezTo>
                  <a:cubicBezTo>
                    <a:pt x="218" y="0"/>
                    <a:pt x="220" y="0"/>
                    <a:pt x="221" y="1"/>
                  </a:cubicBezTo>
                  <a:cubicBezTo>
                    <a:pt x="222" y="3"/>
                    <a:pt x="222" y="5"/>
                    <a:pt x="221" y="6"/>
                  </a:cubicBezTo>
                  <a:cubicBezTo>
                    <a:pt x="6" y="221"/>
                    <a:pt x="6" y="221"/>
                    <a:pt x="6" y="221"/>
                  </a:cubicBezTo>
                  <a:cubicBezTo>
                    <a:pt x="5" y="222"/>
                    <a:pt x="4" y="222"/>
                    <a:pt x="4" y="222"/>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386" name="Freeform 988"/>
            <p:cNvSpPr/>
            <p:nvPr/>
          </p:nvSpPr>
          <p:spPr bwMode="auto">
            <a:xfrm>
              <a:off x="5792018" y="5010680"/>
              <a:ext cx="833438" cy="833438"/>
            </a:xfrm>
            <a:custGeom>
              <a:avLst/>
              <a:gdLst>
                <a:gd name="T0" fmla="*/ 4 w 222"/>
                <a:gd name="T1" fmla="*/ 222 h 222"/>
                <a:gd name="T2" fmla="*/ 2 w 222"/>
                <a:gd name="T3" fmla="*/ 221 h 222"/>
                <a:gd name="T4" fmla="*/ 2 w 222"/>
                <a:gd name="T5" fmla="*/ 216 h 222"/>
                <a:gd name="T6" fmla="*/ 217 w 222"/>
                <a:gd name="T7" fmla="*/ 1 h 222"/>
                <a:gd name="T8" fmla="*/ 221 w 222"/>
                <a:gd name="T9" fmla="*/ 1 h 222"/>
                <a:gd name="T10" fmla="*/ 221 w 222"/>
                <a:gd name="T11" fmla="*/ 5 h 222"/>
                <a:gd name="T12" fmla="*/ 6 w 222"/>
                <a:gd name="T13" fmla="*/ 221 h 222"/>
                <a:gd name="T14" fmla="*/ 4 w 222"/>
                <a:gd name="T15" fmla="*/ 222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 h="222">
                  <a:moveTo>
                    <a:pt x="4" y="222"/>
                  </a:moveTo>
                  <a:cubicBezTo>
                    <a:pt x="3" y="222"/>
                    <a:pt x="2" y="221"/>
                    <a:pt x="2" y="221"/>
                  </a:cubicBezTo>
                  <a:cubicBezTo>
                    <a:pt x="0" y="219"/>
                    <a:pt x="0" y="218"/>
                    <a:pt x="2" y="216"/>
                  </a:cubicBezTo>
                  <a:cubicBezTo>
                    <a:pt x="217" y="1"/>
                    <a:pt x="217" y="1"/>
                    <a:pt x="217" y="1"/>
                  </a:cubicBezTo>
                  <a:cubicBezTo>
                    <a:pt x="218" y="0"/>
                    <a:pt x="220" y="0"/>
                    <a:pt x="221" y="1"/>
                  </a:cubicBezTo>
                  <a:cubicBezTo>
                    <a:pt x="222" y="2"/>
                    <a:pt x="222" y="4"/>
                    <a:pt x="221" y="5"/>
                  </a:cubicBezTo>
                  <a:cubicBezTo>
                    <a:pt x="6" y="221"/>
                    <a:pt x="6" y="221"/>
                    <a:pt x="6" y="221"/>
                  </a:cubicBezTo>
                  <a:cubicBezTo>
                    <a:pt x="5" y="221"/>
                    <a:pt x="4" y="222"/>
                    <a:pt x="4" y="222"/>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387" name="Freeform 989"/>
            <p:cNvSpPr>
              <a:spLocks noEditPoints="1"/>
            </p:cNvSpPr>
            <p:nvPr/>
          </p:nvSpPr>
          <p:spPr bwMode="auto">
            <a:xfrm>
              <a:off x="5615806" y="2402417"/>
              <a:ext cx="377825" cy="379413"/>
            </a:xfrm>
            <a:custGeom>
              <a:avLst/>
              <a:gdLst>
                <a:gd name="T0" fmla="*/ 89 w 101"/>
                <a:gd name="T1" fmla="*/ 25 h 101"/>
                <a:gd name="T2" fmla="*/ 89 w 101"/>
                <a:gd name="T3" fmla="*/ 18 h 101"/>
                <a:gd name="T4" fmla="*/ 84 w 101"/>
                <a:gd name="T5" fmla="*/ 12 h 101"/>
                <a:gd name="T6" fmla="*/ 77 w 101"/>
                <a:gd name="T7" fmla="*/ 12 h 101"/>
                <a:gd name="T8" fmla="*/ 74 w 101"/>
                <a:gd name="T9" fmla="*/ 15 h 101"/>
                <a:gd name="T10" fmla="*/ 67 w 101"/>
                <a:gd name="T11" fmla="*/ 16 h 101"/>
                <a:gd name="T12" fmla="*/ 60 w 101"/>
                <a:gd name="T13" fmla="*/ 9 h 101"/>
                <a:gd name="T14" fmla="*/ 60 w 101"/>
                <a:gd name="T15" fmla="*/ 5 h 101"/>
                <a:gd name="T16" fmla="*/ 54 w 101"/>
                <a:gd name="T17" fmla="*/ 0 h 101"/>
                <a:gd name="T18" fmla="*/ 47 w 101"/>
                <a:gd name="T19" fmla="*/ 0 h 101"/>
                <a:gd name="T20" fmla="*/ 42 w 101"/>
                <a:gd name="T21" fmla="*/ 5 h 101"/>
                <a:gd name="T22" fmla="*/ 42 w 101"/>
                <a:gd name="T23" fmla="*/ 9 h 101"/>
                <a:gd name="T24" fmla="*/ 38 w 101"/>
                <a:gd name="T25" fmla="*/ 15 h 101"/>
                <a:gd name="T26" fmla="*/ 27 w 101"/>
                <a:gd name="T27" fmla="*/ 15 h 101"/>
                <a:gd name="T28" fmla="*/ 25 w 101"/>
                <a:gd name="T29" fmla="*/ 12 h 101"/>
                <a:gd name="T30" fmla="*/ 17 w 101"/>
                <a:gd name="T31" fmla="*/ 12 h 101"/>
                <a:gd name="T32" fmla="*/ 12 w 101"/>
                <a:gd name="T33" fmla="*/ 18 h 101"/>
                <a:gd name="T34" fmla="*/ 12 w 101"/>
                <a:gd name="T35" fmla="*/ 25 h 101"/>
                <a:gd name="T36" fmla="*/ 15 w 101"/>
                <a:gd name="T37" fmla="*/ 27 h 101"/>
                <a:gd name="T38" fmla="*/ 16 w 101"/>
                <a:gd name="T39" fmla="*/ 34 h 101"/>
                <a:gd name="T40" fmla="*/ 9 w 101"/>
                <a:gd name="T41" fmla="*/ 42 h 101"/>
                <a:gd name="T42" fmla="*/ 5 w 101"/>
                <a:gd name="T43" fmla="*/ 42 h 101"/>
                <a:gd name="T44" fmla="*/ 0 w 101"/>
                <a:gd name="T45" fmla="*/ 47 h 101"/>
                <a:gd name="T46" fmla="*/ 0 w 101"/>
                <a:gd name="T47" fmla="*/ 55 h 101"/>
                <a:gd name="T48" fmla="*/ 5 w 101"/>
                <a:gd name="T49" fmla="*/ 60 h 101"/>
                <a:gd name="T50" fmla="*/ 9 w 101"/>
                <a:gd name="T51" fmla="*/ 60 h 101"/>
                <a:gd name="T52" fmla="*/ 15 w 101"/>
                <a:gd name="T53" fmla="*/ 63 h 101"/>
                <a:gd name="T54" fmla="*/ 15 w 101"/>
                <a:gd name="T55" fmla="*/ 74 h 101"/>
                <a:gd name="T56" fmla="*/ 12 w 101"/>
                <a:gd name="T57" fmla="*/ 77 h 101"/>
                <a:gd name="T58" fmla="*/ 12 w 101"/>
                <a:gd name="T59" fmla="*/ 84 h 101"/>
                <a:gd name="T60" fmla="*/ 17 w 101"/>
                <a:gd name="T61" fmla="*/ 89 h 101"/>
                <a:gd name="T62" fmla="*/ 25 w 101"/>
                <a:gd name="T63" fmla="*/ 89 h 101"/>
                <a:gd name="T64" fmla="*/ 27 w 101"/>
                <a:gd name="T65" fmla="*/ 87 h 101"/>
                <a:gd name="T66" fmla="*/ 34 w 101"/>
                <a:gd name="T67" fmla="*/ 85 h 101"/>
                <a:gd name="T68" fmla="*/ 42 w 101"/>
                <a:gd name="T69" fmla="*/ 93 h 101"/>
                <a:gd name="T70" fmla="*/ 42 w 101"/>
                <a:gd name="T71" fmla="*/ 96 h 101"/>
                <a:gd name="T72" fmla="*/ 47 w 101"/>
                <a:gd name="T73" fmla="*/ 101 h 101"/>
                <a:gd name="T74" fmla="*/ 54 w 101"/>
                <a:gd name="T75" fmla="*/ 101 h 101"/>
                <a:gd name="T76" fmla="*/ 60 w 101"/>
                <a:gd name="T77" fmla="*/ 96 h 101"/>
                <a:gd name="T78" fmla="*/ 60 w 101"/>
                <a:gd name="T79" fmla="*/ 93 h 101"/>
                <a:gd name="T80" fmla="*/ 63 w 101"/>
                <a:gd name="T81" fmla="*/ 87 h 101"/>
                <a:gd name="T82" fmla="*/ 74 w 101"/>
                <a:gd name="T83" fmla="*/ 87 h 101"/>
                <a:gd name="T84" fmla="*/ 77 w 101"/>
                <a:gd name="T85" fmla="*/ 89 h 101"/>
                <a:gd name="T86" fmla="*/ 84 w 101"/>
                <a:gd name="T87" fmla="*/ 89 h 101"/>
                <a:gd name="T88" fmla="*/ 89 w 101"/>
                <a:gd name="T89" fmla="*/ 84 h 101"/>
                <a:gd name="T90" fmla="*/ 89 w 101"/>
                <a:gd name="T91" fmla="*/ 77 h 101"/>
                <a:gd name="T92" fmla="*/ 87 w 101"/>
                <a:gd name="T93" fmla="*/ 74 h 101"/>
                <a:gd name="T94" fmla="*/ 85 w 101"/>
                <a:gd name="T95" fmla="*/ 67 h 101"/>
                <a:gd name="T96" fmla="*/ 93 w 101"/>
                <a:gd name="T97" fmla="*/ 60 h 101"/>
                <a:gd name="T98" fmla="*/ 96 w 101"/>
                <a:gd name="T99" fmla="*/ 60 h 101"/>
                <a:gd name="T100" fmla="*/ 101 w 101"/>
                <a:gd name="T101" fmla="*/ 55 h 101"/>
                <a:gd name="T102" fmla="*/ 101 w 101"/>
                <a:gd name="T103" fmla="*/ 47 h 101"/>
                <a:gd name="T104" fmla="*/ 96 w 101"/>
                <a:gd name="T105" fmla="*/ 42 h 101"/>
                <a:gd name="T106" fmla="*/ 93 w 101"/>
                <a:gd name="T107" fmla="*/ 42 h 101"/>
                <a:gd name="T108" fmla="*/ 86 w 101"/>
                <a:gd name="T109" fmla="*/ 38 h 101"/>
                <a:gd name="T110" fmla="*/ 87 w 101"/>
                <a:gd name="T111" fmla="*/ 27 h 101"/>
                <a:gd name="T112" fmla="*/ 89 w 101"/>
                <a:gd name="T113" fmla="*/ 25 h 101"/>
                <a:gd name="T114" fmla="*/ 69 w 101"/>
                <a:gd name="T115" fmla="*/ 69 h 101"/>
                <a:gd name="T116" fmla="*/ 33 w 101"/>
                <a:gd name="T117" fmla="*/ 69 h 101"/>
                <a:gd name="T118" fmla="*/ 33 w 101"/>
                <a:gd name="T119" fmla="*/ 33 h 101"/>
                <a:gd name="T120" fmla="*/ 69 w 101"/>
                <a:gd name="T121" fmla="*/ 33 h 101"/>
                <a:gd name="T122" fmla="*/ 69 w 101"/>
                <a:gd name="T123" fmla="*/ 6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1" h="101">
                  <a:moveTo>
                    <a:pt x="89" y="25"/>
                  </a:moveTo>
                  <a:cubicBezTo>
                    <a:pt x="91" y="23"/>
                    <a:pt x="91" y="20"/>
                    <a:pt x="89" y="18"/>
                  </a:cubicBezTo>
                  <a:cubicBezTo>
                    <a:pt x="84" y="12"/>
                    <a:pt x="84" y="12"/>
                    <a:pt x="84" y="12"/>
                  </a:cubicBezTo>
                  <a:cubicBezTo>
                    <a:pt x="82" y="10"/>
                    <a:pt x="79" y="10"/>
                    <a:pt x="77" y="12"/>
                  </a:cubicBezTo>
                  <a:cubicBezTo>
                    <a:pt x="74" y="15"/>
                    <a:pt x="74" y="15"/>
                    <a:pt x="74" y="15"/>
                  </a:cubicBezTo>
                  <a:cubicBezTo>
                    <a:pt x="72" y="17"/>
                    <a:pt x="69" y="17"/>
                    <a:pt x="67" y="16"/>
                  </a:cubicBezTo>
                  <a:cubicBezTo>
                    <a:pt x="65" y="15"/>
                    <a:pt x="60" y="11"/>
                    <a:pt x="60" y="9"/>
                  </a:cubicBezTo>
                  <a:cubicBezTo>
                    <a:pt x="60" y="5"/>
                    <a:pt x="60" y="5"/>
                    <a:pt x="60" y="5"/>
                  </a:cubicBezTo>
                  <a:cubicBezTo>
                    <a:pt x="60" y="2"/>
                    <a:pt x="57" y="0"/>
                    <a:pt x="54" y="0"/>
                  </a:cubicBezTo>
                  <a:cubicBezTo>
                    <a:pt x="47" y="0"/>
                    <a:pt x="47" y="0"/>
                    <a:pt x="47" y="0"/>
                  </a:cubicBezTo>
                  <a:cubicBezTo>
                    <a:pt x="44" y="0"/>
                    <a:pt x="42" y="2"/>
                    <a:pt x="42" y="5"/>
                  </a:cubicBezTo>
                  <a:cubicBezTo>
                    <a:pt x="42" y="9"/>
                    <a:pt x="42" y="9"/>
                    <a:pt x="42" y="9"/>
                  </a:cubicBezTo>
                  <a:cubicBezTo>
                    <a:pt x="42" y="11"/>
                    <a:pt x="40" y="14"/>
                    <a:pt x="38" y="15"/>
                  </a:cubicBezTo>
                  <a:cubicBezTo>
                    <a:pt x="36" y="16"/>
                    <a:pt x="29" y="17"/>
                    <a:pt x="27" y="15"/>
                  </a:cubicBezTo>
                  <a:cubicBezTo>
                    <a:pt x="25" y="12"/>
                    <a:pt x="25" y="12"/>
                    <a:pt x="25" y="12"/>
                  </a:cubicBezTo>
                  <a:cubicBezTo>
                    <a:pt x="23" y="10"/>
                    <a:pt x="19" y="10"/>
                    <a:pt x="17" y="12"/>
                  </a:cubicBezTo>
                  <a:cubicBezTo>
                    <a:pt x="12" y="18"/>
                    <a:pt x="12" y="18"/>
                    <a:pt x="12" y="18"/>
                  </a:cubicBezTo>
                  <a:cubicBezTo>
                    <a:pt x="10" y="20"/>
                    <a:pt x="10" y="23"/>
                    <a:pt x="12" y="25"/>
                  </a:cubicBezTo>
                  <a:cubicBezTo>
                    <a:pt x="15" y="27"/>
                    <a:pt x="15" y="27"/>
                    <a:pt x="15" y="27"/>
                  </a:cubicBezTo>
                  <a:cubicBezTo>
                    <a:pt x="17" y="29"/>
                    <a:pt x="17" y="32"/>
                    <a:pt x="16" y="34"/>
                  </a:cubicBezTo>
                  <a:cubicBezTo>
                    <a:pt x="15" y="36"/>
                    <a:pt x="11" y="42"/>
                    <a:pt x="9" y="42"/>
                  </a:cubicBezTo>
                  <a:cubicBezTo>
                    <a:pt x="5" y="42"/>
                    <a:pt x="5" y="42"/>
                    <a:pt x="5" y="42"/>
                  </a:cubicBezTo>
                  <a:cubicBezTo>
                    <a:pt x="2" y="42"/>
                    <a:pt x="0" y="44"/>
                    <a:pt x="0" y="47"/>
                  </a:cubicBezTo>
                  <a:cubicBezTo>
                    <a:pt x="0" y="55"/>
                    <a:pt x="0" y="55"/>
                    <a:pt x="0" y="55"/>
                  </a:cubicBezTo>
                  <a:cubicBezTo>
                    <a:pt x="0" y="57"/>
                    <a:pt x="2" y="60"/>
                    <a:pt x="5" y="60"/>
                  </a:cubicBezTo>
                  <a:cubicBezTo>
                    <a:pt x="9" y="60"/>
                    <a:pt x="9" y="60"/>
                    <a:pt x="9" y="60"/>
                  </a:cubicBezTo>
                  <a:cubicBezTo>
                    <a:pt x="11" y="60"/>
                    <a:pt x="14" y="61"/>
                    <a:pt x="15" y="63"/>
                  </a:cubicBezTo>
                  <a:cubicBezTo>
                    <a:pt x="16" y="65"/>
                    <a:pt x="17" y="72"/>
                    <a:pt x="15" y="74"/>
                  </a:cubicBezTo>
                  <a:cubicBezTo>
                    <a:pt x="12" y="77"/>
                    <a:pt x="12" y="77"/>
                    <a:pt x="12" y="77"/>
                  </a:cubicBezTo>
                  <a:cubicBezTo>
                    <a:pt x="10" y="79"/>
                    <a:pt x="10" y="82"/>
                    <a:pt x="12" y="84"/>
                  </a:cubicBezTo>
                  <a:cubicBezTo>
                    <a:pt x="17" y="89"/>
                    <a:pt x="17" y="89"/>
                    <a:pt x="17" y="89"/>
                  </a:cubicBezTo>
                  <a:cubicBezTo>
                    <a:pt x="19" y="91"/>
                    <a:pt x="23" y="91"/>
                    <a:pt x="25" y="89"/>
                  </a:cubicBezTo>
                  <a:cubicBezTo>
                    <a:pt x="27" y="87"/>
                    <a:pt x="27" y="87"/>
                    <a:pt x="27" y="87"/>
                  </a:cubicBezTo>
                  <a:cubicBezTo>
                    <a:pt x="29" y="85"/>
                    <a:pt x="32" y="84"/>
                    <a:pt x="34" y="85"/>
                  </a:cubicBezTo>
                  <a:cubicBezTo>
                    <a:pt x="36" y="86"/>
                    <a:pt x="42" y="90"/>
                    <a:pt x="42" y="93"/>
                  </a:cubicBezTo>
                  <a:cubicBezTo>
                    <a:pt x="42" y="96"/>
                    <a:pt x="42" y="96"/>
                    <a:pt x="42" y="96"/>
                  </a:cubicBezTo>
                  <a:cubicBezTo>
                    <a:pt x="42" y="99"/>
                    <a:pt x="44" y="101"/>
                    <a:pt x="47" y="101"/>
                  </a:cubicBezTo>
                  <a:cubicBezTo>
                    <a:pt x="54" y="101"/>
                    <a:pt x="54" y="101"/>
                    <a:pt x="54" y="101"/>
                  </a:cubicBezTo>
                  <a:cubicBezTo>
                    <a:pt x="57" y="101"/>
                    <a:pt x="60" y="99"/>
                    <a:pt x="60" y="96"/>
                  </a:cubicBezTo>
                  <a:cubicBezTo>
                    <a:pt x="60" y="93"/>
                    <a:pt x="60" y="93"/>
                    <a:pt x="60" y="93"/>
                  </a:cubicBezTo>
                  <a:cubicBezTo>
                    <a:pt x="60" y="90"/>
                    <a:pt x="61" y="87"/>
                    <a:pt x="63" y="87"/>
                  </a:cubicBezTo>
                  <a:cubicBezTo>
                    <a:pt x="65" y="86"/>
                    <a:pt x="72" y="85"/>
                    <a:pt x="74" y="87"/>
                  </a:cubicBezTo>
                  <a:cubicBezTo>
                    <a:pt x="77" y="89"/>
                    <a:pt x="77" y="89"/>
                    <a:pt x="77" y="89"/>
                  </a:cubicBezTo>
                  <a:cubicBezTo>
                    <a:pt x="79" y="91"/>
                    <a:pt x="82" y="91"/>
                    <a:pt x="84" y="89"/>
                  </a:cubicBezTo>
                  <a:cubicBezTo>
                    <a:pt x="89" y="84"/>
                    <a:pt x="89" y="84"/>
                    <a:pt x="89" y="84"/>
                  </a:cubicBezTo>
                  <a:cubicBezTo>
                    <a:pt x="91" y="82"/>
                    <a:pt x="91" y="79"/>
                    <a:pt x="89" y="77"/>
                  </a:cubicBezTo>
                  <a:cubicBezTo>
                    <a:pt x="87" y="74"/>
                    <a:pt x="87" y="74"/>
                    <a:pt x="87" y="74"/>
                  </a:cubicBezTo>
                  <a:cubicBezTo>
                    <a:pt x="85" y="72"/>
                    <a:pt x="84" y="69"/>
                    <a:pt x="85" y="67"/>
                  </a:cubicBezTo>
                  <a:cubicBezTo>
                    <a:pt x="86" y="65"/>
                    <a:pt x="90" y="60"/>
                    <a:pt x="93" y="60"/>
                  </a:cubicBezTo>
                  <a:cubicBezTo>
                    <a:pt x="96" y="60"/>
                    <a:pt x="96" y="60"/>
                    <a:pt x="96" y="60"/>
                  </a:cubicBezTo>
                  <a:cubicBezTo>
                    <a:pt x="99" y="60"/>
                    <a:pt x="101" y="57"/>
                    <a:pt x="101" y="55"/>
                  </a:cubicBezTo>
                  <a:cubicBezTo>
                    <a:pt x="101" y="47"/>
                    <a:pt x="101" y="47"/>
                    <a:pt x="101" y="47"/>
                  </a:cubicBezTo>
                  <a:cubicBezTo>
                    <a:pt x="101" y="44"/>
                    <a:pt x="99" y="42"/>
                    <a:pt x="96" y="42"/>
                  </a:cubicBezTo>
                  <a:cubicBezTo>
                    <a:pt x="93" y="42"/>
                    <a:pt x="93" y="42"/>
                    <a:pt x="93" y="42"/>
                  </a:cubicBezTo>
                  <a:cubicBezTo>
                    <a:pt x="90" y="42"/>
                    <a:pt x="87" y="40"/>
                    <a:pt x="86" y="38"/>
                  </a:cubicBezTo>
                  <a:cubicBezTo>
                    <a:pt x="86" y="36"/>
                    <a:pt x="85" y="29"/>
                    <a:pt x="87" y="27"/>
                  </a:cubicBezTo>
                  <a:lnTo>
                    <a:pt x="89" y="25"/>
                  </a:lnTo>
                  <a:close/>
                  <a:moveTo>
                    <a:pt x="69" y="69"/>
                  </a:moveTo>
                  <a:cubicBezTo>
                    <a:pt x="59" y="79"/>
                    <a:pt x="43" y="79"/>
                    <a:pt x="33" y="69"/>
                  </a:cubicBezTo>
                  <a:cubicBezTo>
                    <a:pt x="23" y="59"/>
                    <a:pt x="23" y="43"/>
                    <a:pt x="33" y="33"/>
                  </a:cubicBezTo>
                  <a:cubicBezTo>
                    <a:pt x="43" y="23"/>
                    <a:pt x="59" y="23"/>
                    <a:pt x="69" y="33"/>
                  </a:cubicBezTo>
                  <a:cubicBezTo>
                    <a:pt x="79" y="43"/>
                    <a:pt x="79" y="59"/>
                    <a:pt x="69" y="69"/>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388" name="Freeform 990"/>
            <p:cNvSpPr/>
            <p:nvPr/>
          </p:nvSpPr>
          <p:spPr bwMode="auto">
            <a:xfrm>
              <a:off x="5701531" y="2489730"/>
              <a:ext cx="209550" cy="209550"/>
            </a:xfrm>
            <a:custGeom>
              <a:avLst/>
              <a:gdLst>
                <a:gd name="T0" fmla="*/ 46 w 56"/>
                <a:gd name="T1" fmla="*/ 46 h 56"/>
                <a:gd name="T2" fmla="*/ 10 w 56"/>
                <a:gd name="T3" fmla="*/ 46 h 56"/>
                <a:gd name="T4" fmla="*/ 10 w 56"/>
                <a:gd name="T5" fmla="*/ 10 h 56"/>
                <a:gd name="T6" fmla="*/ 46 w 56"/>
                <a:gd name="T7" fmla="*/ 10 h 56"/>
                <a:gd name="T8" fmla="*/ 46 w 56"/>
                <a:gd name="T9" fmla="*/ 46 h 56"/>
              </a:gdLst>
              <a:ahLst/>
              <a:cxnLst>
                <a:cxn ang="0">
                  <a:pos x="T0" y="T1"/>
                </a:cxn>
                <a:cxn ang="0">
                  <a:pos x="T2" y="T3"/>
                </a:cxn>
                <a:cxn ang="0">
                  <a:pos x="T4" y="T5"/>
                </a:cxn>
                <a:cxn ang="0">
                  <a:pos x="T6" y="T7"/>
                </a:cxn>
                <a:cxn ang="0">
                  <a:pos x="T8" y="T9"/>
                </a:cxn>
              </a:cxnLst>
              <a:rect l="0" t="0" r="r" b="b"/>
              <a:pathLst>
                <a:path w="56" h="56">
                  <a:moveTo>
                    <a:pt x="46" y="46"/>
                  </a:moveTo>
                  <a:cubicBezTo>
                    <a:pt x="36" y="56"/>
                    <a:pt x="20" y="56"/>
                    <a:pt x="10" y="46"/>
                  </a:cubicBezTo>
                  <a:cubicBezTo>
                    <a:pt x="0" y="36"/>
                    <a:pt x="0" y="20"/>
                    <a:pt x="10" y="10"/>
                  </a:cubicBezTo>
                  <a:cubicBezTo>
                    <a:pt x="20" y="0"/>
                    <a:pt x="36" y="0"/>
                    <a:pt x="46" y="10"/>
                  </a:cubicBezTo>
                  <a:cubicBezTo>
                    <a:pt x="56" y="20"/>
                    <a:pt x="56" y="36"/>
                    <a:pt x="46" y="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89" name="Freeform 991"/>
            <p:cNvSpPr>
              <a:spLocks noEditPoints="1"/>
            </p:cNvSpPr>
            <p:nvPr/>
          </p:nvSpPr>
          <p:spPr bwMode="auto">
            <a:xfrm>
              <a:off x="6419081" y="1599142"/>
              <a:ext cx="382588" cy="379413"/>
            </a:xfrm>
            <a:custGeom>
              <a:avLst/>
              <a:gdLst>
                <a:gd name="T0" fmla="*/ 89 w 102"/>
                <a:gd name="T1" fmla="*/ 24 h 101"/>
                <a:gd name="T2" fmla="*/ 89 w 102"/>
                <a:gd name="T3" fmla="*/ 17 h 101"/>
                <a:gd name="T4" fmla="*/ 84 w 102"/>
                <a:gd name="T5" fmla="*/ 12 h 101"/>
                <a:gd name="T6" fmla="*/ 77 w 102"/>
                <a:gd name="T7" fmla="*/ 12 h 101"/>
                <a:gd name="T8" fmla="*/ 74 w 102"/>
                <a:gd name="T9" fmla="*/ 14 h 101"/>
                <a:gd name="T10" fmla="*/ 67 w 102"/>
                <a:gd name="T11" fmla="*/ 16 h 101"/>
                <a:gd name="T12" fmla="*/ 60 w 102"/>
                <a:gd name="T13" fmla="*/ 8 h 101"/>
                <a:gd name="T14" fmla="*/ 60 w 102"/>
                <a:gd name="T15" fmla="*/ 5 h 101"/>
                <a:gd name="T16" fmla="*/ 55 w 102"/>
                <a:gd name="T17" fmla="*/ 0 h 101"/>
                <a:gd name="T18" fmla="*/ 47 w 102"/>
                <a:gd name="T19" fmla="*/ 0 h 101"/>
                <a:gd name="T20" fmla="*/ 42 w 102"/>
                <a:gd name="T21" fmla="*/ 5 h 101"/>
                <a:gd name="T22" fmla="*/ 42 w 102"/>
                <a:gd name="T23" fmla="*/ 8 h 101"/>
                <a:gd name="T24" fmla="*/ 38 w 102"/>
                <a:gd name="T25" fmla="*/ 15 h 101"/>
                <a:gd name="T26" fmla="*/ 27 w 102"/>
                <a:gd name="T27" fmla="*/ 14 h 101"/>
                <a:gd name="T28" fmla="*/ 25 w 102"/>
                <a:gd name="T29" fmla="*/ 12 h 101"/>
                <a:gd name="T30" fmla="*/ 18 w 102"/>
                <a:gd name="T31" fmla="*/ 12 h 101"/>
                <a:gd name="T32" fmla="*/ 12 w 102"/>
                <a:gd name="T33" fmla="*/ 17 h 101"/>
                <a:gd name="T34" fmla="*/ 12 w 102"/>
                <a:gd name="T35" fmla="*/ 24 h 101"/>
                <a:gd name="T36" fmla="*/ 15 w 102"/>
                <a:gd name="T37" fmla="*/ 27 h 101"/>
                <a:gd name="T38" fmla="*/ 17 w 102"/>
                <a:gd name="T39" fmla="*/ 34 h 101"/>
                <a:gd name="T40" fmla="*/ 9 w 102"/>
                <a:gd name="T41" fmla="*/ 42 h 101"/>
                <a:gd name="T42" fmla="*/ 5 w 102"/>
                <a:gd name="T43" fmla="*/ 42 h 101"/>
                <a:gd name="T44" fmla="*/ 0 w 102"/>
                <a:gd name="T45" fmla="*/ 47 h 101"/>
                <a:gd name="T46" fmla="*/ 0 w 102"/>
                <a:gd name="T47" fmla="*/ 54 h 101"/>
                <a:gd name="T48" fmla="*/ 5 w 102"/>
                <a:gd name="T49" fmla="*/ 59 h 101"/>
                <a:gd name="T50" fmla="*/ 9 w 102"/>
                <a:gd name="T51" fmla="*/ 59 h 101"/>
                <a:gd name="T52" fmla="*/ 15 w 102"/>
                <a:gd name="T53" fmla="*/ 63 h 101"/>
                <a:gd name="T54" fmla="*/ 15 w 102"/>
                <a:gd name="T55" fmla="*/ 74 h 101"/>
                <a:gd name="T56" fmla="*/ 12 w 102"/>
                <a:gd name="T57" fmla="*/ 77 h 101"/>
                <a:gd name="T58" fmla="*/ 12 w 102"/>
                <a:gd name="T59" fmla="*/ 84 h 101"/>
                <a:gd name="T60" fmla="*/ 18 w 102"/>
                <a:gd name="T61" fmla="*/ 89 h 101"/>
                <a:gd name="T62" fmla="*/ 25 w 102"/>
                <a:gd name="T63" fmla="*/ 89 h 101"/>
                <a:gd name="T64" fmla="*/ 27 w 102"/>
                <a:gd name="T65" fmla="*/ 87 h 101"/>
                <a:gd name="T66" fmla="*/ 35 w 102"/>
                <a:gd name="T67" fmla="*/ 85 h 101"/>
                <a:gd name="T68" fmla="*/ 42 w 102"/>
                <a:gd name="T69" fmla="*/ 93 h 101"/>
                <a:gd name="T70" fmla="*/ 42 w 102"/>
                <a:gd name="T71" fmla="*/ 96 h 101"/>
                <a:gd name="T72" fmla="*/ 47 w 102"/>
                <a:gd name="T73" fmla="*/ 101 h 101"/>
                <a:gd name="T74" fmla="*/ 55 w 102"/>
                <a:gd name="T75" fmla="*/ 101 h 101"/>
                <a:gd name="T76" fmla="*/ 60 w 102"/>
                <a:gd name="T77" fmla="*/ 96 h 101"/>
                <a:gd name="T78" fmla="*/ 60 w 102"/>
                <a:gd name="T79" fmla="*/ 93 h 101"/>
                <a:gd name="T80" fmla="*/ 64 w 102"/>
                <a:gd name="T81" fmla="*/ 86 h 101"/>
                <a:gd name="T82" fmla="*/ 74 w 102"/>
                <a:gd name="T83" fmla="*/ 87 h 101"/>
                <a:gd name="T84" fmla="*/ 77 w 102"/>
                <a:gd name="T85" fmla="*/ 89 h 101"/>
                <a:gd name="T86" fmla="*/ 84 w 102"/>
                <a:gd name="T87" fmla="*/ 89 h 101"/>
                <a:gd name="T88" fmla="*/ 89 w 102"/>
                <a:gd name="T89" fmla="*/ 84 h 101"/>
                <a:gd name="T90" fmla="*/ 89 w 102"/>
                <a:gd name="T91" fmla="*/ 77 h 101"/>
                <a:gd name="T92" fmla="*/ 87 w 102"/>
                <a:gd name="T93" fmla="*/ 74 h 101"/>
                <a:gd name="T94" fmla="*/ 85 w 102"/>
                <a:gd name="T95" fmla="*/ 67 h 101"/>
                <a:gd name="T96" fmla="*/ 93 w 102"/>
                <a:gd name="T97" fmla="*/ 59 h 101"/>
                <a:gd name="T98" fmla="*/ 97 w 102"/>
                <a:gd name="T99" fmla="*/ 59 h 101"/>
                <a:gd name="T100" fmla="*/ 102 w 102"/>
                <a:gd name="T101" fmla="*/ 54 h 101"/>
                <a:gd name="T102" fmla="*/ 102 w 102"/>
                <a:gd name="T103" fmla="*/ 47 h 101"/>
                <a:gd name="T104" fmla="*/ 97 w 102"/>
                <a:gd name="T105" fmla="*/ 42 h 101"/>
                <a:gd name="T106" fmla="*/ 93 w 102"/>
                <a:gd name="T107" fmla="*/ 42 h 101"/>
                <a:gd name="T108" fmla="*/ 87 w 102"/>
                <a:gd name="T109" fmla="*/ 38 h 101"/>
                <a:gd name="T110" fmla="*/ 87 w 102"/>
                <a:gd name="T111" fmla="*/ 27 h 101"/>
                <a:gd name="T112" fmla="*/ 89 w 102"/>
                <a:gd name="T113" fmla="*/ 24 h 101"/>
                <a:gd name="T114" fmla="*/ 69 w 102"/>
                <a:gd name="T115" fmla="*/ 68 h 101"/>
                <a:gd name="T116" fmla="*/ 33 w 102"/>
                <a:gd name="T117" fmla="*/ 68 h 101"/>
                <a:gd name="T118" fmla="*/ 33 w 102"/>
                <a:gd name="T119" fmla="*/ 33 h 101"/>
                <a:gd name="T120" fmla="*/ 69 w 102"/>
                <a:gd name="T121" fmla="*/ 33 h 101"/>
                <a:gd name="T122" fmla="*/ 69 w 102"/>
                <a:gd name="T123" fmla="*/ 6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01">
                  <a:moveTo>
                    <a:pt x="89" y="24"/>
                  </a:moveTo>
                  <a:cubicBezTo>
                    <a:pt x="91" y="23"/>
                    <a:pt x="91" y="19"/>
                    <a:pt x="89" y="17"/>
                  </a:cubicBezTo>
                  <a:cubicBezTo>
                    <a:pt x="84" y="12"/>
                    <a:pt x="84" y="12"/>
                    <a:pt x="84" y="12"/>
                  </a:cubicBezTo>
                  <a:cubicBezTo>
                    <a:pt x="82" y="10"/>
                    <a:pt x="79" y="10"/>
                    <a:pt x="77" y="12"/>
                  </a:cubicBezTo>
                  <a:cubicBezTo>
                    <a:pt x="74" y="14"/>
                    <a:pt x="74" y="14"/>
                    <a:pt x="74" y="14"/>
                  </a:cubicBezTo>
                  <a:cubicBezTo>
                    <a:pt x="72" y="16"/>
                    <a:pt x="69" y="17"/>
                    <a:pt x="67" y="16"/>
                  </a:cubicBezTo>
                  <a:cubicBezTo>
                    <a:pt x="65" y="15"/>
                    <a:pt x="60" y="11"/>
                    <a:pt x="60" y="8"/>
                  </a:cubicBezTo>
                  <a:cubicBezTo>
                    <a:pt x="60" y="5"/>
                    <a:pt x="60" y="5"/>
                    <a:pt x="60" y="5"/>
                  </a:cubicBezTo>
                  <a:cubicBezTo>
                    <a:pt x="60" y="2"/>
                    <a:pt x="57" y="0"/>
                    <a:pt x="55" y="0"/>
                  </a:cubicBezTo>
                  <a:cubicBezTo>
                    <a:pt x="47" y="0"/>
                    <a:pt x="47" y="0"/>
                    <a:pt x="47" y="0"/>
                  </a:cubicBezTo>
                  <a:cubicBezTo>
                    <a:pt x="44" y="0"/>
                    <a:pt x="42" y="2"/>
                    <a:pt x="42" y="5"/>
                  </a:cubicBezTo>
                  <a:cubicBezTo>
                    <a:pt x="42" y="8"/>
                    <a:pt x="42" y="8"/>
                    <a:pt x="42" y="8"/>
                  </a:cubicBezTo>
                  <a:cubicBezTo>
                    <a:pt x="42" y="11"/>
                    <a:pt x="40" y="14"/>
                    <a:pt x="38" y="15"/>
                  </a:cubicBezTo>
                  <a:cubicBezTo>
                    <a:pt x="36" y="15"/>
                    <a:pt x="29" y="16"/>
                    <a:pt x="27" y="14"/>
                  </a:cubicBezTo>
                  <a:cubicBezTo>
                    <a:pt x="25" y="12"/>
                    <a:pt x="25" y="12"/>
                    <a:pt x="25" y="12"/>
                  </a:cubicBezTo>
                  <a:cubicBezTo>
                    <a:pt x="23" y="10"/>
                    <a:pt x="20" y="10"/>
                    <a:pt x="18" y="12"/>
                  </a:cubicBezTo>
                  <a:cubicBezTo>
                    <a:pt x="12" y="17"/>
                    <a:pt x="12" y="17"/>
                    <a:pt x="12" y="17"/>
                  </a:cubicBezTo>
                  <a:cubicBezTo>
                    <a:pt x="10" y="19"/>
                    <a:pt x="10" y="23"/>
                    <a:pt x="12" y="24"/>
                  </a:cubicBezTo>
                  <a:cubicBezTo>
                    <a:pt x="15" y="27"/>
                    <a:pt x="15" y="27"/>
                    <a:pt x="15" y="27"/>
                  </a:cubicBezTo>
                  <a:cubicBezTo>
                    <a:pt x="17" y="29"/>
                    <a:pt x="18" y="32"/>
                    <a:pt x="17" y="34"/>
                  </a:cubicBezTo>
                  <a:cubicBezTo>
                    <a:pt x="16" y="36"/>
                    <a:pt x="12" y="42"/>
                    <a:pt x="9" y="42"/>
                  </a:cubicBezTo>
                  <a:cubicBezTo>
                    <a:pt x="5" y="42"/>
                    <a:pt x="5" y="42"/>
                    <a:pt x="5" y="42"/>
                  </a:cubicBezTo>
                  <a:cubicBezTo>
                    <a:pt x="2" y="42"/>
                    <a:pt x="0" y="44"/>
                    <a:pt x="0" y="47"/>
                  </a:cubicBezTo>
                  <a:cubicBezTo>
                    <a:pt x="0" y="54"/>
                    <a:pt x="0" y="54"/>
                    <a:pt x="0" y="54"/>
                  </a:cubicBezTo>
                  <a:cubicBezTo>
                    <a:pt x="0" y="57"/>
                    <a:pt x="2" y="59"/>
                    <a:pt x="5" y="59"/>
                  </a:cubicBezTo>
                  <a:cubicBezTo>
                    <a:pt x="9" y="59"/>
                    <a:pt x="9" y="59"/>
                    <a:pt x="9" y="59"/>
                  </a:cubicBezTo>
                  <a:cubicBezTo>
                    <a:pt x="12" y="59"/>
                    <a:pt x="14" y="61"/>
                    <a:pt x="15" y="63"/>
                  </a:cubicBezTo>
                  <a:cubicBezTo>
                    <a:pt x="16" y="65"/>
                    <a:pt x="17" y="72"/>
                    <a:pt x="15" y="74"/>
                  </a:cubicBezTo>
                  <a:cubicBezTo>
                    <a:pt x="12" y="77"/>
                    <a:pt x="12" y="77"/>
                    <a:pt x="12" y="77"/>
                  </a:cubicBezTo>
                  <a:cubicBezTo>
                    <a:pt x="10" y="78"/>
                    <a:pt x="10" y="82"/>
                    <a:pt x="12" y="84"/>
                  </a:cubicBezTo>
                  <a:cubicBezTo>
                    <a:pt x="18" y="89"/>
                    <a:pt x="18" y="89"/>
                    <a:pt x="18" y="89"/>
                  </a:cubicBezTo>
                  <a:cubicBezTo>
                    <a:pt x="20" y="91"/>
                    <a:pt x="23" y="91"/>
                    <a:pt x="25" y="89"/>
                  </a:cubicBezTo>
                  <a:cubicBezTo>
                    <a:pt x="27" y="87"/>
                    <a:pt x="27" y="87"/>
                    <a:pt x="27" y="87"/>
                  </a:cubicBezTo>
                  <a:cubicBezTo>
                    <a:pt x="29" y="85"/>
                    <a:pt x="33" y="84"/>
                    <a:pt x="35" y="85"/>
                  </a:cubicBezTo>
                  <a:cubicBezTo>
                    <a:pt x="37" y="86"/>
                    <a:pt x="42" y="90"/>
                    <a:pt x="42" y="93"/>
                  </a:cubicBezTo>
                  <a:cubicBezTo>
                    <a:pt x="42" y="96"/>
                    <a:pt x="42" y="96"/>
                    <a:pt x="42" y="96"/>
                  </a:cubicBezTo>
                  <a:cubicBezTo>
                    <a:pt x="42" y="99"/>
                    <a:pt x="44" y="101"/>
                    <a:pt x="47" y="101"/>
                  </a:cubicBezTo>
                  <a:cubicBezTo>
                    <a:pt x="55" y="101"/>
                    <a:pt x="55" y="101"/>
                    <a:pt x="55" y="101"/>
                  </a:cubicBezTo>
                  <a:cubicBezTo>
                    <a:pt x="57" y="101"/>
                    <a:pt x="60" y="99"/>
                    <a:pt x="60" y="96"/>
                  </a:cubicBezTo>
                  <a:cubicBezTo>
                    <a:pt x="60" y="93"/>
                    <a:pt x="60" y="93"/>
                    <a:pt x="60" y="93"/>
                  </a:cubicBezTo>
                  <a:cubicBezTo>
                    <a:pt x="60" y="90"/>
                    <a:pt x="61" y="87"/>
                    <a:pt x="64" y="86"/>
                  </a:cubicBezTo>
                  <a:cubicBezTo>
                    <a:pt x="66" y="86"/>
                    <a:pt x="72" y="85"/>
                    <a:pt x="74" y="87"/>
                  </a:cubicBezTo>
                  <a:cubicBezTo>
                    <a:pt x="77" y="89"/>
                    <a:pt x="77" y="89"/>
                    <a:pt x="77" y="89"/>
                  </a:cubicBezTo>
                  <a:cubicBezTo>
                    <a:pt x="79" y="91"/>
                    <a:pt x="82" y="91"/>
                    <a:pt x="84" y="89"/>
                  </a:cubicBezTo>
                  <a:cubicBezTo>
                    <a:pt x="89" y="84"/>
                    <a:pt x="89" y="84"/>
                    <a:pt x="89" y="84"/>
                  </a:cubicBezTo>
                  <a:cubicBezTo>
                    <a:pt x="91" y="82"/>
                    <a:pt x="91" y="78"/>
                    <a:pt x="89" y="77"/>
                  </a:cubicBezTo>
                  <a:cubicBezTo>
                    <a:pt x="87" y="74"/>
                    <a:pt x="87" y="74"/>
                    <a:pt x="87" y="74"/>
                  </a:cubicBezTo>
                  <a:cubicBezTo>
                    <a:pt x="85" y="72"/>
                    <a:pt x="84" y="69"/>
                    <a:pt x="85" y="67"/>
                  </a:cubicBezTo>
                  <a:cubicBezTo>
                    <a:pt x="86" y="65"/>
                    <a:pt x="90" y="59"/>
                    <a:pt x="93" y="59"/>
                  </a:cubicBezTo>
                  <a:cubicBezTo>
                    <a:pt x="97" y="59"/>
                    <a:pt x="97" y="59"/>
                    <a:pt x="97" y="59"/>
                  </a:cubicBezTo>
                  <a:cubicBezTo>
                    <a:pt x="99" y="59"/>
                    <a:pt x="102" y="57"/>
                    <a:pt x="102" y="54"/>
                  </a:cubicBezTo>
                  <a:cubicBezTo>
                    <a:pt x="102" y="47"/>
                    <a:pt x="102" y="47"/>
                    <a:pt x="102" y="47"/>
                  </a:cubicBezTo>
                  <a:cubicBezTo>
                    <a:pt x="102" y="44"/>
                    <a:pt x="99" y="42"/>
                    <a:pt x="97" y="42"/>
                  </a:cubicBezTo>
                  <a:cubicBezTo>
                    <a:pt x="93" y="42"/>
                    <a:pt x="93" y="42"/>
                    <a:pt x="93" y="42"/>
                  </a:cubicBezTo>
                  <a:cubicBezTo>
                    <a:pt x="90" y="42"/>
                    <a:pt x="87" y="40"/>
                    <a:pt x="87" y="38"/>
                  </a:cubicBezTo>
                  <a:cubicBezTo>
                    <a:pt x="86" y="36"/>
                    <a:pt x="85" y="29"/>
                    <a:pt x="87" y="27"/>
                  </a:cubicBezTo>
                  <a:lnTo>
                    <a:pt x="89" y="24"/>
                  </a:lnTo>
                  <a:close/>
                  <a:moveTo>
                    <a:pt x="69" y="68"/>
                  </a:moveTo>
                  <a:cubicBezTo>
                    <a:pt x="59" y="78"/>
                    <a:pt x="43" y="78"/>
                    <a:pt x="33" y="68"/>
                  </a:cubicBezTo>
                  <a:cubicBezTo>
                    <a:pt x="23" y="59"/>
                    <a:pt x="23" y="42"/>
                    <a:pt x="33" y="33"/>
                  </a:cubicBezTo>
                  <a:cubicBezTo>
                    <a:pt x="43" y="23"/>
                    <a:pt x="59" y="23"/>
                    <a:pt x="69" y="33"/>
                  </a:cubicBezTo>
                  <a:cubicBezTo>
                    <a:pt x="79" y="42"/>
                    <a:pt x="79" y="59"/>
                    <a:pt x="69" y="68"/>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390" name="Freeform 992"/>
            <p:cNvSpPr/>
            <p:nvPr/>
          </p:nvSpPr>
          <p:spPr bwMode="auto">
            <a:xfrm>
              <a:off x="6504806" y="1686455"/>
              <a:ext cx="211138" cy="206375"/>
            </a:xfrm>
            <a:custGeom>
              <a:avLst/>
              <a:gdLst>
                <a:gd name="T0" fmla="*/ 46 w 56"/>
                <a:gd name="T1" fmla="*/ 45 h 55"/>
                <a:gd name="T2" fmla="*/ 10 w 56"/>
                <a:gd name="T3" fmla="*/ 45 h 55"/>
                <a:gd name="T4" fmla="*/ 10 w 56"/>
                <a:gd name="T5" fmla="*/ 10 h 55"/>
                <a:gd name="T6" fmla="*/ 46 w 56"/>
                <a:gd name="T7" fmla="*/ 10 h 55"/>
                <a:gd name="T8" fmla="*/ 46 w 56"/>
                <a:gd name="T9" fmla="*/ 45 h 55"/>
              </a:gdLst>
              <a:ahLst/>
              <a:cxnLst>
                <a:cxn ang="0">
                  <a:pos x="T0" y="T1"/>
                </a:cxn>
                <a:cxn ang="0">
                  <a:pos x="T2" y="T3"/>
                </a:cxn>
                <a:cxn ang="0">
                  <a:pos x="T4" y="T5"/>
                </a:cxn>
                <a:cxn ang="0">
                  <a:pos x="T6" y="T7"/>
                </a:cxn>
                <a:cxn ang="0">
                  <a:pos x="T8" y="T9"/>
                </a:cxn>
              </a:cxnLst>
              <a:rect l="0" t="0" r="r" b="b"/>
              <a:pathLst>
                <a:path w="56" h="55">
                  <a:moveTo>
                    <a:pt x="46" y="45"/>
                  </a:moveTo>
                  <a:cubicBezTo>
                    <a:pt x="36" y="55"/>
                    <a:pt x="20" y="55"/>
                    <a:pt x="10" y="45"/>
                  </a:cubicBezTo>
                  <a:cubicBezTo>
                    <a:pt x="0" y="36"/>
                    <a:pt x="0" y="19"/>
                    <a:pt x="10" y="10"/>
                  </a:cubicBezTo>
                  <a:cubicBezTo>
                    <a:pt x="20" y="0"/>
                    <a:pt x="36" y="0"/>
                    <a:pt x="46" y="10"/>
                  </a:cubicBezTo>
                  <a:cubicBezTo>
                    <a:pt x="56" y="19"/>
                    <a:pt x="56" y="36"/>
                    <a:pt x="46"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91" name="Freeform 993"/>
            <p:cNvSpPr>
              <a:spLocks noEditPoints="1"/>
            </p:cNvSpPr>
            <p:nvPr/>
          </p:nvSpPr>
          <p:spPr bwMode="auto">
            <a:xfrm>
              <a:off x="5615806" y="4031192"/>
              <a:ext cx="377825" cy="382588"/>
            </a:xfrm>
            <a:custGeom>
              <a:avLst/>
              <a:gdLst>
                <a:gd name="T0" fmla="*/ 89 w 101"/>
                <a:gd name="T1" fmla="*/ 25 h 102"/>
                <a:gd name="T2" fmla="*/ 89 w 101"/>
                <a:gd name="T3" fmla="*/ 18 h 102"/>
                <a:gd name="T4" fmla="*/ 84 w 101"/>
                <a:gd name="T5" fmla="*/ 12 h 102"/>
                <a:gd name="T6" fmla="*/ 77 w 101"/>
                <a:gd name="T7" fmla="*/ 12 h 102"/>
                <a:gd name="T8" fmla="*/ 74 w 101"/>
                <a:gd name="T9" fmla="*/ 15 h 102"/>
                <a:gd name="T10" fmla="*/ 67 w 101"/>
                <a:gd name="T11" fmla="*/ 17 h 102"/>
                <a:gd name="T12" fmla="*/ 60 w 101"/>
                <a:gd name="T13" fmla="*/ 9 h 102"/>
                <a:gd name="T14" fmla="*/ 60 w 101"/>
                <a:gd name="T15" fmla="*/ 5 h 102"/>
                <a:gd name="T16" fmla="*/ 54 w 101"/>
                <a:gd name="T17" fmla="*/ 0 h 102"/>
                <a:gd name="T18" fmla="*/ 47 w 101"/>
                <a:gd name="T19" fmla="*/ 0 h 102"/>
                <a:gd name="T20" fmla="*/ 42 w 101"/>
                <a:gd name="T21" fmla="*/ 5 h 102"/>
                <a:gd name="T22" fmla="*/ 42 w 101"/>
                <a:gd name="T23" fmla="*/ 9 h 102"/>
                <a:gd name="T24" fmla="*/ 38 w 101"/>
                <a:gd name="T25" fmla="*/ 15 h 102"/>
                <a:gd name="T26" fmla="*/ 27 w 101"/>
                <a:gd name="T27" fmla="*/ 15 h 102"/>
                <a:gd name="T28" fmla="*/ 25 w 101"/>
                <a:gd name="T29" fmla="*/ 12 h 102"/>
                <a:gd name="T30" fmla="*/ 17 w 101"/>
                <a:gd name="T31" fmla="*/ 12 h 102"/>
                <a:gd name="T32" fmla="*/ 12 w 101"/>
                <a:gd name="T33" fmla="*/ 18 h 102"/>
                <a:gd name="T34" fmla="*/ 12 w 101"/>
                <a:gd name="T35" fmla="*/ 25 h 102"/>
                <a:gd name="T36" fmla="*/ 15 w 101"/>
                <a:gd name="T37" fmla="*/ 28 h 102"/>
                <a:gd name="T38" fmla="*/ 16 w 101"/>
                <a:gd name="T39" fmla="*/ 35 h 102"/>
                <a:gd name="T40" fmla="*/ 9 w 101"/>
                <a:gd name="T41" fmla="*/ 42 h 102"/>
                <a:gd name="T42" fmla="*/ 5 w 101"/>
                <a:gd name="T43" fmla="*/ 42 h 102"/>
                <a:gd name="T44" fmla="*/ 0 w 101"/>
                <a:gd name="T45" fmla="*/ 47 h 102"/>
                <a:gd name="T46" fmla="*/ 0 w 101"/>
                <a:gd name="T47" fmla="*/ 55 h 102"/>
                <a:gd name="T48" fmla="*/ 5 w 101"/>
                <a:gd name="T49" fmla="*/ 60 h 102"/>
                <a:gd name="T50" fmla="*/ 9 w 101"/>
                <a:gd name="T51" fmla="*/ 60 h 102"/>
                <a:gd name="T52" fmla="*/ 15 w 101"/>
                <a:gd name="T53" fmla="*/ 64 h 102"/>
                <a:gd name="T54" fmla="*/ 15 w 101"/>
                <a:gd name="T55" fmla="*/ 75 h 102"/>
                <a:gd name="T56" fmla="*/ 12 w 101"/>
                <a:gd name="T57" fmla="*/ 77 h 102"/>
                <a:gd name="T58" fmla="*/ 12 w 101"/>
                <a:gd name="T59" fmla="*/ 84 h 102"/>
                <a:gd name="T60" fmla="*/ 17 w 101"/>
                <a:gd name="T61" fmla="*/ 90 h 102"/>
                <a:gd name="T62" fmla="*/ 25 w 101"/>
                <a:gd name="T63" fmla="*/ 90 h 102"/>
                <a:gd name="T64" fmla="*/ 27 w 101"/>
                <a:gd name="T65" fmla="*/ 87 h 102"/>
                <a:gd name="T66" fmla="*/ 34 w 101"/>
                <a:gd name="T67" fmla="*/ 85 h 102"/>
                <a:gd name="T68" fmla="*/ 42 w 101"/>
                <a:gd name="T69" fmla="*/ 93 h 102"/>
                <a:gd name="T70" fmla="*/ 42 w 101"/>
                <a:gd name="T71" fmla="*/ 97 h 102"/>
                <a:gd name="T72" fmla="*/ 47 w 101"/>
                <a:gd name="T73" fmla="*/ 102 h 102"/>
                <a:gd name="T74" fmla="*/ 54 w 101"/>
                <a:gd name="T75" fmla="*/ 102 h 102"/>
                <a:gd name="T76" fmla="*/ 60 w 101"/>
                <a:gd name="T77" fmla="*/ 97 h 102"/>
                <a:gd name="T78" fmla="*/ 60 w 101"/>
                <a:gd name="T79" fmla="*/ 93 h 102"/>
                <a:gd name="T80" fmla="*/ 63 w 101"/>
                <a:gd name="T81" fmla="*/ 87 h 102"/>
                <a:gd name="T82" fmla="*/ 74 w 101"/>
                <a:gd name="T83" fmla="*/ 87 h 102"/>
                <a:gd name="T84" fmla="*/ 77 w 101"/>
                <a:gd name="T85" fmla="*/ 90 h 102"/>
                <a:gd name="T86" fmla="*/ 84 w 101"/>
                <a:gd name="T87" fmla="*/ 90 h 102"/>
                <a:gd name="T88" fmla="*/ 89 w 101"/>
                <a:gd name="T89" fmla="*/ 84 h 102"/>
                <a:gd name="T90" fmla="*/ 89 w 101"/>
                <a:gd name="T91" fmla="*/ 77 h 102"/>
                <a:gd name="T92" fmla="*/ 87 w 101"/>
                <a:gd name="T93" fmla="*/ 75 h 102"/>
                <a:gd name="T94" fmla="*/ 85 w 101"/>
                <a:gd name="T95" fmla="*/ 67 h 102"/>
                <a:gd name="T96" fmla="*/ 93 w 101"/>
                <a:gd name="T97" fmla="*/ 60 h 102"/>
                <a:gd name="T98" fmla="*/ 96 w 101"/>
                <a:gd name="T99" fmla="*/ 60 h 102"/>
                <a:gd name="T100" fmla="*/ 101 w 101"/>
                <a:gd name="T101" fmla="*/ 55 h 102"/>
                <a:gd name="T102" fmla="*/ 101 w 101"/>
                <a:gd name="T103" fmla="*/ 47 h 102"/>
                <a:gd name="T104" fmla="*/ 96 w 101"/>
                <a:gd name="T105" fmla="*/ 42 h 102"/>
                <a:gd name="T106" fmla="*/ 93 w 101"/>
                <a:gd name="T107" fmla="*/ 42 h 102"/>
                <a:gd name="T108" fmla="*/ 86 w 101"/>
                <a:gd name="T109" fmla="*/ 38 h 102"/>
                <a:gd name="T110" fmla="*/ 87 w 101"/>
                <a:gd name="T111" fmla="*/ 28 h 102"/>
                <a:gd name="T112" fmla="*/ 89 w 101"/>
                <a:gd name="T113" fmla="*/ 25 h 102"/>
                <a:gd name="T114" fmla="*/ 69 w 101"/>
                <a:gd name="T115" fmla="*/ 69 h 102"/>
                <a:gd name="T116" fmla="*/ 33 w 101"/>
                <a:gd name="T117" fmla="*/ 69 h 102"/>
                <a:gd name="T118" fmla="*/ 33 w 101"/>
                <a:gd name="T119" fmla="*/ 33 h 102"/>
                <a:gd name="T120" fmla="*/ 69 w 101"/>
                <a:gd name="T121" fmla="*/ 33 h 102"/>
                <a:gd name="T122" fmla="*/ 69 w 101"/>
                <a:gd name="T123" fmla="*/ 6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1" h="102">
                  <a:moveTo>
                    <a:pt x="89" y="25"/>
                  </a:moveTo>
                  <a:cubicBezTo>
                    <a:pt x="91" y="23"/>
                    <a:pt x="91" y="20"/>
                    <a:pt x="89" y="18"/>
                  </a:cubicBezTo>
                  <a:cubicBezTo>
                    <a:pt x="84" y="12"/>
                    <a:pt x="84" y="12"/>
                    <a:pt x="84" y="12"/>
                  </a:cubicBezTo>
                  <a:cubicBezTo>
                    <a:pt x="82" y="10"/>
                    <a:pt x="79" y="10"/>
                    <a:pt x="77" y="12"/>
                  </a:cubicBezTo>
                  <a:cubicBezTo>
                    <a:pt x="74" y="15"/>
                    <a:pt x="74" y="15"/>
                    <a:pt x="74" y="15"/>
                  </a:cubicBezTo>
                  <a:cubicBezTo>
                    <a:pt x="72" y="17"/>
                    <a:pt x="69" y="18"/>
                    <a:pt x="67" y="17"/>
                  </a:cubicBezTo>
                  <a:cubicBezTo>
                    <a:pt x="65" y="16"/>
                    <a:pt x="60" y="12"/>
                    <a:pt x="60" y="9"/>
                  </a:cubicBezTo>
                  <a:cubicBezTo>
                    <a:pt x="60" y="5"/>
                    <a:pt x="60" y="5"/>
                    <a:pt x="60" y="5"/>
                  </a:cubicBezTo>
                  <a:cubicBezTo>
                    <a:pt x="60" y="3"/>
                    <a:pt x="57" y="0"/>
                    <a:pt x="54" y="0"/>
                  </a:cubicBezTo>
                  <a:cubicBezTo>
                    <a:pt x="47" y="0"/>
                    <a:pt x="47" y="0"/>
                    <a:pt x="47" y="0"/>
                  </a:cubicBezTo>
                  <a:cubicBezTo>
                    <a:pt x="44" y="0"/>
                    <a:pt x="42" y="3"/>
                    <a:pt x="42" y="5"/>
                  </a:cubicBezTo>
                  <a:cubicBezTo>
                    <a:pt x="42" y="9"/>
                    <a:pt x="42" y="9"/>
                    <a:pt x="42" y="9"/>
                  </a:cubicBezTo>
                  <a:cubicBezTo>
                    <a:pt x="42" y="12"/>
                    <a:pt x="40" y="15"/>
                    <a:pt x="38" y="15"/>
                  </a:cubicBezTo>
                  <a:cubicBezTo>
                    <a:pt x="36" y="16"/>
                    <a:pt x="29" y="17"/>
                    <a:pt x="27" y="15"/>
                  </a:cubicBezTo>
                  <a:cubicBezTo>
                    <a:pt x="25" y="12"/>
                    <a:pt x="25" y="12"/>
                    <a:pt x="25" y="12"/>
                  </a:cubicBezTo>
                  <a:cubicBezTo>
                    <a:pt x="23" y="10"/>
                    <a:pt x="19" y="10"/>
                    <a:pt x="17" y="12"/>
                  </a:cubicBezTo>
                  <a:cubicBezTo>
                    <a:pt x="12" y="18"/>
                    <a:pt x="12" y="18"/>
                    <a:pt x="12" y="18"/>
                  </a:cubicBezTo>
                  <a:cubicBezTo>
                    <a:pt x="10" y="20"/>
                    <a:pt x="10" y="23"/>
                    <a:pt x="12" y="25"/>
                  </a:cubicBezTo>
                  <a:cubicBezTo>
                    <a:pt x="15" y="28"/>
                    <a:pt x="15" y="28"/>
                    <a:pt x="15" y="28"/>
                  </a:cubicBezTo>
                  <a:cubicBezTo>
                    <a:pt x="17" y="30"/>
                    <a:pt x="17" y="33"/>
                    <a:pt x="16" y="35"/>
                  </a:cubicBezTo>
                  <a:cubicBezTo>
                    <a:pt x="15" y="37"/>
                    <a:pt x="11" y="42"/>
                    <a:pt x="9" y="42"/>
                  </a:cubicBezTo>
                  <a:cubicBezTo>
                    <a:pt x="5" y="42"/>
                    <a:pt x="5" y="42"/>
                    <a:pt x="5" y="42"/>
                  </a:cubicBezTo>
                  <a:cubicBezTo>
                    <a:pt x="2" y="42"/>
                    <a:pt x="0" y="44"/>
                    <a:pt x="0" y="47"/>
                  </a:cubicBezTo>
                  <a:cubicBezTo>
                    <a:pt x="0" y="55"/>
                    <a:pt x="0" y="55"/>
                    <a:pt x="0" y="55"/>
                  </a:cubicBezTo>
                  <a:cubicBezTo>
                    <a:pt x="0" y="58"/>
                    <a:pt x="2" y="60"/>
                    <a:pt x="5" y="60"/>
                  </a:cubicBezTo>
                  <a:cubicBezTo>
                    <a:pt x="9" y="60"/>
                    <a:pt x="9" y="60"/>
                    <a:pt x="9" y="60"/>
                  </a:cubicBezTo>
                  <a:cubicBezTo>
                    <a:pt x="11" y="60"/>
                    <a:pt x="14" y="62"/>
                    <a:pt x="15" y="64"/>
                  </a:cubicBezTo>
                  <a:cubicBezTo>
                    <a:pt x="16" y="66"/>
                    <a:pt x="17" y="73"/>
                    <a:pt x="15" y="75"/>
                  </a:cubicBezTo>
                  <a:cubicBezTo>
                    <a:pt x="12" y="77"/>
                    <a:pt x="12" y="77"/>
                    <a:pt x="12" y="77"/>
                  </a:cubicBezTo>
                  <a:cubicBezTo>
                    <a:pt x="10" y="79"/>
                    <a:pt x="10" y="82"/>
                    <a:pt x="12" y="84"/>
                  </a:cubicBezTo>
                  <a:cubicBezTo>
                    <a:pt x="17" y="90"/>
                    <a:pt x="17" y="90"/>
                    <a:pt x="17" y="90"/>
                  </a:cubicBezTo>
                  <a:cubicBezTo>
                    <a:pt x="19" y="92"/>
                    <a:pt x="23" y="92"/>
                    <a:pt x="25" y="90"/>
                  </a:cubicBezTo>
                  <a:cubicBezTo>
                    <a:pt x="27" y="87"/>
                    <a:pt x="27" y="87"/>
                    <a:pt x="27" y="87"/>
                  </a:cubicBezTo>
                  <a:cubicBezTo>
                    <a:pt x="29" y="85"/>
                    <a:pt x="32" y="84"/>
                    <a:pt x="34" y="85"/>
                  </a:cubicBezTo>
                  <a:cubicBezTo>
                    <a:pt x="36" y="86"/>
                    <a:pt x="42" y="90"/>
                    <a:pt x="42" y="93"/>
                  </a:cubicBezTo>
                  <a:cubicBezTo>
                    <a:pt x="42" y="97"/>
                    <a:pt x="42" y="97"/>
                    <a:pt x="42" y="97"/>
                  </a:cubicBezTo>
                  <a:cubicBezTo>
                    <a:pt x="42" y="100"/>
                    <a:pt x="44" y="102"/>
                    <a:pt x="47" y="102"/>
                  </a:cubicBezTo>
                  <a:cubicBezTo>
                    <a:pt x="54" y="102"/>
                    <a:pt x="54" y="102"/>
                    <a:pt x="54" y="102"/>
                  </a:cubicBezTo>
                  <a:cubicBezTo>
                    <a:pt x="57" y="102"/>
                    <a:pt x="60" y="100"/>
                    <a:pt x="60" y="97"/>
                  </a:cubicBezTo>
                  <a:cubicBezTo>
                    <a:pt x="60" y="93"/>
                    <a:pt x="60" y="93"/>
                    <a:pt x="60" y="93"/>
                  </a:cubicBezTo>
                  <a:cubicBezTo>
                    <a:pt x="60" y="90"/>
                    <a:pt x="61" y="88"/>
                    <a:pt x="63" y="87"/>
                  </a:cubicBezTo>
                  <a:cubicBezTo>
                    <a:pt x="65" y="86"/>
                    <a:pt x="72" y="85"/>
                    <a:pt x="74" y="87"/>
                  </a:cubicBezTo>
                  <a:cubicBezTo>
                    <a:pt x="77" y="90"/>
                    <a:pt x="77" y="90"/>
                    <a:pt x="77" y="90"/>
                  </a:cubicBezTo>
                  <a:cubicBezTo>
                    <a:pt x="79" y="92"/>
                    <a:pt x="82" y="92"/>
                    <a:pt x="84" y="90"/>
                  </a:cubicBezTo>
                  <a:cubicBezTo>
                    <a:pt x="89" y="84"/>
                    <a:pt x="89" y="84"/>
                    <a:pt x="89" y="84"/>
                  </a:cubicBezTo>
                  <a:cubicBezTo>
                    <a:pt x="91" y="82"/>
                    <a:pt x="91" y="79"/>
                    <a:pt x="89" y="77"/>
                  </a:cubicBezTo>
                  <a:cubicBezTo>
                    <a:pt x="87" y="75"/>
                    <a:pt x="87" y="75"/>
                    <a:pt x="87" y="75"/>
                  </a:cubicBezTo>
                  <a:cubicBezTo>
                    <a:pt x="85" y="73"/>
                    <a:pt x="84" y="69"/>
                    <a:pt x="85" y="67"/>
                  </a:cubicBezTo>
                  <a:cubicBezTo>
                    <a:pt x="86" y="65"/>
                    <a:pt x="90" y="60"/>
                    <a:pt x="93" y="60"/>
                  </a:cubicBezTo>
                  <a:cubicBezTo>
                    <a:pt x="96" y="60"/>
                    <a:pt x="96" y="60"/>
                    <a:pt x="96" y="60"/>
                  </a:cubicBezTo>
                  <a:cubicBezTo>
                    <a:pt x="99" y="60"/>
                    <a:pt x="101" y="58"/>
                    <a:pt x="101" y="55"/>
                  </a:cubicBezTo>
                  <a:cubicBezTo>
                    <a:pt x="101" y="47"/>
                    <a:pt x="101" y="47"/>
                    <a:pt x="101" y="47"/>
                  </a:cubicBezTo>
                  <a:cubicBezTo>
                    <a:pt x="101" y="44"/>
                    <a:pt x="99" y="42"/>
                    <a:pt x="96" y="42"/>
                  </a:cubicBezTo>
                  <a:cubicBezTo>
                    <a:pt x="93" y="42"/>
                    <a:pt x="93" y="42"/>
                    <a:pt x="93" y="42"/>
                  </a:cubicBezTo>
                  <a:cubicBezTo>
                    <a:pt x="90" y="42"/>
                    <a:pt x="87" y="40"/>
                    <a:pt x="86" y="38"/>
                  </a:cubicBezTo>
                  <a:cubicBezTo>
                    <a:pt x="86" y="36"/>
                    <a:pt x="85" y="30"/>
                    <a:pt x="87" y="28"/>
                  </a:cubicBezTo>
                  <a:lnTo>
                    <a:pt x="89" y="25"/>
                  </a:lnTo>
                  <a:close/>
                  <a:moveTo>
                    <a:pt x="69" y="69"/>
                  </a:moveTo>
                  <a:cubicBezTo>
                    <a:pt x="59" y="79"/>
                    <a:pt x="43" y="79"/>
                    <a:pt x="33" y="69"/>
                  </a:cubicBezTo>
                  <a:cubicBezTo>
                    <a:pt x="23" y="59"/>
                    <a:pt x="23" y="43"/>
                    <a:pt x="33" y="33"/>
                  </a:cubicBezTo>
                  <a:cubicBezTo>
                    <a:pt x="43" y="23"/>
                    <a:pt x="59" y="23"/>
                    <a:pt x="69" y="33"/>
                  </a:cubicBezTo>
                  <a:cubicBezTo>
                    <a:pt x="79" y="43"/>
                    <a:pt x="79" y="59"/>
                    <a:pt x="69" y="69"/>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392" name="Freeform 994"/>
            <p:cNvSpPr/>
            <p:nvPr/>
          </p:nvSpPr>
          <p:spPr bwMode="auto">
            <a:xfrm>
              <a:off x="5701531" y="4116917"/>
              <a:ext cx="209550" cy="211138"/>
            </a:xfrm>
            <a:custGeom>
              <a:avLst/>
              <a:gdLst>
                <a:gd name="T0" fmla="*/ 46 w 56"/>
                <a:gd name="T1" fmla="*/ 46 h 56"/>
                <a:gd name="T2" fmla="*/ 10 w 56"/>
                <a:gd name="T3" fmla="*/ 46 h 56"/>
                <a:gd name="T4" fmla="*/ 10 w 56"/>
                <a:gd name="T5" fmla="*/ 10 h 56"/>
                <a:gd name="T6" fmla="*/ 46 w 56"/>
                <a:gd name="T7" fmla="*/ 10 h 56"/>
                <a:gd name="T8" fmla="*/ 46 w 56"/>
                <a:gd name="T9" fmla="*/ 46 h 56"/>
              </a:gdLst>
              <a:ahLst/>
              <a:cxnLst>
                <a:cxn ang="0">
                  <a:pos x="T0" y="T1"/>
                </a:cxn>
                <a:cxn ang="0">
                  <a:pos x="T2" y="T3"/>
                </a:cxn>
                <a:cxn ang="0">
                  <a:pos x="T4" y="T5"/>
                </a:cxn>
                <a:cxn ang="0">
                  <a:pos x="T6" y="T7"/>
                </a:cxn>
                <a:cxn ang="0">
                  <a:pos x="T8" y="T9"/>
                </a:cxn>
              </a:cxnLst>
              <a:rect l="0" t="0" r="r" b="b"/>
              <a:pathLst>
                <a:path w="56" h="56">
                  <a:moveTo>
                    <a:pt x="46" y="46"/>
                  </a:moveTo>
                  <a:cubicBezTo>
                    <a:pt x="36" y="56"/>
                    <a:pt x="20" y="56"/>
                    <a:pt x="10" y="46"/>
                  </a:cubicBezTo>
                  <a:cubicBezTo>
                    <a:pt x="0" y="36"/>
                    <a:pt x="0" y="20"/>
                    <a:pt x="10" y="10"/>
                  </a:cubicBezTo>
                  <a:cubicBezTo>
                    <a:pt x="20" y="0"/>
                    <a:pt x="36" y="0"/>
                    <a:pt x="46" y="10"/>
                  </a:cubicBezTo>
                  <a:cubicBezTo>
                    <a:pt x="56" y="20"/>
                    <a:pt x="56" y="36"/>
                    <a:pt x="46" y="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93" name="Freeform 995"/>
            <p:cNvSpPr>
              <a:spLocks noEditPoints="1"/>
            </p:cNvSpPr>
            <p:nvPr/>
          </p:nvSpPr>
          <p:spPr bwMode="auto">
            <a:xfrm>
              <a:off x="6419081" y="3227917"/>
              <a:ext cx="382588" cy="382588"/>
            </a:xfrm>
            <a:custGeom>
              <a:avLst/>
              <a:gdLst>
                <a:gd name="T0" fmla="*/ 89 w 102"/>
                <a:gd name="T1" fmla="*/ 25 h 102"/>
                <a:gd name="T2" fmla="*/ 89 w 102"/>
                <a:gd name="T3" fmla="*/ 18 h 102"/>
                <a:gd name="T4" fmla="*/ 84 w 102"/>
                <a:gd name="T5" fmla="*/ 12 h 102"/>
                <a:gd name="T6" fmla="*/ 77 w 102"/>
                <a:gd name="T7" fmla="*/ 12 h 102"/>
                <a:gd name="T8" fmla="*/ 74 w 102"/>
                <a:gd name="T9" fmla="*/ 15 h 102"/>
                <a:gd name="T10" fmla="*/ 67 w 102"/>
                <a:gd name="T11" fmla="*/ 17 h 102"/>
                <a:gd name="T12" fmla="*/ 60 w 102"/>
                <a:gd name="T13" fmla="*/ 9 h 102"/>
                <a:gd name="T14" fmla="*/ 60 w 102"/>
                <a:gd name="T15" fmla="*/ 5 h 102"/>
                <a:gd name="T16" fmla="*/ 55 w 102"/>
                <a:gd name="T17" fmla="*/ 0 h 102"/>
                <a:gd name="T18" fmla="*/ 47 w 102"/>
                <a:gd name="T19" fmla="*/ 0 h 102"/>
                <a:gd name="T20" fmla="*/ 42 w 102"/>
                <a:gd name="T21" fmla="*/ 5 h 102"/>
                <a:gd name="T22" fmla="*/ 42 w 102"/>
                <a:gd name="T23" fmla="*/ 9 h 102"/>
                <a:gd name="T24" fmla="*/ 38 w 102"/>
                <a:gd name="T25" fmla="*/ 15 h 102"/>
                <a:gd name="T26" fmla="*/ 27 w 102"/>
                <a:gd name="T27" fmla="*/ 15 h 102"/>
                <a:gd name="T28" fmla="*/ 25 w 102"/>
                <a:gd name="T29" fmla="*/ 12 h 102"/>
                <a:gd name="T30" fmla="*/ 18 w 102"/>
                <a:gd name="T31" fmla="*/ 12 h 102"/>
                <a:gd name="T32" fmla="*/ 12 w 102"/>
                <a:gd name="T33" fmla="*/ 18 h 102"/>
                <a:gd name="T34" fmla="*/ 12 w 102"/>
                <a:gd name="T35" fmla="*/ 25 h 102"/>
                <a:gd name="T36" fmla="*/ 15 w 102"/>
                <a:gd name="T37" fmla="*/ 27 h 102"/>
                <a:gd name="T38" fmla="*/ 17 w 102"/>
                <a:gd name="T39" fmla="*/ 34 h 102"/>
                <a:gd name="T40" fmla="*/ 9 w 102"/>
                <a:gd name="T41" fmla="*/ 42 h 102"/>
                <a:gd name="T42" fmla="*/ 5 w 102"/>
                <a:gd name="T43" fmla="*/ 42 h 102"/>
                <a:gd name="T44" fmla="*/ 0 w 102"/>
                <a:gd name="T45" fmla="*/ 47 h 102"/>
                <a:gd name="T46" fmla="*/ 0 w 102"/>
                <a:gd name="T47" fmla="*/ 55 h 102"/>
                <a:gd name="T48" fmla="*/ 5 w 102"/>
                <a:gd name="T49" fmla="*/ 60 h 102"/>
                <a:gd name="T50" fmla="*/ 9 w 102"/>
                <a:gd name="T51" fmla="*/ 60 h 102"/>
                <a:gd name="T52" fmla="*/ 15 w 102"/>
                <a:gd name="T53" fmla="*/ 63 h 102"/>
                <a:gd name="T54" fmla="*/ 15 w 102"/>
                <a:gd name="T55" fmla="*/ 74 h 102"/>
                <a:gd name="T56" fmla="*/ 12 w 102"/>
                <a:gd name="T57" fmla="*/ 77 h 102"/>
                <a:gd name="T58" fmla="*/ 12 w 102"/>
                <a:gd name="T59" fmla="*/ 84 h 102"/>
                <a:gd name="T60" fmla="*/ 18 w 102"/>
                <a:gd name="T61" fmla="*/ 89 h 102"/>
                <a:gd name="T62" fmla="*/ 25 w 102"/>
                <a:gd name="T63" fmla="*/ 89 h 102"/>
                <a:gd name="T64" fmla="*/ 27 w 102"/>
                <a:gd name="T65" fmla="*/ 87 h 102"/>
                <a:gd name="T66" fmla="*/ 35 w 102"/>
                <a:gd name="T67" fmla="*/ 85 h 102"/>
                <a:gd name="T68" fmla="*/ 42 w 102"/>
                <a:gd name="T69" fmla="*/ 93 h 102"/>
                <a:gd name="T70" fmla="*/ 42 w 102"/>
                <a:gd name="T71" fmla="*/ 96 h 102"/>
                <a:gd name="T72" fmla="*/ 47 w 102"/>
                <a:gd name="T73" fmla="*/ 102 h 102"/>
                <a:gd name="T74" fmla="*/ 55 w 102"/>
                <a:gd name="T75" fmla="*/ 102 h 102"/>
                <a:gd name="T76" fmla="*/ 60 w 102"/>
                <a:gd name="T77" fmla="*/ 96 h 102"/>
                <a:gd name="T78" fmla="*/ 60 w 102"/>
                <a:gd name="T79" fmla="*/ 93 h 102"/>
                <a:gd name="T80" fmla="*/ 64 w 102"/>
                <a:gd name="T81" fmla="*/ 87 h 102"/>
                <a:gd name="T82" fmla="*/ 74 w 102"/>
                <a:gd name="T83" fmla="*/ 87 h 102"/>
                <a:gd name="T84" fmla="*/ 77 w 102"/>
                <a:gd name="T85" fmla="*/ 89 h 102"/>
                <a:gd name="T86" fmla="*/ 84 w 102"/>
                <a:gd name="T87" fmla="*/ 89 h 102"/>
                <a:gd name="T88" fmla="*/ 89 w 102"/>
                <a:gd name="T89" fmla="*/ 84 h 102"/>
                <a:gd name="T90" fmla="*/ 89 w 102"/>
                <a:gd name="T91" fmla="*/ 77 h 102"/>
                <a:gd name="T92" fmla="*/ 87 w 102"/>
                <a:gd name="T93" fmla="*/ 74 h 102"/>
                <a:gd name="T94" fmla="*/ 85 w 102"/>
                <a:gd name="T95" fmla="*/ 67 h 102"/>
                <a:gd name="T96" fmla="*/ 93 w 102"/>
                <a:gd name="T97" fmla="*/ 60 h 102"/>
                <a:gd name="T98" fmla="*/ 97 w 102"/>
                <a:gd name="T99" fmla="*/ 60 h 102"/>
                <a:gd name="T100" fmla="*/ 102 w 102"/>
                <a:gd name="T101" fmla="*/ 55 h 102"/>
                <a:gd name="T102" fmla="*/ 102 w 102"/>
                <a:gd name="T103" fmla="*/ 47 h 102"/>
                <a:gd name="T104" fmla="*/ 97 w 102"/>
                <a:gd name="T105" fmla="*/ 42 h 102"/>
                <a:gd name="T106" fmla="*/ 93 w 102"/>
                <a:gd name="T107" fmla="*/ 42 h 102"/>
                <a:gd name="T108" fmla="*/ 87 w 102"/>
                <a:gd name="T109" fmla="*/ 38 h 102"/>
                <a:gd name="T110" fmla="*/ 87 w 102"/>
                <a:gd name="T111" fmla="*/ 27 h 102"/>
                <a:gd name="T112" fmla="*/ 89 w 102"/>
                <a:gd name="T113" fmla="*/ 25 h 102"/>
                <a:gd name="T114" fmla="*/ 69 w 102"/>
                <a:gd name="T115" fmla="*/ 69 h 102"/>
                <a:gd name="T116" fmla="*/ 33 w 102"/>
                <a:gd name="T117" fmla="*/ 69 h 102"/>
                <a:gd name="T118" fmla="*/ 33 w 102"/>
                <a:gd name="T119" fmla="*/ 33 h 102"/>
                <a:gd name="T120" fmla="*/ 69 w 102"/>
                <a:gd name="T121" fmla="*/ 33 h 102"/>
                <a:gd name="T122" fmla="*/ 69 w 102"/>
                <a:gd name="T123" fmla="*/ 6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02">
                  <a:moveTo>
                    <a:pt x="89" y="25"/>
                  </a:moveTo>
                  <a:cubicBezTo>
                    <a:pt x="91" y="23"/>
                    <a:pt x="91" y="20"/>
                    <a:pt x="89" y="18"/>
                  </a:cubicBezTo>
                  <a:cubicBezTo>
                    <a:pt x="84" y="12"/>
                    <a:pt x="84" y="12"/>
                    <a:pt x="84" y="12"/>
                  </a:cubicBezTo>
                  <a:cubicBezTo>
                    <a:pt x="82" y="10"/>
                    <a:pt x="79" y="10"/>
                    <a:pt x="77" y="12"/>
                  </a:cubicBezTo>
                  <a:cubicBezTo>
                    <a:pt x="74" y="15"/>
                    <a:pt x="74" y="15"/>
                    <a:pt x="74" y="15"/>
                  </a:cubicBezTo>
                  <a:cubicBezTo>
                    <a:pt x="72" y="17"/>
                    <a:pt x="69" y="18"/>
                    <a:pt x="67" y="17"/>
                  </a:cubicBezTo>
                  <a:cubicBezTo>
                    <a:pt x="65" y="16"/>
                    <a:pt x="60" y="11"/>
                    <a:pt x="60" y="9"/>
                  </a:cubicBezTo>
                  <a:cubicBezTo>
                    <a:pt x="60" y="5"/>
                    <a:pt x="60" y="5"/>
                    <a:pt x="60" y="5"/>
                  </a:cubicBezTo>
                  <a:cubicBezTo>
                    <a:pt x="60" y="2"/>
                    <a:pt x="57" y="0"/>
                    <a:pt x="55" y="0"/>
                  </a:cubicBezTo>
                  <a:cubicBezTo>
                    <a:pt x="47" y="0"/>
                    <a:pt x="47" y="0"/>
                    <a:pt x="47" y="0"/>
                  </a:cubicBezTo>
                  <a:cubicBezTo>
                    <a:pt x="44" y="0"/>
                    <a:pt x="42" y="2"/>
                    <a:pt x="42" y="5"/>
                  </a:cubicBezTo>
                  <a:cubicBezTo>
                    <a:pt x="42" y="9"/>
                    <a:pt x="42" y="9"/>
                    <a:pt x="42" y="9"/>
                  </a:cubicBezTo>
                  <a:cubicBezTo>
                    <a:pt x="42" y="11"/>
                    <a:pt x="40" y="14"/>
                    <a:pt x="38" y="15"/>
                  </a:cubicBezTo>
                  <a:cubicBezTo>
                    <a:pt x="36" y="16"/>
                    <a:pt x="29" y="17"/>
                    <a:pt x="27" y="15"/>
                  </a:cubicBezTo>
                  <a:cubicBezTo>
                    <a:pt x="25" y="12"/>
                    <a:pt x="25" y="12"/>
                    <a:pt x="25" y="12"/>
                  </a:cubicBezTo>
                  <a:cubicBezTo>
                    <a:pt x="23" y="10"/>
                    <a:pt x="20" y="10"/>
                    <a:pt x="18" y="12"/>
                  </a:cubicBezTo>
                  <a:cubicBezTo>
                    <a:pt x="12" y="18"/>
                    <a:pt x="12" y="18"/>
                    <a:pt x="12" y="18"/>
                  </a:cubicBezTo>
                  <a:cubicBezTo>
                    <a:pt x="10" y="20"/>
                    <a:pt x="10" y="23"/>
                    <a:pt x="12" y="25"/>
                  </a:cubicBezTo>
                  <a:cubicBezTo>
                    <a:pt x="15" y="27"/>
                    <a:pt x="15" y="27"/>
                    <a:pt x="15" y="27"/>
                  </a:cubicBezTo>
                  <a:cubicBezTo>
                    <a:pt x="17" y="29"/>
                    <a:pt x="18" y="33"/>
                    <a:pt x="17" y="34"/>
                  </a:cubicBezTo>
                  <a:cubicBezTo>
                    <a:pt x="16" y="36"/>
                    <a:pt x="12" y="42"/>
                    <a:pt x="9" y="42"/>
                  </a:cubicBezTo>
                  <a:cubicBezTo>
                    <a:pt x="5" y="42"/>
                    <a:pt x="5" y="42"/>
                    <a:pt x="5" y="42"/>
                  </a:cubicBezTo>
                  <a:cubicBezTo>
                    <a:pt x="2" y="42"/>
                    <a:pt x="0" y="44"/>
                    <a:pt x="0" y="47"/>
                  </a:cubicBezTo>
                  <a:cubicBezTo>
                    <a:pt x="0" y="55"/>
                    <a:pt x="0" y="55"/>
                    <a:pt x="0" y="55"/>
                  </a:cubicBezTo>
                  <a:cubicBezTo>
                    <a:pt x="0" y="57"/>
                    <a:pt x="2" y="60"/>
                    <a:pt x="5" y="60"/>
                  </a:cubicBezTo>
                  <a:cubicBezTo>
                    <a:pt x="9" y="60"/>
                    <a:pt x="9" y="60"/>
                    <a:pt x="9" y="60"/>
                  </a:cubicBezTo>
                  <a:cubicBezTo>
                    <a:pt x="12" y="60"/>
                    <a:pt x="14" y="61"/>
                    <a:pt x="15" y="63"/>
                  </a:cubicBezTo>
                  <a:cubicBezTo>
                    <a:pt x="16" y="66"/>
                    <a:pt x="17" y="72"/>
                    <a:pt x="15" y="74"/>
                  </a:cubicBezTo>
                  <a:cubicBezTo>
                    <a:pt x="12" y="77"/>
                    <a:pt x="12" y="77"/>
                    <a:pt x="12" y="77"/>
                  </a:cubicBezTo>
                  <a:cubicBezTo>
                    <a:pt x="10" y="79"/>
                    <a:pt x="10" y="82"/>
                    <a:pt x="12" y="84"/>
                  </a:cubicBezTo>
                  <a:cubicBezTo>
                    <a:pt x="18" y="89"/>
                    <a:pt x="18" y="89"/>
                    <a:pt x="18" y="89"/>
                  </a:cubicBezTo>
                  <a:cubicBezTo>
                    <a:pt x="20" y="91"/>
                    <a:pt x="23" y="91"/>
                    <a:pt x="25" y="89"/>
                  </a:cubicBezTo>
                  <a:cubicBezTo>
                    <a:pt x="27" y="87"/>
                    <a:pt x="27" y="87"/>
                    <a:pt x="27" y="87"/>
                  </a:cubicBezTo>
                  <a:cubicBezTo>
                    <a:pt x="29" y="85"/>
                    <a:pt x="33" y="84"/>
                    <a:pt x="35" y="85"/>
                  </a:cubicBezTo>
                  <a:cubicBezTo>
                    <a:pt x="37" y="86"/>
                    <a:pt x="42" y="90"/>
                    <a:pt x="42" y="93"/>
                  </a:cubicBezTo>
                  <a:cubicBezTo>
                    <a:pt x="42" y="96"/>
                    <a:pt x="42" y="96"/>
                    <a:pt x="42" y="96"/>
                  </a:cubicBezTo>
                  <a:cubicBezTo>
                    <a:pt x="42" y="99"/>
                    <a:pt x="44" y="102"/>
                    <a:pt x="47" y="102"/>
                  </a:cubicBezTo>
                  <a:cubicBezTo>
                    <a:pt x="55" y="102"/>
                    <a:pt x="55" y="102"/>
                    <a:pt x="55" y="102"/>
                  </a:cubicBezTo>
                  <a:cubicBezTo>
                    <a:pt x="57" y="102"/>
                    <a:pt x="60" y="99"/>
                    <a:pt x="60" y="96"/>
                  </a:cubicBezTo>
                  <a:cubicBezTo>
                    <a:pt x="60" y="93"/>
                    <a:pt x="60" y="93"/>
                    <a:pt x="60" y="93"/>
                  </a:cubicBezTo>
                  <a:cubicBezTo>
                    <a:pt x="60" y="90"/>
                    <a:pt x="61" y="87"/>
                    <a:pt x="64" y="87"/>
                  </a:cubicBezTo>
                  <a:cubicBezTo>
                    <a:pt x="66" y="86"/>
                    <a:pt x="72" y="85"/>
                    <a:pt x="74" y="87"/>
                  </a:cubicBezTo>
                  <a:cubicBezTo>
                    <a:pt x="77" y="89"/>
                    <a:pt x="77" y="89"/>
                    <a:pt x="77" y="89"/>
                  </a:cubicBezTo>
                  <a:cubicBezTo>
                    <a:pt x="79" y="91"/>
                    <a:pt x="82" y="91"/>
                    <a:pt x="84" y="89"/>
                  </a:cubicBezTo>
                  <a:cubicBezTo>
                    <a:pt x="89" y="84"/>
                    <a:pt x="89" y="84"/>
                    <a:pt x="89" y="84"/>
                  </a:cubicBezTo>
                  <a:cubicBezTo>
                    <a:pt x="91" y="82"/>
                    <a:pt x="91" y="79"/>
                    <a:pt x="89" y="77"/>
                  </a:cubicBezTo>
                  <a:cubicBezTo>
                    <a:pt x="87" y="74"/>
                    <a:pt x="87" y="74"/>
                    <a:pt x="87" y="74"/>
                  </a:cubicBezTo>
                  <a:cubicBezTo>
                    <a:pt x="85" y="72"/>
                    <a:pt x="84" y="69"/>
                    <a:pt x="85" y="67"/>
                  </a:cubicBezTo>
                  <a:cubicBezTo>
                    <a:pt x="86" y="65"/>
                    <a:pt x="90" y="60"/>
                    <a:pt x="93" y="60"/>
                  </a:cubicBezTo>
                  <a:cubicBezTo>
                    <a:pt x="97" y="60"/>
                    <a:pt x="97" y="60"/>
                    <a:pt x="97" y="60"/>
                  </a:cubicBezTo>
                  <a:cubicBezTo>
                    <a:pt x="99" y="60"/>
                    <a:pt x="102" y="57"/>
                    <a:pt x="102" y="55"/>
                  </a:cubicBezTo>
                  <a:cubicBezTo>
                    <a:pt x="102" y="47"/>
                    <a:pt x="102" y="47"/>
                    <a:pt x="102" y="47"/>
                  </a:cubicBezTo>
                  <a:cubicBezTo>
                    <a:pt x="102" y="44"/>
                    <a:pt x="99" y="42"/>
                    <a:pt x="97" y="42"/>
                  </a:cubicBezTo>
                  <a:cubicBezTo>
                    <a:pt x="93" y="42"/>
                    <a:pt x="93" y="42"/>
                    <a:pt x="93" y="42"/>
                  </a:cubicBezTo>
                  <a:cubicBezTo>
                    <a:pt x="90" y="42"/>
                    <a:pt x="87" y="40"/>
                    <a:pt x="87" y="38"/>
                  </a:cubicBezTo>
                  <a:cubicBezTo>
                    <a:pt x="86" y="36"/>
                    <a:pt x="85" y="29"/>
                    <a:pt x="87" y="27"/>
                  </a:cubicBezTo>
                  <a:lnTo>
                    <a:pt x="89" y="25"/>
                  </a:lnTo>
                  <a:close/>
                  <a:moveTo>
                    <a:pt x="69" y="69"/>
                  </a:moveTo>
                  <a:cubicBezTo>
                    <a:pt x="59" y="79"/>
                    <a:pt x="43" y="79"/>
                    <a:pt x="33" y="69"/>
                  </a:cubicBezTo>
                  <a:cubicBezTo>
                    <a:pt x="23" y="59"/>
                    <a:pt x="23" y="43"/>
                    <a:pt x="33" y="33"/>
                  </a:cubicBezTo>
                  <a:cubicBezTo>
                    <a:pt x="43" y="23"/>
                    <a:pt x="59" y="23"/>
                    <a:pt x="69" y="33"/>
                  </a:cubicBezTo>
                  <a:cubicBezTo>
                    <a:pt x="79" y="43"/>
                    <a:pt x="79" y="59"/>
                    <a:pt x="69" y="69"/>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394" name="Freeform 996"/>
            <p:cNvSpPr/>
            <p:nvPr/>
          </p:nvSpPr>
          <p:spPr bwMode="auto">
            <a:xfrm>
              <a:off x="6504806" y="3315230"/>
              <a:ext cx="211138" cy="209550"/>
            </a:xfrm>
            <a:custGeom>
              <a:avLst/>
              <a:gdLst>
                <a:gd name="T0" fmla="*/ 46 w 56"/>
                <a:gd name="T1" fmla="*/ 46 h 56"/>
                <a:gd name="T2" fmla="*/ 10 w 56"/>
                <a:gd name="T3" fmla="*/ 46 h 56"/>
                <a:gd name="T4" fmla="*/ 10 w 56"/>
                <a:gd name="T5" fmla="*/ 10 h 56"/>
                <a:gd name="T6" fmla="*/ 46 w 56"/>
                <a:gd name="T7" fmla="*/ 10 h 56"/>
                <a:gd name="T8" fmla="*/ 46 w 56"/>
                <a:gd name="T9" fmla="*/ 46 h 56"/>
              </a:gdLst>
              <a:ahLst/>
              <a:cxnLst>
                <a:cxn ang="0">
                  <a:pos x="T0" y="T1"/>
                </a:cxn>
                <a:cxn ang="0">
                  <a:pos x="T2" y="T3"/>
                </a:cxn>
                <a:cxn ang="0">
                  <a:pos x="T4" y="T5"/>
                </a:cxn>
                <a:cxn ang="0">
                  <a:pos x="T6" y="T7"/>
                </a:cxn>
                <a:cxn ang="0">
                  <a:pos x="T8" y="T9"/>
                </a:cxn>
              </a:cxnLst>
              <a:rect l="0" t="0" r="r" b="b"/>
              <a:pathLst>
                <a:path w="56" h="56">
                  <a:moveTo>
                    <a:pt x="46" y="46"/>
                  </a:moveTo>
                  <a:cubicBezTo>
                    <a:pt x="36" y="56"/>
                    <a:pt x="20" y="56"/>
                    <a:pt x="10" y="46"/>
                  </a:cubicBezTo>
                  <a:cubicBezTo>
                    <a:pt x="0" y="36"/>
                    <a:pt x="0" y="20"/>
                    <a:pt x="10" y="10"/>
                  </a:cubicBezTo>
                  <a:cubicBezTo>
                    <a:pt x="20" y="0"/>
                    <a:pt x="36" y="0"/>
                    <a:pt x="46" y="10"/>
                  </a:cubicBezTo>
                  <a:cubicBezTo>
                    <a:pt x="56" y="20"/>
                    <a:pt x="56" y="36"/>
                    <a:pt x="46" y="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95" name="Freeform 997"/>
            <p:cNvSpPr>
              <a:spLocks noEditPoints="1"/>
            </p:cNvSpPr>
            <p:nvPr/>
          </p:nvSpPr>
          <p:spPr bwMode="auto">
            <a:xfrm>
              <a:off x="5615806" y="5632980"/>
              <a:ext cx="377825" cy="379413"/>
            </a:xfrm>
            <a:custGeom>
              <a:avLst/>
              <a:gdLst>
                <a:gd name="T0" fmla="*/ 89 w 101"/>
                <a:gd name="T1" fmla="*/ 24 h 101"/>
                <a:gd name="T2" fmla="*/ 89 w 101"/>
                <a:gd name="T3" fmla="*/ 17 h 101"/>
                <a:gd name="T4" fmla="*/ 84 w 101"/>
                <a:gd name="T5" fmla="*/ 12 h 101"/>
                <a:gd name="T6" fmla="*/ 77 w 101"/>
                <a:gd name="T7" fmla="*/ 12 h 101"/>
                <a:gd name="T8" fmla="*/ 74 w 101"/>
                <a:gd name="T9" fmla="*/ 14 h 101"/>
                <a:gd name="T10" fmla="*/ 67 w 101"/>
                <a:gd name="T11" fmla="*/ 16 h 101"/>
                <a:gd name="T12" fmla="*/ 60 w 101"/>
                <a:gd name="T13" fmla="*/ 8 h 101"/>
                <a:gd name="T14" fmla="*/ 60 w 101"/>
                <a:gd name="T15" fmla="*/ 5 h 101"/>
                <a:gd name="T16" fmla="*/ 54 w 101"/>
                <a:gd name="T17" fmla="*/ 0 h 101"/>
                <a:gd name="T18" fmla="*/ 47 w 101"/>
                <a:gd name="T19" fmla="*/ 0 h 101"/>
                <a:gd name="T20" fmla="*/ 42 w 101"/>
                <a:gd name="T21" fmla="*/ 5 h 101"/>
                <a:gd name="T22" fmla="*/ 42 w 101"/>
                <a:gd name="T23" fmla="*/ 8 h 101"/>
                <a:gd name="T24" fmla="*/ 38 w 101"/>
                <a:gd name="T25" fmla="*/ 15 h 101"/>
                <a:gd name="T26" fmla="*/ 27 w 101"/>
                <a:gd name="T27" fmla="*/ 14 h 101"/>
                <a:gd name="T28" fmla="*/ 25 w 101"/>
                <a:gd name="T29" fmla="*/ 12 h 101"/>
                <a:gd name="T30" fmla="*/ 17 w 101"/>
                <a:gd name="T31" fmla="*/ 12 h 101"/>
                <a:gd name="T32" fmla="*/ 12 w 101"/>
                <a:gd name="T33" fmla="*/ 17 h 101"/>
                <a:gd name="T34" fmla="*/ 12 w 101"/>
                <a:gd name="T35" fmla="*/ 24 h 101"/>
                <a:gd name="T36" fmla="*/ 15 w 101"/>
                <a:gd name="T37" fmla="*/ 27 h 101"/>
                <a:gd name="T38" fmla="*/ 16 w 101"/>
                <a:gd name="T39" fmla="*/ 34 h 101"/>
                <a:gd name="T40" fmla="*/ 9 w 101"/>
                <a:gd name="T41" fmla="*/ 41 h 101"/>
                <a:gd name="T42" fmla="*/ 5 w 101"/>
                <a:gd name="T43" fmla="*/ 41 h 101"/>
                <a:gd name="T44" fmla="*/ 0 w 101"/>
                <a:gd name="T45" fmla="*/ 47 h 101"/>
                <a:gd name="T46" fmla="*/ 0 w 101"/>
                <a:gd name="T47" fmla="*/ 54 h 101"/>
                <a:gd name="T48" fmla="*/ 5 w 101"/>
                <a:gd name="T49" fmla="*/ 59 h 101"/>
                <a:gd name="T50" fmla="*/ 9 w 101"/>
                <a:gd name="T51" fmla="*/ 59 h 101"/>
                <a:gd name="T52" fmla="*/ 15 w 101"/>
                <a:gd name="T53" fmla="*/ 63 h 101"/>
                <a:gd name="T54" fmla="*/ 15 w 101"/>
                <a:gd name="T55" fmla="*/ 74 h 101"/>
                <a:gd name="T56" fmla="*/ 12 w 101"/>
                <a:gd name="T57" fmla="*/ 76 h 101"/>
                <a:gd name="T58" fmla="*/ 12 w 101"/>
                <a:gd name="T59" fmla="*/ 84 h 101"/>
                <a:gd name="T60" fmla="*/ 17 w 101"/>
                <a:gd name="T61" fmla="*/ 89 h 101"/>
                <a:gd name="T62" fmla="*/ 25 w 101"/>
                <a:gd name="T63" fmla="*/ 89 h 101"/>
                <a:gd name="T64" fmla="*/ 27 w 101"/>
                <a:gd name="T65" fmla="*/ 86 h 101"/>
                <a:gd name="T66" fmla="*/ 34 w 101"/>
                <a:gd name="T67" fmla="*/ 85 h 101"/>
                <a:gd name="T68" fmla="*/ 42 w 101"/>
                <a:gd name="T69" fmla="*/ 92 h 101"/>
                <a:gd name="T70" fmla="*/ 42 w 101"/>
                <a:gd name="T71" fmla="*/ 96 h 101"/>
                <a:gd name="T72" fmla="*/ 47 w 101"/>
                <a:gd name="T73" fmla="*/ 101 h 101"/>
                <a:gd name="T74" fmla="*/ 54 w 101"/>
                <a:gd name="T75" fmla="*/ 101 h 101"/>
                <a:gd name="T76" fmla="*/ 60 w 101"/>
                <a:gd name="T77" fmla="*/ 96 h 101"/>
                <a:gd name="T78" fmla="*/ 60 w 101"/>
                <a:gd name="T79" fmla="*/ 92 h 101"/>
                <a:gd name="T80" fmla="*/ 63 w 101"/>
                <a:gd name="T81" fmla="*/ 86 h 101"/>
                <a:gd name="T82" fmla="*/ 74 w 101"/>
                <a:gd name="T83" fmla="*/ 86 h 101"/>
                <a:gd name="T84" fmla="*/ 77 w 101"/>
                <a:gd name="T85" fmla="*/ 89 h 101"/>
                <a:gd name="T86" fmla="*/ 84 w 101"/>
                <a:gd name="T87" fmla="*/ 89 h 101"/>
                <a:gd name="T88" fmla="*/ 89 w 101"/>
                <a:gd name="T89" fmla="*/ 84 h 101"/>
                <a:gd name="T90" fmla="*/ 89 w 101"/>
                <a:gd name="T91" fmla="*/ 76 h 101"/>
                <a:gd name="T92" fmla="*/ 87 w 101"/>
                <a:gd name="T93" fmla="*/ 74 h 101"/>
                <a:gd name="T94" fmla="*/ 85 w 101"/>
                <a:gd name="T95" fmla="*/ 67 h 101"/>
                <a:gd name="T96" fmla="*/ 93 w 101"/>
                <a:gd name="T97" fmla="*/ 59 h 101"/>
                <a:gd name="T98" fmla="*/ 96 w 101"/>
                <a:gd name="T99" fmla="*/ 59 h 101"/>
                <a:gd name="T100" fmla="*/ 101 w 101"/>
                <a:gd name="T101" fmla="*/ 54 h 101"/>
                <a:gd name="T102" fmla="*/ 101 w 101"/>
                <a:gd name="T103" fmla="*/ 47 h 101"/>
                <a:gd name="T104" fmla="*/ 96 w 101"/>
                <a:gd name="T105" fmla="*/ 41 h 101"/>
                <a:gd name="T106" fmla="*/ 93 w 101"/>
                <a:gd name="T107" fmla="*/ 41 h 101"/>
                <a:gd name="T108" fmla="*/ 86 w 101"/>
                <a:gd name="T109" fmla="*/ 38 h 101"/>
                <a:gd name="T110" fmla="*/ 87 w 101"/>
                <a:gd name="T111" fmla="*/ 27 h 101"/>
                <a:gd name="T112" fmla="*/ 89 w 101"/>
                <a:gd name="T113" fmla="*/ 24 h 101"/>
                <a:gd name="T114" fmla="*/ 69 w 101"/>
                <a:gd name="T115" fmla="*/ 68 h 101"/>
                <a:gd name="T116" fmla="*/ 33 w 101"/>
                <a:gd name="T117" fmla="*/ 68 h 101"/>
                <a:gd name="T118" fmla="*/ 33 w 101"/>
                <a:gd name="T119" fmla="*/ 32 h 101"/>
                <a:gd name="T120" fmla="*/ 69 w 101"/>
                <a:gd name="T121" fmla="*/ 32 h 101"/>
                <a:gd name="T122" fmla="*/ 69 w 101"/>
                <a:gd name="T123" fmla="*/ 6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1" h="101">
                  <a:moveTo>
                    <a:pt x="89" y="24"/>
                  </a:moveTo>
                  <a:cubicBezTo>
                    <a:pt x="91" y="22"/>
                    <a:pt x="91" y="19"/>
                    <a:pt x="89" y="17"/>
                  </a:cubicBezTo>
                  <a:cubicBezTo>
                    <a:pt x="84" y="12"/>
                    <a:pt x="84" y="12"/>
                    <a:pt x="84" y="12"/>
                  </a:cubicBezTo>
                  <a:cubicBezTo>
                    <a:pt x="82" y="10"/>
                    <a:pt x="79" y="10"/>
                    <a:pt x="77" y="12"/>
                  </a:cubicBezTo>
                  <a:cubicBezTo>
                    <a:pt x="74" y="14"/>
                    <a:pt x="74" y="14"/>
                    <a:pt x="74" y="14"/>
                  </a:cubicBezTo>
                  <a:cubicBezTo>
                    <a:pt x="72" y="16"/>
                    <a:pt x="69" y="17"/>
                    <a:pt x="67" y="16"/>
                  </a:cubicBezTo>
                  <a:cubicBezTo>
                    <a:pt x="65" y="15"/>
                    <a:pt x="60" y="11"/>
                    <a:pt x="60" y="8"/>
                  </a:cubicBezTo>
                  <a:cubicBezTo>
                    <a:pt x="60" y="5"/>
                    <a:pt x="60" y="5"/>
                    <a:pt x="60" y="5"/>
                  </a:cubicBezTo>
                  <a:cubicBezTo>
                    <a:pt x="60" y="2"/>
                    <a:pt x="57" y="0"/>
                    <a:pt x="54" y="0"/>
                  </a:cubicBezTo>
                  <a:cubicBezTo>
                    <a:pt x="47" y="0"/>
                    <a:pt x="47" y="0"/>
                    <a:pt x="47" y="0"/>
                  </a:cubicBezTo>
                  <a:cubicBezTo>
                    <a:pt x="44" y="0"/>
                    <a:pt x="42" y="2"/>
                    <a:pt x="42" y="5"/>
                  </a:cubicBezTo>
                  <a:cubicBezTo>
                    <a:pt x="42" y="8"/>
                    <a:pt x="42" y="8"/>
                    <a:pt x="42" y="8"/>
                  </a:cubicBezTo>
                  <a:cubicBezTo>
                    <a:pt x="42" y="11"/>
                    <a:pt x="40" y="14"/>
                    <a:pt x="38" y="15"/>
                  </a:cubicBezTo>
                  <a:cubicBezTo>
                    <a:pt x="36" y="15"/>
                    <a:pt x="29" y="16"/>
                    <a:pt x="27" y="14"/>
                  </a:cubicBezTo>
                  <a:cubicBezTo>
                    <a:pt x="25" y="12"/>
                    <a:pt x="25" y="12"/>
                    <a:pt x="25" y="12"/>
                  </a:cubicBezTo>
                  <a:cubicBezTo>
                    <a:pt x="23" y="10"/>
                    <a:pt x="19" y="10"/>
                    <a:pt x="17" y="12"/>
                  </a:cubicBezTo>
                  <a:cubicBezTo>
                    <a:pt x="12" y="17"/>
                    <a:pt x="12" y="17"/>
                    <a:pt x="12" y="17"/>
                  </a:cubicBezTo>
                  <a:cubicBezTo>
                    <a:pt x="10" y="19"/>
                    <a:pt x="10" y="22"/>
                    <a:pt x="12" y="24"/>
                  </a:cubicBezTo>
                  <a:cubicBezTo>
                    <a:pt x="15" y="27"/>
                    <a:pt x="15" y="27"/>
                    <a:pt x="15" y="27"/>
                  </a:cubicBezTo>
                  <a:cubicBezTo>
                    <a:pt x="17" y="29"/>
                    <a:pt x="17" y="32"/>
                    <a:pt x="16" y="34"/>
                  </a:cubicBezTo>
                  <a:cubicBezTo>
                    <a:pt x="15" y="36"/>
                    <a:pt x="11" y="41"/>
                    <a:pt x="9" y="41"/>
                  </a:cubicBezTo>
                  <a:cubicBezTo>
                    <a:pt x="5" y="41"/>
                    <a:pt x="5" y="41"/>
                    <a:pt x="5" y="41"/>
                  </a:cubicBezTo>
                  <a:cubicBezTo>
                    <a:pt x="2" y="41"/>
                    <a:pt x="0" y="44"/>
                    <a:pt x="0" y="47"/>
                  </a:cubicBezTo>
                  <a:cubicBezTo>
                    <a:pt x="0" y="54"/>
                    <a:pt x="0" y="54"/>
                    <a:pt x="0" y="54"/>
                  </a:cubicBezTo>
                  <a:cubicBezTo>
                    <a:pt x="0" y="57"/>
                    <a:pt x="2" y="59"/>
                    <a:pt x="5" y="59"/>
                  </a:cubicBezTo>
                  <a:cubicBezTo>
                    <a:pt x="9" y="59"/>
                    <a:pt x="9" y="59"/>
                    <a:pt x="9" y="59"/>
                  </a:cubicBezTo>
                  <a:cubicBezTo>
                    <a:pt x="11" y="59"/>
                    <a:pt x="14" y="61"/>
                    <a:pt x="15" y="63"/>
                  </a:cubicBezTo>
                  <a:cubicBezTo>
                    <a:pt x="16" y="65"/>
                    <a:pt x="17" y="72"/>
                    <a:pt x="15" y="74"/>
                  </a:cubicBezTo>
                  <a:cubicBezTo>
                    <a:pt x="12" y="76"/>
                    <a:pt x="12" y="76"/>
                    <a:pt x="12" y="76"/>
                  </a:cubicBezTo>
                  <a:cubicBezTo>
                    <a:pt x="10" y="78"/>
                    <a:pt x="10" y="82"/>
                    <a:pt x="12" y="84"/>
                  </a:cubicBezTo>
                  <a:cubicBezTo>
                    <a:pt x="17" y="89"/>
                    <a:pt x="17" y="89"/>
                    <a:pt x="17" y="89"/>
                  </a:cubicBezTo>
                  <a:cubicBezTo>
                    <a:pt x="19" y="91"/>
                    <a:pt x="23" y="91"/>
                    <a:pt x="25" y="89"/>
                  </a:cubicBezTo>
                  <a:cubicBezTo>
                    <a:pt x="27" y="86"/>
                    <a:pt x="27" y="86"/>
                    <a:pt x="27" y="86"/>
                  </a:cubicBezTo>
                  <a:cubicBezTo>
                    <a:pt x="29" y="84"/>
                    <a:pt x="32" y="84"/>
                    <a:pt x="34" y="85"/>
                  </a:cubicBezTo>
                  <a:cubicBezTo>
                    <a:pt x="36" y="86"/>
                    <a:pt x="42" y="90"/>
                    <a:pt x="42" y="92"/>
                  </a:cubicBezTo>
                  <a:cubicBezTo>
                    <a:pt x="42" y="96"/>
                    <a:pt x="42" y="96"/>
                    <a:pt x="42" y="96"/>
                  </a:cubicBezTo>
                  <a:cubicBezTo>
                    <a:pt x="42" y="99"/>
                    <a:pt x="44" y="101"/>
                    <a:pt x="47" y="101"/>
                  </a:cubicBezTo>
                  <a:cubicBezTo>
                    <a:pt x="54" y="101"/>
                    <a:pt x="54" y="101"/>
                    <a:pt x="54" y="101"/>
                  </a:cubicBezTo>
                  <a:cubicBezTo>
                    <a:pt x="57" y="101"/>
                    <a:pt x="60" y="99"/>
                    <a:pt x="60" y="96"/>
                  </a:cubicBezTo>
                  <a:cubicBezTo>
                    <a:pt x="60" y="92"/>
                    <a:pt x="60" y="92"/>
                    <a:pt x="60" y="92"/>
                  </a:cubicBezTo>
                  <a:cubicBezTo>
                    <a:pt x="60" y="90"/>
                    <a:pt x="61" y="87"/>
                    <a:pt x="63" y="86"/>
                  </a:cubicBezTo>
                  <a:cubicBezTo>
                    <a:pt x="65" y="85"/>
                    <a:pt x="72" y="84"/>
                    <a:pt x="74" y="86"/>
                  </a:cubicBezTo>
                  <a:cubicBezTo>
                    <a:pt x="77" y="89"/>
                    <a:pt x="77" y="89"/>
                    <a:pt x="77" y="89"/>
                  </a:cubicBezTo>
                  <a:cubicBezTo>
                    <a:pt x="79" y="91"/>
                    <a:pt x="82" y="91"/>
                    <a:pt x="84" y="89"/>
                  </a:cubicBezTo>
                  <a:cubicBezTo>
                    <a:pt x="89" y="84"/>
                    <a:pt x="89" y="84"/>
                    <a:pt x="89" y="84"/>
                  </a:cubicBezTo>
                  <a:cubicBezTo>
                    <a:pt x="91" y="82"/>
                    <a:pt x="91" y="78"/>
                    <a:pt x="89" y="76"/>
                  </a:cubicBezTo>
                  <a:cubicBezTo>
                    <a:pt x="87" y="74"/>
                    <a:pt x="87" y="74"/>
                    <a:pt x="87" y="74"/>
                  </a:cubicBezTo>
                  <a:cubicBezTo>
                    <a:pt x="85" y="72"/>
                    <a:pt x="84" y="69"/>
                    <a:pt x="85" y="67"/>
                  </a:cubicBezTo>
                  <a:cubicBezTo>
                    <a:pt x="86" y="65"/>
                    <a:pt x="90" y="59"/>
                    <a:pt x="93" y="59"/>
                  </a:cubicBezTo>
                  <a:cubicBezTo>
                    <a:pt x="96" y="59"/>
                    <a:pt x="96" y="59"/>
                    <a:pt x="96" y="59"/>
                  </a:cubicBezTo>
                  <a:cubicBezTo>
                    <a:pt x="99" y="59"/>
                    <a:pt x="101" y="57"/>
                    <a:pt x="101" y="54"/>
                  </a:cubicBezTo>
                  <a:cubicBezTo>
                    <a:pt x="101" y="47"/>
                    <a:pt x="101" y="47"/>
                    <a:pt x="101" y="47"/>
                  </a:cubicBezTo>
                  <a:cubicBezTo>
                    <a:pt x="101" y="44"/>
                    <a:pt x="99" y="41"/>
                    <a:pt x="96" y="41"/>
                  </a:cubicBezTo>
                  <a:cubicBezTo>
                    <a:pt x="93" y="41"/>
                    <a:pt x="93" y="41"/>
                    <a:pt x="93" y="41"/>
                  </a:cubicBezTo>
                  <a:cubicBezTo>
                    <a:pt x="90" y="41"/>
                    <a:pt x="87" y="40"/>
                    <a:pt x="86" y="38"/>
                  </a:cubicBezTo>
                  <a:cubicBezTo>
                    <a:pt x="86" y="36"/>
                    <a:pt x="85" y="29"/>
                    <a:pt x="87" y="27"/>
                  </a:cubicBezTo>
                  <a:lnTo>
                    <a:pt x="89" y="24"/>
                  </a:lnTo>
                  <a:close/>
                  <a:moveTo>
                    <a:pt x="69" y="68"/>
                  </a:moveTo>
                  <a:cubicBezTo>
                    <a:pt x="59" y="78"/>
                    <a:pt x="43" y="78"/>
                    <a:pt x="33" y="68"/>
                  </a:cubicBezTo>
                  <a:cubicBezTo>
                    <a:pt x="23" y="58"/>
                    <a:pt x="23" y="42"/>
                    <a:pt x="33" y="32"/>
                  </a:cubicBezTo>
                  <a:cubicBezTo>
                    <a:pt x="43" y="22"/>
                    <a:pt x="59" y="22"/>
                    <a:pt x="69" y="32"/>
                  </a:cubicBezTo>
                  <a:cubicBezTo>
                    <a:pt x="79" y="42"/>
                    <a:pt x="79" y="58"/>
                    <a:pt x="69" y="68"/>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396" name="Freeform 998"/>
            <p:cNvSpPr/>
            <p:nvPr/>
          </p:nvSpPr>
          <p:spPr bwMode="auto">
            <a:xfrm>
              <a:off x="5701531" y="5715530"/>
              <a:ext cx="209550" cy="211138"/>
            </a:xfrm>
            <a:custGeom>
              <a:avLst/>
              <a:gdLst>
                <a:gd name="T0" fmla="*/ 46 w 56"/>
                <a:gd name="T1" fmla="*/ 46 h 56"/>
                <a:gd name="T2" fmla="*/ 10 w 56"/>
                <a:gd name="T3" fmla="*/ 46 h 56"/>
                <a:gd name="T4" fmla="*/ 10 w 56"/>
                <a:gd name="T5" fmla="*/ 10 h 56"/>
                <a:gd name="T6" fmla="*/ 46 w 56"/>
                <a:gd name="T7" fmla="*/ 10 h 56"/>
                <a:gd name="T8" fmla="*/ 46 w 56"/>
                <a:gd name="T9" fmla="*/ 46 h 56"/>
              </a:gdLst>
              <a:ahLst/>
              <a:cxnLst>
                <a:cxn ang="0">
                  <a:pos x="T0" y="T1"/>
                </a:cxn>
                <a:cxn ang="0">
                  <a:pos x="T2" y="T3"/>
                </a:cxn>
                <a:cxn ang="0">
                  <a:pos x="T4" y="T5"/>
                </a:cxn>
                <a:cxn ang="0">
                  <a:pos x="T6" y="T7"/>
                </a:cxn>
                <a:cxn ang="0">
                  <a:pos x="T8" y="T9"/>
                </a:cxn>
              </a:cxnLst>
              <a:rect l="0" t="0" r="r" b="b"/>
              <a:pathLst>
                <a:path w="56" h="56">
                  <a:moveTo>
                    <a:pt x="46" y="46"/>
                  </a:moveTo>
                  <a:cubicBezTo>
                    <a:pt x="36" y="56"/>
                    <a:pt x="20" y="56"/>
                    <a:pt x="10" y="46"/>
                  </a:cubicBezTo>
                  <a:cubicBezTo>
                    <a:pt x="0" y="36"/>
                    <a:pt x="0" y="20"/>
                    <a:pt x="10" y="10"/>
                  </a:cubicBezTo>
                  <a:cubicBezTo>
                    <a:pt x="20" y="0"/>
                    <a:pt x="36" y="0"/>
                    <a:pt x="46" y="10"/>
                  </a:cubicBezTo>
                  <a:cubicBezTo>
                    <a:pt x="56" y="20"/>
                    <a:pt x="56" y="36"/>
                    <a:pt x="46" y="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97" name="Freeform 999"/>
            <p:cNvSpPr>
              <a:spLocks noEditPoints="1"/>
            </p:cNvSpPr>
            <p:nvPr/>
          </p:nvSpPr>
          <p:spPr bwMode="auto">
            <a:xfrm>
              <a:off x="6419081" y="4826530"/>
              <a:ext cx="382588" cy="382588"/>
            </a:xfrm>
            <a:custGeom>
              <a:avLst/>
              <a:gdLst>
                <a:gd name="T0" fmla="*/ 89 w 102"/>
                <a:gd name="T1" fmla="*/ 25 h 102"/>
                <a:gd name="T2" fmla="*/ 89 w 102"/>
                <a:gd name="T3" fmla="*/ 18 h 102"/>
                <a:gd name="T4" fmla="*/ 84 w 102"/>
                <a:gd name="T5" fmla="*/ 13 h 102"/>
                <a:gd name="T6" fmla="*/ 77 w 102"/>
                <a:gd name="T7" fmla="*/ 13 h 102"/>
                <a:gd name="T8" fmla="*/ 74 w 102"/>
                <a:gd name="T9" fmla="*/ 15 h 102"/>
                <a:gd name="T10" fmla="*/ 67 w 102"/>
                <a:gd name="T11" fmla="*/ 17 h 102"/>
                <a:gd name="T12" fmla="*/ 60 w 102"/>
                <a:gd name="T13" fmla="*/ 9 h 102"/>
                <a:gd name="T14" fmla="*/ 60 w 102"/>
                <a:gd name="T15" fmla="*/ 5 h 102"/>
                <a:gd name="T16" fmla="*/ 55 w 102"/>
                <a:gd name="T17" fmla="*/ 0 h 102"/>
                <a:gd name="T18" fmla="*/ 47 w 102"/>
                <a:gd name="T19" fmla="*/ 0 h 102"/>
                <a:gd name="T20" fmla="*/ 42 w 102"/>
                <a:gd name="T21" fmla="*/ 5 h 102"/>
                <a:gd name="T22" fmla="*/ 42 w 102"/>
                <a:gd name="T23" fmla="*/ 9 h 102"/>
                <a:gd name="T24" fmla="*/ 38 w 102"/>
                <a:gd name="T25" fmla="*/ 15 h 102"/>
                <a:gd name="T26" fmla="*/ 27 w 102"/>
                <a:gd name="T27" fmla="*/ 15 h 102"/>
                <a:gd name="T28" fmla="*/ 25 w 102"/>
                <a:gd name="T29" fmla="*/ 13 h 102"/>
                <a:gd name="T30" fmla="*/ 18 w 102"/>
                <a:gd name="T31" fmla="*/ 13 h 102"/>
                <a:gd name="T32" fmla="*/ 12 w 102"/>
                <a:gd name="T33" fmla="*/ 18 h 102"/>
                <a:gd name="T34" fmla="*/ 12 w 102"/>
                <a:gd name="T35" fmla="*/ 25 h 102"/>
                <a:gd name="T36" fmla="*/ 15 w 102"/>
                <a:gd name="T37" fmla="*/ 28 h 102"/>
                <a:gd name="T38" fmla="*/ 17 w 102"/>
                <a:gd name="T39" fmla="*/ 35 h 102"/>
                <a:gd name="T40" fmla="*/ 9 w 102"/>
                <a:gd name="T41" fmla="*/ 42 h 102"/>
                <a:gd name="T42" fmla="*/ 5 w 102"/>
                <a:gd name="T43" fmla="*/ 42 h 102"/>
                <a:gd name="T44" fmla="*/ 0 w 102"/>
                <a:gd name="T45" fmla="*/ 47 h 102"/>
                <a:gd name="T46" fmla="*/ 0 w 102"/>
                <a:gd name="T47" fmla="*/ 55 h 102"/>
                <a:gd name="T48" fmla="*/ 5 w 102"/>
                <a:gd name="T49" fmla="*/ 60 h 102"/>
                <a:gd name="T50" fmla="*/ 9 w 102"/>
                <a:gd name="T51" fmla="*/ 60 h 102"/>
                <a:gd name="T52" fmla="*/ 15 w 102"/>
                <a:gd name="T53" fmla="*/ 64 h 102"/>
                <a:gd name="T54" fmla="*/ 15 w 102"/>
                <a:gd name="T55" fmla="*/ 75 h 102"/>
                <a:gd name="T56" fmla="*/ 12 w 102"/>
                <a:gd name="T57" fmla="*/ 77 h 102"/>
                <a:gd name="T58" fmla="*/ 12 w 102"/>
                <a:gd name="T59" fmla="*/ 84 h 102"/>
                <a:gd name="T60" fmla="*/ 18 w 102"/>
                <a:gd name="T61" fmla="*/ 90 h 102"/>
                <a:gd name="T62" fmla="*/ 25 w 102"/>
                <a:gd name="T63" fmla="*/ 90 h 102"/>
                <a:gd name="T64" fmla="*/ 27 w 102"/>
                <a:gd name="T65" fmla="*/ 87 h 102"/>
                <a:gd name="T66" fmla="*/ 35 w 102"/>
                <a:gd name="T67" fmla="*/ 85 h 102"/>
                <a:gd name="T68" fmla="*/ 42 w 102"/>
                <a:gd name="T69" fmla="*/ 93 h 102"/>
                <a:gd name="T70" fmla="*/ 42 w 102"/>
                <a:gd name="T71" fmla="*/ 97 h 102"/>
                <a:gd name="T72" fmla="*/ 47 w 102"/>
                <a:gd name="T73" fmla="*/ 102 h 102"/>
                <a:gd name="T74" fmla="*/ 55 w 102"/>
                <a:gd name="T75" fmla="*/ 102 h 102"/>
                <a:gd name="T76" fmla="*/ 60 w 102"/>
                <a:gd name="T77" fmla="*/ 97 h 102"/>
                <a:gd name="T78" fmla="*/ 60 w 102"/>
                <a:gd name="T79" fmla="*/ 93 h 102"/>
                <a:gd name="T80" fmla="*/ 64 w 102"/>
                <a:gd name="T81" fmla="*/ 87 h 102"/>
                <a:gd name="T82" fmla="*/ 74 w 102"/>
                <a:gd name="T83" fmla="*/ 87 h 102"/>
                <a:gd name="T84" fmla="*/ 77 w 102"/>
                <a:gd name="T85" fmla="*/ 90 h 102"/>
                <a:gd name="T86" fmla="*/ 84 w 102"/>
                <a:gd name="T87" fmla="*/ 90 h 102"/>
                <a:gd name="T88" fmla="*/ 89 w 102"/>
                <a:gd name="T89" fmla="*/ 84 h 102"/>
                <a:gd name="T90" fmla="*/ 89 w 102"/>
                <a:gd name="T91" fmla="*/ 77 h 102"/>
                <a:gd name="T92" fmla="*/ 87 w 102"/>
                <a:gd name="T93" fmla="*/ 75 h 102"/>
                <a:gd name="T94" fmla="*/ 85 w 102"/>
                <a:gd name="T95" fmla="*/ 67 h 102"/>
                <a:gd name="T96" fmla="*/ 93 w 102"/>
                <a:gd name="T97" fmla="*/ 60 h 102"/>
                <a:gd name="T98" fmla="*/ 97 w 102"/>
                <a:gd name="T99" fmla="*/ 60 h 102"/>
                <a:gd name="T100" fmla="*/ 102 w 102"/>
                <a:gd name="T101" fmla="*/ 55 h 102"/>
                <a:gd name="T102" fmla="*/ 102 w 102"/>
                <a:gd name="T103" fmla="*/ 47 h 102"/>
                <a:gd name="T104" fmla="*/ 97 w 102"/>
                <a:gd name="T105" fmla="*/ 42 h 102"/>
                <a:gd name="T106" fmla="*/ 93 w 102"/>
                <a:gd name="T107" fmla="*/ 42 h 102"/>
                <a:gd name="T108" fmla="*/ 87 w 102"/>
                <a:gd name="T109" fmla="*/ 38 h 102"/>
                <a:gd name="T110" fmla="*/ 87 w 102"/>
                <a:gd name="T111" fmla="*/ 28 h 102"/>
                <a:gd name="T112" fmla="*/ 89 w 102"/>
                <a:gd name="T113" fmla="*/ 25 h 102"/>
                <a:gd name="T114" fmla="*/ 69 w 102"/>
                <a:gd name="T115" fmla="*/ 69 h 102"/>
                <a:gd name="T116" fmla="*/ 33 w 102"/>
                <a:gd name="T117" fmla="*/ 69 h 102"/>
                <a:gd name="T118" fmla="*/ 33 w 102"/>
                <a:gd name="T119" fmla="*/ 33 h 102"/>
                <a:gd name="T120" fmla="*/ 69 w 102"/>
                <a:gd name="T121" fmla="*/ 33 h 102"/>
                <a:gd name="T122" fmla="*/ 69 w 102"/>
                <a:gd name="T123" fmla="*/ 6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02">
                  <a:moveTo>
                    <a:pt x="89" y="25"/>
                  </a:moveTo>
                  <a:cubicBezTo>
                    <a:pt x="91" y="23"/>
                    <a:pt x="91" y="20"/>
                    <a:pt x="89" y="18"/>
                  </a:cubicBezTo>
                  <a:cubicBezTo>
                    <a:pt x="84" y="13"/>
                    <a:pt x="84" y="13"/>
                    <a:pt x="84" y="13"/>
                  </a:cubicBezTo>
                  <a:cubicBezTo>
                    <a:pt x="82" y="11"/>
                    <a:pt x="79" y="11"/>
                    <a:pt x="77" y="13"/>
                  </a:cubicBezTo>
                  <a:cubicBezTo>
                    <a:pt x="74" y="15"/>
                    <a:pt x="74" y="15"/>
                    <a:pt x="74" y="15"/>
                  </a:cubicBezTo>
                  <a:cubicBezTo>
                    <a:pt x="72" y="17"/>
                    <a:pt x="69" y="18"/>
                    <a:pt x="67" y="17"/>
                  </a:cubicBezTo>
                  <a:cubicBezTo>
                    <a:pt x="65" y="16"/>
                    <a:pt x="60" y="12"/>
                    <a:pt x="60" y="9"/>
                  </a:cubicBezTo>
                  <a:cubicBezTo>
                    <a:pt x="60" y="5"/>
                    <a:pt x="60" y="5"/>
                    <a:pt x="60" y="5"/>
                  </a:cubicBezTo>
                  <a:cubicBezTo>
                    <a:pt x="60" y="3"/>
                    <a:pt x="57" y="0"/>
                    <a:pt x="55" y="0"/>
                  </a:cubicBezTo>
                  <a:cubicBezTo>
                    <a:pt x="47" y="0"/>
                    <a:pt x="47" y="0"/>
                    <a:pt x="47" y="0"/>
                  </a:cubicBezTo>
                  <a:cubicBezTo>
                    <a:pt x="44" y="0"/>
                    <a:pt x="42" y="3"/>
                    <a:pt x="42" y="5"/>
                  </a:cubicBezTo>
                  <a:cubicBezTo>
                    <a:pt x="42" y="9"/>
                    <a:pt x="42" y="9"/>
                    <a:pt x="42" y="9"/>
                  </a:cubicBezTo>
                  <a:cubicBezTo>
                    <a:pt x="42" y="12"/>
                    <a:pt x="40" y="15"/>
                    <a:pt x="38" y="15"/>
                  </a:cubicBezTo>
                  <a:cubicBezTo>
                    <a:pt x="36" y="16"/>
                    <a:pt x="29" y="17"/>
                    <a:pt x="27" y="15"/>
                  </a:cubicBezTo>
                  <a:cubicBezTo>
                    <a:pt x="25" y="13"/>
                    <a:pt x="25" y="13"/>
                    <a:pt x="25" y="13"/>
                  </a:cubicBezTo>
                  <a:cubicBezTo>
                    <a:pt x="23" y="11"/>
                    <a:pt x="20" y="11"/>
                    <a:pt x="18" y="13"/>
                  </a:cubicBezTo>
                  <a:cubicBezTo>
                    <a:pt x="12" y="18"/>
                    <a:pt x="12" y="18"/>
                    <a:pt x="12" y="18"/>
                  </a:cubicBezTo>
                  <a:cubicBezTo>
                    <a:pt x="10" y="20"/>
                    <a:pt x="10" y="23"/>
                    <a:pt x="12" y="25"/>
                  </a:cubicBezTo>
                  <a:cubicBezTo>
                    <a:pt x="15" y="28"/>
                    <a:pt x="15" y="28"/>
                    <a:pt x="15" y="28"/>
                  </a:cubicBezTo>
                  <a:cubicBezTo>
                    <a:pt x="17" y="30"/>
                    <a:pt x="18" y="33"/>
                    <a:pt x="17" y="35"/>
                  </a:cubicBezTo>
                  <a:cubicBezTo>
                    <a:pt x="16" y="37"/>
                    <a:pt x="12" y="42"/>
                    <a:pt x="9" y="42"/>
                  </a:cubicBezTo>
                  <a:cubicBezTo>
                    <a:pt x="5" y="42"/>
                    <a:pt x="5" y="42"/>
                    <a:pt x="5" y="42"/>
                  </a:cubicBezTo>
                  <a:cubicBezTo>
                    <a:pt x="2" y="42"/>
                    <a:pt x="0" y="45"/>
                    <a:pt x="0" y="47"/>
                  </a:cubicBezTo>
                  <a:cubicBezTo>
                    <a:pt x="0" y="55"/>
                    <a:pt x="0" y="55"/>
                    <a:pt x="0" y="55"/>
                  </a:cubicBezTo>
                  <a:cubicBezTo>
                    <a:pt x="0" y="58"/>
                    <a:pt x="2" y="60"/>
                    <a:pt x="5" y="60"/>
                  </a:cubicBezTo>
                  <a:cubicBezTo>
                    <a:pt x="9" y="60"/>
                    <a:pt x="9" y="60"/>
                    <a:pt x="9" y="60"/>
                  </a:cubicBezTo>
                  <a:cubicBezTo>
                    <a:pt x="12" y="60"/>
                    <a:pt x="14" y="62"/>
                    <a:pt x="15" y="64"/>
                  </a:cubicBezTo>
                  <a:cubicBezTo>
                    <a:pt x="16" y="66"/>
                    <a:pt x="17" y="73"/>
                    <a:pt x="15" y="75"/>
                  </a:cubicBezTo>
                  <a:cubicBezTo>
                    <a:pt x="12" y="77"/>
                    <a:pt x="12" y="77"/>
                    <a:pt x="12" y="77"/>
                  </a:cubicBezTo>
                  <a:cubicBezTo>
                    <a:pt x="10" y="79"/>
                    <a:pt x="10" y="82"/>
                    <a:pt x="12" y="84"/>
                  </a:cubicBezTo>
                  <a:cubicBezTo>
                    <a:pt x="18" y="90"/>
                    <a:pt x="18" y="90"/>
                    <a:pt x="18" y="90"/>
                  </a:cubicBezTo>
                  <a:cubicBezTo>
                    <a:pt x="20" y="92"/>
                    <a:pt x="23" y="92"/>
                    <a:pt x="25" y="90"/>
                  </a:cubicBezTo>
                  <a:cubicBezTo>
                    <a:pt x="27" y="87"/>
                    <a:pt x="27" y="87"/>
                    <a:pt x="27" y="87"/>
                  </a:cubicBezTo>
                  <a:cubicBezTo>
                    <a:pt x="29" y="85"/>
                    <a:pt x="33" y="84"/>
                    <a:pt x="35" y="85"/>
                  </a:cubicBezTo>
                  <a:cubicBezTo>
                    <a:pt x="37" y="86"/>
                    <a:pt x="42" y="90"/>
                    <a:pt x="42" y="93"/>
                  </a:cubicBezTo>
                  <a:cubicBezTo>
                    <a:pt x="42" y="97"/>
                    <a:pt x="42" y="97"/>
                    <a:pt x="42" y="97"/>
                  </a:cubicBezTo>
                  <a:cubicBezTo>
                    <a:pt x="42" y="100"/>
                    <a:pt x="44" y="102"/>
                    <a:pt x="47" y="102"/>
                  </a:cubicBezTo>
                  <a:cubicBezTo>
                    <a:pt x="55" y="102"/>
                    <a:pt x="55" y="102"/>
                    <a:pt x="55" y="102"/>
                  </a:cubicBezTo>
                  <a:cubicBezTo>
                    <a:pt x="57" y="102"/>
                    <a:pt x="60" y="100"/>
                    <a:pt x="60" y="97"/>
                  </a:cubicBezTo>
                  <a:cubicBezTo>
                    <a:pt x="60" y="93"/>
                    <a:pt x="60" y="93"/>
                    <a:pt x="60" y="93"/>
                  </a:cubicBezTo>
                  <a:cubicBezTo>
                    <a:pt x="60" y="90"/>
                    <a:pt x="61" y="88"/>
                    <a:pt x="64" y="87"/>
                  </a:cubicBezTo>
                  <a:cubicBezTo>
                    <a:pt x="66" y="86"/>
                    <a:pt x="72" y="85"/>
                    <a:pt x="74" y="87"/>
                  </a:cubicBezTo>
                  <a:cubicBezTo>
                    <a:pt x="77" y="90"/>
                    <a:pt x="77" y="90"/>
                    <a:pt x="77" y="90"/>
                  </a:cubicBezTo>
                  <a:cubicBezTo>
                    <a:pt x="79" y="92"/>
                    <a:pt x="82" y="92"/>
                    <a:pt x="84" y="90"/>
                  </a:cubicBezTo>
                  <a:cubicBezTo>
                    <a:pt x="89" y="84"/>
                    <a:pt x="89" y="84"/>
                    <a:pt x="89" y="84"/>
                  </a:cubicBezTo>
                  <a:cubicBezTo>
                    <a:pt x="91" y="82"/>
                    <a:pt x="91" y="79"/>
                    <a:pt x="89" y="77"/>
                  </a:cubicBezTo>
                  <a:cubicBezTo>
                    <a:pt x="87" y="75"/>
                    <a:pt x="87" y="75"/>
                    <a:pt x="87" y="75"/>
                  </a:cubicBezTo>
                  <a:cubicBezTo>
                    <a:pt x="85" y="73"/>
                    <a:pt x="84" y="69"/>
                    <a:pt x="85" y="67"/>
                  </a:cubicBezTo>
                  <a:cubicBezTo>
                    <a:pt x="86" y="65"/>
                    <a:pt x="90" y="60"/>
                    <a:pt x="93" y="60"/>
                  </a:cubicBezTo>
                  <a:cubicBezTo>
                    <a:pt x="97" y="60"/>
                    <a:pt x="97" y="60"/>
                    <a:pt x="97" y="60"/>
                  </a:cubicBezTo>
                  <a:cubicBezTo>
                    <a:pt x="99" y="60"/>
                    <a:pt x="102" y="58"/>
                    <a:pt x="102" y="55"/>
                  </a:cubicBezTo>
                  <a:cubicBezTo>
                    <a:pt x="102" y="47"/>
                    <a:pt x="102" y="47"/>
                    <a:pt x="102" y="47"/>
                  </a:cubicBezTo>
                  <a:cubicBezTo>
                    <a:pt x="102" y="45"/>
                    <a:pt x="99" y="42"/>
                    <a:pt x="97" y="42"/>
                  </a:cubicBezTo>
                  <a:cubicBezTo>
                    <a:pt x="93" y="42"/>
                    <a:pt x="93" y="42"/>
                    <a:pt x="93" y="42"/>
                  </a:cubicBezTo>
                  <a:cubicBezTo>
                    <a:pt x="90" y="42"/>
                    <a:pt x="87" y="41"/>
                    <a:pt x="87" y="38"/>
                  </a:cubicBezTo>
                  <a:cubicBezTo>
                    <a:pt x="86" y="36"/>
                    <a:pt x="85" y="30"/>
                    <a:pt x="87" y="28"/>
                  </a:cubicBezTo>
                  <a:lnTo>
                    <a:pt x="89" y="25"/>
                  </a:lnTo>
                  <a:close/>
                  <a:moveTo>
                    <a:pt x="69" y="69"/>
                  </a:moveTo>
                  <a:cubicBezTo>
                    <a:pt x="59" y="79"/>
                    <a:pt x="43" y="79"/>
                    <a:pt x="33" y="69"/>
                  </a:cubicBezTo>
                  <a:cubicBezTo>
                    <a:pt x="23" y="59"/>
                    <a:pt x="23" y="43"/>
                    <a:pt x="33" y="33"/>
                  </a:cubicBezTo>
                  <a:cubicBezTo>
                    <a:pt x="43" y="23"/>
                    <a:pt x="59" y="23"/>
                    <a:pt x="69" y="33"/>
                  </a:cubicBezTo>
                  <a:cubicBezTo>
                    <a:pt x="79" y="43"/>
                    <a:pt x="79" y="59"/>
                    <a:pt x="69" y="69"/>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398" name="Freeform 1000"/>
            <p:cNvSpPr/>
            <p:nvPr/>
          </p:nvSpPr>
          <p:spPr bwMode="auto">
            <a:xfrm>
              <a:off x="6504806" y="4913842"/>
              <a:ext cx="211138" cy="209550"/>
            </a:xfrm>
            <a:custGeom>
              <a:avLst/>
              <a:gdLst>
                <a:gd name="T0" fmla="*/ 46 w 56"/>
                <a:gd name="T1" fmla="*/ 46 h 56"/>
                <a:gd name="T2" fmla="*/ 10 w 56"/>
                <a:gd name="T3" fmla="*/ 46 h 56"/>
                <a:gd name="T4" fmla="*/ 10 w 56"/>
                <a:gd name="T5" fmla="*/ 10 h 56"/>
                <a:gd name="T6" fmla="*/ 46 w 56"/>
                <a:gd name="T7" fmla="*/ 10 h 56"/>
                <a:gd name="T8" fmla="*/ 46 w 56"/>
                <a:gd name="T9" fmla="*/ 46 h 56"/>
              </a:gdLst>
              <a:ahLst/>
              <a:cxnLst>
                <a:cxn ang="0">
                  <a:pos x="T0" y="T1"/>
                </a:cxn>
                <a:cxn ang="0">
                  <a:pos x="T2" y="T3"/>
                </a:cxn>
                <a:cxn ang="0">
                  <a:pos x="T4" y="T5"/>
                </a:cxn>
                <a:cxn ang="0">
                  <a:pos x="T6" y="T7"/>
                </a:cxn>
                <a:cxn ang="0">
                  <a:pos x="T8" y="T9"/>
                </a:cxn>
              </a:cxnLst>
              <a:rect l="0" t="0" r="r" b="b"/>
              <a:pathLst>
                <a:path w="56" h="56">
                  <a:moveTo>
                    <a:pt x="46" y="46"/>
                  </a:moveTo>
                  <a:cubicBezTo>
                    <a:pt x="36" y="56"/>
                    <a:pt x="20" y="56"/>
                    <a:pt x="10" y="46"/>
                  </a:cubicBezTo>
                  <a:cubicBezTo>
                    <a:pt x="0" y="36"/>
                    <a:pt x="0" y="20"/>
                    <a:pt x="10" y="10"/>
                  </a:cubicBezTo>
                  <a:cubicBezTo>
                    <a:pt x="20" y="0"/>
                    <a:pt x="36" y="0"/>
                    <a:pt x="46" y="10"/>
                  </a:cubicBezTo>
                  <a:cubicBezTo>
                    <a:pt x="56" y="20"/>
                    <a:pt x="56" y="36"/>
                    <a:pt x="46" y="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61" name="Freeform 986"/>
            <p:cNvSpPr/>
            <p:nvPr/>
          </p:nvSpPr>
          <p:spPr bwMode="auto">
            <a:xfrm>
              <a:off x="5915103" y="4334933"/>
              <a:ext cx="593412" cy="590021"/>
            </a:xfrm>
            <a:custGeom>
              <a:avLst/>
              <a:gdLst>
                <a:gd name="T0" fmla="*/ 219 w 222"/>
                <a:gd name="T1" fmla="*/ 221 h 221"/>
                <a:gd name="T2" fmla="*/ 217 w 222"/>
                <a:gd name="T3" fmla="*/ 220 h 221"/>
                <a:gd name="T4" fmla="*/ 2 w 222"/>
                <a:gd name="T5" fmla="*/ 5 h 221"/>
                <a:gd name="T6" fmla="*/ 2 w 222"/>
                <a:gd name="T7" fmla="*/ 1 h 221"/>
                <a:gd name="T8" fmla="*/ 6 w 222"/>
                <a:gd name="T9" fmla="*/ 1 h 221"/>
                <a:gd name="T10" fmla="*/ 221 w 222"/>
                <a:gd name="T11" fmla="*/ 216 h 221"/>
                <a:gd name="T12" fmla="*/ 221 w 222"/>
                <a:gd name="T13" fmla="*/ 220 h 221"/>
                <a:gd name="T14" fmla="*/ 219 w 222"/>
                <a:gd name="T15" fmla="*/ 221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 h="221">
                  <a:moveTo>
                    <a:pt x="219" y="221"/>
                  </a:moveTo>
                  <a:cubicBezTo>
                    <a:pt x="218" y="221"/>
                    <a:pt x="217" y="221"/>
                    <a:pt x="217" y="220"/>
                  </a:cubicBezTo>
                  <a:cubicBezTo>
                    <a:pt x="2" y="5"/>
                    <a:pt x="2" y="5"/>
                    <a:pt x="2" y="5"/>
                  </a:cubicBezTo>
                  <a:cubicBezTo>
                    <a:pt x="0" y="4"/>
                    <a:pt x="0" y="2"/>
                    <a:pt x="2" y="1"/>
                  </a:cubicBezTo>
                  <a:cubicBezTo>
                    <a:pt x="3" y="0"/>
                    <a:pt x="5" y="0"/>
                    <a:pt x="6" y="1"/>
                  </a:cubicBezTo>
                  <a:cubicBezTo>
                    <a:pt x="221" y="216"/>
                    <a:pt x="221" y="216"/>
                    <a:pt x="221" y="216"/>
                  </a:cubicBezTo>
                  <a:cubicBezTo>
                    <a:pt x="222" y="217"/>
                    <a:pt x="222" y="219"/>
                    <a:pt x="221" y="220"/>
                  </a:cubicBezTo>
                  <a:cubicBezTo>
                    <a:pt x="221" y="221"/>
                    <a:pt x="220" y="221"/>
                    <a:pt x="219" y="221"/>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7" name="组合 6"/>
          <p:cNvGrpSpPr/>
          <p:nvPr/>
        </p:nvGrpSpPr>
        <p:grpSpPr>
          <a:xfrm>
            <a:off x="7427764" y="1287993"/>
            <a:ext cx="4059231" cy="650947"/>
            <a:chOff x="7428731" y="1287992"/>
            <a:chExt cx="4059759" cy="650947"/>
          </a:xfrm>
        </p:grpSpPr>
        <p:grpSp>
          <p:nvGrpSpPr>
            <p:cNvPr id="7334" name="组合 7333"/>
            <p:cNvGrpSpPr/>
            <p:nvPr/>
          </p:nvGrpSpPr>
          <p:grpSpPr>
            <a:xfrm>
              <a:off x="7428731" y="1287992"/>
              <a:ext cx="398462" cy="357188"/>
              <a:chOff x="7471305" y="1287992"/>
              <a:chExt cx="398462" cy="357188"/>
            </a:xfrm>
            <a:solidFill>
              <a:schemeClr val="accent2"/>
            </a:solidFill>
          </p:grpSpPr>
          <p:sp>
            <p:nvSpPr>
              <p:cNvPr id="5403" name="Freeform 1005"/>
              <p:cNvSpPr>
                <a:spLocks noEditPoints="1"/>
              </p:cNvSpPr>
              <p:nvPr/>
            </p:nvSpPr>
            <p:spPr bwMode="auto">
              <a:xfrm>
                <a:off x="7471305" y="1381655"/>
                <a:ext cx="230188" cy="233363"/>
              </a:xfrm>
              <a:custGeom>
                <a:avLst/>
                <a:gdLst>
                  <a:gd name="T0" fmla="*/ 57 w 61"/>
                  <a:gd name="T1" fmla="*/ 36 h 62"/>
                  <a:gd name="T2" fmla="*/ 61 w 61"/>
                  <a:gd name="T3" fmla="*/ 32 h 62"/>
                  <a:gd name="T4" fmla="*/ 61 w 61"/>
                  <a:gd name="T5" fmla="*/ 30 h 62"/>
                  <a:gd name="T6" fmla="*/ 57 w 61"/>
                  <a:gd name="T7" fmla="*/ 26 h 62"/>
                  <a:gd name="T8" fmla="*/ 57 w 61"/>
                  <a:gd name="T9" fmla="*/ 26 h 62"/>
                  <a:gd name="T10" fmla="*/ 52 w 61"/>
                  <a:gd name="T11" fmla="*/ 23 h 62"/>
                  <a:gd name="T12" fmla="*/ 53 w 61"/>
                  <a:gd name="T13" fmla="*/ 16 h 62"/>
                  <a:gd name="T14" fmla="*/ 53 w 61"/>
                  <a:gd name="T15" fmla="*/ 16 h 62"/>
                  <a:gd name="T16" fmla="*/ 53 w 61"/>
                  <a:gd name="T17" fmla="*/ 10 h 62"/>
                  <a:gd name="T18" fmla="*/ 51 w 61"/>
                  <a:gd name="T19" fmla="*/ 8 h 62"/>
                  <a:gd name="T20" fmla="*/ 46 w 61"/>
                  <a:gd name="T21" fmla="*/ 8 h 62"/>
                  <a:gd name="T22" fmla="*/ 46 w 61"/>
                  <a:gd name="T23" fmla="*/ 9 h 62"/>
                  <a:gd name="T24" fmla="*/ 41 w 61"/>
                  <a:gd name="T25" fmla="*/ 10 h 62"/>
                  <a:gd name="T26" fmla="*/ 36 w 61"/>
                  <a:gd name="T27" fmla="*/ 5 h 62"/>
                  <a:gd name="T28" fmla="*/ 36 w 61"/>
                  <a:gd name="T29" fmla="*/ 4 h 62"/>
                  <a:gd name="T30" fmla="*/ 32 w 61"/>
                  <a:gd name="T31" fmla="*/ 0 h 62"/>
                  <a:gd name="T32" fmla="*/ 29 w 61"/>
                  <a:gd name="T33" fmla="*/ 0 h 62"/>
                  <a:gd name="T34" fmla="*/ 25 w 61"/>
                  <a:gd name="T35" fmla="*/ 4 h 62"/>
                  <a:gd name="T36" fmla="*/ 25 w 61"/>
                  <a:gd name="T37" fmla="*/ 5 h 62"/>
                  <a:gd name="T38" fmla="*/ 23 w 61"/>
                  <a:gd name="T39" fmla="*/ 9 h 62"/>
                  <a:gd name="T40" fmla="*/ 16 w 61"/>
                  <a:gd name="T41" fmla="*/ 9 h 62"/>
                  <a:gd name="T42" fmla="*/ 16 w 61"/>
                  <a:gd name="T43" fmla="*/ 8 h 62"/>
                  <a:gd name="T44" fmla="*/ 10 w 61"/>
                  <a:gd name="T45" fmla="*/ 8 h 62"/>
                  <a:gd name="T46" fmla="*/ 8 w 61"/>
                  <a:gd name="T47" fmla="*/ 10 h 62"/>
                  <a:gd name="T48" fmla="*/ 8 w 61"/>
                  <a:gd name="T49" fmla="*/ 16 h 62"/>
                  <a:gd name="T50" fmla="*/ 8 w 61"/>
                  <a:gd name="T51" fmla="*/ 16 h 62"/>
                  <a:gd name="T52" fmla="*/ 10 w 61"/>
                  <a:gd name="T53" fmla="*/ 21 h 62"/>
                  <a:gd name="T54" fmla="*/ 4 w 61"/>
                  <a:gd name="T55" fmla="*/ 26 h 62"/>
                  <a:gd name="T56" fmla="*/ 4 w 61"/>
                  <a:gd name="T57" fmla="*/ 26 h 62"/>
                  <a:gd name="T58" fmla="*/ 0 w 61"/>
                  <a:gd name="T59" fmla="*/ 30 h 62"/>
                  <a:gd name="T60" fmla="*/ 0 w 61"/>
                  <a:gd name="T61" fmla="*/ 32 h 62"/>
                  <a:gd name="T62" fmla="*/ 4 w 61"/>
                  <a:gd name="T63" fmla="*/ 36 h 62"/>
                  <a:gd name="T64" fmla="*/ 4 w 61"/>
                  <a:gd name="T65" fmla="*/ 36 h 62"/>
                  <a:gd name="T66" fmla="*/ 9 w 61"/>
                  <a:gd name="T67" fmla="*/ 39 h 62"/>
                  <a:gd name="T68" fmla="*/ 8 w 61"/>
                  <a:gd name="T69" fmla="*/ 46 h 62"/>
                  <a:gd name="T70" fmla="*/ 8 w 61"/>
                  <a:gd name="T71" fmla="*/ 46 h 62"/>
                  <a:gd name="T72" fmla="*/ 8 w 61"/>
                  <a:gd name="T73" fmla="*/ 52 h 62"/>
                  <a:gd name="T74" fmla="*/ 10 w 61"/>
                  <a:gd name="T75" fmla="*/ 53 h 62"/>
                  <a:gd name="T76" fmla="*/ 16 w 61"/>
                  <a:gd name="T77" fmla="*/ 53 h 62"/>
                  <a:gd name="T78" fmla="*/ 16 w 61"/>
                  <a:gd name="T79" fmla="*/ 53 h 62"/>
                  <a:gd name="T80" fmla="*/ 21 w 61"/>
                  <a:gd name="T81" fmla="*/ 52 h 62"/>
                  <a:gd name="T82" fmla="*/ 25 w 61"/>
                  <a:gd name="T83" fmla="*/ 57 h 62"/>
                  <a:gd name="T84" fmla="*/ 25 w 61"/>
                  <a:gd name="T85" fmla="*/ 57 h 62"/>
                  <a:gd name="T86" fmla="*/ 29 w 61"/>
                  <a:gd name="T87" fmla="*/ 62 h 62"/>
                  <a:gd name="T88" fmla="*/ 32 w 61"/>
                  <a:gd name="T89" fmla="*/ 62 h 62"/>
                  <a:gd name="T90" fmla="*/ 36 w 61"/>
                  <a:gd name="T91" fmla="*/ 57 h 62"/>
                  <a:gd name="T92" fmla="*/ 36 w 61"/>
                  <a:gd name="T93" fmla="*/ 57 h 62"/>
                  <a:gd name="T94" fmla="*/ 38 w 61"/>
                  <a:gd name="T95" fmla="*/ 52 h 62"/>
                  <a:gd name="T96" fmla="*/ 46 w 61"/>
                  <a:gd name="T97" fmla="*/ 53 h 62"/>
                  <a:gd name="T98" fmla="*/ 46 w 61"/>
                  <a:gd name="T99" fmla="*/ 53 h 62"/>
                  <a:gd name="T100" fmla="*/ 51 w 61"/>
                  <a:gd name="T101" fmla="*/ 53 h 62"/>
                  <a:gd name="T102" fmla="*/ 53 w 61"/>
                  <a:gd name="T103" fmla="*/ 52 h 62"/>
                  <a:gd name="T104" fmla="*/ 53 w 61"/>
                  <a:gd name="T105" fmla="*/ 46 h 62"/>
                  <a:gd name="T106" fmla="*/ 53 w 61"/>
                  <a:gd name="T107" fmla="*/ 46 h 62"/>
                  <a:gd name="T108" fmla="*/ 51 w 61"/>
                  <a:gd name="T109" fmla="*/ 41 h 62"/>
                  <a:gd name="T110" fmla="*/ 57 w 61"/>
                  <a:gd name="T111" fmla="*/ 36 h 62"/>
                  <a:gd name="T112" fmla="*/ 31 w 61"/>
                  <a:gd name="T113" fmla="*/ 46 h 62"/>
                  <a:gd name="T114" fmla="*/ 15 w 61"/>
                  <a:gd name="T115" fmla="*/ 31 h 62"/>
                  <a:gd name="T116" fmla="*/ 31 w 61"/>
                  <a:gd name="T117" fmla="*/ 16 h 62"/>
                  <a:gd name="T118" fmla="*/ 46 w 61"/>
                  <a:gd name="T119" fmla="*/ 31 h 62"/>
                  <a:gd name="T120" fmla="*/ 31 w 61"/>
                  <a:gd name="T121" fmla="*/ 4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 h="62">
                    <a:moveTo>
                      <a:pt x="57" y="36"/>
                    </a:moveTo>
                    <a:cubicBezTo>
                      <a:pt x="59" y="36"/>
                      <a:pt x="61" y="34"/>
                      <a:pt x="61" y="32"/>
                    </a:cubicBezTo>
                    <a:cubicBezTo>
                      <a:pt x="61" y="30"/>
                      <a:pt x="61" y="30"/>
                      <a:pt x="61" y="30"/>
                    </a:cubicBezTo>
                    <a:cubicBezTo>
                      <a:pt x="61" y="27"/>
                      <a:pt x="59" y="26"/>
                      <a:pt x="57" y="26"/>
                    </a:cubicBezTo>
                    <a:cubicBezTo>
                      <a:pt x="57" y="26"/>
                      <a:pt x="57" y="26"/>
                      <a:pt x="57" y="26"/>
                    </a:cubicBezTo>
                    <a:cubicBezTo>
                      <a:pt x="55" y="26"/>
                      <a:pt x="53" y="25"/>
                      <a:pt x="52" y="23"/>
                    </a:cubicBezTo>
                    <a:cubicBezTo>
                      <a:pt x="52" y="22"/>
                      <a:pt x="51" y="18"/>
                      <a:pt x="53" y="16"/>
                    </a:cubicBezTo>
                    <a:cubicBezTo>
                      <a:pt x="53" y="16"/>
                      <a:pt x="53" y="16"/>
                      <a:pt x="53" y="16"/>
                    </a:cubicBezTo>
                    <a:cubicBezTo>
                      <a:pt x="55" y="14"/>
                      <a:pt x="55" y="12"/>
                      <a:pt x="53" y="10"/>
                    </a:cubicBezTo>
                    <a:cubicBezTo>
                      <a:pt x="51" y="8"/>
                      <a:pt x="51" y="8"/>
                      <a:pt x="51" y="8"/>
                    </a:cubicBezTo>
                    <a:cubicBezTo>
                      <a:pt x="50" y="7"/>
                      <a:pt x="47" y="7"/>
                      <a:pt x="46" y="8"/>
                    </a:cubicBezTo>
                    <a:cubicBezTo>
                      <a:pt x="46" y="9"/>
                      <a:pt x="46" y="9"/>
                      <a:pt x="46" y="9"/>
                    </a:cubicBezTo>
                    <a:cubicBezTo>
                      <a:pt x="44" y="10"/>
                      <a:pt x="42" y="11"/>
                      <a:pt x="41" y="10"/>
                    </a:cubicBezTo>
                    <a:cubicBezTo>
                      <a:pt x="39" y="10"/>
                      <a:pt x="36" y="7"/>
                      <a:pt x="36" y="5"/>
                    </a:cubicBezTo>
                    <a:cubicBezTo>
                      <a:pt x="36" y="4"/>
                      <a:pt x="36" y="4"/>
                      <a:pt x="36" y="4"/>
                    </a:cubicBezTo>
                    <a:cubicBezTo>
                      <a:pt x="36" y="2"/>
                      <a:pt x="34" y="0"/>
                      <a:pt x="32" y="0"/>
                    </a:cubicBezTo>
                    <a:cubicBezTo>
                      <a:pt x="29" y="0"/>
                      <a:pt x="29" y="0"/>
                      <a:pt x="29" y="0"/>
                    </a:cubicBezTo>
                    <a:cubicBezTo>
                      <a:pt x="27" y="0"/>
                      <a:pt x="25" y="2"/>
                      <a:pt x="25" y="4"/>
                    </a:cubicBezTo>
                    <a:cubicBezTo>
                      <a:pt x="25" y="5"/>
                      <a:pt x="25" y="5"/>
                      <a:pt x="25" y="5"/>
                    </a:cubicBezTo>
                    <a:cubicBezTo>
                      <a:pt x="25" y="7"/>
                      <a:pt x="24" y="9"/>
                      <a:pt x="23" y="9"/>
                    </a:cubicBezTo>
                    <a:cubicBezTo>
                      <a:pt x="22" y="10"/>
                      <a:pt x="17" y="10"/>
                      <a:pt x="16" y="9"/>
                    </a:cubicBezTo>
                    <a:cubicBezTo>
                      <a:pt x="16" y="8"/>
                      <a:pt x="16" y="8"/>
                      <a:pt x="16" y="8"/>
                    </a:cubicBezTo>
                    <a:cubicBezTo>
                      <a:pt x="14" y="7"/>
                      <a:pt x="12" y="7"/>
                      <a:pt x="10" y="8"/>
                    </a:cubicBezTo>
                    <a:cubicBezTo>
                      <a:pt x="8" y="10"/>
                      <a:pt x="8" y="10"/>
                      <a:pt x="8" y="10"/>
                    </a:cubicBezTo>
                    <a:cubicBezTo>
                      <a:pt x="7" y="12"/>
                      <a:pt x="7" y="14"/>
                      <a:pt x="8" y="16"/>
                    </a:cubicBezTo>
                    <a:cubicBezTo>
                      <a:pt x="8" y="16"/>
                      <a:pt x="8" y="16"/>
                      <a:pt x="8" y="16"/>
                    </a:cubicBezTo>
                    <a:cubicBezTo>
                      <a:pt x="10" y="18"/>
                      <a:pt x="11" y="20"/>
                      <a:pt x="10" y="21"/>
                    </a:cubicBezTo>
                    <a:cubicBezTo>
                      <a:pt x="9" y="22"/>
                      <a:pt x="7" y="26"/>
                      <a:pt x="4" y="26"/>
                    </a:cubicBezTo>
                    <a:cubicBezTo>
                      <a:pt x="4" y="26"/>
                      <a:pt x="4" y="26"/>
                      <a:pt x="4" y="26"/>
                    </a:cubicBezTo>
                    <a:cubicBezTo>
                      <a:pt x="2" y="26"/>
                      <a:pt x="0" y="27"/>
                      <a:pt x="0" y="30"/>
                    </a:cubicBezTo>
                    <a:cubicBezTo>
                      <a:pt x="0" y="32"/>
                      <a:pt x="0" y="32"/>
                      <a:pt x="0" y="32"/>
                    </a:cubicBezTo>
                    <a:cubicBezTo>
                      <a:pt x="0" y="34"/>
                      <a:pt x="2" y="36"/>
                      <a:pt x="4" y="36"/>
                    </a:cubicBezTo>
                    <a:cubicBezTo>
                      <a:pt x="4" y="36"/>
                      <a:pt x="4" y="36"/>
                      <a:pt x="4" y="36"/>
                    </a:cubicBezTo>
                    <a:cubicBezTo>
                      <a:pt x="7" y="36"/>
                      <a:pt x="9" y="37"/>
                      <a:pt x="9" y="39"/>
                    </a:cubicBezTo>
                    <a:cubicBezTo>
                      <a:pt x="10" y="40"/>
                      <a:pt x="10" y="44"/>
                      <a:pt x="8" y="46"/>
                    </a:cubicBezTo>
                    <a:cubicBezTo>
                      <a:pt x="8" y="46"/>
                      <a:pt x="8" y="46"/>
                      <a:pt x="8" y="46"/>
                    </a:cubicBezTo>
                    <a:cubicBezTo>
                      <a:pt x="7" y="47"/>
                      <a:pt x="7" y="50"/>
                      <a:pt x="8" y="52"/>
                    </a:cubicBezTo>
                    <a:cubicBezTo>
                      <a:pt x="10" y="53"/>
                      <a:pt x="10" y="53"/>
                      <a:pt x="10" y="53"/>
                    </a:cubicBezTo>
                    <a:cubicBezTo>
                      <a:pt x="12" y="55"/>
                      <a:pt x="14" y="55"/>
                      <a:pt x="16" y="53"/>
                    </a:cubicBezTo>
                    <a:cubicBezTo>
                      <a:pt x="16" y="53"/>
                      <a:pt x="16" y="53"/>
                      <a:pt x="16" y="53"/>
                    </a:cubicBezTo>
                    <a:cubicBezTo>
                      <a:pt x="17" y="52"/>
                      <a:pt x="20" y="51"/>
                      <a:pt x="21" y="52"/>
                    </a:cubicBezTo>
                    <a:cubicBezTo>
                      <a:pt x="22" y="52"/>
                      <a:pt x="25" y="55"/>
                      <a:pt x="25" y="57"/>
                    </a:cubicBezTo>
                    <a:cubicBezTo>
                      <a:pt x="25" y="57"/>
                      <a:pt x="25" y="57"/>
                      <a:pt x="25" y="57"/>
                    </a:cubicBezTo>
                    <a:cubicBezTo>
                      <a:pt x="25" y="60"/>
                      <a:pt x="27" y="62"/>
                      <a:pt x="29" y="62"/>
                    </a:cubicBezTo>
                    <a:cubicBezTo>
                      <a:pt x="32" y="62"/>
                      <a:pt x="32" y="62"/>
                      <a:pt x="32" y="62"/>
                    </a:cubicBezTo>
                    <a:cubicBezTo>
                      <a:pt x="34" y="62"/>
                      <a:pt x="36" y="60"/>
                      <a:pt x="36" y="57"/>
                    </a:cubicBezTo>
                    <a:cubicBezTo>
                      <a:pt x="36" y="57"/>
                      <a:pt x="36" y="57"/>
                      <a:pt x="36" y="57"/>
                    </a:cubicBezTo>
                    <a:cubicBezTo>
                      <a:pt x="36" y="55"/>
                      <a:pt x="37" y="53"/>
                      <a:pt x="38" y="52"/>
                    </a:cubicBezTo>
                    <a:cubicBezTo>
                      <a:pt x="40" y="52"/>
                      <a:pt x="44" y="52"/>
                      <a:pt x="46" y="53"/>
                    </a:cubicBezTo>
                    <a:cubicBezTo>
                      <a:pt x="46" y="53"/>
                      <a:pt x="46" y="53"/>
                      <a:pt x="46" y="53"/>
                    </a:cubicBezTo>
                    <a:cubicBezTo>
                      <a:pt x="47" y="55"/>
                      <a:pt x="50" y="55"/>
                      <a:pt x="51" y="53"/>
                    </a:cubicBezTo>
                    <a:cubicBezTo>
                      <a:pt x="53" y="52"/>
                      <a:pt x="53" y="52"/>
                      <a:pt x="53" y="52"/>
                    </a:cubicBezTo>
                    <a:cubicBezTo>
                      <a:pt x="55" y="50"/>
                      <a:pt x="55" y="47"/>
                      <a:pt x="53" y="46"/>
                    </a:cubicBezTo>
                    <a:cubicBezTo>
                      <a:pt x="53" y="46"/>
                      <a:pt x="53" y="46"/>
                      <a:pt x="53" y="46"/>
                    </a:cubicBezTo>
                    <a:cubicBezTo>
                      <a:pt x="51" y="44"/>
                      <a:pt x="51" y="42"/>
                      <a:pt x="51" y="41"/>
                    </a:cubicBezTo>
                    <a:cubicBezTo>
                      <a:pt x="52" y="40"/>
                      <a:pt x="55" y="36"/>
                      <a:pt x="57" y="36"/>
                    </a:cubicBezTo>
                    <a:close/>
                    <a:moveTo>
                      <a:pt x="31" y="46"/>
                    </a:moveTo>
                    <a:cubicBezTo>
                      <a:pt x="22" y="46"/>
                      <a:pt x="15" y="39"/>
                      <a:pt x="15" y="31"/>
                    </a:cubicBezTo>
                    <a:cubicBezTo>
                      <a:pt x="15" y="23"/>
                      <a:pt x="22" y="16"/>
                      <a:pt x="31" y="16"/>
                    </a:cubicBezTo>
                    <a:cubicBezTo>
                      <a:pt x="39" y="16"/>
                      <a:pt x="46" y="23"/>
                      <a:pt x="46" y="31"/>
                    </a:cubicBezTo>
                    <a:cubicBezTo>
                      <a:pt x="46" y="39"/>
                      <a:pt x="39" y="46"/>
                      <a:pt x="31"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04" name="Freeform 1006"/>
              <p:cNvSpPr>
                <a:spLocks noEditPoints="1"/>
              </p:cNvSpPr>
              <p:nvPr/>
            </p:nvSpPr>
            <p:spPr bwMode="auto">
              <a:xfrm>
                <a:off x="7682442" y="1287992"/>
                <a:ext cx="187325" cy="187325"/>
              </a:xfrm>
              <a:custGeom>
                <a:avLst/>
                <a:gdLst>
                  <a:gd name="T0" fmla="*/ 46 w 50"/>
                  <a:gd name="T1" fmla="*/ 30 h 50"/>
                  <a:gd name="T2" fmla="*/ 50 w 50"/>
                  <a:gd name="T3" fmla="*/ 26 h 50"/>
                  <a:gd name="T4" fmla="*/ 50 w 50"/>
                  <a:gd name="T5" fmla="*/ 25 h 50"/>
                  <a:gd name="T6" fmla="*/ 46 w 50"/>
                  <a:gd name="T7" fmla="*/ 21 h 50"/>
                  <a:gd name="T8" fmla="*/ 42 w 50"/>
                  <a:gd name="T9" fmla="*/ 19 h 50"/>
                  <a:gd name="T10" fmla="*/ 43 w 50"/>
                  <a:gd name="T11" fmla="*/ 13 h 50"/>
                  <a:gd name="T12" fmla="*/ 43 w 50"/>
                  <a:gd name="T13" fmla="*/ 8 h 50"/>
                  <a:gd name="T14" fmla="*/ 42 w 50"/>
                  <a:gd name="T15" fmla="*/ 8 h 50"/>
                  <a:gd name="T16" fmla="*/ 37 w 50"/>
                  <a:gd name="T17" fmla="*/ 7 h 50"/>
                  <a:gd name="T18" fmla="*/ 33 w 50"/>
                  <a:gd name="T19" fmla="*/ 9 h 50"/>
                  <a:gd name="T20" fmla="*/ 29 w 50"/>
                  <a:gd name="T21" fmla="*/ 4 h 50"/>
                  <a:gd name="T22" fmla="*/ 25 w 50"/>
                  <a:gd name="T23" fmla="*/ 0 h 50"/>
                  <a:gd name="T24" fmla="*/ 24 w 50"/>
                  <a:gd name="T25" fmla="*/ 0 h 50"/>
                  <a:gd name="T26" fmla="*/ 20 w 50"/>
                  <a:gd name="T27" fmla="*/ 4 h 50"/>
                  <a:gd name="T28" fmla="*/ 18 w 50"/>
                  <a:gd name="T29" fmla="*/ 8 h 50"/>
                  <a:gd name="T30" fmla="*/ 12 w 50"/>
                  <a:gd name="T31" fmla="*/ 7 h 50"/>
                  <a:gd name="T32" fmla="*/ 7 w 50"/>
                  <a:gd name="T33" fmla="*/ 8 h 50"/>
                  <a:gd name="T34" fmla="*/ 7 w 50"/>
                  <a:gd name="T35" fmla="*/ 8 h 50"/>
                  <a:gd name="T36" fmla="*/ 6 w 50"/>
                  <a:gd name="T37" fmla="*/ 13 h 50"/>
                  <a:gd name="T38" fmla="*/ 8 w 50"/>
                  <a:gd name="T39" fmla="*/ 17 h 50"/>
                  <a:gd name="T40" fmla="*/ 3 w 50"/>
                  <a:gd name="T41" fmla="*/ 21 h 50"/>
                  <a:gd name="T42" fmla="*/ 0 w 50"/>
                  <a:gd name="T43" fmla="*/ 25 h 50"/>
                  <a:gd name="T44" fmla="*/ 0 w 50"/>
                  <a:gd name="T45" fmla="*/ 26 h 50"/>
                  <a:gd name="T46" fmla="*/ 3 w 50"/>
                  <a:gd name="T47" fmla="*/ 30 h 50"/>
                  <a:gd name="T48" fmla="*/ 7 w 50"/>
                  <a:gd name="T49" fmla="*/ 32 h 50"/>
                  <a:gd name="T50" fmla="*/ 6 w 50"/>
                  <a:gd name="T51" fmla="*/ 38 h 50"/>
                  <a:gd name="T52" fmla="*/ 7 w 50"/>
                  <a:gd name="T53" fmla="*/ 43 h 50"/>
                  <a:gd name="T54" fmla="*/ 7 w 50"/>
                  <a:gd name="T55" fmla="*/ 43 h 50"/>
                  <a:gd name="T56" fmla="*/ 12 w 50"/>
                  <a:gd name="T57" fmla="*/ 44 h 50"/>
                  <a:gd name="T58" fmla="*/ 17 w 50"/>
                  <a:gd name="T59" fmla="*/ 42 h 50"/>
                  <a:gd name="T60" fmla="*/ 20 w 50"/>
                  <a:gd name="T61" fmla="*/ 47 h 50"/>
                  <a:gd name="T62" fmla="*/ 24 w 50"/>
                  <a:gd name="T63" fmla="*/ 50 h 50"/>
                  <a:gd name="T64" fmla="*/ 25 w 50"/>
                  <a:gd name="T65" fmla="*/ 50 h 50"/>
                  <a:gd name="T66" fmla="*/ 29 w 50"/>
                  <a:gd name="T67" fmla="*/ 47 h 50"/>
                  <a:gd name="T68" fmla="*/ 31 w 50"/>
                  <a:gd name="T69" fmla="*/ 43 h 50"/>
                  <a:gd name="T70" fmla="*/ 37 w 50"/>
                  <a:gd name="T71" fmla="*/ 44 h 50"/>
                  <a:gd name="T72" fmla="*/ 42 w 50"/>
                  <a:gd name="T73" fmla="*/ 43 h 50"/>
                  <a:gd name="T74" fmla="*/ 43 w 50"/>
                  <a:gd name="T75" fmla="*/ 43 h 50"/>
                  <a:gd name="T76" fmla="*/ 43 w 50"/>
                  <a:gd name="T77" fmla="*/ 38 h 50"/>
                  <a:gd name="T78" fmla="*/ 42 w 50"/>
                  <a:gd name="T79" fmla="*/ 33 h 50"/>
                  <a:gd name="T80" fmla="*/ 46 w 50"/>
                  <a:gd name="T81" fmla="*/ 30 h 50"/>
                  <a:gd name="T82" fmla="*/ 25 w 50"/>
                  <a:gd name="T83" fmla="*/ 38 h 50"/>
                  <a:gd name="T84" fmla="*/ 12 w 50"/>
                  <a:gd name="T85" fmla="*/ 25 h 50"/>
                  <a:gd name="T86" fmla="*/ 25 w 50"/>
                  <a:gd name="T87" fmla="*/ 13 h 50"/>
                  <a:gd name="T88" fmla="*/ 37 w 50"/>
                  <a:gd name="T89" fmla="*/ 25 h 50"/>
                  <a:gd name="T90" fmla="*/ 25 w 50"/>
                  <a:gd name="T91"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 h="50">
                    <a:moveTo>
                      <a:pt x="46" y="30"/>
                    </a:moveTo>
                    <a:cubicBezTo>
                      <a:pt x="48" y="30"/>
                      <a:pt x="50" y="28"/>
                      <a:pt x="50" y="26"/>
                    </a:cubicBezTo>
                    <a:cubicBezTo>
                      <a:pt x="50" y="25"/>
                      <a:pt x="50" y="25"/>
                      <a:pt x="50" y="25"/>
                    </a:cubicBezTo>
                    <a:cubicBezTo>
                      <a:pt x="50" y="23"/>
                      <a:pt x="48" y="21"/>
                      <a:pt x="46" y="21"/>
                    </a:cubicBezTo>
                    <a:cubicBezTo>
                      <a:pt x="44" y="21"/>
                      <a:pt x="43" y="20"/>
                      <a:pt x="42" y="19"/>
                    </a:cubicBezTo>
                    <a:cubicBezTo>
                      <a:pt x="42" y="18"/>
                      <a:pt x="42" y="15"/>
                      <a:pt x="43" y="13"/>
                    </a:cubicBezTo>
                    <a:cubicBezTo>
                      <a:pt x="44" y="12"/>
                      <a:pt x="44" y="10"/>
                      <a:pt x="43" y="8"/>
                    </a:cubicBezTo>
                    <a:cubicBezTo>
                      <a:pt x="42" y="8"/>
                      <a:pt x="42" y="8"/>
                      <a:pt x="42" y="8"/>
                    </a:cubicBezTo>
                    <a:cubicBezTo>
                      <a:pt x="41" y="6"/>
                      <a:pt x="38" y="6"/>
                      <a:pt x="37" y="7"/>
                    </a:cubicBezTo>
                    <a:cubicBezTo>
                      <a:pt x="36" y="8"/>
                      <a:pt x="34" y="9"/>
                      <a:pt x="33" y="9"/>
                    </a:cubicBezTo>
                    <a:cubicBezTo>
                      <a:pt x="32" y="8"/>
                      <a:pt x="29" y="6"/>
                      <a:pt x="29" y="4"/>
                    </a:cubicBezTo>
                    <a:cubicBezTo>
                      <a:pt x="29" y="2"/>
                      <a:pt x="27" y="0"/>
                      <a:pt x="25" y="0"/>
                    </a:cubicBezTo>
                    <a:cubicBezTo>
                      <a:pt x="24" y="0"/>
                      <a:pt x="24" y="0"/>
                      <a:pt x="24" y="0"/>
                    </a:cubicBezTo>
                    <a:cubicBezTo>
                      <a:pt x="22" y="0"/>
                      <a:pt x="20" y="2"/>
                      <a:pt x="20" y="4"/>
                    </a:cubicBezTo>
                    <a:cubicBezTo>
                      <a:pt x="20" y="6"/>
                      <a:pt x="19" y="7"/>
                      <a:pt x="18" y="8"/>
                    </a:cubicBezTo>
                    <a:cubicBezTo>
                      <a:pt x="17" y="8"/>
                      <a:pt x="14" y="8"/>
                      <a:pt x="12" y="7"/>
                    </a:cubicBezTo>
                    <a:cubicBezTo>
                      <a:pt x="11" y="6"/>
                      <a:pt x="9" y="6"/>
                      <a:pt x="7" y="8"/>
                    </a:cubicBezTo>
                    <a:cubicBezTo>
                      <a:pt x="7" y="8"/>
                      <a:pt x="7" y="8"/>
                      <a:pt x="7" y="8"/>
                    </a:cubicBezTo>
                    <a:cubicBezTo>
                      <a:pt x="5" y="10"/>
                      <a:pt x="5" y="12"/>
                      <a:pt x="6" y="13"/>
                    </a:cubicBezTo>
                    <a:cubicBezTo>
                      <a:pt x="8" y="15"/>
                      <a:pt x="8" y="16"/>
                      <a:pt x="8" y="17"/>
                    </a:cubicBezTo>
                    <a:cubicBezTo>
                      <a:pt x="7" y="18"/>
                      <a:pt x="5" y="21"/>
                      <a:pt x="3" y="21"/>
                    </a:cubicBezTo>
                    <a:cubicBezTo>
                      <a:pt x="1" y="21"/>
                      <a:pt x="0" y="23"/>
                      <a:pt x="0" y="25"/>
                    </a:cubicBezTo>
                    <a:cubicBezTo>
                      <a:pt x="0" y="26"/>
                      <a:pt x="0" y="26"/>
                      <a:pt x="0" y="26"/>
                    </a:cubicBezTo>
                    <a:cubicBezTo>
                      <a:pt x="0" y="28"/>
                      <a:pt x="1" y="30"/>
                      <a:pt x="3" y="30"/>
                    </a:cubicBezTo>
                    <a:cubicBezTo>
                      <a:pt x="5" y="30"/>
                      <a:pt x="7" y="31"/>
                      <a:pt x="7" y="32"/>
                    </a:cubicBezTo>
                    <a:cubicBezTo>
                      <a:pt x="7" y="33"/>
                      <a:pt x="8" y="36"/>
                      <a:pt x="6" y="38"/>
                    </a:cubicBezTo>
                    <a:cubicBezTo>
                      <a:pt x="5" y="39"/>
                      <a:pt x="5" y="41"/>
                      <a:pt x="7" y="43"/>
                    </a:cubicBezTo>
                    <a:cubicBezTo>
                      <a:pt x="7" y="43"/>
                      <a:pt x="7" y="43"/>
                      <a:pt x="7" y="43"/>
                    </a:cubicBezTo>
                    <a:cubicBezTo>
                      <a:pt x="9" y="45"/>
                      <a:pt x="11" y="45"/>
                      <a:pt x="12" y="44"/>
                    </a:cubicBezTo>
                    <a:cubicBezTo>
                      <a:pt x="14" y="42"/>
                      <a:pt x="16" y="42"/>
                      <a:pt x="17" y="42"/>
                    </a:cubicBezTo>
                    <a:cubicBezTo>
                      <a:pt x="18" y="43"/>
                      <a:pt x="20" y="45"/>
                      <a:pt x="20" y="47"/>
                    </a:cubicBezTo>
                    <a:cubicBezTo>
                      <a:pt x="20" y="49"/>
                      <a:pt x="22" y="50"/>
                      <a:pt x="24" y="50"/>
                    </a:cubicBezTo>
                    <a:cubicBezTo>
                      <a:pt x="25" y="50"/>
                      <a:pt x="25" y="50"/>
                      <a:pt x="25" y="50"/>
                    </a:cubicBezTo>
                    <a:cubicBezTo>
                      <a:pt x="27" y="50"/>
                      <a:pt x="29" y="49"/>
                      <a:pt x="29" y="47"/>
                    </a:cubicBezTo>
                    <a:cubicBezTo>
                      <a:pt x="29" y="45"/>
                      <a:pt x="30" y="43"/>
                      <a:pt x="31" y="43"/>
                    </a:cubicBezTo>
                    <a:cubicBezTo>
                      <a:pt x="32" y="43"/>
                      <a:pt x="36" y="42"/>
                      <a:pt x="37" y="44"/>
                    </a:cubicBezTo>
                    <a:cubicBezTo>
                      <a:pt x="38" y="45"/>
                      <a:pt x="41" y="45"/>
                      <a:pt x="42" y="43"/>
                    </a:cubicBezTo>
                    <a:cubicBezTo>
                      <a:pt x="43" y="43"/>
                      <a:pt x="43" y="43"/>
                      <a:pt x="43" y="43"/>
                    </a:cubicBezTo>
                    <a:cubicBezTo>
                      <a:pt x="44" y="41"/>
                      <a:pt x="44" y="39"/>
                      <a:pt x="43" y="38"/>
                    </a:cubicBezTo>
                    <a:cubicBezTo>
                      <a:pt x="42" y="36"/>
                      <a:pt x="41" y="34"/>
                      <a:pt x="42" y="33"/>
                    </a:cubicBezTo>
                    <a:cubicBezTo>
                      <a:pt x="42" y="33"/>
                      <a:pt x="44" y="30"/>
                      <a:pt x="46" y="30"/>
                    </a:cubicBezTo>
                    <a:close/>
                    <a:moveTo>
                      <a:pt x="25" y="38"/>
                    </a:moveTo>
                    <a:cubicBezTo>
                      <a:pt x="18" y="38"/>
                      <a:pt x="12" y="32"/>
                      <a:pt x="12" y="25"/>
                    </a:cubicBezTo>
                    <a:cubicBezTo>
                      <a:pt x="12" y="19"/>
                      <a:pt x="18" y="13"/>
                      <a:pt x="25" y="13"/>
                    </a:cubicBezTo>
                    <a:cubicBezTo>
                      <a:pt x="32" y="13"/>
                      <a:pt x="37" y="19"/>
                      <a:pt x="37" y="25"/>
                    </a:cubicBezTo>
                    <a:cubicBezTo>
                      <a:pt x="37" y="32"/>
                      <a:pt x="32" y="38"/>
                      <a:pt x="25"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05" name="Freeform 1007"/>
              <p:cNvSpPr>
                <a:spLocks noEditPoints="1"/>
              </p:cNvSpPr>
              <p:nvPr/>
            </p:nvSpPr>
            <p:spPr bwMode="auto">
              <a:xfrm>
                <a:off x="7701492" y="1497542"/>
                <a:ext cx="146050" cy="147638"/>
              </a:xfrm>
              <a:custGeom>
                <a:avLst/>
                <a:gdLst>
                  <a:gd name="T0" fmla="*/ 36 w 39"/>
                  <a:gd name="T1" fmla="*/ 23 h 39"/>
                  <a:gd name="T2" fmla="*/ 39 w 39"/>
                  <a:gd name="T3" fmla="*/ 19 h 39"/>
                  <a:gd name="T4" fmla="*/ 36 w 39"/>
                  <a:gd name="T5" fmla="*/ 16 h 39"/>
                  <a:gd name="T6" fmla="*/ 33 w 39"/>
                  <a:gd name="T7" fmla="*/ 15 h 39"/>
                  <a:gd name="T8" fmla="*/ 34 w 39"/>
                  <a:gd name="T9" fmla="*/ 10 h 39"/>
                  <a:gd name="T10" fmla="*/ 33 w 39"/>
                  <a:gd name="T11" fmla="*/ 6 h 39"/>
                  <a:gd name="T12" fmla="*/ 29 w 39"/>
                  <a:gd name="T13" fmla="*/ 5 h 39"/>
                  <a:gd name="T14" fmla="*/ 26 w 39"/>
                  <a:gd name="T15" fmla="*/ 6 h 39"/>
                  <a:gd name="T16" fmla="*/ 23 w 39"/>
                  <a:gd name="T17" fmla="*/ 3 h 39"/>
                  <a:gd name="T18" fmla="*/ 20 w 39"/>
                  <a:gd name="T19" fmla="*/ 0 h 39"/>
                  <a:gd name="T20" fmla="*/ 16 w 39"/>
                  <a:gd name="T21" fmla="*/ 3 h 39"/>
                  <a:gd name="T22" fmla="*/ 15 w 39"/>
                  <a:gd name="T23" fmla="*/ 6 h 39"/>
                  <a:gd name="T24" fmla="*/ 10 w 39"/>
                  <a:gd name="T25" fmla="*/ 5 h 39"/>
                  <a:gd name="T26" fmla="*/ 6 w 39"/>
                  <a:gd name="T27" fmla="*/ 6 h 39"/>
                  <a:gd name="T28" fmla="*/ 5 w 39"/>
                  <a:gd name="T29" fmla="*/ 10 h 39"/>
                  <a:gd name="T30" fmla="*/ 7 w 39"/>
                  <a:gd name="T31" fmla="*/ 13 h 39"/>
                  <a:gd name="T32" fmla="*/ 3 w 39"/>
                  <a:gd name="T33" fmla="*/ 16 h 39"/>
                  <a:gd name="T34" fmla="*/ 0 w 39"/>
                  <a:gd name="T35" fmla="*/ 19 h 39"/>
                  <a:gd name="T36" fmla="*/ 3 w 39"/>
                  <a:gd name="T37" fmla="*/ 23 h 39"/>
                  <a:gd name="T38" fmla="*/ 6 w 39"/>
                  <a:gd name="T39" fmla="*/ 24 h 39"/>
                  <a:gd name="T40" fmla="*/ 5 w 39"/>
                  <a:gd name="T41" fmla="*/ 29 h 39"/>
                  <a:gd name="T42" fmla="*/ 6 w 39"/>
                  <a:gd name="T43" fmla="*/ 33 h 39"/>
                  <a:gd name="T44" fmla="*/ 10 w 39"/>
                  <a:gd name="T45" fmla="*/ 34 h 39"/>
                  <a:gd name="T46" fmla="*/ 13 w 39"/>
                  <a:gd name="T47" fmla="*/ 33 h 39"/>
                  <a:gd name="T48" fmla="*/ 16 w 39"/>
                  <a:gd name="T49" fmla="*/ 36 h 39"/>
                  <a:gd name="T50" fmla="*/ 20 w 39"/>
                  <a:gd name="T51" fmla="*/ 39 h 39"/>
                  <a:gd name="T52" fmla="*/ 23 w 39"/>
                  <a:gd name="T53" fmla="*/ 36 h 39"/>
                  <a:gd name="T54" fmla="*/ 25 w 39"/>
                  <a:gd name="T55" fmla="*/ 33 h 39"/>
                  <a:gd name="T56" fmla="*/ 29 w 39"/>
                  <a:gd name="T57" fmla="*/ 34 h 39"/>
                  <a:gd name="T58" fmla="*/ 33 w 39"/>
                  <a:gd name="T59" fmla="*/ 33 h 39"/>
                  <a:gd name="T60" fmla="*/ 34 w 39"/>
                  <a:gd name="T61" fmla="*/ 29 h 39"/>
                  <a:gd name="T62" fmla="*/ 33 w 39"/>
                  <a:gd name="T63" fmla="*/ 26 h 39"/>
                  <a:gd name="T64" fmla="*/ 36 w 39"/>
                  <a:gd name="T65" fmla="*/ 23 h 39"/>
                  <a:gd name="T66" fmla="*/ 20 w 39"/>
                  <a:gd name="T67" fmla="*/ 29 h 39"/>
                  <a:gd name="T68" fmla="*/ 10 w 39"/>
                  <a:gd name="T69" fmla="*/ 19 h 39"/>
                  <a:gd name="T70" fmla="*/ 20 w 39"/>
                  <a:gd name="T71" fmla="*/ 10 h 39"/>
                  <a:gd name="T72" fmla="*/ 29 w 39"/>
                  <a:gd name="T73" fmla="*/ 19 h 39"/>
                  <a:gd name="T74" fmla="*/ 20 w 39"/>
                  <a:gd name="T75"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 h="39">
                    <a:moveTo>
                      <a:pt x="36" y="23"/>
                    </a:moveTo>
                    <a:cubicBezTo>
                      <a:pt x="38" y="23"/>
                      <a:pt x="39" y="21"/>
                      <a:pt x="39" y="19"/>
                    </a:cubicBezTo>
                    <a:cubicBezTo>
                      <a:pt x="39" y="18"/>
                      <a:pt x="38" y="16"/>
                      <a:pt x="36" y="16"/>
                    </a:cubicBezTo>
                    <a:cubicBezTo>
                      <a:pt x="35" y="16"/>
                      <a:pt x="34" y="15"/>
                      <a:pt x="33" y="15"/>
                    </a:cubicBezTo>
                    <a:cubicBezTo>
                      <a:pt x="33" y="14"/>
                      <a:pt x="33" y="11"/>
                      <a:pt x="34" y="10"/>
                    </a:cubicBezTo>
                    <a:cubicBezTo>
                      <a:pt x="35" y="9"/>
                      <a:pt x="35" y="7"/>
                      <a:pt x="33" y="6"/>
                    </a:cubicBezTo>
                    <a:cubicBezTo>
                      <a:pt x="32" y="4"/>
                      <a:pt x="30" y="4"/>
                      <a:pt x="29" y="5"/>
                    </a:cubicBezTo>
                    <a:cubicBezTo>
                      <a:pt x="28" y="6"/>
                      <a:pt x="27" y="7"/>
                      <a:pt x="26" y="6"/>
                    </a:cubicBezTo>
                    <a:cubicBezTo>
                      <a:pt x="25" y="6"/>
                      <a:pt x="23" y="4"/>
                      <a:pt x="23" y="3"/>
                    </a:cubicBezTo>
                    <a:cubicBezTo>
                      <a:pt x="23" y="1"/>
                      <a:pt x="22" y="0"/>
                      <a:pt x="20" y="0"/>
                    </a:cubicBezTo>
                    <a:cubicBezTo>
                      <a:pt x="18" y="0"/>
                      <a:pt x="16" y="1"/>
                      <a:pt x="16" y="3"/>
                    </a:cubicBezTo>
                    <a:cubicBezTo>
                      <a:pt x="16" y="4"/>
                      <a:pt x="16" y="5"/>
                      <a:pt x="15" y="6"/>
                    </a:cubicBezTo>
                    <a:cubicBezTo>
                      <a:pt x="14" y="6"/>
                      <a:pt x="11" y="6"/>
                      <a:pt x="10" y="5"/>
                    </a:cubicBezTo>
                    <a:cubicBezTo>
                      <a:pt x="9" y="4"/>
                      <a:pt x="7" y="4"/>
                      <a:pt x="6" y="6"/>
                    </a:cubicBezTo>
                    <a:cubicBezTo>
                      <a:pt x="5" y="7"/>
                      <a:pt x="4" y="9"/>
                      <a:pt x="5" y="10"/>
                    </a:cubicBezTo>
                    <a:cubicBezTo>
                      <a:pt x="6" y="11"/>
                      <a:pt x="7" y="12"/>
                      <a:pt x="7" y="13"/>
                    </a:cubicBezTo>
                    <a:cubicBezTo>
                      <a:pt x="6" y="14"/>
                      <a:pt x="4" y="16"/>
                      <a:pt x="3" y="16"/>
                    </a:cubicBezTo>
                    <a:cubicBezTo>
                      <a:pt x="1" y="16"/>
                      <a:pt x="0" y="18"/>
                      <a:pt x="0" y="19"/>
                    </a:cubicBezTo>
                    <a:cubicBezTo>
                      <a:pt x="0" y="21"/>
                      <a:pt x="1" y="23"/>
                      <a:pt x="3" y="23"/>
                    </a:cubicBezTo>
                    <a:cubicBezTo>
                      <a:pt x="4" y="23"/>
                      <a:pt x="6" y="23"/>
                      <a:pt x="6" y="24"/>
                    </a:cubicBezTo>
                    <a:cubicBezTo>
                      <a:pt x="6" y="25"/>
                      <a:pt x="6" y="28"/>
                      <a:pt x="5" y="29"/>
                    </a:cubicBezTo>
                    <a:cubicBezTo>
                      <a:pt x="4" y="30"/>
                      <a:pt x="5" y="32"/>
                      <a:pt x="6" y="33"/>
                    </a:cubicBezTo>
                    <a:cubicBezTo>
                      <a:pt x="7" y="34"/>
                      <a:pt x="9" y="35"/>
                      <a:pt x="10" y="34"/>
                    </a:cubicBezTo>
                    <a:cubicBezTo>
                      <a:pt x="11" y="33"/>
                      <a:pt x="13" y="32"/>
                      <a:pt x="13" y="33"/>
                    </a:cubicBezTo>
                    <a:cubicBezTo>
                      <a:pt x="14" y="33"/>
                      <a:pt x="16" y="35"/>
                      <a:pt x="16" y="36"/>
                    </a:cubicBezTo>
                    <a:cubicBezTo>
                      <a:pt x="16" y="38"/>
                      <a:pt x="18" y="39"/>
                      <a:pt x="20" y="39"/>
                    </a:cubicBezTo>
                    <a:cubicBezTo>
                      <a:pt x="22" y="39"/>
                      <a:pt x="23" y="38"/>
                      <a:pt x="23" y="36"/>
                    </a:cubicBezTo>
                    <a:cubicBezTo>
                      <a:pt x="23" y="35"/>
                      <a:pt x="24" y="33"/>
                      <a:pt x="25" y="33"/>
                    </a:cubicBezTo>
                    <a:cubicBezTo>
                      <a:pt x="25" y="33"/>
                      <a:pt x="28" y="33"/>
                      <a:pt x="29" y="34"/>
                    </a:cubicBezTo>
                    <a:cubicBezTo>
                      <a:pt x="30" y="35"/>
                      <a:pt x="32" y="34"/>
                      <a:pt x="33" y="33"/>
                    </a:cubicBezTo>
                    <a:cubicBezTo>
                      <a:pt x="35" y="32"/>
                      <a:pt x="35" y="30"/>
                      <a:pt x="34" y="29"/>
                    </a:cubicBezTo>
                    <a:cubicBezTo>
                      <a:pt x="33" y="28"/>
                      <a:pt x="32" y="26"/>
                      <a:pt x="33" y="26"/>
                    </a:cubicBezTo>
                    <a:cubicBezTo>
                      <a:pt x="33" y="25"/>
                      <a:pt x="35" y="23"/>
                      <a:pt x="36" y="23"/>
                    </a:cubicBezTo>
                    <a:close/>
                    <a:moveTo>
                      <a:pt x="20" y="29"/>
                    </a:moveTo>
                    <a:cubicBezTo>
                      <a:pt x="14" y="29"/>
                      <a:pt x="10" y="25"/>
                      <a:pt x="10" y="19"/>
                    </a:cubicBezTo>
                    <a:cubicBezTo>
                      <a:pt x="10" y="14"/>
                      <a:pt x="14" y="10"/>
                      <a:pt x="20" y="10"/>
                    </a:cubicBezTo>
                    <a:cubicBezTo>
                      <a:pt x="25" y="10"/>
                      <a:pt x="29" y="14"/>
                      <a:pt x="29" y="19"/>
                    </a:cubicBezTo>
                    <a:cubicBezTo>
                      <a:pt x="29" y="25"/>
                      <a:pt x="25" y="29"/>
                      <a:pt x="2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068" name="Rectangle 9"/>
            <p:cNvSpPr/>
            <p:nvPr/>
          </p:nvSpPr>
          <p:spPr>
            <a:xfrm>
              <a:off x="7870055" y="1287992"/>
              <a:ext cx="3618435" cy="650947"/>
            </a:xfrm>
            <a:prstGeom prst="rect">
              <a:avLst/>
            </a:prstGeom>
          </p:spPr>
          <p:txBody>
            <a:bodyPr wrap="square">
              <a:spAutoFit/>
            </a:bodyPr>
            <a:lstStyle/>
            <a:p>
              <a:pP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9" name="组合 8"/>
          <p:cNvGrpSpPr/>
          <p:nvPr/>
        </p:nvGrpSpPr>
        <p:grpSpPr>
          <a:xfrm>
            <a:off x="7438875" y="2711492"/>
            <a:ext cx="4048120" cy="650947"/>
            <a:chOff x="7439843" y="2711491"/>
            <a:chExt cx="4048647" cy="650947"/>
          </a:xfrm>
        </p:grpSpPr>
        <p:grpSp>
          <p:nvGrpSpPr>
            <p:cNvPr id="7336" name="组合 7335"/>
            <p:cNvGrpSpPr/>
            <p:nvPr/>
          </p:nvGrpSpPr>
          <p:grpSpPr>
            <a:xfrm>
              <a:off x="7439843" y="2845330"/>
              <a:ext cx="390526" cy="390525"/>
              <a:chOff x="7482417" y="2845330"/>
              <a:chExt cx="390526" cy="390525"/>
            </a:xfrm>
            <a:solidFill>
              <a:schemeClr val="accent4"/>
            </a:solidFill>
          </p:grpSpPr>
          <p:sp>
            <p:nvSpPr>
              <p:cNvPr id="5408" name="Freeform 1010"/>
              <p:cNvSpPr>
                <a:spLocks noEditPoints="1"/>
              </p:cNvSpPr>
              <p:nvPr/>
            </p:nvSpPr>
            <p:spPr bwMode="auto">
              <a:xfrm>
                <a:off x="7572905" y="2845330"/>
                <a:ext cx="300038" cy="304800"/>
              </a:xfrm>
              <a:custGeom>
                <a:avLst/>
                <a:gdLst>
                  <a:gd name="T0" fmla="*/ 14 w 80"/>
                  <a:gd name="T1" fmla="*/ 66 h 81"/>
                  <a:gd name="T2" fmla="*/ 14 w 80"/>
                  <a:gd name="T3" fmla="*/ 15 h 81"/>
                  <a:gd name="T4" fmla="*/ 66 w 80"/>
                  <a:gd name="T5" fmla="*/ 15 h 81"/>
                  <a:gd name="T6" fmla="*/ 66 w 80"/>
                  <a:gd name="T7" fmla="*/ 66 h 81"/>
                  <a:gd name="T8" fmla="*/ 14 w 80"/>
                  <a:gd name="T9" fmla="*/ 66 h 81"/>
                  <a:gd name="T10" fmla="*/ 57 w 80"/>
                  <a:gd name="T11" fmla="*/ 23 h 81"/>
                  <a:gd name="T12" fmla="*/ 22 w 80"/>
                  <a:gd name="T13" fmla="*/ 23 h 81"/>
                  <a:gd name="T14" fmla="*/ 22 w 80"/>
                  <a:gd name="T15" fmla="*/ 58 h 81"/>
                  <a:gd name="T16" fmla="*/ 57 w 80"/>
                  <a:gd name="T17" fmla="*/ 58 h 81"/>
                  <a:gd name="T18" fmla="*/ 57 w 80"/>
                  <a:gd name="T19" fmla="*/ 2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1">
                    <a:moveTo>
                      <a:pt x="14" y="66"/>
                    </a:moveTo>
                    <a:cubicBezTo>
                      <a:pt x="0" y="52"/>
                      <a:pt x="0" y="29"/>
                      <a:pt x="14" y="15"/>
                    </a:cubicBezTo>
                    <a:cubicBezTo>
                      <a:pt x="28" y="0"/>
                      <a:pt x="51" y="0"/>
                      <a:pt x="66" y="15"/>
                    </a:cubicBezTo>
                    <a:cubicBezTo>
                      <a:pt x="80" y="29"/>
                      <a:pt x="80" y="52"/>
                      <a:pt x="66" y="66"/>
                    </a:cubicBezTo>
                    <a:cubicBezTo>
                      <a:pt x="51" y="81"/>
                      <a:pt x="28" y="81"/>
                      <a:pt x="14" y="66"/>
                    </a:cubicBezTo>
                    <a:close/>
                    <a:moveTo>
                      <a:pt x="57" y="23"/>
                    </a:moveTo>
                    <a:cubicBezTo>
                      <a:pt x="47" y="14"/>
                      <a:pt x="32" y="14"/>
                      <a:pt x="22" y="23"/>
                    </a:cubicBezTo>
                    <a:cubicBezTo>
                      <a:pt x="13" y="33"/>
                      <a:pt x="13" y="48"/>
                      <a:pt x="22" y="58"/>
                    </a:cubicBezTo>
                    <a:cubicBezTo>
                      <a:pt x="32" y="67"/>
                      <a:pt x="47" y="67"/>
                      <a:pt x="57" y="58"/>
                    </a:cubicBezTo>
                    <a:cubicBezTo>
                      <a:pt x="66" y="48"/>
                      <a:pt x="66" y="33"/>
                      <a:pt x="57"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09" name="Rectangle 1011"/>
              <p:cNvSpPr>
                <a:spLocks noChangeArrowheads="1"/>
              </p:cNvSpPr>
              <p:nvPr/>
            </p:nvSpPr>
            <p:spPr bwMode="auto">
              <a:xfrm>
                <a:off x="7636405" y="3081867"/>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10" name="Freeform 1012"/>
              <p:cNvSpPr/>
              <p:nvPr/>
            </p:nvSpPr>
            <p:spPr bwMode="auto">
              <a:xfrm>
                <a:off x="7482417" y="3092980"/>
                <a:ext cx="142875" cy="142875"/>
              </a:xfrm>
              <a:custGeom>
                <a:avLst/>
                <a:gdLst>
                  <a:gd name="T0" fmla="*/ 32 w 38"/>
                  <a:gd name="T1" fmla="*/ 6 h 38"/>
                  <a:gd name="T2" fmla="*/ 28 w 38"/>
                  <a:gd name="T3" fmla="*/ 0 h 38"/>
                  <a:gd name="T4" fmla="*/ 3 w 38"/>
                  <a:gd name="T5" fmla="*/ 24 h 38"/>
                  <a:gd name="T6" fmla="*/ 3 w 38"/>
                  <a:gd name="T7" fmla="*/ 35 h 38"/>
                  <a:gd name="T8" fmla="*/ 14 w 38"/>
                  <a:gd name="T9" fmla="*/ 35 h 38"/>
                  <a:gd name="T10" fmla="*/ 38 w 38"/>
                  <a:gd name="T11" fmla="*/ 11 h 38"/>
                  <a:gd name="T12" fmla="*/ 32 w 38"/>
                  <a:gd name="T13" fmla="*/ 6 h 38"/>
                </a:gdLst>
                <a:ahLst/>
                <a:cxnLst>
                  <a:cxn ang="0">
                    <a:pos x="T0" y="T1"/>
                  </a:cxn>
                  <a:cxn ang="0">
                    <a:pos x="T2" y="T3"/>
                  </a:cxn>
                  <a:cxn ang="0">
                    <a:pos x="T4" y="T5"/>
                  </a:cxn>
                  <a:cxn ang="0">
                    <a:pos x="T6" y="T7"/>
                  </a:cxn>
                  <a:cxn ang="0">
                    <a:pos x="T8" y="T9"/>
                  </a:cxn>
                  <a:cxn ang="0">
                    <a:pos x="T10" y="T11"/>
                  </a:cxn>
                  <a:cxn ang="0">
                    <a:pos x="T12" y="T13"/>
                  </a:cxn>
                </a:cxnLst>
                <a:rect l="0" t="0" r="r" b="b"/>
                <a:pathLst>
                  <a:path w="38" h="38">
                    <a:moveTo>
                      <a:pt x="32" y="6"/>
                    </a:moveTo>
                    <a:cubicBezTo>
                      <a:pt x="31" y="4"/>
                      <a:pt x="29" y="2"/>
                      <a:pt x="28" y="0"/>
                    </a:cubicBezTo>
                    <a:cubicBezTo>
                      <a:pt x="3" y="24"/>
                      <a:pt x="3" y="24"/>
                      <a:pt x="3" y="24"/>
                    </a:cubicBezTo>
                    <a:cubicBezTo>
                      <a:pt x="0" y="27"/>
                      <a:pt x="0" y="32"/>
                      <a:pt x="3" y="35"/>
                    </a:cubicBezTo>
                    <a:cubicBezTo>
                      <a:pt x="6" y="38"/>
                      <a:pt x="11" y="38"/>
                      <a:pt x="14" y="35"/>
                    </a:cubicBezTo>
                    <a:cubicBezTo>
                      <a:pt x="38" y="11"/>
                      <a:pt x="38" y="11"/>
                      <a:pt x="38" y="11"/>
                    </a:cubicBezTo>
                    <a:cubicBezTo>
                      <a:pt x="36" y="9"/>
                      <a:pt x="34" y="8"/>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069" name="Rectangle 9"/>
            <p:cNvSpPr/>
            <p:nvPr/>
          </p:nvSpPr>
          <p:spPr>
            <a:xfrm>
              <a:off x="7870055" y="2711491"/>
              <a:ext cx="3618435" cy="650947"/>
            </a:xfrm>
            <a:prstGeom prst="rect">
              <a:avLst/>
            </a:prstGeom>
          </p:spPr>
          <p:txBody>
            <a:bodyPr wrap="square">
              <a:spAutoFit/>
            </a:bodyPr>
            <a:lstStyle/>
            <a:p>
              <a:pP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10" name="组合 9"/>
          <p:cNvGrpSpPr/>
          <p:nvPr/>
        </p:nvGrpSpPr>
        <p:grpSpPr>
          <a:xfrm>
            <a:off x="7443637" y="4274755"/>
            <a:ext cx="4043358" cy="650947"/>
            <a:chOff x="7444606" y="4274754"/>
            <a:chExt cx="4043884" cy="650947"/>
          </a:xfrm>
        </p:grpSpPr>
        <p:grpSp>
          <p:nvGrpSpPr>
            <p:cNvPr id="7337" name="组合 7336"/>
            <p:cNvGrpSpPr/>
            <p:nvPr/>
          </p:nvGrpSpPr>
          <p:grpSpPr>
            <a:xfrm>
              <a:off x="7444606" y="4364567"/>
              <a:ext cx="127000" cy="466726"/>
              <a:chOff x="7487180" y="4364567"/>
              <a:chExt cx="127000" cy="466726"/>
            </a:xfrm>
            <a:solidFill>
              <a:schemeClr val="accent6"/>
            </a:solidFill>
          </p:grpSpPr>
          <p:sp>
            <p:nvSpPr>
              <p:cNvPr id="5406" name="Freeform 1008"/>
              <p:cNvSpPr/>
              <p:nvPr/>
            </p:nvSpPr>
            <p:spPr bwMode="auto">
              <a:xfrm>
                <a:off x="7487180" y="4493155"/>
                <a:ext cx="127000" cy="338138"/>
              </a:xfrm>
              <a:custGeom>
                <a:avLst/>
                <a:gdLst>
                  <a:gd name="T0" fmla="*/ 29 w 34"/>
                  <a:gd name="T1" fmla="*/ 0 h 90"/>
                  <a:gd name="T2" fmla="*/ 5 w 34"/>
                  <a:gd name="T3" fmla="*/ 0 h 90"/>
                  <a:gd name="T4" fmla="*/ 0 w 34"/>
                  <a:gd name="T5" fmla="*/ 4 h 90"/>
                  <a:gd name="T6" fmla="*/ 0 w 34"/>
                  <a:gd name="T7" fmla="*/ 52 h 90"/>
                  <a:gd name="T8" fmla="*/ 0 w 34"/>
                  <a:gd name="T9" fmla="*/ 90 h 90"/>
                  <a:gd name="T10" fmla="*/ 10 w 34"/>
                  <a:gd name="T11" fmla="*/ 90 h 90"/>
                  <a:gd name="T12" fmla="*/ 14 w 34"/>
                  <a:gd name="T13" fmla="*/ 86 h 90"/>
                  <a:gd name="T14" fmla="*/ 14 w 34"/>
                  <a:gd name="T15" fmla="*/ 52 h 90"/>
                  <a:gd name="T16" fmla="*/ 19 w 34"/>
                  <a:gd name="T17" fmla="*/ 52 h 90"/>
                  <a:gd name="T18" fmla="*/ 19 w 34"/>
                  <a:gd name="T19" fmla="*/ 86 h 90"/>
                  <a:gd name="T20" fmla="*/ 24 w 34"/>
                  <a:gd name="T21" fmla="*/ 90 h 90"/>
                  <a:gd name="T22" fmla="*/ 29 w 34"/>
                  <a:gd name="T23" fmla="*/ 90 h 90"/>
                  <a:gd name="T24" fmla="*/ 34 w 34"/>
                  <a:gd name="T25" fmla="*/ 86 h 90"/>
                  <a:gd name="T26" fmla="*/ 34 w 34"/>
                  <a:gd name="T27" fmla="*/ 52 h 90"/>
                  <a:gd name="T28" fmla="*/ 34 w 34"/>
                  <a:gd name="T29" fmla="*/ 4 h 90"/>
                  <a:gd name="T30" fmla="*/ 29 w 34"/>
                  <a:gd name="T3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90">
                    <a:moveTo>
                      <a:pt x="29" y="0"/>
                    </a:moveTo>
                    <a:cubicBezTo>
                      <a:pt x="5" y="0"/>
                      <a:pt x="5" y="0"/>
                      <a:pt x="5" y="0"/>
                    </a:cubicBezTo>
                    <a:cubicBezTo>
                      <a:pt x="5" y="0"/>
                      <a:pt x="0" y="0"/>
                      <a:pt x="0" y="4"/>
                    </a:cubicBezTo>
                    <a:cubicBezTo>
                      <a:pt x="0" y="9"/>
                      <a:pt x="0" y="52"/>
                      <a:pt x="0" y="52"/>
                    </a:cubicBezTo>
                    <a:cubicBezTo>
                      <a:pt x="0" y="90"/>
                      <a:pt x="0" y="90"/>
                      <a:pt x="0" y="90"/>
                    </a:cubicBezTo>
                    <a:cubicBezTo>
                      <a:pt x="10" y="90"/>
                      <a:pt x="10" y="90"/>
                      <a:pt x="10" y="90"/>
                    </a:cubicBezTo>
                    <a:cubicBezTo>
                      <a:pt x="10" y="90"/>
                      <a:pt x="14" y="90"/>
                      <a:pt x="14" y="86"/>
                    </a:cubicBezTo>
                    <a:cubicBezTo>
                      <a:pt x="14" y="81"/>
                      <a:pt x="14" y="52"/>
                      <a:pt x="14" y="52"/>
                    </a:cubicBezTo>
                    <a:cubicBezTo>
                      <a:pt x="19" y="52"/>
                      <a:pt x="19" y="52"/>
                      <a:pt x="19" y="52"/>
                    </a:cubicBezTo>
                    <a:cubicBezTo>
                      <a:pt x="19" y="86"/>
                      <a:pt x="19" y="86"/>
                      <a:pt x="19" y="86"/>
                    </a:cubicBezTo>
                    <a:cubicBezTo>
                      <a:pt x="19" y="86"/>
                      <a:pt x="19" y="90"/>
                      <a:pt x="24" y="90"/>
                    </a:cubicBezTo>
                    <a:cubicBezTo>
                      <a:pt x="29" y="90"/>
                      <a:pt x="29" y="90"/>
                      <a:pt x="29" y="90"/>
                    </a:cubicBezTo>
                    <a:cubicBezTo>
                      <a:pt x="29" y="90"/>
                      <a:pt x="34" y="90"/>
                      <a:pt x="34" y="86"/>
                    </a:cubicBezTo>
                    <a:cubicBezTo>
                      <a:pt x="34" y="81"/>
                      <a:pt x="34" y="52"/>
                      <a:pt x="34" y="52"/>
                    </a:cubicBezTo>
                    <a:cubicBezTo>
                      <a:pt x="34" y="52"/>
                      <a:pt x="34" y="9"/>
                      <a:pt x="34" y="4"/>
                    </a:cubicBezTo>
                    <a:cubicBezTo>
                      <a:pt x="34" y="0"/>
                      <a:pt x="29" y="0"/>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07" name="Freeform 1009"/>
              <p:cNvSpPr/>
              <p:nvPr/>
            </p:nvSpPr>
            <p:spPr bwMode="auto">
              <a:xfrm>
                <a:off x="7506230" y="4364567"/>
                <a:ext cx="88900" cy="90488"/>
              </a:xfrm>
              <a:custGeom>
                <a:avLst/>
                <a:gdLst>
                  <a:gd name="T0" fmla="*/ 24 w 24"/>
                  <a:gd name="T1" fmla="*/ 5 h 24"/>
                  <a:gd name="T2" fmla="*/ 19 w 24"/>
                  <a:gd name="T3" fmla="*/ 0 h 24"/>
                  <a:gd name="T4" fmla="*/ 5 w 24"/>
                  <a:gd name="T5" fmla="*/ 0 h 24"/>
                  <a:gd name="T6" fmla="*/ 0 w 24"/>
                  <a:gd name="T7" fmla="*/ 5 h 24"/>
                  <a:gd name="T8" fmla="*/ 0 w 24"/>
                  <a:gd name="T9" fmla="*/ 24 h 24"/>
                  <a:gd name="T10" fmla="*/ 5 w 24"/>
                  <a:gd name="T11" fmla="*/ 24 h 24"/>
                  <a:gd name="T12" fmla="*/ 19 w 24"/>
                  <a:gd name="T13" fmla="*/ 24 h 24"/>
                  <a:gd name="T14" fmla="*/ 24 w 24"/>
                  <a:gd name="T15" fmla="*/ 19 h 24"/>
                  <a:gd name="T16" fmla="*/ 24 w 24"/>
                  <a:gd name="T17"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4">
                    <a:moveTo>
                      <a:pt x="24" y="5"/>
                    </a:moveTo>
                    <a:cubicBezTo>
                      <a:pt x="24" y="0"/>
                      <a:pt x="19" y="0"/>
                      <a:pt x="19" y="0"/>
                    </a:cubicBezTo>
                    <a:cubicBezTo>
                      <a:pt x="19" y="0"/>
                      <a:pt x="9" y="0"/>
                      <a:pt x="5" y="0"/>
                    </a:cubicBezTo>
                    <a:cubicBezTo>
                      <a:pt x="0" y="0"/>
                      <a:pt x="0" y="5"/>
                      <a:pt x="0" y="5"/>
                    </a:cubicBezTo>
                    <a:cubicBezTo>
                      <a:pt x="0" y="24"/>
                      <a:pt x="0" y="24"/>
                      <a:pt x="0" y="24"/>
                    </a:cubicBezTo>
                    <a:cubicBezTo>
                      <a:pt x="5" y="24"/>
                      <a:pt x="5" y="24"/>
                      <a:pt x="5" y="24"/>
                    </a:cubicBezTo>
                    <a:cubicBezTo>
                      <a:pt x="5" y="24"/>
                      <a:pt x="14" y="24"/>
                      <a:pt x="19" y="24"/>
                    </a:cubicBezTo>
                    <a:cubicBezTo>
                      <a:pt x="24" y="24"/>
                      <a:pt x="24" y="19"/>
                      <a:pt x="24" y="19"/>
                    </a:cubicBezTo>
                    <a:cubicBezTo>
                      <a:pt x="24" y="19"/>
                      <a:pt x="24" y="10"/>
                      <a:pt x="2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070" name="Rectangle 9"/>
            <p:cNvSpPr/>
            <p:nvPr/>
          </p:nvSpPr>
          <p:spPr>
            <a:xfrm>
              <a:off x="7870055" y="4274754"/>
              <a:ext cx="3618435" cy="650947"/>
            </a:xfrm>
            <a:prstGeom prst="rect">
              <a:avLst/>
            </a:prstGeom>
          </p:spPr>
          <p:txBody>
            <a:bodyPr wrap="square">
              <a:spAutoFit/>
            </a:bodyPr>
            <a:lstStyle/>
            <a:p>
              <a:pP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11" name="组合 10"/>
          <p:cNvGrpSpPr/>
          <p:nvPr/>
        </p:nvGrpSpPr>
        <p:grpSpPr>
          <a:xfrm>
            <a:off x="705848" y="5209119"/>
            <a:ext cx="4183834" cy="650947"/>
            <a:chOff x="705939" y="5209118"/>
            <a:chExt cx="4184379" cy="650947"/>
          </a:xfrm>
        </p:grpSpPr>
        <p:grpSp>
          <p:nvGrpSpPr>
            <p:cNvPr id="7338" name="组合 7337"/>
            <p:cNvGrpSpPr/>
            <p:nvPr/>
          </p:nvGrpSpPr>
          <p:grpSpPr>
            <a:xfrm>
              <a:off x="4436293" y="5329767"/>
              <a:ext cx="454025" cy="303213"/>
              <a:chOff x="4478867" y="5329767"/>
              <a:chExt cx="454025" cy="303213"/>
            </a:xfrm>
            <a:solidFill>
              <a:schemeClr val="accent1"/>
            </a:solidFill>
          </p:grpSpPr>
          <p:sp>
            <p:nvSpPr>
              <p:cNvPr id="5411" name="Freeform 1013"/>
              <p:cNvSpPr/>
              <p:nvPr/>
            </p:nvSpPr>
            <p:spPr bwMode="auto">
              <a:xfrm>
                <a:off x="4478867" y="5329767"/>
                <a:ext cx="322263" cy="255588"/>
              </a:xfrm>
              <a:custGeom>
                <a:avLst/>
                <a:gdLst>
                  <a:gd name="T0" fmla="*/ 43 w 86"/>
                  <a:gd name="T1" fmla="*/ 0 h 68"/>
                  <a:gd name="T2" fmla="*/ 0 w 86"/>
                  <a:gd name="T3" fmla="*/ 33 h 68"/>
                  <a:gd name="T4" fmla="*/ 16 w 86"/>
                  <a:gd name="T5" fmla="*/ 58 h 68"/>
                  <a:gd name="T6" fmla="*/ 5 w 86"/>
                  <a:gd name="T7" fmla="*/ 68 h 68"/>
                  <a:gd name="T8" fmla="*/ 24 w 86"/>
                  <a:gd name="T9" fmla="*/ 62 h 68"/>
                  <a:gd name="T10" fmla="*/ 43 w 86"/>
                  <a:gd name="T11" fmla="*/ 66 h 68"/>
                  <a:gd name="T12" fmla="*/ 86 w 86"/>
                  <a:gd name="T13" fmla="*/ 33 h 68"/>
                  <a:gd name="T14" fmla="*/ 43 w 86"/>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8">
                    <a:moveTo>
                      <a:pt x="43" y="0"/>
                    </a:moveTo>
                    <a:cubicBezTo>
                      <a:pt x="19" y="0"/>
                      <a:pt x="0" y="15"/>
                      <a:pt x="0" y="33"/>
                    </a:cubicBezTo>
                    <a:cubicBezTo>
                      <a:pt x="0" y="43"/>
                      <a:pt x="6" y="52"/>
                      <a:pt x="16" y="58"/>
                    </a:cubicBezTo>
                    <a:cubicBezTo>
                      <a:pt x="11" y="65"/>
                      <a:pt x="5" y="68"/>
                      <a:pt x="5" y="68"/>
                    </a:cubicBezTo>
                    <a:cubicBezTo>
                      <a:pt x="13" y="66"/>
                      <a:pt x="19" y="65"/>
                      <a:pt x="24" y="62"/>
                    </a:cubicBezTo>
                    <a:cubicBezTo>
                      <a:pt x="30" y="65"/>
                      <a:pt x="36" y="66"/>
                      <a:pt x="43" y="66"/>
                    </a:cubicBezTo>
                    <a:cubicBezTo>
                      <a:pt x="67" y="66"/>
                      <a:pt x="86" y="51"/>
                      <a:pt x="86" y="33"/>
                    </a:cubicBezTo>
                    <a:cubicBezTo>
                      <a:pt x="86" y="15"/>
                      <a:pt x="67" y="0"/>
                      <a:pt x="4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12" name="Freeform 1014"/>
              <p:cNvSpPr/>
              <p:nvPr/>
            </p:nvSpPr>
            <p:spPr bwMode="auto">
              <a:xfrm>
                <a:off x="4729692" y="5464705"/>
                <a:ext cx="203200" cy="168275"/>
              </a:xfrm>
              <a:custGeom>
                <a:avLst/>
                <a:gdLst>
                  <a:gd name="T0" fmla="*/ 44 w 54"/>
                  <a:gd name="T1" fmla="*/ 38 h 45"/>
                  <a:gd name="T2" fmla="*/ 54 w 54"/>
                  <a:gd name="T3" fmla="*/ 22 h 45"/>
                  <a:gd name="T4" fmla="*/ 26 w 54"/>
                  <a:gd name="T5" fmla="*/ 0 h 45"/>
                  <a:gd name="T6" fmla="*/ 24 w 54"/>
                  <a:gd name="T7" fmla="*/ 0 h 45"/>
                  <a:gd name="T8" fmla="*/ 0 w 54"/>
                  <a:gd name="T9" fmla="*/ 30 h 45"/>
                  <a:gd name="T10" fmla="*/ 26 w 54"/>
                  <a:gd name="T11" fmla="*/ 43 h 45"/>
                  <a:gd name="T12" fmla="*/ 38 w 54"/>
                  <a:gd name="T13" fmla="*/ 41 h 45"/>
                  <a:gd name="T14" fmla="*/ 51 w 54"/>
                  <a:gd name="T15" fmla="*/ 45 h 45"/>
                  <a:gd name="T16" fmla="*/ 44 w 54"/>
                  <a:gd name="T17"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45">
                    <a:moveTo>
                      <a:pt x="44" y="38"/>
                    </a:moveTo>
                    <a:cubicBezTo>
                      <a:pt x="50" y="34"/>
                      <a:pt x="54" y="28"/>
                      <a:pt x="54" y="22"/>
                    </a:cubicBezTo>
                    <a:cubicBezTo>
                      <a:pt x="54" y="10"/>
                      <a:pt x="41" y="0"/>
                      <a:pt x="26" y="0"/>
                    </a:cubicBezTo>
                    <a:cubicBezTo>
                      <a:pt x="25" y="0"/>
                      <a:pt x="25" y="0"/>
                      <a:pt x="24" y="0"/>
                    </a:cubicBezTo>
                    <a:cubicBezTo>
                      <a:pt x="23" y="13"/>
                      <a:pt x="14" y="24"/>
                      <a:pt x="0" y="30"/>
                    </a:cubicBezTo>
                    <a:cubicBezTo>
                      <a:pt x="4" y="38"/>
                      <a:pt x="14" y="43"/>
                      <a:pt x="26" y="43"/>
                    </a:cubicBezTo>
                    <a:cubicBezTo>
                      <a:pt x="30" y="43"/>
                      <a:pt x="35" y="42"/>
                      <a:pt x="38" y="41"/>
                    </a:cubicBezTo>
                    <a:cubicBezTo>
                      <a:pt x="42" y="42"/>
                      <a:pt x="46" y="44"/>
                      <a:pt x="51" y="45"/>
                    </a:cubicBezTo>
                    <a:cubicBezTo>
                      <a:pt x="51" y="45"/>
                      <a:pt x="47" y="43"/>
                      <a:pt x="44"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071" name="Rectangle 9"/>
            <p:cNvSpPr/>
            <p:nvPr/>
          </p:nvSpPr>
          <p:spPr>
            <a:xfrm>
              <a:off x="705939" y="5209118"/>
              <a:ext cx="3618435" cy="650947"/>
            </a:xfrm>
            <a:prstGeom prst="rect">
              <a:avLst/>
            </a:prstGeom>
          </p:spPr>
          <p:txBody>
            <a:bodyPr wrap="square">
              <a:spAutoFit/>
            </a:bodyPr>
            <a:lstStyle/>
            <a:p>
              <a:pPr algn="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r"/>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8" name="组合 7"/>
          <p:cNvGrpSpPr/>
          <p:nvPr/>
        </p:nvGrpSpPr>
        <p:grpSpPr>
          <a:xfrm>
            <a:off x="703420" y="3598252"/>
            <a:ext cx="4230706" cy="650947"/>
            <a:chOff x="703511" y="3598251"/>
            <a:chExt cx="4231257" cy="650947"/>
          </a:xfrm>
        </p:grpSpPr>
        <p:sp>
          <p:nvSpPr>
            <p:cNvPr id="5399" name="Freeform 1001"/>
            <p:cNvSpPr/>
            <p:nvPr/>
          </p:nvSpPr>
          <p:spPr bwMode="auto">
            <a:xfrm>
              <a:off x="4525193" y="3681942"/>
              <a:ext cx="409575" cy="357188"/>
            </a:xfrm>
            <a:custGeom>
              <a:avLst/>
              <a:gdLst>
                <a:gd name="T0" fmla="*/ 98 w 109"/>
                <a:gd name="T1" fmla="*/ 73 h 95"/>
                <a:gd name="T2" fmla="*/ 71 w 109"/>
                <a:gd name="T3" fmla="*/ 61 h 95"/>
                <a:gd name="T4" fmla="*/ 73 w 109"/>
                <a:gd name="T5" fmla="*/ 55 h 95"/>
                <a:gd name="T6" fmla="*/ 75 w 109"/>
                <a:gd name="T7" fmla="*/ 48 h 95"/>
                <a:gd name="T8" fmla="*/ 77 w 109"/>
                <a:gd name="T9" fmla="*/ 48 h 95"/>
                <a:gd name="T10" fmla="*/ 79 w 109"/>
                <a:gd name="T11" fmla="*/ 35 h 95"/>
                <a:gd name="T12" fmla="*/ 77 w 109"/>
                <a:gd name="T13" fmla="*/ 33 h 95"/>
                <a:gd name="T14" fmla="*/ 76 w 109"/>
                <a:gd name="T15" fmla="*/ 18 h 95"/>
                <a:gd name="T16" fmla="*/ 77 w 109"/>
                <a:gd name="T17" fmla="*/ 18 h 95"/>
                <a:gd name="T18" fmla="*/ 67 w 109"/>
                <a:gd name="T19" fmla="*/ 5 h 95"/>
                <a:gd name="T20" fmla="*/ 54 w 109"/>
                <a:gd name="T21" fmla="*/ 2 h 95"/>
                <a:gd name="T22" fmla="*/ 52 w 109"/>
                <a:gd name="T23" fmla="*/ 2 h 95"/>
                <a:gd name="T24" fmla="*/ 51 w 109"/>
                <a:gd name="T25" fmla="*/ 2 h 95"/>
                <a:gd name="T26" fmla="*/ 32 w 109"/>
                <a:gd name="T27" fmla="*/ 33 h 95"/>
                <a:gd name="T28" fmla="*/ 30 w 109"/>
                <a:gd name="T29" fmla="*/ 35 h 95"/>
                <a:gd name="T30" fmla="*/ 32 w 109"/>
                <a:gd name="T31" fmla="*/ 48 h 95"/>
                <a:gd name="T32" fmla="*/ 34 w 109"/>
                <a:gd name="T33" fmla="*/ 48 h 95"/>
                <a:gd name="T34" fmla="*/ 36 w 109"/>
                <a:gd name="T35" fmla="*/ 55 h 95"/>
                <a:gd name="T36" fmla="*/ 38 w 109"/>
                <a:gd name="T37" fmla="*/ 60 h 95"/>
                <a:gd name="T38" fmla="*/ 11 w 109"/>
                <a:gd name="T39" fmla="*/ 73 h 95"/>
                <a:gd name="T40" fmla="*/ 2 w 109"/>
                <a:gd name="T41" fmla="*/ 95 h 95"/>
                <a:gd name="T42" fmla="*/ 54 w 109"/>
                <a:gd name="T43" fmla="*/ 95 h 95"/>
                <a:gd name="T44" fmla="*/ 107 w 109"/>
                <a:gd name="T45" fmla="*/ 95 h 95"/>
                <a:gd name="T46" fmla="*/ 98 w 109"/>
                <a:gd name="T47" fmla="*/ 7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9" h="95">
                  <a:moveTo>
                    <a:pt x="98" y="73"/>
                  </a:moveTo>
                  <a:cubicBezTo>
                    <a:pt x="86" y="70"/>
                    <a:pt x="73" y="70"/>
                    <a:pt x="71" y="61"/>
                  </a:cubicBezTo>
                  <a:cubicBezTo>
                    <a:pt x="71" y="61"/>
                    <a:pt x="72" y="58"/>
                    <a:pt x="73" y="55"/>
                  </a:cubicBezTo>
                  <a:cubicBezTo>
                    <a:pt x="74" y="51"/>
                    <a:pt x="75" y="48"/>
                    <a:pt x="75" y="48"/>
                  </a:cubicBezTo>
                  <a:cubicBezTo>
                    <a:pt x="75" y="48"/>
                    <a:pt x="76" y="51"/>
                    <a:pt x="77" y="48"/>
                  </a:cubicBezTo>
                  <a:cubicBezTo>
                    <a:pt x="78" y="44"/>
                    <a:pt x="79" y="38"/>
                    <a:pt x="79" y="35"/>
                  </a:cubicBezTo>
                  <a:cubicBezTo>
                    <a:pt x="79" y="33"/>
                    <a:pt x="77" y="33"/>
                    <a:pt x="77" y="33"/>
                  </a:cubicBezTo>
                  <a:cubicBezTo>
                    <a:pt x="77" y="33"/>
                    <a:pt x="78" y="25"/>
                    <a:pt x="76" y="18"/>
                  </a:cubicBezTo>
                  <a:cubicBezTo>
                    <a:pt x="77" y="18"/>
                    <a:pt x="77" y="18"/>
                    <a:pt x="77" y="18"/>
                  </a:cubicBezTo>
                  <a:cubicBezTo>
                    <a:pt x="75" y="13"/>
                    <a:pt x="76" y="8"/>
                    <a:pt x="67" y="5"/>
                  </a:cubicBezTo>
                  <a:cubicBezTo>
                    <a:pt x="64" y="3"/>
                    <a:pt x="60" y="2"/>
                    <a:pt x="54" y="2"/>
                  </a:cubicBezTo>
                  <a:cubicBezTo>
                    <a:pt x="54" y="2"/>
                    <a:pt x="53" y="2"/>
                    <a:pt x="52" y="2"/>
                  </a:cubicBezTo>
                  <a:cubicBezTo>
                    <a:pt x="51" y="2"/>
                    <a:pt x="51" y="2"/>
                    <a:pt x="51" y="2"/>
                  </a:cubicBezTo>
                  <a:cubicBezTo>
                    <a:pt x="25" y="0"/>
                    <a:pt x="32" y="33"/>
                    <a:pt x="32" y="33"/>
                  </a:cubicBezTo>
                  <a:cubicBezTo>
                    <a:pt x="32" y="33"/>
                    <a:pt x="30" y="33"/>
                    <a:pt x="30" y="35"/>
                  </a:cubicBezTo>
                  <a:cubicBezTo>
                    <a:pt x="30" y="38"/>
                    <a:pt x="31" y="44"/>
                    <a:pt x="32" y="48"/>
                  </a:cubicBezTo>
                  <a:cubicBezTo>
                    <a:pt x="33" y="51"/>
                    <a:pt x="34" y="48"/>
                    <a:pt x="34" y="48"/>
                  </a:cubicBezTo>
                  <a:cubicBezTo>
                    <a:pt x="34" y="48"/>
                    <a:pt x="35" y="51"/>
                    <a:pt x="36" y="55"/>
                  </a:cubicBezTo>
                  <a:cubicBezTo>
                    <a:pt x="37" y="58"/>
                    <a:pt x="38" y="60"/>
                    <a:pt x="38" y="60"/>
                  </a:cubicBezTo>
                  <a:cubicBezTo>
                    <a:pt x="36" y="70"/>
                    <a:pt x="23" y="70"/>
                    <a:pt x="11" y="73"/>
                  </a:cubicBezTo>
                  <a:cubicBezTo>
                    <a:pt x="0" y="77"/>
                    <a:pt x="2" y="95"/>
                    <a:pt x="2" y="95"/>
                  </a:cubicBezTo>
                  <a:cubicBezTo>
                    <a:pt x="54" y="95"/>
                    <a:pt x="54" y="95"/>
                    <a:pt x="54" y="95"/>
                  </a:cubicBezTo>
                  <a:cubicBezTo>
                    <a:pt x="107" y="95"/>
                    <a:pt x="107" y="95"/>
                    <a:pt x="107" y="95"/>
                  </a:cubicBezTo>
                  <a:cubicBezTo>
                    <a:pt x="107" y="95"/>
                    <a:pt x="109" y="77"/>
                    <a:pt x="98" y="73"/>
                  </a:cubicBezTo>
                  <a:close/>
                </a:path>
              </a:pathLst>
            </a:custGeom>
            <a:solidFill>
              <a:schemeClr val="accent5"/>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72" name="Rectangle 9"/>
            <p:cNvSpPr/>
            <p:nvPr/>
          </p:nvSpPr>
          <p:spPr>
            <a:xfrm>
              <a:off x="703511" y="3598251"/>
              <a:ext cx="3618435" cy="650947"/>
            </a:xfrm>
            <a:prstGeom prst="rect">
              <a:avLst/>
            </a:prstGeom>
          </p:spPr>
          <p:txBody>
            <a:bodyPr wrap="square">
              <a:spAutoFit/>
            </a:bodyPr>
            <a:lstStyle/>
            <a:p>
              <a:pPr algn="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r"/>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6" name="组合 5"/>
          <p:cNvGrpSpPr/>
          <p:nvPr/>
        </p:nvGrpSpPr>
        <p:grpSpPr>
          <a:xfrm>
            <a:off x="703419" y="1908507"/>
            <a:ext cx="4208484" cy="650947"/>
            <a:chOff x="703511" y="1908506"/>
            <a:chExt cx="4209032" cy="650947"/>
          </a:xfrm>
        </p:grpSpPr>
        <p:grpSp>
          <p:nvGrpSpPr>
            <p:cNvPr id="7335" name="组合 7334"/>
            <p:cNvGrpSpPr/>
            <p:nvPr/>
          </p:nvGrpSpPr>
          <p:grpSpPr>
            <a:xfrm>
              <a:off x="4585518" y="2016655"/>
              <a:ext cx="327025" cy="382588"/>
              <a:chOff x="4628092" y="2016655"/>
              <a:chExt cx="327025" cy="382588"/>
            </a:xfrm>
            <a:solidFill>
              <a:schemeClr val="accent3"/>
            </a:solidFill>
          </p:grpSpPr>
          <p:sp>
            <p:nvSpPr>
              <p:cNvPr id="5400" name="Freeform 1002"/>
              <p:cNvSpPr>
                <a:spLocks noEditPoints="1"/>
              </p:cNvSpPr>
              <p:nvPr/>
            </p:nvSpPr>
            <p:spPr bwMode="auto">
              <a:xfrm>
                <a:off x="4628092" y="2016655"/>
                <a:ext cx="177800" cy="377825"/>
              </a:xfrm>
              <a:custGeom>
                <a:avLst/>
                <a:gdLst>
                  <a:gd name="T0" fmla="*/ 47 w 47"/>
                  <a:gd name="T1" fmla="*/ 31 h 101"/>
                  <a:gd name="T2" fmla="*/ 47 w 47"/>
                  <a:gd name="T3" fmla="*/ 7 h 101"/>
                  <a:gd name="T4" fmla="*/ 39 w 47"/>
                  <a:gd name="T5" fmla="*/ 0 h 101"/>
                  <a:gd name="T6" fmla="*/ 8 w 47"/>
                  <a:gd name="T7" fmla="*/ 0 h 101"/>
                  <a:gd name="T8" fmla="*/ 0 w 47"/>
                  <a:gd name="T9" fmla="*/ 7 h 101"/>
                  <a:gd name="T10" fmla="*/ 0 w 47"/>
                  <a:gd name="T11" fmla="*/ 93 h 101"/>
                  <a:gd name="T12" fmla="*/ 8 w 47"/>
                  <a:gd name="T13" fmla="*/ 101 h 101"/>
                  <a:gd name="T14" fmla="*/ 39 w 47"/>
                  <a:gd name="T15" fmla="*/ 101 h 101"/>
                  <a:gd name="T16" fmla="*/ 47 w 47"/>
                  <a:gd name="T17" fmla="*/ 93 h 101"/>
                  <a:gd name="T18" fmla="*/ 47 w 47"/>
                  <a:gd name="T19" fmla="*/ 92 h 101"/>
                  <a:gd name="T20" fmla="*/ 42 w 47"/>
                  <a:gd name="T21" fmla="*/ 90 h 101"/>
                  <a:gd name="T22" fmla="*/ 34 w 47"/>
                  <a:gd name="T23" fmla="*/ 85 h 101"/>
                  <a:gd name="T24" fmla="*/ 3 w 47"/>
                  <a:gd name="T25" fmla="*/ 85 h 101"/>
                  <a:gd name="T26" fmla="*/ 3 w 47"/>
                  <a:gd name="T27" fmla="*/ 7 h 101"/>
                  <a:gd name="T28" fmla="*/ 43 w 47"/>
                  <a:gd name="T29" fmla="*/ 7 h 101"/>
                  <a:gd name="T30" fmla="*/ 43 w 47"/>
                  <a:gd name="T31" fmla="*/ 32 h 101"/>
                  <a:gd name="T32" fmla="*/ 47 w 47"/>
                  <a:gd name="T33" fmla="*/ 31 h 101"/>
                  <a:gd name="T34" fmla="*/ 22 w 47"/>
                  <a:gd name="T35" fmla="*/ 91 h 101"/>
                  <a:gd name="T36" fmla="*/ 25 w 47"/>
                  <a:gd name="T37" fmla="*/ 91 h 101"/>
                  <a:gd name="T38" fmla="*/ 28 w 47"/>
                  <a:gd name="T39" fmla="*/ 93 h 101"/>
                  <a:gd name="T40" fmla="*/ 25 w 47"/>
                  <a:gd name="T41" fmla="*/ 95 h 101"/>
                  <a:gd name="T42" fmla="*/ 22 w 47"/>
                  <a:gd name="T43" fmla="*/ 95 h 101"/>
                  <a:gd name="T44" fmla="*/ 19 w 47"/>
                  <a:gd name="T45" fmla="*/ 93 h 101"/>
                  <a:gd name="T46" fmla="*/ 22 w 47"/>
                  <a:gd name="T47" fmla="*/ 9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101">
                    <a:moveTo>
                      <a:pt x="47" y="31"/>
                    </a:moveTo>
                    <a:cubicBezTo>
                      <a:pt x="47" y="7"/>
                      <a:pt x="47" y="7"/>
                      <a:pt x="47" y="7"/>
                    </a:cubicBezTo>
                    <a:cubicBezTo>
                      <a:pt x="47" y="3"/>
                      <a:pt x="43" y="0"/>
                      <a:pt x="39" y="0"/>
                    </a:cubicBezTo>
                    <a:cubicBezTo>
                      <a:pt x="8" y="0"/>
                      <a:pt x="8" y="0"/>
                      <a:pt x="8" y="0"/>
                    </a:cubicBezTo>
                    <a:cubicBezTo>
                      <a:pt x="3" y="0"/>
                      <a:pt x="0" y="3"/>
                      <a:pt x="0" y="7"/>
                    </a:cubicBezTo>
                    <a:cubicBezTo>
                      <a:pt x="0" y="93"/>
                      <a:pt x="0" y="93"/>
                      <a:pt x="0" y="93"/>
                    </a:cubicBezTo>
                    <a:cubicBezTo>
                      <a:pt x="0" y="97"/>
                      <a:pt x="3" y="101"/>
                      <a:pt x="8" y="101"/>
                    </a:cubicBezTo>
                    <a:cubicBezTo>
                      <a:pt x="39" y="101"/>
                      <a:pt x="39" y="101"/>
                      <a:pt x="39" y="101"/>
                    </a:cubicBezTo>
                    <a:cubicBezTo>
                      <a:pt x="43" y="101"/>
                      <a:pt x="47" y="97"/>
                      <a:pt x="47" y="93"/>
                    </a:cubicBezTo>
                    <a:cubicBezTo>
                      <a:pt x="47" y="92"/>
                      <a:pt x="47" y="92"/>
                      <a:pt x="47" y="92"/>
                    </a:cubicBezTo>
                    <a:cubicBezTo>
                      <a:pt x="45" y="91"/>
                      <a:pt x="44" y="90"/>
                      <a:pt x="42" y="90"/>
                    </a:cubicBezTo>
                    <a:cubicBezTo>
                      <a:pt x="39" y="88"/>
                      <a:pt x="36" y="87"/>
                      <a:pt x="34" y="85"/>
                    </a:cubicBezTo>
                    <a:cubicBezTo>
                      <a:pt x="3" y="85"/>
                      <a:pt x="3" y="85"/>
                      <a:pt x="3" y="85"/>
                    </a:cubicBezTo>
                    <a:cubicBezTo>
                      <a:pt x="3" y="7"/>
                      <a:pt x="3" y="7"/>
                      <a:pt x="3" y="7"/>
                    </a:cubicBezTo>
                    <a:cubicBezTo>
                      <a:pt x="43" y="7"/>
                      <a:pt x="43" y="7"/>
                      <a:pt x="43" y="7"/>
                    </a:cubicBezTo>
                    <a:cubicBezTo>
                      <a:pt x="43" y="32"/>
                      <a:pt x="43" y="32"/>
                      <a:pt x="43" y="32"/>
                    </a:cubicBezTo>
                    <a:cubicBezTo>
                      <a:pt x="44" y="32"/>
                      <a:pt x="45" y="31"/>
                      <a:pt x="47" y="31"/>
                    </a:cubicBezTo>
                    <a:close/>
                    <a:moveTo>
                      <a:pt x="22" y="91"/>
                    </a:moveTo>
                    <a:cubicBezTo>
                      <a:pt x="25" y="91"/>
                      <a:pt x="25" y="91"/>
                      <a:pt x="25" y="91"/>
                    </a:cubicBezTo>
                    <a:cubicBezTo>
                      <a:pt x="26" y="91"/>
                      <a:pt x="28" y="92"/>
                      <a:pt x="28" y="93"/>
                    </a:cubicBezTo>
                    <a:cubicBezTo>
                      <a:pt x="28" y="94"/>
                      <a:pt x="26" y="95"/>
                      <a:pt x="25" y="95"/>
                    </a:cubicBezTo>
                    <a:cubicBezTo>
                      <a:pt x="22" y="95"/>
                      <a:pt x="22" y="95"/>
                      <a:pt x="22" y="95"/>
                    </a:cubicBezTo>
                    <a:cubicBezTo>
                      <a:pt x="20" y="95"/>
                      <a:pt x="19" y="94"/>
                      <a:pt x="19" y="93"/>
                    </a:cubicBezTo>
                    <a:cubicBezTo>
                      <a:pt x="19" y="92"/>
                      <a:pt x="20" y="91"/>
                      <a:pt x="22"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01" name="Freeform 1003"/>
              <p:cNvSpPr/>
              <p:nvPr/>
            </p:nvSpPr>
            <p:spPr bwMode="auto">
              <a:xfrm>
                <a:off x="4699530" y="2083330"/>
                <a:ext cx="90488" cy="90488"/>
              </a:xfrm>
              <a:custGeom>
                <a:avLst/>
                <a:gdLst>
                  <a:gd name="T0" fmla="*/ 9 w 24"/>
                  <a:gd name="T1" fmla="*/ 24 h 24"/>
                  <a:gd name="T2" fmla="*/ 7 w 24"/>
                  <a:gd name="T3" fmla="*/ 20 h 24"/>
                  <a:gd name="T4" fmla="*/ 3 w 24"/>
                  <a:gd name="T5" fmla="*/ 12 h 24"/>
                  <a:gd name="T6" fmla="*/ 12 w 24"/>
                  <a:gd name="T7" fmla="*/ 3 h 24"/>
                  <a:gd name="T8" fmla="*/ 21 w 24"/>
                  <a:gd name="T9" fmla="*/ 12 h 24"/>
                  <a:gd name="T10" fmla="*/ 21 w 24"/>
                  <a:gd name="T11" fmla="*/ 14 h 24"/>
                  <a:gd name="T12" fmla="*/ 23 w 24"/>
                  <a:gd name="T13" fmla="*/ 18 h 24"/>
                  <a:gd name="T14" fmla="*/ 24 w 24"/>
                  <a:gd name="T15" fmla="*/ 12 h 24"/>
                  <a:gd name="T16" fmla="*/ 12 w 24"/>
                  <a:gd name="T17" fmla="*/ 0 h 24"/>
                  <a:gd name="T18" fmla="*/ 0 w 24"/>
                  <a:gd name="T19" fmla="*/ 12 h 24"/>
                  <a:gd name="T20" fmla="*/ 9 w 24"/>
                  <a:gd name="T2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9" y="24"/>
                    </a:moveTo>
                    <a:cubicBezTo>
                      <a:pt x="7" y="20"/>
                      <a:pt x="7" y="20"/>
                      <a:pt x="7" y="20"/>
                    </a:cubicBezTo>
                    <a:cubicBezTo>
                      <a:pt x="5" y="18"/>
                      <a:pt x="3" y="15"/>
                      <a:pt x="3" y="12"/>
                    </a:cubicBezTo>
                    <a:cubicBezTo>
                      <a:pt x="3" y="7"/>
                      <a:pt x="7" y="3"/>
                      <a:pt x="12" y="3"/>
                    </a:cubicBezTo>
                    <a:cubicBezTo>
                      <a:pt x="17" y="3"/>
                      <a:pt x="21" y="7"/>
                      <a:pt x="21" y="12"/>
                    </a:cubicBezTo>
                    <a:cubicBezTo>
                      <a:pt x="21" y="13"/>
                      <a:pt x="21" y="13"/>
                      <a:pt x="21" y="14"/>
                    </a:cubicBezTo>
                    <a:cubicBezTo>
                      <a:pt x="23" y="18"/>
                      <a:pt x="23" y="18"/>
                      <a:pt x="23" y="18"/>
                    </a:cubicBezTo>
                    <a:cubicBezTo>
                      <a:pt x="23" y="16"/>
                      <a:pt x="24" y="14"/>
                      <a:pt x="24" y="12"/>
                    </a:cubicBezTo>
                    <a:cubicBezTo>
                      <a:pt x="24" y="5"/>
                      <a:pt x="19" y="0"/>
                      <a:pt x="12" y="0"/>
                    </a:cubicBezTo>
                    <a:cubicBezTo>
                      <a:pt x="5" y="0"/>
                      <a:pt x="0" y="5"/>
                      <a:pt x="0" y="12"/>
                    </a:cubicBezTo>
                    <a:cubicBezTo>
                      <a:pt x="0" y="18"/>
                      <a:pt x="4" y="22"/>
                      <a:pt x="9"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02" name="Freeform 1004"/>
              <p:cNvSpPr/>
              <p:nvPr/>
            </p:nvSpPr>
            <p:spPr bwMode="auto">
              <a:xfrm>
                <a:off x="4710642" y="2102380"/>
                <a:ext cx="244475" cy="296863"/>
              </a:xfrm>
              <a:custGeom>
                <a:avLst/>
                <a:gdLst>
                  <a:gd name="T0" fmla="*/ 4 w 65"/>
                  <a:gd name="T1" fmla="*/ 10 h 79"/>
                  <a:gd name="T2" fmla="*/ 14 w 65"/>
                  <a:gd name="T3" fmla="*/ 5 h 79"/>
                  <a:gd name="T4" fmla="*/ 27 w 65"/>
                  <a:gd name="T5" fmla="*/ 34 h 79"/>
                  <a:gd name="T6" fmla="*/ 20 w 65"/>
                  <a:gd name="T7" fmla="*/ 19 h 79"/>
                  <a:gd name="T8" fmla="*/ 29 w 65"/>
                  <a:gd name="T9" fmla="*/ 15 h 79"/>
                  <a:gd name="T10" fmla="*/ 37 w 65"/>
                  <a:gd name="T11" fmla="*/ 32 h 79"/>
                  <a:gd name="T12" fmla="*/ 30 w 65"/>
                  <a:gd name="T13" fmla="*/ 18 h 79"/>
                  <a:gd name="T14" fmla="*/ 42 w 65"/>
                  <a:gd name="T15" fmla="*/ 15 h 79"/>
                  <a:gd name="T16" fmla="*/ 49 w 65"/>
                  <a:gd name="T17" fmla="*/ 30 h 79"/>
                  <a:gd name="T18" fmla="*/ 44 w 65"/>
                  <a:gd name="T19" fmla="*/ 20 h 79"/>
                  <a:gd name="T20" fmla="*/ 55 w 65"/>
                  <a:gd name="T21" fmla="*/ 18 h 79"/>
                  <a:gd name="T22" fmla="*/ 63 w 65"/>
                  <a:gd name="T23" fmla="*/ 44 h 79"/>
                  <a:gd name="T24" fmla="*/ 63 w 65"/>
                  <a:gd name="T25" fmla="*/ 67 h 79"/>
                  <a:gd name="T26" fmla="*/ 41 w 65"/>
                  <a:gd name="T27" fmla="*/ 77 h 79"/>
                  <a:gd name="T28" fmla="*/ 23 w 65"/>
                  <a:gd name="T29" fmla="*/ 62 h 79"/>
                  <a:gd name="T30" fmla="*/ 2 w 65"/>
                  <a:gd name="T31" fmla="*/ 49 h 79"/>
                  <a:gd name="T32" fmla="*/ 4 w 65"/>
                  <a:gd name="T33" fmla="*/ 42 h 79"/>
                  <a:gd name="T34" fmla="*/ 21 w 65"/>
                  <a:gd name="T35" fmla="*/ 45 h 79"/>
                  <a:gd name="T36" fmla="*/ 19 w 65"/>
                  <a:gd name="T37" fmla="*/ 41 h 79"/>
                  <a:gd name="T38" fmla="*/ 4 w 65"/>
                  <a:gd name="T39" fmla="*/ 1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 h="79">
                    <a:moveTo>
                      <a:pt x="4" y="10"/>
                    </a:moveTo>
                    <a:cubicBezTo>
                      <a:pt x="2" y="4"/>
                      <a:pt x="11" y="0"/>
                      <a:pt x="14" y="5"/>
                    </a:cubicBezTo>
                    <a:cubicBezTo>
                      <a:pt x="16" y="10"/>
                      <a:pt x="27" y="34"/>
                      <a:pt x="27" y="34"/>
                    </a:cubicBezTo>
                    <a:cubicBezTo>
                      <a:pt x="27" y="34"/>
                      <a:pt x="22" y="24"/>
                      <a:pt x="20" y="19"/>
                    </a:cubicBezTo>
                    <a:cubicBezTo>
                      <a:pt x="18" y="15"/>
                      <a:pt x="27" y="10"/>
                      <a:pt x="29" y="15"/>
                    </a:cubicBezTo>
                    <a:cubicBezTo>
                      <a:pt x="31" y="19"/>
                      <a:pt x="37" y="32"/>
                      <a:pt x="37" y="32"/>
                    </a:cubicBezTo>
                    <a:cubicBezTo>
                      <a:pt x="37" y="32"/>
                      <a:pt x="33" y="22"/>
                      <a:pt x="30" y="18"/>
                    </a:cubicBezTo>
                    <a:cubicBezTo>
                      <a:pt x="28" y="13"/>
                      <a:pt x="40" y="11"/>
                      <a:pt x="42" y="15"/>
                    </a:cubicBezTo>
                    <a:cubicBezTo>
                      <a:pt x="44" y="20"/>
                      <a:pt x="49" y="30"/>
                      <a:pt x="49" y="30"/>
                    </a:cubicBezTo>
                    <a:cubicBezTo>
                      <a:pt x="49" y="30"/>
                      <a:pt x="46" y="25"/>
                      <a:pt x="44" y="20"/>
                    </a:cubicBezTo>
                    <a:cubicBezTo>
                      <a:pt x="42" y="15"/>
                      <a:pt x="52" y="13"/>
                      <a:pt x="55" y="18"/>
                    </a:cubicBezTo>
                    <a:cubicBezTo>
                      <a:pt x="57" y="23"/>
                      <a:pt x="64" y="38"/>
                      <a:pt x="63" y="44"/>
                    </a:cubicBezTo>
                    <a:cubicBezTo>
                      <a:pt x="63" y="49"/>
                      <a:pt x="65" y="66"/>
                      <a:pt x="63" y="67"/>
                    </a:cubicBezTo>
                    <a:cubicBezTo>
                      <a:pt x="60" y="69"/>
                      <a:pt x="44" y="76"/>
                      <a:pt x="41" y="77"/>
                    </a:cubicBezTo>
                    <a:cubicBezTo>
                      <a:pt x="39" y="79"/>
                      <a:pt x="38" y="70"/>
                      <a:pt x="23" y="62"/>
                    </a:cubicBezTo>
                    <a:cubicBezTo>
                      <a:pt x="4" y="53"/>
                      <a:pt x="3" y="51"/>
                      <a:pt x="2" y="49"/>
                    </a:cubicBezTo>
                    <a:cubicBezTo>
                      <a:pt x="0" y="46"/>
                      <a:pt x="2" y="43"/>
                      <a:pt x="4" y="42"/>
                    </a:cubicBezTo>
                    <a:cubicBezTo>
                      <a:pt x="7" y="40"/>
                      <a:pt x="23" y="50"/>
                      <a:pt x="21" y="45"/>
                    </a:cubicBezTo>
                    <a:cubicBezTo>
                      <a:pt x="19" y="41"/>
                      <a:pt x="19" y="41"/>
                      <a:pt x="19" y="41"/>
                    </a:cubicBezTo>
                    <a:cubicBezTo>
                      <a:pt x="19" y="41"/>
                      <a:pt x="6" y="14"/>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073" name="Rectangle 9"/>
            <p:cNvSpPr/>
            <p:nvPr/>
          </p:nvSpPr>
          <p:spPr>
            <a:xfrm>
              <a:off x="703511" y="1908506"/>
              <a:ext cx="3618435" cy="650947"/>
            </a:xfrm>
            <a:prstGeom prst="rect">
              <a:avLst/>
            </a:prstGeom>
          </p:spPr>
          <p:txBody>
            <a:bodyPr wrap="square">
              <a:spAutoFit/>
            </a:bodyPr>
            <a:lstStyle/>
            <a:p>
              <a:pPr algn="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r"/>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sp>
        <p:nvSpPr>
          <p:cNvPr id="3" name="标题 2"/>
          <p:cNvSpPr>
            <a:spLocks noGrp="1"/>
          </p:cNvSpPr>
          <p:nvPr>
            <p:ph type="title"/>
          </p:nvPr>
        </p:nvSpPr>
        <p:spPr/>
        <p:txBody>
          <a:bodyPr>
            <a:normAutofit fontScale="90000"/>
          </a:bodyPr>
          <a:lstStyle/>
          <a:p>
            <a:r>
              <a:rPr lang="zh-CN" altLang="en-US" smtClean="0">
                <a:sym typeface="+mn-lt"/>
              </a:rPr>
              <a:t>单击此处添加标题</a:t>
            </a:r>
            <a:endParaRPr lang="zh-CN" altLang="en-US" dirty="0">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wipe/>
      </p:transition>
    </mc:Choice>
    <mc:Fallback>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4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60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80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100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9426" y="850963"/>
            <a:ext cx="12287894" cy="6069150"/>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31510" y="0"/>
            <a:ext cx="3567812" cy="2455467"/>
          </a:xfrm>
          <a:prstGeom prst="rect">
            <a:avLst/>
          </a:prstGeom>
        </p:spPr>
      </p:pic>
      <p:pic>
        <p:nvPicPr>
          <p:cNvPr id="18" name="图片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34566" y="250333"/>
            <a:ext cx="4248472" cy="6669781"/>
          </a:xfrm>
          <a:prstGeom prst="rect">
            <a:avLst/>
          </a:prstGeom>
        </p:spPr>
      </p:pic>
      <p:grpSp>
        <p:nvGrpSpPr>
          <p:cNvPr id="19" name="组合 18"/>
          <p:cNvGrpSpPr/>
          <p:nvPr/>
        </p:nvGrpSpPr>
        <p:grpSpPr>
          <a:xfrm>
            <a:off x="5015086" y="1628800"/>
            <a:ext cx="586258" cy="586258"/>
            <a:chOff x="5490034" y="1860473"/>
            <a:chExt cx="586258" cy="586258"/>
          </a:xfrm>
        </p:grpSpPr>
        <p:sp>
          <p:nvSpPr>
            <p:cNvPr id="20" name="椭圆 19"/>
            <p:cNvSpPr/>
            <p:nvPr/>
          </p:nvSpPr>
          <p:spPr>
            <a:xfrm>
              <a:off x="5490034" y="1860473"/>
              <a:ext cx="586258" cy="5862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endParaRPr>
            </a:p>
          </p:txBody>
        </p:sp>
        <p:sp>
          <p:nvSpPr>
            <p:cNvPr id="21" name="TextBox 20"/>
            <p:cNvSpPr txBox="1"/>
            <p:nvPr/>
          </p:nvSpPr>
          <p:spPr>
            <a:xfrm>
              <a:off x="5508088" y="1891992"/>
              <a:ext cx="550151" cy="523220"/>
            </a:xfrm>
            <a:prstGeom prst="rect">
              <a:avLst/>
            </a:prstGeom>
            <a:noFill/>
          </p:spPr>
          <p:txBody>
            <a:bodyPr wrap="none" rtlCol="0">
              <a:spAutoFit/>
            </a:bodyPr>
            <a:lstStyle/>
            <a:p>
              <a:pPr algn="ctr"/>
              <a:r>
                <a:rPr lang="en-US" altLang="zh-CN" sz="2800" dirty="0" smtClean="0">
                  <a:solidFill>
                    <a:schemeClr val="bg1"/>
                  </a:solidFill>
                </a:rPr>
                <a:t>04</a:t>
              </a:r>
              <a:endParaRPr lang="zh-CN" altLang="en-US" sz="2800" dirty="0">
                <a:solidFill>
                  <a:schemeClr val="bg1"/>
                </a:solidFill>
              </a:endParaRPr>
            </a:p>
          </p:txBody>
        </p:sp>
      </p:grpSp>
      <p:sp>
        <p:nvSpPr>
          <p:cNvPr id="22" name="TextBox 21"/>
          <p:cNvSpPr txBox="1"/>
          <p:nvPr/>
        </p:nvSpPr>
        <p:spPr>
          <a:xfrm>
            <a:off x="5663158" y="1629542"/>
            <a:ext cx="3057247" cy="584775"/>
          </a:xfrm>
          <a:prstGeom prst="rect">
            <a:avLst/>
          </a:prstGeom>
          <a:noFill/>
        </p:spPr>
        <p:txBody>
          <a:bodyPr wrap="none" rtlCol="0">
            <a:spAutoFit/>
          </a:bodyPr>
          <a:lstStyle/>
          <a:p>
            <a:r>
              <a:rPr lang="zh-CN" altLang="en-US" sz="3200" b="1" dirty="0" smtClean="0">
                <a:solidFill>
                  <a:schemeClr val="bg2"/>
                </a:solidFill>
              </a:rPr>
              <a:t>单击添加主标题</a:t>
            </a:r>
            <a:endParaRPr lang="zh-CN" altLang="en-US" sz="3200" b="1" dirty="0">
              <a:solidFill>
                <a:schemeClr val="bg2"/>
              </a:solidFill>
            </a:endParaRPr>
          </a:p>
        </p:txBody>
      </p:sp>
      <p:sp>
        <p:nvSpPr>
          <p:cNvPr id="23" name="TextBox 22"/>
          <p:cNvSpPr txBox="1"/>
          <p:nvPr/>
        </p:nvSpPr>
        <p:spPr>
          <a:xfrm>
            <a:off x="4150990" y="2309132"/>
            <a:ext cx="5472608" cy="553998"/>
          </a:xfrm>
          <a:prstGeom prst="rect">
            <a:avLst/>
          </a:prstGeom>
          <a:noFill/>
          <a:effectLst/>
        </p:spPr>
        <p:txBody>
          <a:bodyPr wrap="square" rtlCol="0">
            <a:spAutoFit/>
          </a:bodyPr>
          <a:lstStyle/>
          <a:p>
            <a:pPr algn="ctr"/>
            <a:r>
              <a:rPr lang="en-US" altLang="zh-CN" sz="1000" dirty="0">
                <a:solidFill>
                  <a:schemeClr val="bg1">
                    <a:lumMod val="50000"/>
                  </a:schemeClr>
                </a:solidFill>
                <a:latin typeface="微软雅黑" panose="020B0503020204020204" pitchFamily="34" charset="-122"/>
                <a:ea typeface="微软雅黑" panose="020B0503020204020204" pitchFamily="34" charset="-122"/>
              </a:rPr>
              <a:t>Your content to play here, or through your copy, </a:t>
            </a:r>
            <a:r>
              <a:rPr lang="en-US" altLang="zh-CN" sz="1000" dirty="0" smtClean="0">
                <a:solidFill>
                  <a:schemeClr val="bg1">
                    <a:lumMod val="50000"/>
                  </a:schemeClr>
                </a:solidFill>
                <a:latin typeface="微软雅黑" panose="020B0503020204020204" pitchFamily="34" charset="-122"/>
                <a:ea typeface="微软雅黑" panose="020B0503020204020204" pitchFamily="34" charset="-122"/>
              </a:rPr>
              <a:t>paste in this box, and select only </a:t>
            </a:r>
          </a:p>
          <a:p>
            <a:pPr algn="ctr"/>
            <a:r>
              <a:rPr lang="en-US" altLang="zh-CN" sz="1000" dirty="0" smtClean="0">
                <a:solidFill>
                  <a:schemeClr val="bg1">
                    <a:lumMod val="50000"/>
                  </a:schemeClr>
                </a:solidFill>
                <a:latin typeface="微软雅黑" panose="020B0503020204020204" pitchFamily="34" charset="-122"/>
                <a:ea typeface="微软雅黑" panose="020B0503020204020204" pitchFamily="34" charset="-122"/>
              </a:rPr>
              <a:t>the text. Your content to play here, or through your copy, paste in </a:t>
            </a:r>
          </a:p>
          <a:p>
            <a:pPr algn="ctr"/>
            <a:r>
              <a:rPr lang="en-US" altLang="zh-CN" sz="1000" dirty="0" smtClean="0">
                <a:solidFill>
                  <a:schemeClr val="bg1">
                    <a:lumMod val="50000"/>
                  </a:schemeClr>
                </a:solidFill>
                <a:latin typeface="微软雅黑" panose="020B0503020204020204" pitchFamily="34" charset="-122"/>
                <a:ea typeface="微软雅黑" panose="020B0503020204020204" pitchFamily="34" charset="-122"/>
              </a:rPr>
              <a:t>this box, and select only the text.</a:t>
            </a:r>
            <a:endParaRPr lang="en-US" altLang="zh-CN" sz="10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wipe/>
      </p:transition>
    </mc:Choice>
    <mc:Fallback>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22" presetClass="entr" presetSubtype="2"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right)">
                                      <p:cBhvr>
                                        <p:cTn id="12" dur="1000"/>
                                        <p:tgtEl>
                                          <p:spTgt spid="16"/>
                                        </p:tgtEl>
                                      </p:cBhvr>
                                    </p:animEffect>
                                  </p:childTnLst>
                                </p:cTn>
                              </p:par>
                              <p:par>
                                <p:cTn id="13" presetID="47"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800"/>
                                        <p:tgtEl>
                                          <p:spTgt spid="17"/>
                                        </p:tgtEl>
                                      </p:cBhvr>
                                    </p:animEffect>
                                    <p:anim calcmode="lin" valueType="num">
                                      <p:cBhvr>
                                        <p:cTn id="16" dur="1800" fill="hold"/>
                                        <p:tgtEl>
                                          <p:spTgt spid="17"/>
                                        </p:tgtEl>
                                        <p:attrNameLst>
                                          <p:attrName>ppt_x</p:attrName>
                                        </p:attrNameLst>
                                      </p:cBhvr>
                                      <p:tavLst>
                                        <p:tav tm="0">
                                          <p:val>
                                            <p:strVal val="#ppt_x"/>
                                          </p:val>
                                        </p:tav>
                                        <p:tav tm="100000">
                                          <p:val>
                                            <p:strVal val="#ppt_x"/>
                                          </p:val>
                                        </p:tav>
                                      </p:tavLst>
                                    </p:anim>
                                    <p:anim calcmode="lin" valueType="num">
                                      <p:cBhvr>
                                        <p:cTn id="17" dur="1800" fill="hold"/>
                                        <p:tgtEl>
                                          <p:spTgt spid="17"/>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childTnLst>
                          </p:cTn>
                        </p:par>
                        <p:par>
                          <p:cTn id="24" fill="hold">
                            <p:stCondLst>
                              <p:cond delay="1500"/>
                            </p:stCondLst>
                            <p:childTnLst>
                              <p:par>
                                <p:cTn id="25" presetID="12" presetClass="entr" presetSubtype="8"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p:tgtEl>
                                          <p:spTgt spid="22"/>
                                        </p:tgtEl>
                                        <p:attrNameLst>
                                          <p:attrName>ppt_x</p:attrName>
                                        </p:attrNameLst>
                                      </p:cBhvr>
                                      <p:tavLst>
                                        <p:tav tm="0">
                                          <p:val>
                                            <p:strVal val="#ppt_x-#ppt_w*1.125000"/>
                                          </p:val>
                                        </p:tav>
                                        <p:tav tm="100000">
                                          <p:val>
                                            <p:strVal val="#ppt_x"/>
                                          </p:val>
                                        </p:tav>
                                      </p:tavLst>
                                    </p:anim>
                                    <p:animEffect transition="in" filter="wipe(right)">
                                      <p:cBhvr>
                                        <p:cTn id="28" dur="500"/>
                                        <p:tgtEl>
                                          <p:spTgt spid="22"/>
                                        </p:tgtEl>
                                      </p:cBhvr>
                                    </p:animEffect>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74599" y="2920506"/>
            <a:ext cx="10698885" cy="2053662"/>
            <a:chOff x="774700" y="2920506"/>
            <a:chExt cx="10700278" cy="2053662"/>
          </a:xfrm>
        </p:grpSpPr>
        <p:grpSp>
          <p:nvGrpSpPr>
            <p:cNvPr id="2955" name="组合 2954"/>
            <p:cNvGrpSpPr/>
            <p:nvPr/>
          </p:nvGrpSpPr>
          <p:grpSpPr>
            <a:xfrm>
              <a:off x="774700" y="2920506"/>
              <a:ext cx="10700278" cy="2053662"/>
              <a:chOff x="975255" y="2887133"/>
              <a:chExt cx="11888787" cy="2281768"/>
            </a:xfrm>
          </p:grpSpPr>
          <p:sp>
            <p:nvSpPr>
              <p:cNvPr id="2716" name="Freeform 367"/>
              <p:cNvSpPr/>
              <p:nvPr/>
            </p:nvSpPr>
            <p:spPr bwMode="auto">
              <a:xfrm>
                <a:off x="975255" y="2887133"/>
                <a:ext cx="2171700" cy="1087438"/>
              </a:xfrm>
              <a:custGeom>
                <a:avLst/>
                <a:gdLst>
                  <a:gd name="T0" fmla="*/ 290 w 579"/>
                  <a:gd name="T1" fmla="*/ 0 h 290"/>
                  <a:gd name="T2" fmla="*/ 0 w 579"/>
                  <a:gd name="T3" fmla="*/ 290 h 290"/>
                  <a:gd name="T4" fmla="*/ 579 w 579"/>
                  <a:gd name="T5" fmla="*/ 290 h 290"/>
                  <a:gd name="T6" fmla="*/ 290 w 579"/>
                  <a:gd name="T7" fmla="*/ 0 h 290"/>
                </a:gdLst>
                <a:ahLst/>
                <a:cxnLst>
                  <a:cxn ang="0">
                    <a:pos x="T0" y="T1"/>
                  </a:cxn>
                  <a:cxn ang="0">
                    <a:pos x="T2" y="T3"/>
                  </a:cxn>
                  <a:cxn ang="0">
                    <a:pos x="T4" y="T5"/>
                  </a:cxn>
                  <a:cxn ang="0">
                    <a:pos x="T6" y="T7"/>
                  </a:cxn>
                </a:cxnLst>
                <a:rect l="0" t="0" r="r" b="b"/>
                <a:pathLst>
                  <a:path w="579" h="290">
                    <a:moveTo>
                      <a:pt x="290" y="0"/>
                    </a:moveTo>
                    <a:cubicBezTo>
                      <a:pt x="130" y="0"/>
                      <a:pt x="0" y="130"/>
                      <a:pt x="0" y="290"/>
                    </a:cubicBezTo>
                    <a:cubicBezTo>
                      <a:pt x="579" y="290"/>
                      <a:pt x="579" y="290"/>
                      <a:pt x="579" y="290"/>
                    </a:cubicBezTo>
                    <a:cubicBezTo>
                      <a:pt x="579" y="130"/>
                      <a:pt x="450" y="0"/>
                      <a:pt x="29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719" name="Freeform 370"/>
              <p:cNvSpPr/>
              <p:nvPr/>
            </p:nvSpPr>
            <p:spPr bwMode="auto">
              <a:xfrm>
                <a:off x="5833005" y="2887133"/>
                <a:ext cx="2173288" cy="1087438"/>
              </a:xfrm>
              <a:custGeom>
                <a:avLst/>
                <a:gdLst>
                  <a:gd name="T0" fmla="*/ 289 w 579"/>
                  <a:gd name="T1" fmla="*/ 0 h 290"/>
                  <a:gd name="T2" fmla="*/ 0 w 579"/>
                  <a:gd name="T3" fmla="*/ 290 h 290"/>
                  <a:gd name="T4" fmla="*/ 579 w 579"/>
                  <a:gd name="T5" fmla="*/ 290 h 290"/>
                  <a:gd name="T6" fmla="*/ 289 w 579"/>
                  <a:gd name="T7" fmla="*/ 0 h 290"/>
                </a:gdLst>
                <a:ahLst/>
                <a:cxnLst>
                  <a:cxn ang="0">
                    <a:pos x="T0" y="T1"/>
                  </a:cxn>
                  <a:cxn ang="0">
                    <a:pos x="T2" y="T3"/>
                  </a:cxn>
                  <a:cxn ang="0">
                    <a:pos x="T4" y="T5"/>
                  </a:cxn>
                  <a:cxn ang="0">
                    <a:pos x="T6" y="T7"/>
                  </a:cxn>
                </a:cxnLst>
                <a:rect l="0" t="0" r="r" b="b"/>
                <a:pathLst>
                  <a:path w="579" h="290">
                    <a:moveTo>
                      <a:pt x="289" y="0"/>
                    </a:moveTo>
                    <a:cubicBezTo>
                      <a:pt x="129" y="0"/>
                      <a:pt x="0" y="130"/>
                      <a:pt x="0" y="290"/>
                    </a:cubicBezTo>
                    <a:cubicBezTo>
                      <a:pt x="579" y="290"/>
                      <a:pt x="579" y="290"/>
                      <a:pt x="579" y="290"/>
                    </a:cubicBezTo>
                    <a:cubicBezTo>
                      <a:pt x="579" y="130"/>
                      <a:pt x="449" y="0"/>
                      <a:pt x="289"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720" name="Freeform 371"/>
              <p:cNvSpPr/>
              <p:nvPr/>
            </p:nvSpPr>
            <p:spPr bwMode="auto">
              <a:xfrm>
                <a:off x="3402543" y="3974571"/>
                <a:ext cx="2176463" cy="1084263"/>
              </a:xfrm>
              <a:custGeom>
                <a:avLst/>
                <a:gdLst>
                  <a:gd name="T0" fmla="*/ 290 w 580"/>
                  <a:gd name="T1" fmla="*/ 289 h 289"/>
                  <a:gd name="T2" fmla="*/ 580 w 580"/>
                  <a:gd name="T3" fmla="*/ 0 h 289"/>
                  <a:gd name="T4" fmla="*/ 0 w 580"/>
                  <a:gd name="T5" fmla="*/ 0 h 289"/>
                  <a:gd name="T6" fmla="*/ 290 w 580"/>
                  <a:gd name="T7" fmla="*/ 289 h 289"/>
                </a:gdLst>
                <a:ahLst/>
                <a:cxnLst>
                  <a:cxn ang="0">
                    <a:pos x="T0" y="T1"/>
                  </a:cxn>
                  <a:cxn ang="0">
                    <a:pos x="T2" y="T3"/>
                  </a:cxn>
                  <a:cxn ang="0">
                    <a:pos x="T4" y="T5"/>
                  </a:cxn>
                  <a:cxn ang="0">
                    <a:pos x="T6" y="T7"/>
                  </a:cxn>
                </a:cxnLst>
                <a:rect l="0" t="0" r="r" b="b"/>
                <a:pathLst>
                  <a:path w="580" h="289">
                    <a:moveTo>
                      <a:pt x="290" y="289"/>
                    </a:moveTo>
                    <a:cubicBezTo>
                      <a:pt x="450" y="289"/>
                      <a:pt x="580" y="160"/>
                      <a:pt x="580" y="0"/>
                    </a:cubicBezTo>
                    <a:cubicBezTo>
                      <a:pt x="0" y="0"/>
                      <a:pt x="0" y="0"/>
                      <a:pt x="0" y="0"/>
                    </a:cubicBezTo>
                    <a:cubicBezTo>
                      <a:pt x="0" y="160"/>
                      <a:pt x="130" y="289"/>
                      <a:pt x="290" y="289"/>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619" name="Freeform 370"/>
              <p:cNvSpPr/>
              <p:nvPr/>
            </p:nvSpPr>
            <p:spPr bwMode="auto">
              <a:xfrm>
                <a:off x="10690754" y="2997200"/>
                <a:ext cx="2173288" cy="1087438"/>
              </a:xfrm>
              <a:custGeom>
                <a:avLst/>
                <a:gdLst>
                  <a:gd name="T0" fmla="*/ 289 w 579"/>
                  <a:gd name="T1" fmla="*/ 0 h 290"/>
                  <a:gd name="T2" fmla="*/ 0 w 579"/>
                  <a:gd name="T3" fmla="*/ 290 h 290"/>
                  <a:gd name="T4" fmla="*/ 579 w 579"/>
                  <a:gd name="T5" fmla="*/ 290 h 290"/>
                  <a:gd name="T6" fmla="*/ 289 w 579"/>
                  <a:gd name="T7" fmla="*/ 0 h 290"/>
                </a:gdLst>
                <a:ahLst/>
                <a:cxnLst>
                  <a:cxn ang="0">
                    <a:pos x="T0" y="T1"/>
                  </a:cxn>
                  <a:cxn ang="0">
                    <a:pos x="T2" y="T3"/>
                  </a:cxn>
                  <a:cxn ang="0">
                    <a:pos x="T4" y="T5"/>
                  </a:cxn>
                  <a:cxn ang="0">
                    <a:pos x="T6" y="T7"/>
                  </a:cxn>
                </a:cxnLst>
                <a:rect l="0" t="0" r="r" b="b"/>
                <a:pathLst>
                  <a:path w="579" h="290">
                    <a:moveTo>
                      <a:pt x="289" y="0"/>
                    </a:moveTo>
                    <a:cubicBezTo>
                      <a:pt x="129" y="0"/>
                      <a:pt x="0" y="130"/>
                      <a:pt x="0" y="290"/>
                    </a:cubicBezTo>
                    <a:cubicBezTo>
                      <a:pt x="579" y="290"/>
                      <a:pt x="579" y="290"/>
                      <a:pt x="579" y="290"/>
                    </a:cubicBezTo>
                    <a:cubicBezTo>
                      <a:pt x="579" y="130"/>
                      <a:pt x="449" y="0"/>
                      <a:pt x="28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620" name="Freeform 371"/>
              <p:cNvSpPr/>
              <p:nvPr/>
            </p:nvSpPr>
            <p:spPr bwMode="auto">
              <a:xfrm>
                <a:off x="8260292" y="4084638"/>
                <a:ext cx="2176463" cy="1084263"/>
              </a:xfrm>
              <a:custGeom>
                <a:avLst/>
                <a:gdLst>
                  <a:gd name="T0" fmla="*/ 290 w 580"/>
                  <a:gd name="T1" fmla="*/ 289 h 289"/>
                  <a:gd name="T2" fmla="*/ 580 w 580"/>
                  <a:gd name="T3" fmla="*/ 0 h 289"/>
                  <a:gd name="T4" fmla="*/ 0 w 580"/>
                  <a:gd name="T5" fmla="*/ 0 h 289"/>
                  <a:gd name="T6" fmla="*/ 290 w 580"/>
                  <a:gd name="T7" fmla="*/ 289 h 289"/>
                </a:gdLst>
                <a:ahLst/>
                <a:cxnLst>
                  <a:cxn ang="0">
                    <a:pos x="T0" y="T1"/>
                  </a:cxn>
                  <a:cxn ang="0">
                    <a:pos x="T2" y="T3"/>
                  </a:cxn>
                  <a:cxn ang="0">
                    <a:pos x="T4" y="T5"/>
                  </a:cxn>
                  <a:cxn ang="0">
                    <a:pos x="T6" y="T7"/>
                  </a:cxn>
                </a:cxnLst>
                <a:rect l="0" t="0" r="r" b="b"/>
                <a:pathLst>
                  <a:path w="580" h="289">
                    <a:moveTo>
                      <a:pt x="290" y="289"/>
                    </a:moveTo>
                    <a:cubicBezTo>
                      <a:pt x="450" y="289"/>
                      <a:pt x="580" y="160"/>
                      <a:pt x="580" y="0"/>
                    </a:cubicBezTo>
                    <a:cubicBezTo>
                      <a:pt x="0" y="0"/>
                      <a:pt x="0" y="0"/>
                      <a:pt x="0" y="0"/>
                    </a:cubicBezTo>
                    <a:cubicBezTo>
                      <a:pt x="0" y="160"/>
                      <a:pt x="130" y="289"/>
                      <a:pt x="290" y="289"/>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622" name="文本框 621"/>
            <p:cNvSpPr txBox="1"/>
            <p:nvPr/>
          </p:nvSpPr>
          <p:spPr>
            <a:xfrm>
              <a:off x="1332598" y="3185768"/>
              <a:ext cx="838801" cy="646331"/>
            </a:xfrm>
            <a:prstGeom prst="rect">
              <a:avLst/>
            </a:prstGeom>
            <a:noFill/>
          </p:spPr>
          <p:txBody>
            <a:bodyPr wrap="square" rtlCol="0">
              <a:spAutoFit/>
            </a:bodyPr>
            <a:lstStyle/>
            <a:p>
              <a:r>
                <a:rPr lang="en-US" altLang="zh-CN" sz="3600" b="1" dirty="0" smtClean="0">
                  <a:solidFill>
                    <a:prstClr val="white"/>
                  </a:solidFill>
                  <a:cs typeface="+mn-ea"/>
                  <a:sym typeface="+mn-lt"/>
                </a:rPr>
                <a:t>01</a:t>
              </a:r>
              <a:endParaRPr lang="zh-CN" altLang="en-US" sz="3600" b="1" dirty="0">
                <a:solidFill>
                  <a:prstClr val="white"/>
                </a:solidFill>
                <a:cs typeface="+mn-ea"/>
                <a:sym typeface="+mn-lt"/>
              </a:endParaRPr>
            </a:p>
          </p:txBody>
        </p:sp>
        <p:sp>
          <p:nvSpPr>
            <p:cNvPr id="623" name="文本框 622"/>
            <p:cNvSpPr txBox="1"/>
            <p:nvPr/>
          </p:nvSpPr>
          <p:spPr>
            <a:xfrm>
              <a:off x="3519376" y="4064003"/>
              <a:ext cx="838801" cy="646331"/>
            </a:xfrm>
            <a:prstGeom prst="rect">
              <a:avLst/>
            </a:prstGeom>
            <a:noFill/>
          </p:spPr>
          <p:txBody>
            <a:bodyPr wrap="square" rtlCol="0">
              <a:spAutoFit/>
            </a:bodyPr>
            <a:lstStyle/>
            <a:p>
              <a:r>
                <a:rPr lang="en-US" altLang="zh-CN" sz="3600" b="1" dirty="0" smtClean="0">
                  <a:solidFill>
                    <a:prstClr val="white"/>
                  </a:solidFill>
                  <a:cs typeface="+mn-ea"/>
                  <a:sym typeface="+mn-lt"/>
                </a:rPr>
                <a:t>02</a:t>
              </a:r>
              <a:endParaRPr lang="zh-CN" altLang="en-US" sz="3600" b="1" dirty="0">
                <a:solidFill>
                  <a:prstClr val="white"/>
                </a:solidFill>
                <a:cs typeface="+mn-ea"/>
                <a:sym typeface="+mn-lt"/>
              </a:endParaRPr>
            </a:p>
          </p:txBody>
        </p:sp>
        <p:sp>
          <p:nvSpPr>
            <p:cNvPr id="624" name="文本框 623"/>
            <p:cNvSpPr txBox="1"/>
            <p:nvPr/>
          </p:nvSpPr>
          <p:spPr>
            <a:xfrm>
              <a:off x="5802998" y="3185768"/>
              <a:ext cx="838801" cy="646331"/>
            </a:xfrm>
            <a:prstGeom prst="rect">
              <a:avLst/>
            </a:prstGeom>
            <a:noFill/>
          </p:spPr>
          <p:txBody>
            <a:bodyPr wrap="square" rtlCol="0">
              <a:spAutoFit/>
            </a:bodyPr>
            <a:lstStyle/>
            <a:p>
              <a:r>
                <a:rPr lang="en-US" altLang="zh-CN" sz="3600" b="1" dirty="0" smtClean="0">
                  <a:solidFill>
                    <a:prstClr val="white"/>
                  </a:solidFill>
                  <a:cs typeface="+mn-ea"/>
                  <a:sym typeface="+mn-lt"/>
                </a:rPr>
                <a:t>03</a:t>
              </a:r>
              <a:endParaRPr lang="zh-CN" altLang="en-US" sz="3600" b="1" dirty="0">
                <a:solidFill>
                  <a:prstClr val="white"/>
                </a:solidFill>
                <a:cs typeface="+mn-ea"/>
                <a:sym typeface="+mn-lt"/>
              </a:endParaRPr>
            </a:p>
          </p:txBody>
        </p:sp>
        <p:sp>
          <p:nvSpPr>
            <p:cNvPr id="625" name="文本框 624"/>
            <p:cNvSpPr txBox="1"/>
            <p:nvPr/>
          </p:nvSpPr>
          <p:spPr>
            <a:xfrm>
              <a:off x="7989776" y="4064003"/>
              <a:ext cx="838801" cy="646331"/>
            </a:xfrm>
            <a:prstGeom prst="rect">
              <a:avLst/>
            </a:prstGeom>
            <a:noFill/>
          </p:spPr>
          <p:txBody>
            <a:bodyPr wrap="square" rtlCol="0">
              <a:spAutoFit/>
            </a:bodyPr>
            <a:lstStyle/>
            <a:p>
              <a:r>
                <a:rPr lang="en-US" altLang="zh-CN" sz="3600" b="1" dirty="0" smtClean="0">
                  <a:solidFill>
                    <a:prstClr val="white"/>
                  </a:solidFill>
                  <a:cs typeface="+mn-ea"/>
                  <a:sym typeface="+mn-lt"/>
                </a:rPr>
                <a:t>04</a:t>
              </a:r>
              <a:endParaRPr lang="zh-CN" altLang="en-US" sz="3600" b="1" dirty="0">
                <a:solidFill>
                  <a:prstClr val="white"/>
                </a:solidFill>
                <a:cs typeface="+mn-ea"/>
                <a:sym typeface="+mn-lt"/>
              </a:endParaRPr>
            </a:p>
          </p:txBody>
        </p:sp>
        <p:sp>
          <p:nvSpPr>
            <p:cNvPr id="626" name="文本框 625"/>
            <p:cNvSpPr txBox="1"/>
            <p:nvPr/>
          </p:nvSpPr>
          <p:spPr>
            <a:xfrm>
              <a:off x="10129726" y="3185768"/>
              <a:ext cx="838801" cy="646331"/>
            </a:xfrm>
            <a:prstGeom prst="rect">
              <a:avLst/>
            </a:prstGeom>
            <a:noFill/>
          </p:spPr>
          <p:txBody>
            <a:bodyPr wrap="square" rtlCol="0">
              <a:spAutoFit/>
            </a:bodyPr>
            <a:lstStyle/>
            <a:p>
              <a:r>
                <a:rPr lang="en-US" altLang="zh-CN" sz="3600" b="1" dirty="0" smtClean="0">
                  <a:solidFill>
                    <a:prstClr val="white"/>
                  </a:solidFill>
                  <a:cs typeface="+mn-ea"/>
                  <a:sym typeface="+mn-lt"/>
                </a:rPr>
                <a:t>05</a:t>
              </a:r>
              <a:endParaRPr lang="zh-CN" altLang="en-US" sz="3600" b="1" dirty="0">
                <a:solidFill>
                  <a:prstClr val="white"/>
                </a:solidFill>
                <a:cs typeface="+mn-ea"/>
                <a:sym typeface="+mn-lt"/>
              </a:endParaRPr>
            </a:p>
          </p:txBody>
        </p:sp>
      </p:grpSp>
      <p:grpSp>
        <p:nvGrpSpPr>
          <p:cNvPr id="5" name="组合 4"/>
          <p:cNvGrpSpPr/>
          <p:nvPr/>
        </p:nvGrpSpPr>
        <p:grpSpPr>
          <a:xfrm>
            <a:off x="387300" y="1503096"/>
            <a:ext cx="2932922" cy="1322654"/>
            <a:chOff x="387350" y="1503096"/>
            <a:chExt cx="2933304" cy="1322654"/>
          </a:xfrm>
        </p:grpSpPr>
        <p:cxnSp>
          <p:nvCxnSpPr>
            <p:cNvPr id="2957" name="直接连接符 2956"/>
            <p:cNvCxnSpPr/>
            <p:nvPr/>
          </p:nvCxnSpPr>
          <p:spPr>
            <a:xfrm>
              <a:off x="1745648" y="2346790"/>
              <a:ext cx="0" cy="478960"/>
            </a:xfrm>
            <a:prstGeom prst="line">
              <a:avLst/>
            </a:prstGeom>
          </p:spPr>
          <p:style>
            <a:lnRef idx="1">
              <a:schemeClr val="accent1"/>
            </a:lnRef>
            <a:fillRef idx="0">
              <a:schemeClr val="accent1"/>
            </a:fillRef>
            <a:effectRef idx="0">
              <a:schemeClr val="accent1"/>
            </a:effectRef>
            <a:fontRef idx="minor">
              <a:schemeClr val="tx1"/>
            </a:fontRef>
          </p:style>
        </p:cxnSp>
        <p:sp>
          <p:nvSpPr>
            <p:cNvPr id="629" name="Rectangle 9"/>
            <p:cNvSpPr/>
            <p:nvPr/>
          </p:nvSpPr>
          <p:spPr>
            <a:xfrm>
              <a:off x="387350" y="1503096"/>
              <a:ext cx="2933304" cy="820225"/>
            </a:xfrm>
            <a:prstGeom prst="rect">
              <a:avLst/>
            </a:prstGeom>
          </p:spPr>
          <p:txBody>
            <a:bodyPr wrap="square">
              <a:spAutoFit/>
            </a:bodyPr>
            <a:lstStyle/>
            <a:p>
              <a:pPr algn="ct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ctr"/>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9" name="组合 8"/>
          <p:cNvGrpSpPr/>
          <p:nvPr/>
        </p:nvGrpSpPr>
        <p:grpSpPr>
          <a:xfrm>
            <a:off x="2471802" y="4974169"/>
            <a:ext cx="2932922" cy="1299185"/>
            <a:chOff x="2472124" y="4974168"/>
            <a:chExt cx="2933304" cy="1299185"/>
          </a:xfrm>
        </p:grpSpPr>
        <p:cxnSp>
          <p:nvCxnSpPr>
            <p:cNvPr id="640" name="直接连接符 639"/>
            <p:cNvCxnSpPr/>
            <p:nvPr/>
          </p:nvCxnSpPr>
          <p:spPr>
            <a:xfrm>
              <a:off x="3938776" y="4974168"/>
              <a:ext cx="0" cy="478960"/>
            </a:xfrm>
            <a:prstGeom prst="line">
              <a:avLst/>
            </a:prstGeom>
          </p:spPr>
          <p:style>
            <a:lnRef idx="1">
              <a:schemeClr val="accent1"/>
            </a:lnRef>
            <a:fillRef idx="0">
              <a:schemeClr val="accent1"/>
            </a:fillRef>
            <a:effectRef idx="0">
              <a:schemeClr val="accent1"/>
            </a:effectRef>
            <a:fontRef idx="minor">
              <a:schemeClr val="tx1"/>
            </a:fontRef>
          </p:style>
        </p:cxnSp>
        <p:sp>
          <p:nvSpPr>
            <p:cNvPr id="641" name="Rectangle 9"/>
            <p:cNvSpPr/>
            <p:nvPr/>
          </p:nvSpPr>
          <p:spPr>
            <a:xfrm>
              <a:off x="2472124" y="5453128"/>
              <a:ext cx="2933304" cy="820225"/>
            </a:xfrm>
            <a:prstGeom prst="rect">
              <a:avLst/>
            </a:prstGeom>
          </p:spPr>
          <p:txBody>
            <a:bodyPr wrap="square">
              <a:spAutoFit/>
            </a:bodyPr>
            <a:lstStyle/>
            <a:p>
              <a:pPr algn="ct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ctr"/>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6" name="组合 5"/>
          <p:cNvGrpSpPr/>
          <p:nvPr/>
        </p:nvGrpSpPr>
        <p:grpSpPr>
          <a:xfrm>
            <a:off x="4786683" y="1503096"/>
            <a:ext cx="2932922" cy="1322654"/>
            <a:chOff x="4787306" y="1503096"/>
            <a:chExt cx="2933304" cy="1322654"/>
          </a:xfrm>
        </p:grpSpPr>
        <p:cxnSp>
          <p:nvCxnSpPr>
            <p:cNvPr id="642" name="直接连接符 641"/>
            <p:cNvCxnSpPr/>
            <p:nvPr/>
          </p:nvCxnSpPr>
          <p:spPr>
            <a:xfrm>
              <a:off x="6145604" y="2346790"/>
              <a:ext cx="0" cy="478960"/>
            </a:xfrm>
            <a:prstGeom prst="line">
              <a:avLst/>
            </a:prstGeom>
          </p:spPr>
          <p:style>
            <a:lnRef idx="1">
              <a:schemeClr val="accent1"/>
            </a:lnRef>
            <a:fillRef idx="0">
              <a:schemeClr val="accent1"/>
            </a:fillRef>
            <a:effectRef idx="0">
              <a:schemeClr val="accent1"/>
            </a:effectRef>
            <a:fontRef idx="minor">
              <a:schemeClr val="tx1"/>
            </a:fontRef>
          </p:style>
        </p:cxnSp>
        <p:sp>
          <p:nvSpPr>
            <p:cNvPr id="643" name="Rectangle 9"/>
            <p:cNvSpPr/>
            <p:nvPr/>
          </p:nvSpPr>
          <p:spPr>
            <a:xfrm>
              <a:off x="4787306" y="1503096"/>
              <a:ext cx="2933304" cy="820225"/>
            </a:xfrm>
            <a:prstGeom prst="rect">
              <a:avLst/>
            </a:prstGeom>
          </p:spPr>
          <p:txBody>
            <a:bodyPr wrap="square">
              <a:spAutoFit/>
            </a:bodyPr>
            <a:lstStyle/>
            <a:p>
              <a:pPr algn="ct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ctr"/>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8" name="组合 7"/>
          <p:cNvGrpSpPr/>
          <p:nvPr/>
        </p:nvGrpSpPr>
        <p:grpSpPr>
          <a:xfrm>
            <a:off x="6871186" y="4974169"/>
            <a:ext cx="2932922" cy="1299185"/>
            <a:chOff x="6872080" y="4974168"/>
            <a:chExt cx="2933304" cy="1299185"/>
          </a:xfrm>
        </p:grpSpPr>
        <p:cxnSp>
          <p:nvCxnSpPr>
            <p:cNvPr id="644" name="直接连接符 643"/>
            <p:cNvCxnSpPr/>
            <p:nvPr/>
          </p:nvCxnSpPr>
          <p:spPr>
            <a:xfrm>
              <a:off x="8338732" y="4974168"/>
              <a:ext cx="0" cy="478960"/>
            </a:xfrm>
            <a:prstGeom prst="line">
              <a:avLst/>
            </a:prstGeom>
          </p:spPr>
          <p:style>
            <a:lnRef idx="1">
              <a:schemeClr val="accent1"/>
            </a:lnRef>
            <a:fillRef idx="0">
              <a:schemeClr val="accent1"/>
            </a:fillRef>
            <a:effectRef idx="0">
              <a:schemeClr val="accent1"/>
            </a:effectRef>
            <a:fontRef idx="minor">
              <a:schemeClr val="tx1"/>
            </a:fontRef>
          </p:style>
        </p:cxnSp>
        <p:sp>
          <p:nvSpPr>
            <p:cNvPr id="645" name="Rectangle 9"/>
            <p:cNvSpPr/>
            <p:nvPr/>
          </p:nvSpPr>
          <p:spPr>
            <a:xfrm>
              <a:off x="6872080" y="5453128"/>
              <a:ext cx="2933304" cy="820225"/>
            </a:xfrm>
            <a:prstGeom prst="rect">
              <a:avLst/>
            </a:prstGeom>
          </p:spPr>
          <p:txBody>
            <a:bodyPr wrap="square">
              <a:spAutoFit/>
            </a:bodyPr>
            <a:lstStyle/>
            <a:p>
              <a:pPr algn="ct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ctr"/>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7" name="组合 6"/>
          <p:cNvGrpSpPr/>
          <p:nvPr/>
        </p:nvGrpSpPr>
        <p:grpSpPr>
          <a:xfrm>
            <a:off x="9002534" y="1503096"/>
            <a:ext cx="2932922" cy="1417410"/>
            <a:chOff x="9003706" y="1503096"/>
            <a:chExt cx="2933304" cy="1417410"/>
          </a:xfrm>
        </p:grpSpPr>
        <p:cxnSp>
          <p:nvCxnSpPr>
            <p:cNvPr id="646" name="直接连接符 645"/>
            <p:cNvCxnSpPr/>
            <p:nvPr/>
          </p:nvCxnSpPr>
          <p:spPr>
            <a:xfrm>
              <a:off x="10495354" y="2441546"/>
              <a:ext cx="0" cy="478960"/>
            </a:xfrm>
            <a:prstGeom prst="line">
              <a:avLst/>
            </a:prstGeom>
          </p:spPr>
          <p:style>
            <a:lnRef idx="1">
              <a:schemeClr val="accent1"/>
            </a:lnRef>
            <a:fillRef idx="0">
              <a:schemeClr val="accent1"/>
            </a:fillRef>
            <a:effectRef idx="0">
              <a:schemeClr val="accent1"/>
            </a:effectRef>
            <a:fontRef idx="minor">
              <a:schemeClr val="tx1"/>
            </a:fontRef>
          </p:style>
        </p:cxnSp>
        <p:sp>
          <p:nvSpPr>
            <p:cNvPr id="647" name="Rectangle 9"/>
            <p:cNvSpPr/>
            <p:nvPr/>
          </p:nvSpPr>
          <p:spPr>
            <a:xfrm>
              <a:off x="9003706" y="1503096"/>
              <a:ext cx="2933304" cy="820225"/>
            </a:xfrm>
            <a:prstGeom prst="rect">
              <a:avLst/>
            </a:prstGeom>
          </p:spPr>
          <p:txBody>
            <a:bodyPr wrap="square">
              <a:spAutoFit/>
            </a:bodyPr>
            <a:lstStyle/>
            <a:p>
              <a:pPr algn="ct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ctr"/>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sp>
        <p:nvSpPr>
          <p:cNvPr id="3" name="标题 2"/>
          <p:cNvSpPr>
            <a:spLocks noGrp="1"/>
          </p:cNvSpPr>
          <p:nvPr>
            <p:ph type="title"/>
          </p:nvPr>
        </p:nvSpPr>
        <p:spPr/>
        <p:txBody>
          <a:bodyPr>
            <a:normAutofit fontScale="90000"/>
          </a:bodyPr>
          <a:lstStyle/>
          <a:p>
            <a:r>
              <a:rPr lang="zh-CN" altLang="en-US" smtClean="0">
                <a:sym typeface="+mn-lt"/>
              </a:rPr>
              <a:t>单击此处添加标题</a:t>
            </a:r>
            <a:endParaRPr lang="zh-CN" altLang="en-US" dirty="0">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wipe/>
      </p:transition>
    </mc:Choice>
    <mc:Fallback>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4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6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80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903004" y="1603265"/>
            <a:ext cx="4758705" cy="4351881"/>
            <a:chOff x="1196975" y="1539331"/>
            <a:chExt cx="4759325" cy="4351881"/>
          </a:xfrm>
        </p:grpSpPr>
        <p:grpSp>
          <p:nvGrpSpPr>
            <p:cNvPr id="3" name="组合 2"/>
            <p:cNvGrpSpPr/>
            <p:nvPr/>
          </p:nvGrpSpPr>
          <p:grpSpPr>
            <a:xfrm>
              <a:off x="1196975" y="1539331"/>
              <a:ext cx="4759325" cy="4351881"/>
              <a:chOff x="1387475" y="1545681"/>
              <a:chExt cx="4759325" cy="4351881"/>
            </a:xfrm>
          </p:grpSpPr>
          <p:sp>
            <p:nvSpPr>
              <p:cNvPr id="52" name="Rectangle 74"/>
              <p:cNvSpPr>
                <a:spLocks noChangeArrowheads="1"/>
              </p:cNvSpPr>
              <p:nvPr/>
            </p:nvSpPr>
            <p:spPr bwMode="auto">
              <a:xfrm>
                <a:off x="3854625" y="2008115"/>
                <a:ext cx="32496" cy="647409"/>
              </a:xfrm>
              <a:prstGeom prst="rect">
                <a:avLst/>
              </a:prstGeom>
              <a:solidFill>
                <a:srgbClr val="E5E5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8" name="Freeform 75"/>
              <p:cNvSpPr>
                <a:spLocks noEditPoints="1"/>
              </p:cNvSpPr>
              <p:nvPr/>
            </p:nvSpPr>
            <p:spPr bwMode="auto">
              <a:xfrm>
                <a:off x="3747140" y="2837997"/>
                <a:ext cx="257464" cy="257464"/>
              </a:xfrm>
              <a:custGeom>
                <a:avLst/>
                <a:gdLst>
                  <a:gd name="T0" fmla="*/ 48 w 96"/>
                  <a:gd name="T1" fmla="*/ 20 h 96"/>
                  <a:gd name="T2" fmla="*/ 76 w 96"/>
                  <a:gd name="T3" fmla="*/ 48 h 96"/>
                  <a:gd name="T4" fmla="*/ 48 w 96"/>
                  <a:gd name="T5" fmla="*/ 76 h 96"/>
                  <a:gd name="T6" fmla="*/ 20 w 96"/>
                  <a:gd name="T7" fmla="*/ 48 h 96"/>
                  <a:gd name="T8" fmla="*/ 48 w 96"/>
                  <a:gd name="T9" fmla="*/ 20 h 96"/>
                  <a:gd name="T10" fmla="*/ 48 w 96"/>
                  <a:gd name="T11" fmla="*/ 0 h 96"/>
                  <a:gd name="T12" fmla="*/ 0 w 96"/>
                  <a:gd name="T13" fmla="*/ 48 h 96"/>
                  <a:gd name="T14" fmla="*/ 48 w 96"/>
                  <a:gd name="T15" fmla="*/ 96 h 96"/>
                  <a:gd name="T16" fmla="*/ 96 w 96"/>
                  <a:gd name="T17" fmla="*/ 48 h 96"/>
                  <a:gd name="T18" fmla="*/ 48 w 96"/>
                  <a:gd name="T1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20"/>
                    </a:moveTo>
                    <a:cubicBezTo>
                      <a:pt x="63" y="20"/>
                      <a:pt x="76" y="33"/>
                      <a:pt x="76" y="48"/>
                    </a:cubicBezTo>
                    <a:cubicBezTo>
                      <a:pt x="76" y="63"/>
                      <a:pt x="63" y="76"/>
                      <a:pt x="48" y="76"/>
                    </a:cubicBezTo>
                    <a:cubicBezTo>
                      <a:pt x="33" y="76"/>
                      <a:pt x="20" y="63"/>
                      <a:pt x="20" y="48"/>
                    </a:cubicBezTo>
                    <a:cubicBezTo>
                      <a:pt x="20" y="33"/>
                      <a:pt x="33" y="20"/>
                      <a:pt x="48" y="20"/>
                    </a:cubicBezTo>
                    <a:moveTo>
                      <a:pt x="48" y="0"/>
                    </a:moveTo>
                    <a:cubicBezTo>
                      <a:pt x="21" y="0"/>
                      <a:pt x="0" y="21"/>
                      <a:pt x="0" y="48"/>
                    </a:cubicBezTo>
                    <a:cubicBezTo>
                      <a:pt x="0" y="75"/>
                      <a:pt x="21" y="96"/>
                      <a:pt x="48" y="96"/>
                    </a:cubicBezTo>
                    <a:cubicBezTo>
                      <a:pt x="75" y="96"/>
                      <a:pt x="96" y="75"/>
                      <a:pt x="96" y="48"/>
                    </a:cubicBezTo>
                    <a:cubicBezTo>
                      <a:pt x="96" y="21"/>
                      <a:pt x="75" y="0"/>
                      <a:pt x="48" y="0"/>
                    </a:cubicBezTo>
                  </a:path>
                </a:pathLst>
              </a:custGeom>
              <a:solidFill>
                <a:schemeClr val="accent3"/>
              </a:solidFill>
              <a:ln>
                <a:noFill/>
              </a:ln>
            </p:spPr>
            <p:txBody>
              <a:bodyPr vert="horz" wrap="square" lIns="91440" tIns="45720" rIns="91440" bIns="45720" numCol="1" anchor="t" anchorCtr="0" compatLnSpc="1"/>
              <a:lstStyle/>
              <a:p>
                <a:endParaRPr lang="zh-CN" altLang="en-US">
                  <a:cs typeface="+mn-ea"/>
                  <a:sym typeface="+mn-lt"/>
                </a:endParaRPr>
              </a:p>
            </p:txBody>
          </p:sp>
          <p:sp>
            <p:nvSpPr>
              <p:cNvPr id="80" name="Rectangle 76"/>
              <p:cNvSpPr>
                <a:spLocks noChangeArrowheads="1"/>
              </p:cNvSpPr>
              <p:nvPr/>
            </p:nvSpPr>
            <p:spPr bwMode="auto">
              <a:xfrm>
                <a:off x="3854625" y="3300432"/>
                <a:ext cx="32496" cy="647409"/>
              </a:xfrm>
              <a:prstGeom prst="rect">
                <a:avLst/>
              </a:prstGeom>
              <a:solidFill>
                <a:srgbClr val="E5E5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1" name="Rectangle 77"/>
              <p:cNvSpPr>
                <a:spLocks noChangeArrowheads="1"/>
              </p:cNvSpPr>
              <p:nvPr/>
            </p:nvSpPr>
            <p:spPr bwMode="auto">
              <a:xfrm>
                <a:off x="3854625" y="3300432"/>
                <a:ext cx="32496" cy="647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2" name="Freeform 78"/>
              <p:cNvSpPr>
                <a:spLocks noEditPoints="1"/>
              </p:cNvSpPr>
              <p:nvPr/>
            </p:nvSpPr>
            <p:spPr bwMode="auto">
              <a:xfrm>
                <a:off x="3747140" y="4130314"/>
                <a:ext cx="257464" cy="257464"/>
              </a:xfrm>
              <a:custGeom>
                <a:avLst/>
                <a:gdLst>
                  <a:gd name="T0" fmla="*/ 48 w 96"/>
                  <a:gd name="T1" fmla="*/ 20 h 96"/>
                  <a:gd name="T2" fmla="*/ 76 w 96"/>
                  <a:gd name="T3" fmla="*/ 48 h 96"/>
                  <a:gd name="T4" fmla="*/ 48 w 96"/>
                  <a:gd name="T5" fmla="*/ 76 h 96"/>
                  <a:gd name="T6" fmla="*/ 20 w 96"/>
                  <a:gd name="T7" fmla="*/ 48 h 96"/>
                  <a:gd name="T8" fmla="*/ 48 w 96"/>
                  <a:gd name="T9" fmla="*/ 20 h 96"/>
                  <a:gd name="T10" fmla="*/ 48 w 96"/>
                  <a:gd name="T11" fmla="*/ 0 h 96"/>
                  <a:gd name="T12" fmla="*/ 0 w 96"/>
                  <a:gd name="T13" fmla="*/ 48 h 96"/>
                  <a:gd name="T14" fmla="*/ 48 w 96"/>
                  <a:gd name="T15" fmla="*/ 96 h 96"/>
                  <a:gd name="T16" fmla="*/ 96 w 96"/>
                  <a:gd name="T17" fmla="*/ 48 h 96"/>
                  <a:gd name="T18" fmla="*/ 48 w 96"/>
                  <a:gd name="T1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20"/>
                    </a:moveTo>
                    <a:cubicBezTo>
                      <a:pt x="63" y="20"/>
                      <a:pt x="76" y="33"/>
                      <a:pt x="76" y="48"/>
                    </a:cubicBezTo>
                    <a:cubicBezTo>
                      <a:pt x="76" y="63"/>
                      <a:pt x="63" y="76"/>
                      <a:pt x="48" y="76"/>
                    </a:cubicBezTo>
                    <a:cubicBezTo>
                      <a:pt x="33" y="76"/>
                      <a:pt x="20" y="63"/>
                      <a:pt x="20" y="48"/>
                    </a:cubicBezTo>
                    <a:cubicBezTo>
                      <a:pt x="20" y="33"/>
                      <a:pt x="33" y="20"/>
                      <a:pt x="48" y="20"/>
                    </a:cubicBezTo>
                    <a:moveTo>
                      <a:pt x="48" y="0"/>
                    </a:moveTo>
                    <a:cubicBezTo>
                      <a:pt x="21" y="0"/>
                      <a:pt x="0" y="21"/>
                      <a:pt x="0" y="48"/>
                    </a:cubicBezTo>
                    <a:cubicBezTo>
                      <a:pt x="0" y="75"/>
                      <a:pt x="21" y="96"/>
                      <a:pt x="48" y="96"/>
                    </a:cubicBezTo>
                    <a:cubicBezTo>
                      <a:pt x="75" y="96"/>
                      <a:pt x="96" y="75"/>
                      <a:pt x="96" y="48"/>
                    </a:cubicBezTo>
                    <a:cubicBezTo>
                      <a:pt x="96" y="21"/>
                      <a:pt x="75" y="0"/>
                      <a:pt x="48" y="0"/>
                    </a:cubicBezTo>
                    <a:close/>
                  </a:path>
                </a:pathLst>
              </a:custGeom>
              <a:solidFill>
                <a:srgbClr val="606A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3" name="Rectangle 79"/>
              <p:cNvSpPr>
                <a:spLocks noChangeArrowheads="1"/>
              </p:cNvSpPr>
              <p:nvPr/>
            </p:nvSpPr>
            <p:spPr bwMode="auto">
              <a:xfrm>
                <a:off x="3854625" y="4592747"/>
                <a:ext cx="32496" cy="647409"/>
              </a:xfrm>
              <a:prstGeom prst="rect">
                <a:avLst/>
              </a:prstGeom>
              <a:solidFill>
                <a:srgbClr val="E5E5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4" name="Rectangle 80"/>
              <p:cNvSpPr>
                <a:spLocks noChangeArrowheads="1"/>
              </p:cNvSpPr>
              <p:nvPr/>
            </p:nvSpPr>
            <p:spPr bwMode="auto">
              <a:xfrm>
                <a:off x="3854625" y="4592747"/>
                <a:ext cx="32496" cy="647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5" name="Freeform 81"/>
              <p:cNvSpPr>
                <a:spLocks noEditPoints="1"/>
              </p:cNvSpPr>
              <p:nvPr/>
            </p:nvSpPr>
            <p:spPr bwMode="auto">
              <a:xfrm>
                <a:off x="3747140" y="5422629"/>
                <a:ext cx="257464" cy="259963"/>
              </a:xfrm>
              <a:custGeom>
                <a:avLst/>
                <a:gdLst>
                  <a:gd name="T0" fmla="*/ 48 w 96"/>
                  <a:gd name="T1" fmla="*/ 20 h 96"/>
                  <a:gd name="T2" fmla="*/ 76 w 96"/>
                  <a:gd name="T3" fmla="*/ 48 h 96"/>
                  <a:gd name="T4" fmla="*/ 48 w 96"/>
                  <a:gd name="T5" fmla="*/ 76 h 96"/>
                  <a:gd name="T6" fmla="*/ 20 w 96"/>
                  <a:gd name="T7" fmla="*/ 48 h 96"/>
                  <a:gd name="T8" fmla="*/ 48 w 96"/>
                  <a:gd name="T9" fmla="*/ 20 h 96"/>
                  <a:gd name="T10" fmla="*/ 48 w 96"/>
                  <a:gd name="T11" fmla="*/ 0 h 96"/>
                  <a:gd name="T12" fmla="*/ 0 w 96"/>
                  <a:gd name="T13" fmla="*/ 48 h 96"/>
                  <a:gd name="T14" fmla="*/ 48 w 96"/>
                  <a:gd name="T15" fmla="*/ 96 h 96"/>
                  <a:gd name="T16" fmla="*/ 96 w 96"/>
                  <a:gd name="T17" fmla="*/ 48 h 96"/>
                  <a:gd name="T18" fmla="*/ 48 w 96"/>
                  <a:gd name="T1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20"/>
                    </a:moveTo>
                    <a:cubicBezTo>
                      <a:pt x="63" y="20"/>
                      <a:pt x="76" y="33"/>
                      <a:pt x="76" y="48"/>
                    </a:cubicBezTo>
                    <a:cubicBezTo>
                      <a:pt x="76" y="63"/>
                      <a:pt x="63" y="76"/>
                      <a:pt x="48" y="76"/>
                    </a:cubicBezTo>
                    <a:cubicBezTo>
                      <a:pt x="33" y="76"/>
                      <a:pt x="20" y="63"/>
                      <a:pt x="20" y="48"/>
                    </a:cubicBezTo>
                    <a:cubicBezTo>
                      <a:pt x="20" y="33"/>
                      <a:pt x="33" y="20"/>
                      <a:pt x="48" y="20"/>
                    </a:cubicBezTo>
                    <a:moveTo>
                      <a:pt x="48" y="0"/>
                    </a:moveTo>
                    <a:cubicBezTo>
                      <a:pt x="21" y="0"/>
                      <a:pt x="0" y="21"/>
                      <a:pt x="0" y="48"/>
                    </a:cubicBezTo>
                    <a:cubicBezTo>
                      <a:pt x="0" y="75"/>
                      <a:pt x="21" y="96"/>
                      <a:pt x="48" y="96"/>
                    </a:cubicBezTo>
                    <a:cubicBezTo>
                      <a:pt x="75" y="96"/>
                      <a:pt x="96" y="75"/>
                      <a:pt x="96" y="48"/>
                    </a:cubicBezTo>
                    <a:cubicBezTo>
                      <a:pt x="96" y="21"/>
                      <a:pt x="75" y="0"/>
                      <a:pt x="48" y="0"/>
                    </a:cubicBezTo>
                  </a:path>
                </a:pathLst>
              </a:custGeom>
              <a:solidFill>
                <a:srgbClr val="E5E5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6" name="Freeform 82"/>
              <p:cNvSpPr>
                <a:spLocks noEditPoints="1"/>
              </p:cNvSpPr>
              <p:nvPr/>
            </p:nvSpPr>
            <p:spPr bwMode="auto">
              <a:xfrm>
                <a:off x="3747140" y="1545681"/>
                <a:ext cx="257464" cy="257464"/>
              </a:xfrm>
              <a:custGeom>
                <a:avLst/>
                <a:gdLst>
                  <a:gd name="T0" fmla="*/ 48 w 96"/>
                  <a:gd name="T1" fmla="*/ 20 h 96"/>
                  <a:gd name="T2" fmla="*/ 76 w 96"/>
                  <a:gd name="T3" fmla="*/ 48 h 96"/>
                  <a:gd name="T4" fmla="*/ 48 w 96"/>
                  <a:gd name="T5" fmla="*/ 76 h 96"/>
                  <a:gd name="T6" fmla="*/ 20 w 96"/>
                  <a:gd name="T7" fmla="*/ 48 h 96"/>
                  <a:gd name="T8" fmla="*/ 48 w 96"/>
                  <a:gd name="T9" fmla="*/ 20 h 96"/>
                  <a:gd name="T10" fmla="*/ 48 w 96"/>
                  <a:gd name="T11" fmla="*/ 0 h 96"/>
                  <a:gd name="T12" fmla="*/ 0 w 96"/>
                  <a:gd name="T13" fmla="*/ 48 h 96"/>
                  <a:gd name="T14" fmla="*/ 48 w 96"/>
                  <a:gd name="T15" fmla="*/ 96 h 96"/>
                  <a:gd name="T16" fmla="*/ 96 w 96"/>
                  <a:gd name="T17" fmla="*/ 48 h 96"/>
                  <a:gd name="T18" fmla="*/ 48 w 96"/>
                  <a:gd name="T1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20"/>
                    </a:moveTo>
                    <a:cubicBezTo>
                      <a:pt x="63" y="20"/>
                      <a:pt x="76" y="33"/>
                      <a:pt x="76" y="48"/>
                    </a:cubicBezTo>
                    <a:cubicBezTo>
                      <a:pt x="76" y="63"/>
                      <a:pt x="63" y="76"/>
                      <a:pt x="48" y="76"/>
                    </a:cubicBezTo>
                    <a:cubicBezTo>
                      <a:pt x="33" y="76"/>
                      <a:pt x="20" y="63"/>
                      <a:pt x="20" y="48"/>
                    </a:cubicBezTo>
                    <a:cubicBezTo>
                      <a:pt x="20" y="33"/>
                      <a:pt x="33" y="20"/>
                      <a:pt x="48" y="20"/>
                    </a:cubicBezTo>
                    <a:moveTo>
                      <a:pt x="48" y="0"/>
                    </a:moveTo>
                    <a:cubicBezTo>
                      <a:pt x="21" y="0"/>
                      <a:pt x="0" y="21"/>
                      <a:pt x="0" y="48"/>
                    </a:cubicBezTo>
                    <a:cubicBezTo>
                      <a:pt x="0" y="75"/>
                      <a:pt x="21" y="96"/>
                      <a:pt x="48" y="96"/>
                    </a:cubicBezTo>
                    <a:cubicBezTo>
                      <a:pt x="75" y="96"/>
                      <a:pt x="96" y="75"/>
                      <a:pt x="96" y="48"/>
                    </a:cubicBezTo>
                    <a:cubicBezTo>
                      <a:pt x="96" y="21"/>
                      <a:pt x="75" y="0"/>
                      <a:pt x="48" y="0"/>
                    </a:cubicBezTo>
                  </a:path>
                </a:pathLst>
              </a:custGeom>
              <a:solidFill>
                <a:schemeClr val="accent2"/>
              </a:solidFill>
              <a:ln>
                <a:noFill/>
              </a:ln>
            </p:spPr>
            <p:txBody>
              <a:bodyPr vert="horz" wrap="square" lIns="91440" tIns="45720" rIns="91440" bIns="45720" numCol="1" anchor="t" anchorCtr="0" compatLnSpc="1"/>
              <a:lstStyle/>
              <a:p>
                <a:endParaRPr lang="zh-CN" altLang="en-US">
                  <a:cs typeface="+mn-ea"/>
                  <a:sym typeface="+mn-lt"/>
                </a:endParaRPr>
              </a:p>
            </p:txBody>
          </p:sp>
          <p:sp>
            <p:nvSpPr>
              <p:cNvPr id="87" name="Freeform 83"/>
              <p:cNvSpPr>
                <a:spLocks noEditPoints="1"/>
              </p:cNvSpPr>
              <p:nvPr/>
            </p:nvSpPr>
            <p:spPr bwMode="auto">
              <a:xfrm>
                <a:off x="1657437" y="1835640"/>
                <a:ext cx="1657265" cy="1227326"/>
              </a:xfrm>
              <a:custGeom>
                <a:avLst/>
                <a:gdLst>
                  <a:gd name="T0" fmla="*/ 395 w 616"/>
                  <a:gd name="T1" fmla="*/ 144 h 456"/>
                  <a:gd name="T2" fmla="*/ 395 w 616"/>
                  <a:gd name="T3" fmla="*/ 143 h 456"/>
                  <a:gd name="T4" fmla="*/ 395 w 616"/>
                  <a:gd name="T5" fmla="*/ 142 h 456"/>
                  <a:gd name="T6" fmla="*/ 275 w 616"/>
                  <a:gd name="T7" fmla="*/ 188 h 456"/>
                  <a:gd name="T8" fmla="*/ 312 w 616"/>
                  <a:gd name="T9" fmla="*/ 102 h 456"/>
                  <a:gd name="T10" fmla="*/ 262 w 616"/>
                  <a:gd name="T11" fmla="*/ 83 h 456"/>
                  <a:gd name="T12" fmla="*/ 301 w 616"/>
                  <a:gd name="T13" fmla="*/ 151 h 456"/>
                  <a:gd name="T14" fmla="*/ 283 w 616"/>
                  <a:gd name="T15" fmla="*/ 207 h 456"/>
                  <a:gd name="T16" fmla="*/ 245 w 616"/>
                  <a:gd name="T17" fmla="*/ 140 h 456"/>
                  <a:gd name="T18" fmla="*/ 392 w 616"/>
                  <a:gd name="T19" fmla="*/ 162 h 456"/>
                  <a:gd name="T20" fmla="*/ 374 w 616"/>
                  <a:gd name="T21" fmla="*/ 157 h 456"/>
                  <a:gd name="T22" fmla="*/ 356 w 616"/>
                  <a:gd name="T23" fmla="*/ 127 h 456"/>
                  <a:gd name="T24" fmla="*/ 354 w 616"/>
                  <a:gd name="T25" fmla="*/ 158 h 456"/>
                  <a:gd name="T26" fmla="*/ 318 w 616"/>
                  <a:gd name="T27" fmla="*/ 152 h 456"/>
                  <a:gd name="T28" fmla="*/ 310 w 616"/>
                  <a:gd name="T29" fmla="*/ 126 h 456"/>
                  <a:gd name="T30" fmla="*/ 367 w 616"/>
                  <a:gd name="T31" fmla="*/ 85 h 456"/>
                  <a:gd name="T32" fmla="*/ 542 w 616"/>
                  <a:gd name="T33" fmla="*/ 445 h 456"/>
                  <a:gd name="T34" fmla="*/ 398 w 616"/>
                  <a:gd name="T35" fmla="*/ 417 h 456"/>
                  <a:gd name="T36" fmla="*/ 168 w 616"/>
                  <a:gd name="T37" fmla="*/ 408 h 456"/>
                  <a:gd name="T38" fmla="*/ 318 w 616"/>
                  <a:gd name="T39" fmla="*/ 398 h 456"/>
                  <a:gd name="T40" fmla="*/ 233 w 616"/>
                  <a:gd name="T41" fmla="*/ 372 h 456"/>
                  <a:gd name="T42" fmla="*/ 379 w 616"/>
                  <a:gd name="T43" fmla="*/ 366 h 456"/>
                  <a:gd name="T44" fmla="*/ 233 w 616"/>
                  <a:gd name="T45" fmla="*/ 370 h 456"/>
                  <a:gd name="T46" fmla="*/ 256 w 616"/>
                  <a:gd name="T47" fmla="*/ 360 h 456"/>
                  <a:gd name="T48" fmla="*/ 380 w 616"/>
                  <a:gd name="T49" fmla="*/ 354 h 456"/>
                  <a:gd name="T50" fmla="*/ 270 w 616"/>
                  <a:gd name="T51" fmla="*/ 351 h 456"/>
                  <a:gd name="T52" fmla="*/ 600 w 616"/>
                  <a:gd name="T53" fmla="*/ 346 h 456"/>
                  <a:gd name="T54" fmla="*/ 358 w 616"/>
                  <a:gd name="T55" fmla="*/ 335 h 456"/>
                  <a:gd name="T56" fmla="*/ 152 w 616"/>
                  <a:gd name="T57" fmla="*/ 328 h 456"/>
                  <a:gd name="T58" fmla="*/ 525 w 616"/>
                  <a:gd name="T59" fmla="*/ 308 h 456"/>
                  <a:gd name="T60" fmla="*/ 160 w 616"/>
                  <a:gd name="T61" fmla="*/ 312 h 456"/>
                  <a:gd name="T62" fmla="*/ 321 w 616"/>
                  <a:gd name="T63" fmla="*/ 301 h 456"/>
                  <a:gd name="T64" fmla="*/ 320 w 616"/>
                  <a:gd name="T65" fmla="*/ 323 h 456"/>
                  <a:gd name="T66" fmla="*/ 413 w 616"/>
                  <a:gd name="T67" fmla="*/ 319 h 456"/>
                  <a:gd name="T68" fmla="*/ 327 w 616"/>
                  <a:gd name="T69" fmla="*/ 297 h 456"/>
                  <a:gd name="T70" fmla="*/ 97 w 616"/>
                  <a:gd name="T71" fmla="*/ 301 h 456"/>
                  <a:gd name="T72" fmla="*/ 98 w 616"/>
                  <a:gd name="T73" fmla="*/ 322 h 456"/>
                  <a:gd name="T74" fmla="*/ 312 w 616"/>
                  <a:gd name="T75" fmla="*/ 288 h 456"/>
                  <a:gd name="T76" fmla="*/ 182 w 616"/>
                  <a:gd name="T77" fmla="*/ 278 h 456"/>
                  <a:gd name="T78" fmla="*/ 43 w 616"/>
                  <a:gd name="T79" fmla="*/ 270 h 456"/>
                  <a:gd name="T80" fmla="*/ 338 w 616"/>
                  <a:gd name="T81" fmla="*/ 254 h 456"/>
                  <a:gd name="T82" fmla="*/ 591 w 616"/>
                  <a:gd name="T83" fmla="*/ 228 h 456"/>
                  <a:gd name="T84" fmla="*/ 590 w 616"/>
                  <a:gd name="T85" fmla="*/ 224 h 456"/>
                  <a:gd name="T86" fmla="*/ 119 w 616"/>
                  <a:gd name="T87" fmla="*/ 225 h 456"/>
                  <a:gd name="T88" fmla="*/ 30 w 616"/>
                  <a:gd name="T89" fmla="*/ 210 h 456"/>
                  <a:gd name="T90" fmla="*/ 515 w 616"/>
                  <a:gd name="T91" fmla="*/ 200 h 456"/>
                  <a:gd name="T92" fmla="*/ 463 w 616"/>
                  <a:gd name="T93" fmla="*/ 185 h 456"/>
                  <a:gd name="T94" fmla="*/ 180 w 616"/>
                  <a:gd name="T95" fmla="*/ 176 h 456"/>
                  <a:gd name="T96" fmla="*/ 530 w 616"/>
                  <a:gd name="T97" fmla="*/ 174 h 456"/>
                  <a:gd name="T98" fmla="*/ 92 w 616"/>
                  <a:gd name="T99" fmla="*/ 153 h 456"/>
                  <a:gd name="T100" fmla="*/ 107 w 616"/>
                  <a:gd name="T101" fmla="*/ 108 h 456"/>
                  <a:gd name="T102" fmla="*/ 104 w 616"/>
                  <a:gd name="T103" fmla="*/ 118 h 456"/>
                  <a:gd name="T104" fmla="*/ 557 w 616"/>
                  <a:gd name="T105" fmla="*/ 96 h 456"/>
                  <a:gd name="T106" fmla="*/ 595 w 616"/>
                  <a:gd name="T107" fmla="*/ 75 h 456"/>
                  <a:gd name="T108" fmla="*/ 209 w 616"/>
                  <a:gd name="T109" fmla="*/ 73 h 456"/>
                  <a:gd name="T110" fmla="*/ 232 w 616"/>
                  <a:gd name="T111" fmla="*/ 63 h 456"/>
                  <a:gd name="T112" fmla="*/ 289 w 616"/>
                  <a:gd name="T113" fmla="*/ 237 h 456"/>
                  <a:gd name="T114" fmla="*/ 445 w 616"/>
                  <a:gd name="T115" fmla="*/ 45 h 456"/>
                  <a:gd name="T116" fmla="*/ 98 w 616"/>
                  <a:gd name="T117" fmla="*/ 41 h 456"/>
                  <a:gd name="T118" fmla="*/ 500 w 616"/>
                  <a:gd name="T119" fmla="*/ 18 h 456"/>
                  <a:gd name="T120" fmla="*/ 455 w 616"/>
                  <a:gd name="T121" fmla="*/ 18 h 456"/>
                  <a:gd name="T122" fmla="*/ 616 w 616"/>
                  <a:gd name="T123" fmla="*/ 0 h 456"/>
                  <a:gd name="T124" fmla="*/ 616 w 616"/>
                  <a:gd name="T125" fmla="*/ 402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6" h="456">
                    <a:moveTo>
                      <a:pt x="428" y="314"/>
                    </a:moveTo>
                    <a:cubicBezTo>
                      <a:pt x="421" y="314"/>
                      <a:pt x="421" y="314"/>
                      <a:pt x="421" y="314"/>
                    </a:cubicBezTo>
                    <a:cubicBezTo>
                      <a:pt x="418" y="315"/>
                      <a:pt x="416" y="316"/>
                      <a:pt x="416" y="319"/>
                    </a:cubicBezTo>
                    <a:cubicBezTo>
                      <a:pt x="416" y="321"/>
                      <a:pt x="418" y="323"/>
                      <a:pt x="420" y="323"/>
                    </a:cubicBezTo>
                    <a:cubicBezTo>
                      <a:pt x="423" y="323"/>
                      <a:pt x="428" y="322"/>
                      <a:pt x="428" y="322"/>
                    </a:cubicBezTo>
                    <a:cubicBezTo>
                      <a:pt x="428" y="314"/>
                      <a:pt x="428" y="314"/>
                      <a:pt x="428" y="314"/>
                    </a:cubicBezTo>
                    <a:moveTo>
                      <a:pt x="395" y="144"/>
                    </a:moveTo>
                    <a:cubicBezTo>
                      <a:pt x="395" y="144"/>
                      <a:pt x="395" y="144"/>
                      <a:pt x="395" y="144"/>
                    </a:cubicBezTo>
                    <a:cubicBezTo>
                      <a:pt x="395" y="144"/>
                      <a:pt x="395" y="144"/>
                      <a:pt x="395" y="144"/>
                    </a:cubicBezTo>
                    <a:moveTo>
                      <a:pt x="395" y="144"/>
                    </a:moveTo>
                    <a:cubicBezTo>
                      <a:pt x="395" y="144"/>
                      <a:pt x="395" y="144"/>
                      <a:pt x="395" y="144"/>
                    </a:cubicBezTo>
                    <a:cubicBezTo>
                      <a:pt x="395" y="144"/>
                      <a:pt x="395" y="144"/>
                      <a:pt x="395" y="144"/>
                    </a:cubicBezTo>
                    <a:moveTo>
                      <a:pt x="395" y="143"/>
                    </a:moveTo>
                    <a:cubicBezTo>
                      <a:pt x="395" y="143"/>
                      <a:pt x="395" y="143"/>
                      <a:pt x="395" y="143"/>
                    </a:cubicBezTo>
                    <a:cubicBezTo>
                      <a:pt x="395" y="143"/>
                      <a:pt x="395" y="143"/>
                      <a:pt x="395" y="143"/>
                    </a:cubicBezTo>
                    <a:moveTo>
                      <a:pt x="395" y="143"/>
                    </a:moveTo>
                    <a:cubicBezTo>
                      <a:pt x="395" y="143"/>
                      <a:pt x="395" y="143"/>
                      <a:pt x="395" y="143"/>
                    </a:cubicBezTo>
                    <a:cubicBezTo>
                      <a:pt x="395" y="143"/>
                      <a:pt x="395" y="143"/>
                      <a:pt x="395" y="143"/>
                    </a:cubicBezTo>
                    <a:moveTo>
                      <a:pt x="395" y="143"/>
                    </a:moveTo>
                    <a:cubicBezTo>
                      <a:pt x="395" y="143"/>
                      <a:pt x="395" y="143"/>
                      <a:pt x="395" y="143"/>
                    </a:cubicBezTo>
                    <a:cubicBezTo>
                      <a:pt x="395" y="143"/>
                      <a:pt x="395" y="143"/>
                      <a:pt x="395" y="143"/>
                    </a:cubicBezTo>
                    <a:moveTo>
                      <a:pt x="395" y="142"/>
                    </a:moveTo>
                    <a:cubicBezTo>
                      <a:pt x="395" y="143"/>
                      <a:pt x="395" y="143"/>
                      <a:pt x="395" y="143"/>
                    </a:cubicBezTo>
                    <a:cubicBezTo>
                      <a:pt x="395" y="143"/>
                      <a:pt x="395" y="143"/>
                      <a:pt x="395" y="142"/>
                    </a:cubicBezTo>
                    <a:moveTo>
                      <a:pt x="395" y="142"/>
                    </a:moveTo>
                    <a:cubicBezTo>
                      <a:pt x="395" y="142"/>
                      <a:pt x="395" y="142"/>
                      <a:pt x="395" y="142"/>
                    </a:cubicBezTo>
                    <a:cubicBezTo>
                      <a:pt x="395" y="142"/>
                      <a:pt x="395" y="142"/>
                      <a:pt x="395" y="142"/>
                    </a:cubicBezTo>
                    <a:moveTo>
                      <a:pt x="395" y="142"/>
                    </a:moveTo>
                    <a:cubicBezTo>
                      <a:pt x="395" y="142"/>
                      <a:pt x="395" y="142"/>
                      <a:pt x="395" y="142"/>
                    </a:cubicBezTo>
                    <a:cubicBezTo>
                      <a:pt x="395" y="142"/>
                      <a:pt x="395" y="142"/>
                      <a:pt x="395" y="142"/>
                    </a:cubicBezTo>
                    <a:moveTo>
                      <a:pt x="395" y="142"/>
                    </a:moveTo>
                    <a:cubicBezTo>
                      <a:pt x="395" y="142"/>
                      <a:pt x="395" y="142"/>
                      <a:pt x="395" y="142"/>
                    </a:cubicBezTo>
                    <a:cubicBezTo>
                      <a:pt x="395" y="142"/>
                      <a:pt x="395" y="142"/>
                      <a:pt x="395" y="142"/>
                    </a:cubicBezTo>
                    <a:moveTo>
                      <a:pt x="395" y="141"/>
                    </a:moveTo>
                    <a:cubicBezTo>
                      <a:pt x="395" y="141"/>
                      <a:pt x="395" y="142"/>
                      <a:pt x="395" y="142"/>
                    </a:cubicBezTo>
                    <a:cubicBezTo>
                      <a:pt x="395" y="142"/>
                      <a:pt x="395" y="141"/>
                      <a:pt x="395" y="141"/>
                    </a:cubicBezTo>
                    <a:moveTo>
                      <a:pt x="275" y="192"/>
                    </a:moveTo>
                    <a:cubicBezTo>
                      <a:pt x="275" y="191"/>
                      <a:pt x="274" y="190"/>
                      <a:pt x="274" y="189"/>
                    </a:cubicBezTo>
                    <a:cubicBezTo>
                      <a:pt x="274" y="189"/>
                      <a:pt x="275" y="188"/>
                      <a:pt x="275" y="188"/>
                    </a:cubicBezTo>
                    <a:cubicBezTo>
                      <a:pt x="275" y="188"/>
                      <a:pt x="275" y="188"/>
                      <a:pt x="275" y="188"/>
                    </a:cubicBezTo>
                    <a:cubicBezTo>
                      <a:pt x="276" y="188"/>
                      <a:pt x="276" y="189"/>
                      <a:pt x="276" y="190"/>
                    </a:cubicBezTo>
                    <a:cubicBezTo>
                      <a:pt x="276" y="190"/>
                      <a:pt x="276" y="191"/>
                      <a:pt x="275" y="192"/>
                    </a:cubicBezTo>
                    <a:moveTo>
                      <a:pt x="299" y="110"/>
                    </a:moveTo>
                    <a:cubicBezTo>
                      <a:pt x="297" y="110"/>
                      <a:pt x="296" y="108"/>
                      <a:pt x="295" y="105"/>
                    </a:cubicBezTo>
                    <a:cubicBezTo>
                      <a:pt x="295" y="103"/>
                      <a:pt x="295" y="101"/>
                      <a:pt x="295" y="99"/>
                    </a:cubicBezTo>
                    <a:cubicBezTo>
                      <a:pt x="296" y="95"/>
                      <a:pt x="300" y="91"/>
                      <a:pt x="304" y="90"/>
                    </a:cubicBezTo>
                    <a:cubicBezTo>
                      <a:pt x="305" y="90"/>
                      <a:pt x="306" y="90"/>
                      <a:pt x="307" y="90"/>
                    </a:cubicBezTo>
                    <a:cubicBezTo>
                      <a:pt x="309" y="90"/>
                      <a:pt x="310" y="90"/>
                      <a:pt x="311" y="90"/>
                    </a:cubicBezTo>
                    <a:cubicBezTo>
                      <a:pt x="315" y="91"/>
                      <a:pt x="319" y="94"/>
                      <a:pt x="319" y="95"/>
                    </a:cubicBezTo>
                    <a:cubicBezTo>
                      <a:pt x="319" y="97"/>
                      <a:pt x="316" y="100"/>
                      <a:pt x="312" y="102"/>
                    </a:cubicBezTo>
                    <a:cubicBezTo>
                      <a:pt x="311" y="102"/>
                      <a:pt x="311" y="102"/>
                      <a:pt x="310" y="103"/>
                    </a:cubicBezTo>
                    <a:cubicBezTo>
                      <a:pt x="306" y="105"/>
                      <a:pt x="301" y="108"/>
                      <a:pt x="300" y="110"/>
                    </a:cubicBezTo>
                    <a:cubicBezTo>
                      <a:pt x="299" y="110"/>
                      <a:pt x="299" y="110"/>
                      <a:pt x="299" y="110"/>
                    </a:cubicBezTo>
                    <a:moveTo>
                      <a:pt x="245" y="140"/>
                    </a:moveTo>
                    <a:cubicBezTo>
                      <a:pt x="237" y="140"/>
                      <a:pt x="237" y="131"/>
                      <a:pt x="237" y="131"/>
                    </a:cubicBezTo>
                    <a:cubicBezTo>
                      <a:pt x="238" y="127"/>
                      <a:pt x="239" y="120"/>
                      <a:pt x="241" y="116"/>
                    </a:cubicBezTo>
                    <a:cubicBezTo>
                      <a:pt x="242" y="113"/>
                      <a:pt x="243" y="111"/>
                      <a:pt x="244" y="108"/>
                    </a:cubicBezTo>
                    <a:cubicBezTo>
                      <a:pt x="244" y="106"/>
                      <a:pt x="244" y="105"/>
                      <a:pt x="244" y="104"/>
                    </a:cubicBezTo>
                    <a:cubicBezTo>
                      <a:pt x="248" y="96"/>
                      <a:pt x="254" y="89"/>
                      <a:pt x="261" y="83"/>
                    </a:cubicBezTo>
                    <a:cubicBezTo>
                      <a:pt x="262" y="83"/>
                      <a:pt x="262" y="83"/>
                      <a:pt x="262" y="83"/>
                    </a:cubicBezTo>
                    <a:cubicBezTo>
                      <a:pt x="262" y="83"/>
                      <a:pt x="263" y="83"/>
                      <a:pt x="263" y="83"/>
                    </a:cubicBezTo>
                    <a:cubicBezTo>
                      <a:pt x="267" y="83"/>
                      <a:pt x="272" y="83"/>
                      <a:pt x="276" y="84"/>
                    </a:cubicBezTo>
                    <a:cubicBezTo>
                      <a:pt x="278" y="84"/>
                      <a:pt x="280" y="85"/>
                      <a:pt x="283" y="85"/>
                    </a:cubicBezTo>
                    <a:cubicBezTo>
                      <a:pt x="286" y="86"/>
                      <a:pt x="290" y="90"/>
                      <a:pt x="290" y="94"/>
                    </a:cubicBezTo>
                    <a:cubicBezTo>
                      <a:pt x="291" y="97"/>
                      <a:pt x="291" y="99"/>
                      <a:pt x="291" y="102"/>
                    </a:cubicBezTo>
                    <a:cubicBezTo>
                      <a:pt x="292" y="106"/>
                      <a:pt x="290" y="112"/>
                      <a:pt x="287" y="114"/>
                    </a:cubicBezTo>
                    <a:cubicBezTo>
                      <a:pt x="283" y="118"/>
                      <a:pt x="279" y="122"/>
                      <a:pt x="275" y="126"/>
                    </a:cubicBezTo>
                    <a:cubicBezTo>
                      <a:pt x="272" y="129"/>
                      <a:pt x="272" y="134"/>
                      <a:pt x="276" y="136"/>
                    </a:cubicBezTo>
                    <a:cubicBezTo>
                      <a:pt x="280" y="139"/>
                      <a:pt x="283" y="141"/>
                      <a:pt x="287" y="143"/>
                    </a:cubicBezTo>
                    <a:cubicBezTo>
                      <a:pt x="291" y="146"/>
                      <a:pt x="297" y="149"/>
                      <a:pt x="301" y="151"/>
                    </a:cubicBezTo>
                    <a:cubicBezTo>
                      <a:pt x="301" y="151"/>
                      <a:pt x="302" y="151"/>
                      <a:pt x="302" y="152"/>
                    </a:cubicBezTo>
                    <a:cubicBezTo>
                      <a:pt x="306" y="153"/>
                      <a:pt x="309" y="158"/>
                      <a:pt x="309" y="162"/>
                    </a:cubicBezTo>
                    <a:cubicBezTo>
                      <a:pt x="309" y="165"/>
                      <a:pt x="307" y="169"/>
                      <a:pt x="305" y="169"/>
                    </a:cubicBezTo>
                    <a:cubicBezTo>
                      <a:pt x="303" y="169"/>
                      <a:pt x="299" y="173"/>
                      <a:pt x="297" y="177"/>
                    </a:cubicBezTo>
                    <a:cubicBezTo>
                      <a:pt x="296" y="177"/>
                      <a:pt x="296" y="178"/>
                      <a:pt x="296" y="178"/>
                    </a:cubicBezTo>
                    <a:cubicBezTo>
                      <a:pt x="294" y="182"/>
                      <a:pt x="290" y="188"/>
                      <a:pt x="288" y="190"/>
                    </a:cubicBezTo>
                    <a:cubicBezTo>
                      <a:pt x="285" y="193"/>
                      <a:pt x="285" y="196"/>
                      <a:pt x="287" y="198"/>
                    </a:cubicBezTo>
                    <a:cubicBezTo>
                      <a:pt x="289" y="200"/>
                      <a:pt x="290" y="203"/>
                      <a:pt x="290" y="205"/>
                    </a:cubicBezTo>
                    <a:cubicBezTo>
                      <a:pt x="290" y="206"/>
                      <a:pt x="288" y="207"/>
                      <a:pt x="286" y="207"/>
                    </a:cubicBezTo>
                    <a:cubicBezTo>
                      <a:pt x="285" y="207"/>
                      <a:pt x="284" y="207"/>
                      <a:pt x="283" y="207"/>
                    </a:cubicBezTo>
                    <a:cubicBezTo>
                      <a:pt x="283" y="206"/>
                      <a:pt x="282" y="206"/>
                      <a:pt x="282" y="206"/>
                    </a:cubicBezTo>
                    <a:cubicBezTo>
                      <a:pt x="279" y="205"/>
                      <a:pt x="276" y="200"/>
                      <a:pt x="276" y="195"/>
                    </a:cubicBezTo>
                    <a:cubicBezTo>
                      <a:pt x="277" y="192"/>
                      <a:pt x="277" y="189"/>
                      <a:pt x="277" y="185"/>
                    </a:cubicBezTo>
                    <a:cubicBezTo>
                      <a:pt x="277" y="181"/>
                      <a:pt x="276" y="176"/>
                      <a:pt x="273" y="175"/>
                    </a:cubicBezTo>
                    <a:cubicBezTo>
                      <a:pt x="271" y="173"/>
                      <a:pt x="267" y="170"/>
                      <a:pt x="265" y="168"/>
                    </a:cubicBezTo>
                    <a:cubicBezTo>
                      <a:pt x="263" y="166"/>
                      <a:pt x="261" y="160"/>
                      <a:pt x="261" y="156"/>
                    </a:cubicBezTo>
                    <a:cubicBezTo>
                      <a:pt x="261" y="151"/>
                      <a:pt x="259" y="146"/>
                      <a:pt x="257" y="144"/>
                    </a:cubicBezTo>
                    <a:cubicBezTo>
                      <a:pt x="255" y="141"/>
                      <a:pt x="253" y="140"/>
                      <a:pt x="253" y="140"/>
                    </a:cubicBezTo>
                    <a:cubicBezTo>
                      <a:pt x="253" y="140"/>
                      <a:pt x="253" y="140"/>
                      <a:pt x="253" y="140"/>
                    </a:cubicBezTo>
                    <a:cubicBezTo>
                      <a:pt x="253" y="140"/>
                      <a:pt x="252" y="140"/>
                      <a:pt x="245" y="140"/>
                    </a:cubicBezTo>
                    <a:cubicBezTo>
                      <a:pt x="245" y="140"/>
                      <a:pt x="245" y="140"/>
                      <a:pt x="245" y="140"/>
                    </a:cubicBezTo>
                    <a:moveTo>
                      <a:pt x="312" y="70"/>
                    </a:moveTo>
                    <a:cubicBezTo>
                      <a:pt x="312" y="70"/>
                      <a:pt x="311" y="69"/>
                      <a:pt x="311" y="69"/>
                    </a:cubicBezTo>
                    <a:cubicBezTo>
                      <a:pt x="311" y="69"/>
                      <a:pt x="311" y="68"/>
                      <a:pt x="311" y="67"/>
                    </a:cubicBezTo>
                    <a:cubicBezTo>
                      <a:pt x="312" y="68"/>
                      <a:pt x="312" y="69"/>
                      <a:pt x="312" y="70"/>
                    </a:cubicBezTo>
                    <a:moveTo>
                      <a:pt x="314" y="63"/>
                    </a:moveTo>
                    <a:cubicBezTo>
                      <a:pt x="270" y="63"/>
                      <a:pt x="233" y="100"/>
                      <a:pt x="233" y="144"/>
                    </a:cubicBezTo>
                    <a:cubicBezTo>
                      <a:pt x="233" y="188"/>
                      <a:pt x="270" y="225"/>
                      <a:pt x="314" y="225"/>
                    </a:cubicBezTo>
                    <a:cubicBezTo>
                      <a:pt x="352" y="225"/>
                      <a:pt x="384" y="198"/>
                      <a:pt x="392" y="163"/>
                    </a:cubicBezTo>
                    <a:cubicBezTo>
                      <a:pt x="392" y="162"/>
                      <a:pt x="392" y="162"/>
                      <a:pt x="392" y="162"/>
                    </a:cubicBezTo>
                    <a:cubicBezTo>
                      <a:pt x="392" y="162"/>
                      <a:pt x="392" y="162"/>
                      <a:pt x="392" y="162"/>
                    </a:cubicBezTo>
                    <a:cubicBezTo>
                      <a:pt x="394" y="157"/>
                      <a:pt x="395" y="150"/>
                      <a:pt x="395" y="144"/>
                    </a:cubicBezTo>
                    <a:cubicBezTo>
                      <a:pt x="395" y="146"/>
                      <a:pt x="394" y="147"/>
                      <a:pt x="394" y="149"/>
                    </a:cubicBezTo>
                    <a:cubicBezTo>
                      <a:pt x="394" y="149"/>
                      <a:pt x="394" y="149"/>
                      <a:pt x="394" y="149"/>
                    </a:cubicBezTo>
                    <a:cubicBezTo>
                      <a:pt x="394" y="149"/>
                      <a:pt x="394" y="149"/>
                      <a:pt x="394" y="149"/>
                    </a:cubicBezTo>
                    <a:cubicBezTo>
                      <a:pt x="392" y="149"/>
                      <a:pt x="390" y="147"/>
                      <a:pt x="390" y="145"/>
                    </a:cubicBezTo>
                    <a:cubicBezTo>
                      <a:pt x="390" y="143"/>
                      <a:pt x="388" y="141"/>
                      <a:pt x="386" y="141"/>
                    </a:cubicBezTo>
                    <a:cubicBezTo>
                      <a:pt x="386" y="141"/>
                      <a:pt x="386" y="141"/>
                      <a:pt x="386" y="141"/>
                    </a:cubicBezTo>
                    <a:cubicBezTo>
                      <a:pt x="384" y="141"/>
                      <a:pt x="382" y="145"/>
                      <a:pt x="382" y="149"/>
                    </a:cubicBezTo>
                    <a:cubicBezTo>
                      <a:pt x="382" y="154"/>
                      <a:pt x="382" y="157"/>
                      <a:pt x="374" y="157"/>
                    </a:cubicBezTo>
                    <a:cubicBezTo>
                      <a:pt x="374" y="157"/>
                      <a:pt x="374" y="157"/>
                      <a:pt x="374" y="157"/>
                    </a:cubicBezTo>
                    <a:cubicBezTo>
                      <a:pt x="370" y="157"/>
                      <a:pt x="369" y="155"/>
                      <a:pt x="369" y="153"/>
                    </a:cubicBezTo>
                    <a:cubicBezTo>
                      <a:pt x="369" y="151"/>
                      <a:pt x="370" y="149"/>
                      <a:pt x="370" y="149"/>
                    </a:cubicBezTo>
                    <a:cubicBezTo>
                      <a:pt x="370" y="149"/>
                      <a:pt x="370" y="148"/>
                      <a:pt x="370" y="148"/>
                    </a:cubicBezTo>
                    <a:cubicBezTo>
                      <a:pt x="370" y="148"/>
                      <a:pt x="370" y="147"/>
                      <a:pt x="371" y="146"/>
                    </a:cubicBezTo>
                    <a:cubicBezTo>
                      <a:pt x="371" y="147"/>
                      <a:pt x="371" y="147"/>
                      <a:pt x="371" y="147"/>
                    </a:cubicBezTo>
                    <a:cubicBezTo>
                      <a:pt x="372" y="144"/>
                      <a:pt x="371" y="138"/>
                      <a:pt x="369" y="135"/>
                    </a:cubicBezTo>
                    <a:cubicBezTo>
                      <a:pt x="367" y="134"/>
                      <a:pt x="365" y="132"/>
                      <a:pt x="364" y="130"/>
                    </a:cubicBezTo>
                    <a:cubicBezTo>
                      <a:pt x="361" y="128"/>
                      <a:pt x="359" y="126"/>
                      <a:pt x="357" y="126"/>
                    </a:cubicBezTo>
                    <a:cubicBezTo>
                      <a:pt x="357" y="126"/>
                      <a:pt x="356" y="126"/>
                      <a:pt x="356" y="127"/>
                    </a:cubicBezTo>
                    <a:cubicBezTo>
                      <a:pt x="355" y="128"/>
                      <a:pt x="355" y="130"/>
                      <a:pt x="357" y="132"/>
                    </a:cubicBezTo>
                    <a:cubicBezTo>
                      <a:pt x="359" y="134"/>
                      <a:pt x="360" y="137"/>
                      <a:pt x="359" y="139"/>
                    </a:cubicBezTo>
                    <a:cubicBezTo>
                      <a:pt x="359" y="139"/>
                      <a:pt x="358" y="139"/>
                      <a:pt x="357" y="139"/>
                    </a:cubicBezTo>
                    <a:cubicBezTo>
                      <a:pt x="355" y="139"/>
                      <a:pt x="353" y="139"/>
                      <a:pt x="351" y="138"/>
                    </a:cubicBezTo>
                    <a:cubicBezTo>
                      <a:pt x="350" y="137"/>
                      <a:pt x="350" y="137"/>
                      <a:pt x="349" y="137"/>
                    </a:cubicBezTo>
                    <a:cubicBezTo>
                      <a:pt x="348" y="136"/>
                      <a:pt x="347" y="136"/>
                      <a:pt x="346" y="136"/>
                    </a:cubicBezTo>
                    <a:cubicBezTo>
                      <a:pt x="345" y="136"/>
                      <a:pt x="345" y="137"/>
                      <a:pt x="348" y="139"/>
                    </a:cubicBezTo>
                    <a:cubicBezTo>
                      <a:pt x="349" y="140"/>
                      <a:pt x="351" y="142"/>
                      <a:pt x="352" y="144"/>
                    </a:cubicBezTo>
                    <a:cubicBezTo>
                      <a:pt x="355" y="147"/>
                      <a:pt x="356" y="152"/>
                      <a:pt x="355" y="156"/>
                    </a:cubicBezTo>
                    <a:cubicBezTo>
                      <a:pt x="354" y="157"/>
                      <a:pt x="354" y="158"/>
                      <a:pt x="354" y="158"/>
                    </a:cubicBezTo>
                    <a:cubicBezTo>
                      <a:pt x="352" y="162"/>
                      <a:pt x="350" y="168"/>
                      <a:pt x="349" y="172"/>
                    </a:cubicBezTo>
                    <a:cubicBezTo>
                      <a:pt x="348" y="173"/>
                      <a:pt x="348" y="173"/>
                      <a:pt x="348" y="174"/>
                    </a:cubicBezTo>
                    <a:cubicBezTo>
                      <a:pt x="347" y="178"/>
                      <a:pt x="345" y="183"/>
                      <a:pt x="342" y="185"/>
                    </a:cubicBezTo>
                    <a:cubicBezTo>
                      <a:pt x="342" y="185"/>
                      <a:pt x="341" y="186"/>
                      <a:pt x="340" y="186"/>
                    </a:cubicBezTo>
                    <a:cubicBezTo>
                      <a:pt x="339" y="186"/>
                      <a:pt x="338" y="185"/>
                      <a:pt x="338" y="184"/>
                    </a:cubicBezTo>
                    <a:cubicBezTo>
                      <a:pt x="338" y="182"/>
                      <a:pt x="336" y="180"/>
                      <a:pt x="334" y="180"/>
                    </a:cubicBezTo>
                    <a:cubicBezTo>
                      <a:pt x="332" y="179"/>
                      <a:pt x="330" y="176"/>
                      <a:pt x="329" y="171"/>
                    </a:cubicBezTo>
                    <a:cubicBezTo>
                      <a:pt x="329" y="169"/>
                      <a:pt x="328" y="167"/>
                      <a:pt x="328" y="164"/>
                    </a:cubicBezTo>
                    <a:cubicBezTo>
                      <a:pt x="328" y="160"/>
                      <a:pt x="324" y="155"/>
                      <a:pt x="320" y="153"/>
                    </a:cubicBezTo>
                    <a:cubicBezTo>
                      <a:pt x="319" y="152"/>
                      <a:pt x="318" y="152"/>
                      <a:pt x="318" y="152"/>
                    </a:cubicBezTo>
                    <a:cubicBezTo>
                      <a:pt x="313" y="149"/>
                      <a:pt x="308" y="145"/>
                      <a:pt x="306" y="141"/>
                    </a:cubicBezTo>
                    <a:cubicBezTo>
                      <a:pt x="306" y="141"/>
                      <a:pt x="305" y="140"/>
                      <a:pt x="305" y="140"/>
                    </a:cubicBezTo>
                    <a:cubicBezTo>
                      <a:pt x="303" y="136"/>
                      <a:pt x="305" y="134"/>
                      <a:pt x="310" y="133"/>
                    </a:cubicBezTo>
                    <a:cubicBezTo>
                      <a:pt x="312" y="133"/>
                      <a:pt x="315" y="133"/>
                      <a:pt x="318" y="133"/>
                    </a:cubicBezTo>
                    <a:cubicBezTo>
                      <a:pt x="322" y="133"/>
                      <a:pt x="329" y="132"/>
                      <a:pt x="333" y="131"/>
                    </a:cubicBezTo>
                    <a:cubicBezTo>
                      <a:pt x="338" y="130"/>
                      <a:pt x="341" y="126"/>
                      <a:pt x="341" y="122"/>
                    </a:cubicBezTo>
                    <a:cubicBezTo>
                      <a:pt x="341" y="119"/>
                      <a:pt x="339" y="116"/>
                      <a:pt x="336" y="116"/>
                    </a:cubicBezTo>
                    <a:cubicBezTo>
                      <a:pt x="335" y="116"/>
                      <a:pt x="335" y="116"/>
                      <a:pt x="334" y="116"/>
                    </a:cubicBezTo>
                    <a:cubicBezTo>
                      <a:pt x="330" y="117"/>
                      <a:pt x="325" y="120"/>
                      <a:pt x="322" y="122"/>
                    </a:cubicBezTo>
                    <a:cubicBezTo>
                      <a:pt x="320" y="124"/>
                      <a:pt x="314" y="126"/>
                      <a:pt x="310" y="126"/>
                    </a:cubicBezTo>
                    <a:cubicBezTo>
                      <a:pt x="310" y="126"/>
                      <a:pt x="310" y="126"/>
                      <a:pt x="310" y="126"/>
                    </a:cubicBezTo>
                    <a:cubicBezTo>
                      <a:pt x="305" y="126"/>
                      <a:pt x="302" y="123"/>
                      <a:pt x="303" y="120"/>
                    </a:cubicBezTo>
                    <a:cubicBezTo>
                      <a:pt x="303" y="116"/>
                      <a:pt x="307" y="111"/>
                      <a:pt x="310" y="108"/>
                    </a:cubicBezTo>
                    <a:cubicBezTo>
                      <a:pt x="313" y="105"/>
                      <a:pt x="319" y="103"/>
                      <a:pt x="322" y="103"/>
                    </a:cubicBezTo>
                    <a:cubicBezTo>
                      <a:pt x="326" y="103"/>
                      <a:pt x="329" y="100"/>
                      <a:pt x="330" y="95"/>
                    </a:cubicBezTo>
                    <a:cubicBezTo>
                      <a:pt x="331" y="91"/>
                      <a:pt x="335" y="88"/>
                      <a:pt x="339" y="87"/>
                    </a:cubicBezTo>
                    <a:cubicBezTo>
                      <a:pt x="341" y="87"/>
                      <a:pt x="343" y="86"/>
                      <a:pt x="345" y="86"/>
                    </a:cubicBezTo>
                    <a:cubicBezTo>
                      <a:pt x="349" y="86"/>
                      <a:pt x="356" y="85"/>
                      <a:pt x="359" y="85"/>
                    </a:cubicBezTo>
                    <a:cubicBezTo>
                      <a:pt x="360" y="85"/>
                      <a:pt x="360" y="85"/>
                      <a:pt x="361" y="85"/>
                    </a:cubicBezTo>
                    <a:cubicBezTo>
                      <a:pt x="363" y="85"/>
                      <a:pt x="365" y="85"/>
                      <a:pt x="367" y="85"/>
                    </a:cubicBezTo>
                    <a:cubicBezTo>
                      <a:pt x="368" y="85"/>
                      <a:pt x="368" y="85"/>
                      <a:pt x="369" y="85"/>
                    </a:cubicBezTo>
                    <a:cubicBezTo>
                      <a:pt x="384" y="99"/>
                      <a:pt x="394" y="119"/>
                      <a:pt x="395" y="141"/>
                    </a:cubicBezTo>
                    <a:cubicBezTo>
                      <a:pt x="393" y="98"/>
                      <a:pt x="357" y="63"/>
                      <a:pt x="314" y="63"/>
                    </a:cubicBezTo>
                    <a:moveTo>
                      <a:pt x="542" y="445"/>
                    </a:moveTo>
                    <a:cubicBezTo>
                      <a:pt x="542" y="445"/>
                      <a:pt x="542" y="445"/>
                      <a:pt x="542" y="445"/>
                    </a:cubicBezTo>
                    <a:cubicBezTo>
                      <a:pt x="541" y="445"/>
                      <a:pt x="541" y="444"/>
                      <a:pt x="540" y="444"/>
                    </a:cubicBezTo>
                    <a:cubicBezTo>
                      <a:pt x="541" y="443"/>
                      <a:pt x="541" y="442"/>
                      <a:pt x="542" y="442"/>
                    </a:cubicBezTo>
                    <a:cubicBezTo>
                      <a:pt x="542" y="442"/>
                      <a:pt x="542" y="442"/>
                      <a:pt x="542" y="442"/>
                    </a:cubicBezTo>
                    <a:cubicBezTo>
                      <a:pt x="542" y="442"/>
                      <a:pt x="543" y="443"/>
                      <a:pt x="543" y="444"/>
                    </a:cubicBezTo>
                    <a:cubicBezTo>
                      <a:pt x="543" y="444"/>
                      <a:pt x="542" y="445"/>
                      <a:pt x="542" y="445"/>
                    </a:cubicBezTo>
                    <a:moveTo>
                      <a:pt x="153" y="434"/>
                    </a:moveTo>
                    <a:cubicBezTo>
                      <a:pt x="153" y="434"/>
                      <a:pt x="153" y="434"/>
                      <a:pt x="153" y="434"/>
                    </a:cubicBezTo>
                    <a:cubicBezTo>
                      <a:pt x="153" y="434"/>
                      <a:pt x="153" y="433"/>
                      <a:pt x="152" y="432"/>
                    </a:cubicBezTo>
                    <a:cubicBezTo>
                      <a:pt x="153" y="432"/>
                      <a:pt x="154" y="432"/>
                      <a:pt x="155" y="432"/>
                    </a:cubicBezTo>
                    <a:cubicBezTo>
                      <a:pt x="155" y="432"/>
                      <a:pt x="156" y="432"/>
                      <a:pt x="156" y="432"/>
                    </a:cubicBezTo>
                    <a:cubicBezTo>
                      <a:pt x="156" y="432"/>
                      <a:pt x="156" y="433"/>
                      <a:pt x="156" y="434"/>
                    </a:cubicBezTo>
                    <a:cubicBezTo>
                      <a:pt x="155" y="434"/>
                      <a:pt x="154" y="434"/>
                      <a:pt x="153" y="434"/>
                    </a:cubicBezTo>
                    <a:moveTo>
                      <a:pt x="397" y="419"/>
                    </a:moveTo>
                    <a:cubicBezTo>
                      <a:pt x="397" y="418"/>
                      <a:pt x="397" y="417"/>
                      <a:pt x="397" y="417"/>
                    </a:cubicBezTo>
                    <a:cubicBezTo>
                      <a:pt x="397" y="417"/>
                      <a:pt x="398" y="417"/>
                      <a:pt x="398" y="417"/>
                    </a:cubicBezTo>
                    <a:cubicBezTo>
                      <a:pt x="398" y="417"/>
                      <a:pt x="399" y="418"/>
                      <a:pt x="399" y="419"/>
                    </a:cubicBezTo>
                    <a:cubicBezTo>
                      <a:pt x="398" y="419"/>
                      <a:pt x="398" y="419"/>
                      <a:pt x="397" y="419"/>
                    </a:cubicBezTo>
                    <a:moveTo>
                      <a:pt x="578" y="414"/>
                    </a:moveTo>
                    <a:cubicBezTo>
                      <a:pt x="578" y="414"/>
                      <a:pt x="577" y="413"/>
                      <a:pt x="577" y="413"/>
                    </a:cubicBezTo>
                    <a:cubicBezTo>
                      <a:pt x="577" y="412"/>
                      <a:pt x="577" y="412"/>
                      <a:pt x="577" y="411"/>
                    </a:cubicBezTo>
                    <a:cubicBezTo>
                      <a:pt x="578" y="412"/>
                      <a:pt x="578" y="413"/>
                      <a:pt x="578" y="414"/>
                    </a:cubicBezTo>
                    <a:moveTo>
                      <a:pt x="165" y="409"/>
                    </a:moveTo>
                    <a:cubicBezTo>
                      <a:pt x="165" y="407"/>
                      <a:pt x="165" y="406"/>
                      <a:pt x="165" y="405"/>
                    </a:cubicBezTo>
                    <a:cubicBezTo>
                      <a:pt x="166" y="405"/>
                      <a:pt x="167" y="406"/>
                      <a:pt x="168" y="406"/>
                    </a:cubicBezTo>
                    <a:cubicBezTo>
                      <a:pt x="168" y="407"/>
                      <a:pt x="168" y="408"/>
                      <a:pt x="168" y="408"/>
                    </a:cubicBezTo>
                    <a:cubicBezTo>
                      <a:pt x="167" y="408"/>
                      <a:pt x="166" y="408"/>
                      <a:pt x="165" y="409"/>
                    </a:cubicBezTo>
                    <a:moveTo>
                      <a:pt x="207" y="403"/>
                    </a:moveTo>
                    <a:cubicBezTo>
                      <a:pt x="207" y="401"/>
                      <a:pt x="207" y="401"/>
                      <a:pt x="207" y="400"/>
                    </a:cubicBezTo>
                    <a:cubicBezTo>
                      <a:pt x="208" y="400"/>
                      <a:pt x="208" y="400"/>
                      <a:pt x="209" y="401"/>
                    </a:cubicBezTo>
                    <a:cubicBezTo>
                      <a:pt x="208" y="401"/>
                      <a:pt x="208" y="402"/>
                      <a:pt x="207" y="403"/>
                    </a:cubicBezTo>
                    <a:moveTo>
                      <a:pt x="315" y="400"/>
                    </a:moveTo>
                    <a:cubicBezTo>
                      <a:pt x="313" y="400"/>
                      <a:pt x="312" y="399"/>
                      <a:pt x="310" y="397"/>
                    </a:cubicBezTo>
                    <a:cubicBezTo>
                      <a:pt x="312" y="395"/>
                      <a:pt x="313" y="394"/>
                      <a:pt x="314" y="394"/>
                    </a:cubicBezTo>
                    <a:cubicBezTo>
                      <a:pt x="316" y="394"/>
                      <a:pt x="317" y="394"/>
                      <a:pt x="318" y="396"/>
                    </a:cubicBezTo>
                    <a:cubicBezTo>
                      <a:pt x="318" y="398"/>
                      <a:pt x="318" y="398"/>
                      <a:pt x="318" y="398"/>
                    </a:cubicBezTo>
                    <a:cubicBezTo>
                      <a:pt x="317" y="399"/>
                      <a:pt x="316" y="400"/>
                      <a:pt x="315" y="400"/>
                    </a:cubicBezTo>
                    <a:moveTo>
                      <a:pt x="45" y="383"/>
                    </a:moveTo>
                    <a:cubicBezTo>
                      <a:pt x="45" y="383"/>
                      <a:pt x="44" y="383"/>
                      <a:pt x="44" y="383"/>
                    </a:cubicBezTo>
                    <a:cubicBezTo>
                      <a:pt x="44" y="382"/>
                      <a:pt x="45" y="381"/>
                      <a:pt x="45" y="381"/>
                    </a:cubicBezTo>
                    <a:cubicBezTo>
                      <a:pt x="45" y="381"/>
                      <a:pt x="46" y="381"/>
                      <a:pt x="46" y="382"/>
                    </a:cubicBezTo>
                    <a:cubicBezTo>
                      <a:pt x="46" y="382"/>
                      <a:pt x="46" y="383"/>
                      <a:pt x="45" y="383"/>
                    </a:cubicBezTo>
                    <a:cubicBezTo>
                      <a:pt x="45" y="383"/>
                      <a:pt x="45" y="383"/>
                      <a:pt x="45" y="383"/>
                    </a:cubicBezTo>
                    <a:moveTo>
                      <a:pt x="235" y="374"/>
                    </a:moveTo>
                    <a:cubicBezTo>
                      <a:pt x="234" y="374"/>
                      <a:pt x="234" y="374"/>
                      <a:pt x="234" y="373"/>
                    </a:cubicBezTo>
                    <a:cubicBezTo>
                      <a:pt x="234" y="373"/>
                      <a:pt x="234" y="372"/>
                      <a:pt x="233" y="372"/>
                    </a:cubicBezTo>
                    <a:cubicBezTo>
                      <a:pt x="234" y="371"/>
                      <a:pt x="235" y="371"/>
                      <a:pt x="236" y="371"/>
                    </a:cubicBezTo>
                    <a:cubicBezTo>
                      <a:pt x="236" y="371"/>
                      <a:pt x="236" y="372"/>
                      <a:pt x="236" y="373"/>
                    </a:cubicBezTo>
                    <a:cubicBezTo>
                      <a:pt x="235" y="373"/>
                      <a:pt x="235" y="374"/>
                      <a:pt x="235" y="374"/>
                    </a:cubicBezTo>
                    <a:moveTo>
                      <a:pt x="205" y="372"/>
                    </a:moveTo>
                    <a:cubicBezTo>
                      <a:pt x="204" y="371"/>
                      <a:pt x="204" y="371"/>
                      <a:pt x="204" y="371"/>
                    </a:cubicBezTo>
                    <a:cubicBezTo>
                      <a:pt x="205" y="370"/>
                      <a:pt x="205" y="370"/>
                      <a:pt x="205" y="370"/>
                    </a:cubicBezTo>
                    <a:cubicBezTo>
                      <a:pt x="205" y="372"/>
                      <a:pt x="205" y="372"/>
                      <a:pt x="205" y="372"/>
                    </a:cubicBezTo>
                    <a:moveTo>
                      <a:pt x="376" y="390"/>
                    </a:moveTo>
                    <a:cubicBezTo>
                      <a:pt x="376" y="366"/>
                      <a:pt x="376" y="366"/>
                      <a:pt x="376" y="366"/>
                    </a:cubicBezTo>
                    <a:cubicBezTo>
                      <a:pt x="379" y="366"/>
                      <a:pt x="379" y="366"/>
                      <a:pt x="379" y="366"/>
                    </a:cubicBezTo>
                    <a:cubicBezTo>
                      <a:pt x="379" y="390"/>
                      <a:pt x="379" y="390"/>
                      <a:pt x="379" y="390"/>
                    </a:cubicBezTo>
                    <a:cubicBezTo>
                      <a:pt x="376" y="390"/>
                      <a:pt x="376" y="390"/>
                      <a:pt x="376" y="390"/>
                    </a:cubicBezTo>
                    <a:moveTo>
                      <a:pt x="233" y="367"/>
                    </a:moveTo>
                    <a:cubicBezTo>
                      <a:pt x="233" y="367"/>
                      <a:pt x="236" y="365"/>
                      <a:pt x="240" y="365"/>
                    </a:cubicBezTo>
                    <a:cubicBezTo>
                      <a:pt x="247" y="365"/>
                      <a:pt x="248" y="368"/>
                      <a:pt x="248" y="377"/>
                    </a:cubicBezTo>
                    <a:cubicBezTo>
                      <a:pt x="248" y="390"/>
                      <a:pt x="248" y="390"/>
                      <a:pt x="248" y="390"/>
                    </a:cubicBezTo>
                    <a:cubicBezTo>
                      <a:pt x="244" y="390"/>
                      <a:pt x="244" y="390"/>
                      <a:pt x="244" y="390"/>
                    </a:cubicBezTo>
                    <a:cubicBezTo>
                      <a:pt x="244" y="377"/>
                      <a:pt x="244" y="377"/>
                      <a:pt x="244" y="377"/>
                    </a:cubicBezTo>
                    <a:cubicBezTo>
                      <a:pt x="244" y="371"/>
                      <a:pt x="244" y="368"/>
                      <a:pt x="239" y="368"/>
                    </a:cubicBezTo>
                    <a:cubicBezTo>
                      <a:pt x="236" y="368"/>
                      <a:pt x="233" y="370"/>
                      <a:pt x="233" y="370"/>
                    </a:cubicBezTo>
                    <a:cubicBezTo>
                      <a:pt x="233" y="390"/>
                      <a:pt x="233" y="390"/>
                      <a:pt x="233" y="390"/>
                    </a:cubicBezTo>
                    <a:cubicBezTo>
                      <a:pt x="229" y="390"/>
                      <a:pt x="229" y="390"/>
                      <a:pt x="229" y="390"/>
                    </a:cubicBezTo>
                    <a:cubicBezTo>
                      <a:pt x="229" y="366"/>
                      <a:pt x="229" y="366"/>
                      <a:pt x="229" y="366"/>
                    </a:cubicBezTo>
                    <a:cubicBezTo>
                      <a:pt x="233" y="366"/>
                      <a:pt x="233" y="366"/>
                      <a:pt x="233" y="366"/>
                    </a:cubicBezTo>
                    <a:cubicBezTo>
                      <a:pt x="233" y="367"/>
                      <a:pt x="233" y="367"/>
                      <a:pt x="233" y="367"/>
                    </a:cubicBezTo>
                    <a:moveTo>
                      <a:pt x="256" y="362"/>
                    </a:moveTo>
                    <a:cubicBezTo>
                      <a:pt x="255" y="362"/>
                      <a:pt x="255" y="362"/>
                      <a:pt x="254" y="362"/>
                    </a:cubicBezTo>
                    <a:cubicBezTo>
                      <a:pt x="254" y="361"/>
                      <a:pt x="254" y="360"/>
                      <a:pt x="254" y="359"/>
                    </a:cubicBezTo>
                    <a:cubicBezTo>
                      <a:pt x="255" y="359"/>
                      <a:pt x="255" y="359"/>
                      <a:pt x="255" y="359"/>
                    </a:cubicBezTo>
                    <a:cubicBezTo>
                      <a:pt x="255" y="359"/>
                      <a:pt x="256" y="359"/>
                      <a:pt x="256" y="360"/>
                    </a:cubicBezTo>
                    <a:cubicBezTo>
                      <a:pt x="256" y="360"/>
                      <a:pt x="256" y="361"/>
                      <a:pt x="256" y="362"/>
                    </a:cubicBezTo>
                    <a:cubicBezTo>
                      <a:pt x="256" y="362"/>
                      <a:pt x="256" y="362"/>
                      <a:pt x="256" y="362"/>
                    </a:cubicBezTo>
                    <a:moveTo>
                      <a:pt x="376" y="360"/>
                    </a:moveTo>
                    <a:cubicBezTo>
                      <a:pt x="376" y="356"/>
                      <a:pt x="376" y="356"/>
                      <a:pt x="376" y="356"/>
                    </a:cubicBezTo>
                    <a:cubicBezTo>
                      <a:pt x="379" y="356"/>
                      <a:pt x="379" y="356"/>
                      <a:pt x="379" y="356"/>
                    </a:cubicBezTo>
                    <a:cubicBezTo>
                      <a:pt x="379" y="360"/>
                      <a:pt x="379" y="360"/>
                      <a:pt x="379" y="360"/>
                    </a:cubicBezTo>
                    <a:cubicBezTo>
                      <a:pt x="376" y="360"/>
                      <a:pt x="376" y="360"/>
                      <a:pt x="376" y="360"/>
                    </a:cubicBezTo>
                    <a:moveTo>
                      <a:pt x="379" y="356"/>
                    </a:moveTo>
                    <a:cubicBezTo>
                      <a:pt x="378" y="355"/>
                      <a:pt x="378" y="355"/>
                      <a:pt x="378" y="355"/>
                    </a:cubicBezTo>
                    <a:cubicBezTo>
                      <a:pt x="380" y="354"/>
                      <a:pt x="380" y="354"/>
                      <a:pt x="380" y="354"/>
                    </a:cubicBezTo>
                    <a:cubicBezTo>
                      <a:pt x="379" y="356"/>
                      <a:pt x="379" y="356"/>
                      <a:pt x="379" y="356"/>
                    </a:cubicBezTo>
                    <a:moveTo>
                      <a:pt x="160" y="357"/>
                    </a:moveTo>
                    <a:cubicBezTo>
                      <a:pt x="159" y="357"/>
                      <a:pt x="158" y="356"/>
                      <a:pt x="157" y="355"/>
                    </a:cubicBezTo>
                    <a:cubicBezTo>
                      <a:pt x="158" y="354"/>
                      <a:pt x="159" y="354"/>
                      <a:pt x="159" y="353"/>
                    </a:cubicBezTo>
                    <a:cubicBezTo>
                      <a:pt x="160" y="354"/>
                      <a:pt x="161" y="355"/>
                      <a:pt x="161" y="356"/>
                    </a:cubicBezTo>
                    <a:cubicBezTo>
                      <a:pt x="160" y="357"/>
                      <a:pt x="160" y="357"/>
                      <a:pt x="160" y="357"/>
                    </a:cubicBezTo>
                    <a:moveTo>
                      <a:pt x="270" y="358"/>
                    </a:moveTo>
                    <a:cubicBezTo>
                      <a:pt x="270" y="358"/>
                      <a:pt x="268" y="357"/>
                      <a:pt x="267" y="357"/>
                    </a:cubicBezTo>
                    <a:cubicBezTo>
                      <a:pt x="268" y="355"/>
                      <a:pt x="269" y="352"/>
                      <a:pt x="270" y="351"/>
                    </a:cubicBezTo>
                    <a:cubicBezTo>
                      <a:pt x="270" y="351"/>
                      <a:pt x="270" y="351"/>
                      <a:pt x="270" y="351"/>
                    </a:cubicBezTo>
                    <a:cubicBezTo>
                      <a:pt x="271" y="351"/>
                      <a:pt x="273" y="353"/>
                      <a:pt x="276" y="354"/>
                    </a:cubicBezTo>
                    <a:cubicBezTo>
                      <a:pt x="273" y="356"/>
                      <a:pt x="272" y="357"/>
                      <a:pt x="271" y="358"/>
                    </a:cubicBezTo>
                    <a:cubicBezTo>
                      <a:pt x="271" y="358"/>
                      <a:pt x="271" y="358"/>
                      <a:pt x="270" y="358"/>
                    </a:cubicBezTo>
                    <a:moveTo>
                      <a:pt x="600" y="346"/>
                    </a:moveTo>
                    <a:cubicBezTo>
                      <a:pt x="599" y="346"/>
                      <a:pt x="599" y="345"/>
                      <a:pt x="599" y="345"/>
                    </a:cubicBezTo>
                    <a:cubicBezTo>
                      <a:pt x="600" y="344"/>
                      <a:pt x="601" y="343"/>
                      <a:pt x="602" y="343"/>
                    </a:cubicBezTo>
                    <a:cubicBezTo>
                      <a:pt x="602" y="343"/>
                      <a:pt x="602" y="343"/>
                      <a:pt x="602" y="343"/>
                    </a:cubicBezTo>
                    <a:cubicBezTo>
                      <a:pt x="602" y="343"/>
                      <a:pt x="603" y="344"/>
                      <a:pt x="603" y="345"/>
                    </a:cubicBezTo>
                    <a:cubicBezTo>
                      <a:pt x="602" y="346"/>
                      <a:pt x="601" y="346"/>
                      <a:pt x="600" y="346"/>
                    </a:cubicBezTo>
                    <a:cubicBezTo>
                      <a:pt x="600" y="346"/>
                      <a:pt x="600" y="346"/>
                      <a:pt x="600" y="346"/>
                    </a:cubicBezTo>
                    <a:moveTo>
                      <a:pt x="219" y="341"/>
                    </a:moveTo>
                    <a:cubicBezTo>
                      <a:pt x="217" y="340"/>
                      <a:pt x="217" y="340"/>
                      <a:pt x="217" y="340"/>
                    </a:cubicBezTo>
                    <a:cubicBezTo>
                      <a:pt x="219" y="339"/>
                      <a:pt x="219" y="339"/>
                      <a:pt x="219" y="339"/>
                    </a:cubicBezTo>
                    <a:cubicBezTo>
                      <a:pt x="219" y="341"/>
                      <a:pt x="219" y="341"/>
                      <a:pt x="219" y="341"/>
                    </a:cubicBezTo>
                    <a:moveTo>
                      <a:pt x="95" y="335"/>
                    </a:moveTo>
                    <a:cubicBezTo>
                      <a:pt x="94" y="334"/>
                      <a:pt x="94" y="334"/>
                      <a:pt x="94" y="334"/>
                    </a:cubicBezTo>
                    <a:cubicBezTo>
                      <a:pt x="95" y="334"/>
                      <a:pt x="95" y="334"/>
                      <a:pt x="95" y="334"/>
                    </a:cubicBezTo>
                    <a:cubicBezTo>
                      <a:pt x="95" y="335"/>
                      <a:pt x="95" y="335"/>
                      <a:pt x="95" y="335"/>
                    </a:cubicBezTo>
                    <a:moveTo>
                      <a:pt x="359" y="338"/>
                    </a:moveTo>
                    <a:cubicBezTo>
                      <a:pt x="359" y="338"/>
                      <a:pt x="358" y="336"/>
                      <a:pt x="358" y="335"/>
                    </a:cubicBezTo>
                    <a:cubicBezTo>
                      <a:pt x="358" y="334"/>
                      <a:pt x="359" y="333"/>
                      <a:pt x="360" y="333"/>
                    </a:cubicBezTo>
                    <a:cubicBezTo>
                      <a:pt x="360" y="333"/>
                      <a:pt x="360" y="333"/>
                      <a:pt x="361" y="333"/>
                    </a:cubicBezTo>
                    <a:cubicBezTo>
                      <a:pt x="361" y="333"/>
                      <a:pt x="362" y="334"/>
                      <a:pt x="364" y="335"/>
                    </a:cubicBezTo>
                    <a:cubicBezTo>
                      <a:pt x="362" y="336"/>
                      <a:pt x="361" y="337"/>
                      <a:pt x="359" y="338"/>
                    </a:cubicBezTo>
                    <a:cubicBezTo>
                      <a:pt x="359" y="338"/>
                      <a:pt x="359" y="338"/>
                      <a:pt x="359" y="338"/>
                    </a:cubicBezTo>
                    <a:moveTo>
                      <a:pt x="152" y="328"/>
                    </a:moveTo>
                    <a:cubicBezTo>
                      <a:pt x="152" y="328"/>
                      <a:pt x="151" y="327"/>
                      <a:pt x="151" y="327"/>
                    </a:cubicBezTo>
                    <a:cubicBezTo>
                      <a:pt x="153" y="326"/>
                      <a:pt x="153" y="326"/>
                      <a:pt x="153" y="326"/>
                    </a:cubicBezTo>
                    <a:cubicBezTo>
                      <a:pt x="153" y="326"/>
                      <a:pt x="153" y="327"/>
                      <a:pt x="153" y="328"/>
                    </a:cubicBezTo>
                    <a:cubicBezTo>
                      <a:pt x="153" y="328"/>
                      <a:pt x="152" y="328"/>
                      <a:pt x="152" y="328"/>
                    </a:cubicBezTo>
                    <a:moveTo>
                      <a:pt x="41" y="322"/>
                    </a:moveTo>
                    <a:cubicBezTo>
                      <a:pt x="41" y="322"/>
                      <a:pt x="40" y="322"/>
                      <a:pt x="40" y="322"/>
                    </a:cubicBezTo>
                    <a:cubicBezTo>
                      <a:pt x="40" y="321"/>
                      <a:pt x="40" y="320"/>
                      <a:pt x="40" y="320"/>
                    </a:cubicBezTo>
                    <a:cubicBezTo>
                      <a:pt x="41" y="320"/>
                      <a:pt x="41" y="320"/>
                      <a:pt x="42" y="320"/>
                    </a:cubicBezTo>
                    <a:cubicBezTo>
                      <a:pt x="41" y="321"/>
                      <a:pt x="41" y="322"/>
                      <a:pt x="41" y="322"/>
                    </a:cubicBezTo>
                    <a:cubicBezTo>
                      <a:pt x="41" y="322"/>
                      <a:pt x="41" y="322"/>
                      <a:pt x="41" y="322"/>
                    </a:cubicBezTo>
                    <a:moveTo>
                      <a:pt x="525" y="308"/>
                    </a:moveTo>
                    <a:cubicBezTo>
                      <a:pt x="524" y="307"/>
                      <a:pt x="524" y="307"/>
                      <a:pt x="524" y="307"/>
                    </a:cubicBezTo>
                    <a:cubicBezTo>
                      <a:pt x="525" y="306"/>
                      <a:pt x="525" y="306"/>
                      <a:pt x="525" y="306"/>
                    </a:cubicBezTo>
                    <a:cubicBezTo>
                      <a:pt x="525" y="308"/>
                      <a:pt x="525" y="308"/>
                      <a:pt x="525" y="308"/>
                    </a:cubicBezTo>
                    <a:moveTo>
                      <a:pt x="159" y="323"/>
                    </a:moveTo>
                    <a:cubicBezTo>
                      <a:pt x="162" y="323"/>
                      <a:pt x="165" y="322"/>
                      <a:pt x="165" y="319"/>
                    </a:cubicBezTo>
                    <a:cubicBezTo>
                      <a:pt x="165" y="316"/>
                      <a:pt x="163" y="316"/>
                      <a:pt x="159" y="315"/>
                    </a:cubicBezTo>
                    <a:cubicBezTo>
                      <a:pt x="153" y="314"/>
                      <a:pt x="150" y="313"/>
                      <a:pt x="150" y="308"/>
                    </a:cubicBezTo>
                    <a:cubicBezTo>
                      <a:pt x="150" y="303"/>
                      <a:pt x="154" y="301"/>
                      <a:pt x="159" y="301"/>
                    </a:cubicBezTo>
                    <a:cubicBezTo>
                      <a:pt x="162" y="301"/>
                      <a:pt x="167" y="302"/>
                      <a:pt x="167" y="302"/>
                    </a:cubicBezTo>
                    <a:cubicBezTo>
                      <a:pt x="167" y="305"/>
                      <a:pt x="167" y="305"/>
                      <a:pt x="167" y="305"/>
                    </a:cubicBezTo>
                    <a:cubicBezTo>
                      <a:pt x="167" y="305"/>
                      <a:pt x="162" y="304"/>
                      <a:pt x="159" y="304"/>
                    </a:cubicBezTo>
                    <a:cubicBezTo>
                      <a:pt x="156" y="304"/>
                      <a:pt x="154" y="305"/>
                      <a:pt x="154" y="308"/>
                    </a:cubicBezTo>
                    <a:cubicBezTo>
                      <a:pt x="154" y="310"/>
                      <a:pt x="155" y="311"/>
                      <a:pt x="160" y="312"/>
                    </a:cubicBezTo>
                    <a:cubicBezTo>
                      <a:pt x="166" y="313"/>
                      <a:pt x="168" y="314"/>
                      <a:pt x="168" y="319"/>
                    </a:cubicBezTo>
                    <a:cubicBezTo>
                      <a:pt x="168" y="324"/>
                      <a:pt x="165" y="326"/>
                      <a:pt x="159" y="326"/>
                    </a:cubicBezTo>
                    <a:cubicBezTo>
                      <a:pt x="156" y="326"/>
                      <a:pt x="150" y="325"/>
                      <a:pt x="150" y="325"/>
                    </a:cubicBezTo>
                    <a:cubicBezTo>
                      <a:pt x="151" y="322"/>
                      <a:pt x="151" y="322"/>
                      <a:pt x="151" y="322"/>
                    </a:cubicBezTo>
                    <a:cubicBezTo>
                      <a:pt x="151" y="322"/>
                      <a:pt x="156" y="323"/>
                      <a:pt x="159" y="323"/>
                    </a:cubicBezTo>
                    <a:moveTo>
                      <a:pt x="320" y="323"/>
                    </a:moveTo>
                    <a:cubicBezTo>
                      <a:pt x="324" y="323"/>
                      <a:pt x="326" y="322"/>
                      <a:pt x="326" y="319"/>
                    </a:cubicBezTo>
                    <a:cubicBezTo>
                      <a:pt x="326" y="316"/>
                      <a:pt x="325" y="316"/>
                      <a:pt x="320" y="315"/>
                    </a:cubicBezTo>
                    <a:cubicBezTo>
                      <a:pt x="315" y="314"/>
                      <a:pt x="312" y="313"/>
                      <a:pt x="312" y="308"/>
                    </a:cubicBezTo>
                    <a:cubicBezTo>
                      <a:pt x="312" y="303"/>
                      <a:pt x="316" y="301"/>
                      <a:pt x="321" y="301"/>
                    </a:cubicBezTo>
                    <a:cubicBezTo>
                      <a:pt x="324" y="301"/>
                      <a:pt x="329" y="302"/>
                      <a:pt x="329" y="302"/>
                    </a:cubicBezTo>
                    <a:cubicBezTo>
                      <a:pt x="329" y="305"/>
                      <a:pt x="329" y="305"/>
                      <a:pt x="329" y="305"/>
                    </a:cubicBezTo>
                    <a:cubicBezTo>
                      <a:pt x="329" y="305"/>
                      <a:pt x="324" y="304"/>
                      <a:pt x="321" y="304"/>
                    </a:cubicBezTo>
                    <a:cubicBezTo>
                      <a:pt x="318" y="304"/>
                      <a:pt x="316" y="305"/>
                      <a:pt x="316" y="308"/>
                    </a:cubicBezTo>
                    <a:cubicBezTo>
                      <a:pt x="316" y="310"/>
                      <a:pt x="317" y="311"/>
                      <a:pt x="322" y="312"/>
                    </a:cubicBezTo>
                    <a:cubicBezTo>
                      <a:pt x="328" y="313"/>
                      <a:pt x="330" y="314"/>
                      <a:pt x="330" y="319"/>
                    </a:cubicBezTo>
                    <a:cubicBezTo>
                      <a:pt x="330" y="324"/>
                      <a:pt x="327" y="326"/>
                      <a:pt x="321" y="326"/>
                    </a:cubicBezTo>
                    <a:cubicBezTo>
                      <a:pt x="318" y="326"/>
                      <a:pt x="312" y="325"/>
                      <a:pt x="312" y="325"/>
                    </a:cubicBezTo>
                    <a:cubicBezTo>
                      <a:pt x="313" y="322"/>
                      <a:pt x="313" y="322"/>
                      <a:pt x="313" y="322"/>
                    </a:cubicBezTo>
                    <a:cubicBezTo>
                      <a:pt x="313" y="322"/>
                      <a:pt x="318" y="323"/>
                      <a:pt x="320" y="323"/>
                    </a:cubicBezTo>
                    <a:moveTo>
                      <a:pt x="414" y="305"/>
                    </a:moveTo>
                    <a:cubicBezTo>
                      <a:pt x="414" y="302"/>
                      <a:pt x="414" y="302"/>
                      <a:pt x="414" y="302"/>
                    </a:cubicBezTo>
                    <a:cubicBezTo>
                      <a:pt x="414" y="302"/>
                      <a:pt x="420" y="301"/>
                      <a:pt x="424" y="301"/>
                    </a:cubicBezTo>
                    <a:cubicBezTo>
                      <a:pt x="429" y="301"/>
                      <a:pt x="431" y="304"/>
                      <a:pt x="431" y="309"/>
                    </a:cubicBezTo>
                    <a:cubicBezTo>
                      <a:pt x="431" y="321"/>
                      <a:pt x="431" y="321"/>
                      <a:pt x="431" y="321"/>
                    </a:cubicBezTo>
                    <a:cubicBezTo>
                      <a:pt x="431" y="322"/>
                      <a:pt x="432" y="323"/>
                      <a:pt x="434" y="323"/>
                    </a:cubicBezTo>
                    <a:cubicBezTo>
                      <a:pt x="434" y="326"/>
                      <a:pt x="434" y="326"/>
                      <a:pt x="434" y="326"/>
                    </a:cubicBezTo>
                    <a:cubicBezTo>
                      <a:pt x="431" y="326"/>
                      <a:pt x="430" y="326"/>
                      <a:pt x="428" y="324"/>
                    </a:cubicBezTo>
                    <a:cubicBezTo>
                      <a:pt x="428" y="324"/>
                      <a:pt x="424" y="326"/>
                      <a:pt x="420" y="326"/>
                    </a:cubicBezTo>
                    <a:cubicBezTo>
                      <a:pt x="415" y="326"/>
                      <a:pt x="413" y="324"/>
                      <a:pt x="413" y="319"/>
                    </a:cubicBezTo>
                    <a:cubicBezTo>
                      <a:pt x="413" y="314"/>
                      <a:pt x="415" y="312"/>
                      <a:pt x="420" y="312"/>
                    </a:cubicBezTo>
                    <a:cubicBezTo>
                      <a:pt x="428" y="311"/>
                      <a:pt x="428" y="311"/>
                      <a:pt x="428" y="311"/>
                    </a:cubicBezTo>
                    <a:cubicBezTo>
                      <a:pt x="428" y="309"/>
                      <a:pt x="428" y="309"/>
                      <a:pt x="428" y="309"/>
                    </a:cubicBezTo>
                    <a:cubicBezTo>
                      <a:pt x="428" y="306"/>
                      <a:pt x="426" y="304"/>
                      <a:pt x="423" y="304"/>
                    </a:cubicBezTo>
                    <a:cubicBezTo>
                      <a:pt x="420" y="304"/>
                      <a:pt x="414" y="305"/>
                      <a:pt x="414" y="305"/>
                    </a:cubicBezTo>
                    <a:moveTo>
                      <a:pt x="327" y="299"/>
                    </a:moveTo>
                    <a:cubicBezTo>
                      <a:pt x="327" y="299"/>
                      <a:pt x="327" y="299"/>
                      <a:pt x="327" y="299"/>
                    </a:cubicBezTo>
                    <a:cubicBezTo>
                      <a:pt x="327" y="299"/>
                      <a:pt x="326" y="298"/>
                      <a:pt x="326" y="298"/>
                    </a:cubicBezTo>
                    <a:cubicBezTo>
                      <a:pt x="326" y="298"/>
                      <a:pt x="327" y="297"/>
                      <a:pt x="327" y="297"/>
                    </a:cubicBezTo>
                    <a:cubicBezTo>
                      <a:pt x="327" y="297"/>
                      <a:pt x="327" y="297"/>
                      <a:pt x="327" y="297"/>
                    </a:cubicBezTo>
                    <a:cubicBezTo>
                      <a:pt x="328" y="297"/>
                      <a:pt x="328" y="298"/>
                      <a:pt x="328" y="298"/>
                    </a:cubicBezTo>
                    <a:cubicBezTo>
                      <a:pt x="328" y="298"/>
                      <a:pt x="328" y="299"/>
                      <a:pt x="327" y="299"/>
                    </a:cubicBezTo>
                    <a:moveTo>
                      <a:pt x="427" y="300"/>
                    </a:moveTo>
                    <a:cubicBezTo>
                      <a:pt x="427" y="300"/>
                      <a:pt x="427" y="300"/>
                      <a:pt x="427" y="300"/>
                    </a:cubicBezTo>
                    <a:cubicBezTo>
                      <a:pt x="426" y="299"/>
                      <a:pt x="425" y="299"/>
                      <a:pt x="424" y="298"/>
                    </a:cubicBezTo>
                    <a:cubicBezTo>
                      <a:pt x="425" y="297"/>
                      <a:pt x="425" y="297"/>
                      <a:pt x="425" y="296"/>
                    </a:cubicBezTo>
                    <a:cubicBezTo>
                      <a:pt x="426" y="297"/>
                      <a:pt x="427" y="297"/>
                      <a:pt x="428" y="298"/>
                    </a:cubicBezTo>
                    <a:cubicBezTo>
                      <a:pt x="428" y="299"/>
                      <a:pt x="427" y="300"/>
                      <a:pt x="427" y="300"/>
                    </a:cubicBezTo>
                    <a:moveTo>
                      <a:pt x="103" y="309"/>
                    </a:moveTo>
                    <a:cubicBezTo>
                      <a:pt x="99" y="308"/>
                      <a:pt x="97" y="306"/>
                      <a:pt x="97" y="301"/>
                    </a:cubicBezTo>
                    <a:cubicBezTo>
                      <a:pt x="97" y="294"/>
                      <a:pt x="101" y="292"/>
                      <a:pt x="108" y="292"/>
                    </a:cubicBezTo>
                    <a:cubicBezTo>
                      <a:pt x="112" y="292"/>
                      <a:pt x="118" y="293"/>
                      <a:pt x="118" y="293"/>
                    </a:cubicBezTo>
                    <a:cubicBezTo>
                      <a:pt x="117" y="296"/>
                      <a:pt x="117" y="296"/>
                      <a:pt x="117" y="296"/>
                    </a:cubicBezTo>
                    <a:cubicBezTo>
                      <a:pt x="117" y="296"/>
                      <a:pt x="111" y="295"/>
                      <a:pt x="108" y="295"/>
                    </a:cubicBezTo>
                    <a:cubicBezTo>
                      <a:pt x="103" y="295"/>
                      <a:pt x="101" y="297"/>
                      <a:pt x="101" y="301"/>
                    </a:cubicBezTo>
                    <a:cubicBezTo>
                      <a:pt x="101" y="305"/>
                      <a:pt x="103" y="306"/>
                      <a:pt x="109" y="307"/>
                    </a:cubicBezTo>
                    <a:cubicBezTo>
                      <a:pt x="116" y="308"/>
                      <a:pt x="118" y="310"/>
                      <a:pt x="118" y="316"/>
                    </a:cubicBezTo>
                    <a:cubicBezTo>
                      <a:pt x="118" y="323"/>
                      <a:pt x="114" y="326"/>
                      <a:pt x="108" y="326"/>
                    </a:cubicBezTo>
                    <a:cubicBezTo>
                      <a:pt x="104" y="326"/>
                      <a:pt x="97" y="325"/>
                      <a:pt x="97" y="325"/>
                    </a:cubicBezTo>
                    <a:cubicBezTo>
                      <a:pt x="98" y="322"/>
                      <a:pt x="98" y="322"/>
                      <a:pt x="98" y="322"/>
                    </a:cubicBezTo>
                    <a:cubicBezTo>
                      <a:pt x="98" y="322"/>
                      <a:pt x="104" y="322"/>
                      <a:pt x="108" y="322"/>
                    </a:cubicBezTo>
                    <a:cubicBezTo>
                      <a:pt x="112" y="322"/>
                      <a:pt x="115" y="321"/>
                      <a:pt x="115" y="316"/>
                    </a:cubicBezTo>
                    <a:cubicBezTo>
                      <a:pt x="115" y="312"/>
                      <a:pt x="113" y="311"/>
                      <a:pt x="107" y="310"/>
                    </a:cubicBezTo>
                    <a:cubicBezTo>
                      <a:pt x="106" y="310"/>
                      <a:pt x="105" y="310"/>
                      <a:pt x="104" y="309"/>
                    </a:cubicBezTo>
                    <a:cubicBezTo>
                      <a:pt x="104" y="309"/>
                      <a:pt x="104" y="309"/>
                      <a:pt x="104" y="309"/>
                    </a:cubicBezTo>
                    <a:cubicBezTo>
                      <a:pt x="103" y="309"/>
                      <a:pt x="103" y="309"/>
                      <a:pt x="103" y="309"/>
                    </a:cubicBezTo>
                    <a:moveTo>
                      <a:pt x="310" y="289"/>
                    </a:moveTo>
                    <a:cubicBezTo>
                      <a:pt x="310" y="287"/>
                      <a:pt x="310" y="286"/>
                      <a:pt x="310" y="285"/>
                    </a:cubicBezTo>
                    <a:cubicBezTo>
                      <a:pt x="310" y="285"/>
                      <a:pt x="311" y="285"/>
                      <a:pt x="311" y="286"/>
                    </a:cubicBezTo>
                    <a:cubicBezTo>
                      <a:pt x="312" y="286"/>
                      <a:pt x="311" y="287"/>
                      <a:pt x="312" y="288"/>
                    </a:cubicBezTo>
                    <a:cubicBezTo>
                      <a:pt x="311" y="288"/>
                      <a:pt x="310" y="288"/>
                      <a:pt x="310" y="289"/>
                    </a:cubicBezTo>
                    <a:moveTo>
                      <a:pt x="196" y="284"/>
                    </a:moveTo>
                    <a:cubicBezTo>
                      <a:pt x="196" y="283"/>
                      <a:pt x="195" y="283"/>
                      <a:pt x="195" y="283"/>
                    </a:cubicBezTo>
                    <a:cubicBezTo>
                      <a:pt x="195" y="282"/>
                      <a:pt x="195" y="282"/>
                      <a:pt x="196" y="281"/>
                    </a:cubicBezTo>
                    <a:cubicBezTo>
                      <a:pt x="196" y="282"/>
                      <a:pt x="196" y="283"/>
                      <a:pt x="196" y="284"/>
                    </a:cubicBezTo>
                    <a:moveTo>
                      <a:pt x="53" y="282"/>
                    </a:moveTo>
                    <a:cubicBezTo>
                      <a:pt x="53" y="280"/>
                      <a:pt x="53" y="280"/>
                      <a:pt x="53" y="280"/>
                    </a:cubicBezTo>
                    <a:cubicBezTo>
                      <a:pt x="54" y="282"/>
                      <a:pt x="54" y="282"/>
                      <a:pt x="54" y="282"/>
                    </a:cubicBezTo>
                    <a:cubicBezTo>
                      <a:pt x="53" y="282"/>
                      <a:pt x="53" y="282"/>
                      <a:pt x="53" y="282"/>
                    </a:cubicBezTo>
                    <a:moveTo>
                      <a:pt x="182" y="278"/>
                    </a:moveTo>
                    <a:cubicBezTo>
                      <a:pt x="182" y="278"/>
                      <a:pt x="182" y="277"/>
                      <a:pt x="181" y="277"/>
                    </a:cubicBezTo>
                    <a:cubicBezTo>
                      <a:pt x="182" y="277"/>
                      <a:pt x="182" y="276"/>
                      <a:pt x="182" y="276"/>
                    </a:cubicBezTo>
                    <a:cubicBezTo>
                      <a:pt x="182" y="276"/>
                      <a:pt x="182" y="276"/>
                      <a:pt x="182" y="276"/>
                    </a:cubicBezTo>
                    <a:cubicBezTo>
                      <a:pt x="183" y="276"/>
                      <a:pt x="183" y="277"/>
                      <a:pt x="184" y="277"/>
                    </a:cubicBezTo>
                    <a:cubicBezTo>
                      <a:pt x="183" y="278"/>
                      <a:pt x="183" y="278"/>
                      <a:pt x="182" y="278"/>
                    </a:cubicBezTo>
                    <a:moveTo>
                      <a:pt x="43" y="270"/>
                    </a:moveTo>
                    <a:cubicBezTo>
                      <a:pt x="42" y="269"/>
                      <a:pt x="41" y="268"/>
                      <a:pt x="39" y="268"/>
                    </a:cubicBezTo>
                    <a:cubicBezTo>
                      <a:pt x="41" y="266"/>
                      <a:pt x="42" y="264"/>
                      <a:pt x="44" y="262"/>
                    </a:cubicBezTo>
                    <a:cubicBezTo>
                      <a:pt x="45" y="263"/>
                      <a:pt x="46" y="264"/>
                      <a:pt x="46" y="265"/>
                    </a:cubicBezTo>
                    <a:cubicBezTo>
                      <a:pt x="45" y="267"/>
                      <a:pt x="44" y="268"/>
                      <a:pt x="43" y="270"/>
                    </a:cubicBezTo>
                    <a:moveTo>
                      <a:pt x="554" y="263"/>
                    </a:moveTo>
                    <a:cubicBezTo>
                      <a:pt x="554" y="262"/>
                      <a:pt x="553" y="262"/>
                      <a:pt x="553" y="262"/>
                    </a:cubicBezTo>
                    <a:cubicBezTo>
                      <a:pt x="553" y="261"/>
                      <a:pt x="553" y="261"/>
                      <a:pt x="553" y="260"/>
                    </a:cubicBezTo>
                    <a:cubicBezTo>
                      <a:pt x="554" y="261"/>
                      <a:pt x="554" y="262"/>
                      <a:pt x="554" y="263"/>
                    </a:cubicBezTo>
                    <a:moveTo>
                      <a:pt x="26" y="257"/>
                    </a:moveTo>
                    <a:cubicBezTo>
                      <a:pt x="25" y="256"/>
                      <a:pt x="25" y="256"/>
                      <a:pt x="25" y="256"/>
                    </a:cubicBezTo>
                    <a:cubicBezTo>
                      <a:pt x="26" y="256"/>
                      <a:pt x="26" y="256"/>
                      <a:pt x="26" y="256"/>
                    </a:cubicBezTo>
                    <a:cubicBezTo>
                      <a:pt x="26" y="257"/>
                      <a:pt x="26" y="257"/>
                      <a:pt x="26" y="257"/>
                    </a:cubicBezTo>
                    <a:moveTo>
                      <a:pt x="339" y="254"/>
                    </a:moveTo>
                    <a:cubicBezTo>
                      <a:pt x="338" y="254"/>
                      <a:pt x="338" y="254"/>
                      <a:pt x="338" y="254"/>
                    </a:cubicBezTo>
                    <a:cubicBezTo>
                      <a:pt x="339" y="253"/>
                      <a:pt x="339" y="253"/>
                      <a:pt x="339" y="253"/>
                    </a:cubicBezTo>
                    <a:cubicBezTo>
                      <a:pt x="339" y="254"/>
                      <a:pt x="339" y="254"/>
                      <a:pt x="339" y="254"/>
                    </a:cubicBezTo>
                    <a:moveTo>
                      <a:pt x="268" y="232"/>
                    </a:moveTo>
                    <a:cubicBezTo>
                      <a:pt x="268" y="231"/>
                      <a:pt x="268" y="231"/>
                      <a:pt x="267" y="230"/>
                    </a:cubicBezTo>
                    <a:cubicBezTo>
                      <a:pt x="268" y="230"/>
                      <a:pt x="268" y="230"/>
                      <a:pt x="269" y="230"/>
                    </a:cubicBezTo>
                    <a:cubicBezTo>
                      <a:pt x="269" y="230"/>
                      <a:pt x="269" y="230"/>
                      <a:pt x="269" y="230"/>
                    </a:cubicBezTo>
                    <a:cubicBezTo>
                      <a:pt x="269" y="230"/>
                      <a:pt x="269" y="231"/>
                      <a:pt x="270" y="231"/>
                    </a:cubicBezTo>
                    <a:cubicBezTo>
                      <a:pt x="269" y="232"/>
                      <a:pt x="269" y="232"/>
                      <a:pt x="268" y="232"/>
                    </a:cubicBezTo>
                    <a:moveTo>
                      <a:pt x="592" y="228"/>
                    </a:moveTo>
                    <a:cubicBezTo>
                      <a:pt x="591" y="228"/>
                      <a:pt x="591" y="228"/>
                      <a:pt x="591" y="228"/>
                    </a:cubicBezTo>
                    <a:cubicBezTo>
                      <a:pt x="591" y="227"/>
                      <a:pt x="591" y="227"/>
                      <a:pt x="591" y="227"/>
                    </a:cubicBezTo>
                    <a:cubicBezTo>
                      <a:pt x="592" y="228"/>
                      <a:pt x="592" y="228"/>
                      <a:pt x="592" y="228"/>
                    </a:cubicBezTo>
                    <a:moveTo>
                      <a:pt x="552" y="226"/>
                    </a:moveTo>
                    <a:cubicBezTo>
                      <a:pt x="552" y="226"/>
                      <a:pt x="552" y="226"/>
                      <a:pt x="552" y="226"/>
                    </a:cubicBezTo>
                    <a:cubicBezTo>
                      <a:pt x="552" y="226"/>
                      <a:pt x="551" y="225"/>
                      <a:pt x="551" y="225"/>
                    </a:cubicBezTo>
                    <a:cubicBezTo>
                      <a:pt x="552" y="225"/>
                      <a:pt x="553" y="225"/>
                      <a:pt x="553" y="225"/>
                    </a:cubicBezTo>
                    <a:cubicBezTo>
                      <a:pt x="553" y="226"/>
                      <a:pt x="553" y="226"/>
                      <a:pt x="552" y="226"/>
                    </a:cubicBezTo>
                    <a:moveTo>
                      <a:pt x="591" y="227"/>
                    </a:moveTo>
                    <a:cubicBezTo>
                      <a:pt x="590" y="227"/>
                      <a:pt x="589" y="226"/>
                      <a:pt x="588" y="225"/>
                    </a:cubicBezTo>
                    <a:cubicBezTo>
                      <a:pt x="589" y="225"/>
                      <a:pt x="589" y="224"/>
                      <a:pt x="590" y="224"/>
                    </a:cubicBezTo>
                    <a:cubicBezTo>
                      <a:pt x="591" y="224"/>
                      <a:pt x="591" y="226"/>
                      <a:pt x="591" y="227"/>
                    </a:cubicBezTo>
                    <a:cubicBezTo>
                      <a:pt x="591" y="227"/>
                      <a:pt x="591" y="227"/>
                      <a:pt x="591" y="227"/>
                    </a:cubicBezTo>
                    <a:cubicBezTo>
                      <a:pt x="591" y="228"/>
                      <a:pt x="591" y="228"/>
                      <a:pt x="591" y="228"/>
                    </a:cubicBezTo>
                    <a:cubicBezTo>
                      <a:pt x="591" y="228"/>
                      <a:pt x="591" y="227"/>
                      <a:pt x="591" y="227"/>
                    </a:cubicBezTo>
                    <a:moveTo>
                      <a:pt x="83" y="226"/>
                    </a:moveTo>
                    <a:cubicBezTo>
                      <a:pt x="83" y="225"/>
                      <a:pt x="82" y="225"/>
                      <a:pt x="81" y="224"/>
                    </a:cubicBezTo>
                    <a:cubicBezTo>
                      <a:pt x="82" y="224"/>
                      <a:pt x="82" y="224"/>
                      <a:pt x="83" y="224"/>
                    </a:cubicBezTo>
                    <a:cubicBezTo>
                      <a:pt x="83" y="224"/>
                      <a:pt x="83" y="225"/>
                      <a:pt x="83" y="226"/>
                    </a:cubicBezTo>
                    <a:moveTo>
                      <a:pt x="122" y="227"/>
                    </a:moveTo>
                    <a:cubicBezTo>
                      <a:pt x="121" y="227"/>
                      <a:pt x="120" y="226"/>
                      <a:pt x="119" y="225"/>
                    </a:cubicBezTo>
                    <a:cubicBezTo>
                      <a:pt x="120" y="224"/>
                      <a:pt x="121" y="223"/>
                      <a:pt x="121" y="222"/>
                    </a:cubicBezTo>
                    <a:cubicBezTo>
                      <a:pt x="122" y="223"/>
                      <a:pt x="122" y="224"/>
                      <a:pt x="123" y="226"/>
                    </a:cubicBezTo>
                    <a:cubicBezTo>
                      <a:pt x="122" y="227"/>
                      <a:pt x="122" y="227"/>
                      <a:pt x="122" y="227"/>
                    </a:cubicBezTo>
                    <a:moveTo>
                      <a:pt x="99" y="211"/>
                    </a:moveTo>
                    <a:cubicBezTo>
                      <a:pt x="99" y="210"/>
                      <a:pt x="99" y="209"/>
                      <a:pt x="100" y="209"/>
                    </a:cubicBezTo>
                    <a:cubicBezTo>
                      <a:pt x="100" y="209"/>
                      <a:pt x="100" y="209"/>
                      <a:pt x="100" y="209"/>
                    </a:cubicBezTo>
                    <a:cubicBezTo>
                      <a:pt x="100" y="209"/>
                      <a:pt x="101" y="209"/>
                      <a:pt x="101" y="209"/>
                    </a:cubicBezTo>
                    <a:cubicBezTo>
                      <a:pt x="101" y="209"/>
                      <a:pt x="101" y="210"/>
                      <a:pt x="101" y="210"/>
                    </a:cubicBezTo>
                    <a:cubicBezTo>
                      <a:pt x="101" y="210"/>
                      <a:pt x="100" y="210"/>
                      <a:pt x="99" y="211"/>
                    </a:cubicBezTo>
                    <a:moveTo>
                      <a:pt x="30" y="210"/>
                    </a:moveTo>
                    <a:cubicBezTo>
                      <a:pt x="30" y="210"/>
                      <a:pt x="29" y="210"/>
                      <a:pt x="29" y="210"/>
                    </a:cubicBezTo>
                    <a:cubicBezTo>
                      <a:pt x="29" y="209"/>
                      <a:pt x="29" y="208"/>
                      <a:pt x="29" y="208"/>
                    </a:cubicBezTo>
                    <a:cubicBezTo>
                      <a:pt x="29" y="208"/>
                      <a:pt x="29" y="208"/>
                      <a:pt x="29" y="208"/>
                    </a:cubicBezTo>
                    <a:cubicBezTo>
                      <a:pt x="30" y="208"/>
                      <a:pt x="30" y="209"/>
                      <a:pt x="31" y="209"/>
                    </a:cubicBezTo>
                    <a:cubicBezTo>
                      <a:pt x="30" y="209"/>
                      <a:pt x="30" y="210"/>
                      <a:pt x="30" y="210"/>
                    </a:cubicBezTo>
                    <a:cubicBezTo>
                      <a:pt x="30" y="210"/>
                      <a:pt x="30" y="210"/>
                      <a:pt x="30" y="210"/>
                    </a:cubicBezTo>
                    <a:moveTo>
                      <a:pt x="515" y="200"/>
                    </a:moveTo>
                    <a:cubicBezTo>
                      <a:pt x="513" y="199"/>
                      <a:pt x="513" y="199"/>
                      <a:pt x="513" y="199"/>
                    </a:cubicBezTo>
                    <a:cubicBezTo>
                      <a:pt x="515" y="198"/>
                      <a:pt x="515" y="198"/>
                      <a:pt x="515" y="198"/>
                    </a:cubicBezTo>
                    <a:cubicBezTo>
                      <a:pt x="515" y="200"/>
                      <a:pt x="515" y="200"/>
                      <a:pt x="515" y="200"/>
                    </a:cubicBezTo>
                    <a:moveTo>
                      <a:pt x="68" y="196"/>
                    </a:moveTo>
                    <a:cubicBezTo>
                      <a:pt x="68" y="195"/>
                      <a:pt x="69" y="194"/>
                      <a:pt x="69" y="193"/>
                    </a:cubicBezTo>
                    <a:cubicBezTo>
                      <a:pt x="69" y="193"/>
                      <a:pt x="69" y="194"/>
                      <a:pt x="69" y="195"/>
                    </a:cubicBezTo>
                    <a:cubicBezTo>
                      <a:pt x="69" y="195"/>
                      <a:pt x="69" y="195"/>
                      <a:pt x="68" y="196"/>
                    </a:cubicBezTo>
                    <a:moveTo>
                      <a:pt x="74" y="184"/>
                    </a:moveTo>
                    <a:cubicBezTo>
                      <a:pt x="74" y="184"/>
                      <a:pt x="74" y="184"/>
                      <a:pt x="74" y="184"/>
                    </a:cubicBezTo>
                    <a:cubicBezTo>
                      <a:pt x="73" y="184"/>
                      <a:pt x="73" y="184"/>
                      <a:pt x="72" y="183"/>
                    </a:cubicBezTo>
                    <a:cubicBezTo>
                      <a:pt x="73" y="183"/>
                      <a:pt x="74" y="183"/>
                      <a:pt x="75" y="183"/>
                    </a:cubicBezTo>
                    <a:cubicBezTo>
                      <a:pt x="74" y="184"/>
                      <a:pt x="74" y="184"/>
                      <a:pt x="74" y="184"/>
                    </a:cubicBezTo>
                    <a:moveTo>
                      <a:pt x="463" y="185"/>
                    </a:moveTo>
                    <a:cubicBezTo>
                      <a:pt x="462" y="185"/>
                      <a:pt x="461" y="184"/>
                      <a:pt x="461" y="183"/>
                    </a:cubicBezTo>
                    <a:cubicBezTo>
                      <a:pt x="461" y="183"/>
                      <a:pt x="462" y="182"/>
                      <a:pt x="462" y="182"/>
                    </a:cubicBezTo>
                    <a:cubicBezTo>
                      <a:pt x="462" y="182"/>
                      <a:pt x="462" y="182"/>
                      <a:pt x="462" y="182"/>
                    </a:cubicBezTo>
                    <a:cubicBezTo>
                      <a:pt x="462" y="182"/>
                      <a:pt x="463" y="183"/>
                      <a:pt x="463" y="183"/>
                    </a:cubicBezTo>
                    <a:cubicBezTo>
                      <a:pt x="463" y="184"/>
                      <a:pt x="463" y="185"/>
                      <a:pt x="463" y="185"/>
                    </a:cubicBezTo>
                    <a:moveTo>
                      <a:pt x="180" y="176"/>
                    </a:moveTo>
                    <a:cubicBezTo>
                      <a:pt x="180" y="175"/>
                      <a:pt x="179" y="175"/>
                      <a:pt x="179" y="174"/>
                    </a:cubicBezTo>
                    <a:cubicBezTo>
                      <a:pt x="180" y="174"/>
                      <a:pt x="181" y="173"/>
                      <a:pt x="181" y="173"/>
                    </a:cubicBezTo>
                    <a:cubicBezTo>
                      <a:pt x="182" y="173"/>
                      <a:pt x="182" y="174"/>
                      <a:pt x="182" y="175"/>
                    </a:cubicBezTo>
                    <a:cubicBezTo>
                      <a:pt x="182" y="175"/>
                      <a:pt x="181" y="175"/>
                      <a:pt x="180" y="176"/>
                    </a:cubicBezTo>
                    <a:moveTo>
                      <a:pt x="470" y="175"/>
                    </a:moveTo>
                    <a:cubicBezTo>
                      <a:pt x="470" y="175"/>
                      <a:pt x="470" y="174"/>
                      <a:pt x="470" y="173"/>
                    </a:cubicBezTo>
                    <a:cubicBezTo>
                      <a:pt x="470" y="173"/>
                      <a:pt x="471" y="173"/>
                      <a:pt x="471" y="172"/>
                    </a:cubicBezTo>
                    <a:cubicBezTo>
                      <a:pt x="471" y="173"/>
                      <a:pt x="472" y="174"/>
                      <a:pt x="472" y="174"/>
                    </a:cubicBezTo>
                    <a:cubicBezTo>
                      <a:pt x="471" y="175"/>
                      <a:pt x="471" y="175"/>
                      <a:pt x="470" y="175"/>
                    </a:cubicBezTo>
                    <a:moveTo>
                      <a:pt x="530" y="174"/>
                    </a:moveTo>
                    <a:cubicBezTo>
                      <a:pt x="530" y="174"/>
                      <a:pt x="530" y="174"/>
                      <a:pt x="530" y="174"/>
                    </a:cubicBezTo>
                    <a:cubicBezTo>
                      <a:pt x="530" y="174"/>
                      <a:pt x="530" y="173"/>
                      <a:pt x="530" y="172"/>
                    </a:cubicBezTo>
                    <a:cubicBezTo>
                      <a:pt x="530" y="172"/>
                      <a:pt x="531" y="173"/>
                      <a:pt x="532" y="173"/>
                    </a:cubicBezTo>
                    <a:cubicBezTo>
                      <a:pt x="531" y="173"/>
                      <a:pt x="531" y="174"/>
                      <a:pt x="530" y="174"/>
                    </a:cubicBezTo>
                    <a:moveTo>
                      <a:pt x="463" y="159"/>
                    </a:moveTo>
                    <a:cubicBezTo>
                      <a:pt x="463" y="159"/>
                      <a:pt x="462" y="159"/>
                      <a:pt x="462" y="158"/>
                    </a:cubicBezTo>
                    <a:cubicBezTo>
                      <a:pt x="461" y="158"/>
                      <a:pt x="461" y="157"/>
                      <a:pt x="461" y="156"/>
                    </a:cubicBezTo>
                    <a:cubicBezTo>
                      <a:pt x="462" y="156"/>
                      <a:pt x="462" y="156"/>
                      <a:pt x="463" y="156"/>
                    </a:cubicBezTo>
                    <a:cubicBezTo>
                      <a:pt x="463" y="157"/>
                      <a:pt x="463" y="158"/>
                      <a:pt x="463" y="159"/>
                    </a:cubicBezTo>
                    <a:moveTo>
                      <a:pt x="91" y="154"/>
                    </a:moveTo>
                    <a:cubicBezTo>
                      <a:pt x="91" y="154"/>
                      <a:pt x="91" y="154"/>
                      <a:pt x="91" y="154"/>
                    </a:cubicBezTo>
                    <a:cubicBezTo>
                      <a:pt x="90" y="153"/>
                      <a:pt x="90" y="151"/>
                      <a:pt x="90" y="150"/>
                    </a:cubicBezTo>
                    <a:cubicBezTo>
                      <a:pt x="91" y="150"/>
                      <a:pt x="91" y="150"/>
                      <a:pt x="92" y="150"/>
                    </a:cubicBezTo>
                    <a:cubicBezTo>
                      <a:pt x="92" y="151"/>
                      <a:pt x="92" y="152"/>
                      <a:pt x="92" y="153"/>
                    </a:cubicBezTo>
                    <a:cubicBezTo>
                      <a:pt x="92" y="154"/>
                      <a:pt x="91" y="154"/>
                      <a:pt x="91" y="154"/>
                    </a:cubicBezTo>
                    <a:moveTo>
                      <a:pt x="611" y="125"/>
                    </a:moveTo>
                    <a:cubicBezTo>
                      <a:pt x="611" y="124"/>
                      <a:pt x="611" y="123"/>
                      <a:pt x="612" y="123"/>
                    </a:cubicBezTo>
                    <a:cubicBezTo>
                      <a:pt x="612" y="122"/>
                      <a:pt x="613" y="122"/>
                      <a:pt x="613" y="122"/>
                    </a:cubicBezTo>
                    <a:cubicBezTo>
                      <a:pt x="613" y="123"/>
                      <a:pt x="613" y="124"/>
                      <a:pt x="614" y="124"/>
                    </a:cubicBezTo>
                    <a:cubicBezTo>
                      <a:pt x="613" y="124"/>
                      <a:pt x="612" y="125"/>
                      <a:pt x="611" y="125"/>
                    </a:cubicBezTo>
                    <a:moveTo>
                      <a:pt x="107" y="118"/>
                    </a:moveTo>
                    <a:cubicBezTo>
                      <a:pt x="106" y="115"/>
                      <a:pt x="102" y="113"/>
                      <a:pt x="105" y="108"/>
                    </a:cubicBezTo>
                    <a:cubicBezTo>
                      <a:pt x="105" y="108"/>
                      <a:pt x="106" y="108"/>
                      <a:pt x="106" y="108"/>
                    </a:cubicBezTo>
                    <a:cubicBezTo>
                      <a:pt x="106" y="108"/>
                      <a:pt x="107" y="108"/>
                      <a:pt x="107" y="108"/>
                    </a:cubicBezTo>
                    <a:cubicBezTo>
                      <a:pt x="112" y="112"/>
                      <a:pt x="108" y="115"/>
                      <a:pt x="107" y="118"/>
                    </a:cubicBezTo>
                    <a:cubicBezTo>
                      <a:pt x="107" y="119"/>
                      <a:pt x="107" y="119"/>
                      <a:pt x="107" y="119"/>
                    </a:cubicBezTo>
                    <a:cubicBezTo>
                      <a:pt x="107" y="119"/>
                      <a:pt x="107" y="119"/>
                      <a:pt x="107" y="119"/>
                    </a:cubicBezTo>
                    <a:cubicBezTo>
                      <a:pt x="107" y="119"/>
                      <a:pt x="107" y="119"/>
                      <a:pt x="107" y="119"/>
                    </a:cubicBezTo>
                    <a:cubicBezTo>
                      <a:pt x="107" y="119"/>
                      <a:pt x="107" y="119"/>
                      <a:pt x="106" y="119"/>
                    </a:cubicBezTo>
                    <a:cubicBezTo>
                      <a:pt x="106" y="120"/>
                      <a:pt x="105" y="121"/>
                      <a:pt x="104" y="122"/>
                    </a:cubicBezTo>
                    <a:cubicBezTo>
                      <a:pt x="104" y="122"/>
                      <a:pt x="103" y="122"/>
                      <a:pt x="103" y="122"/>
                    </a:cubicBezTo>
                    <a:cubicBezTo>
                      <a:pt x="103" y="122"/>
                      <a:pt x="102" y="122"/>
                      <a:pt x="102" y="122"/>
                    </a:cubicBezTo>
                    <a:cubicBezTo>
                      <a:pt x="103" y="121"/>
                      <a:pt x="103" y="119"/>
                      <a:pt x="103" y="119"/>
                    </a:cubicBezTo>
                    <a:cubicBezTo>
                      <a:pt x="104" y="119"/>
                      <a:pt x="104" y="118"/>
                      <a:pt x="104" y="118"/>
                    </a:cubicBezTo>
                    <a:cubicBezTo>
                      <a:pt x="105" y="118"/>
                      <a:pt x="106" y="119"/>
                      <a:pt x="106" y="119"/>
                    </a:cubicBezTo>
                    <a:cubicBezTo>
                      <a:pt x="107" y="119"/>
                      <a:pt x="107" y="119"/>
                      <a:pt x="107" y="119"/>
                    </a:cubicBezTo>
                    <a:cubicBezTo>
                      <a:pt x="107" y="119"/>
                      <a:pt x="107" y="119"/>
                      <a:pt x="107" y="119"/>
                    </a:cubicBezTo>
                    <a:cubicBezTo>
                      <a:pt x="107" y="119"/>
                      <a:pt x="107" y="119"/>
                      <a:pt x="107" y="118"/>
                    </a:cubicBezTo>
                    <a:moveTo>
                      <a:pt x="493" y="111"/>
                    </a:moveTo>
                    <a:cubicBezTo>
                      <a:pt x="493" y="110"/>
                      <a:pt x="493" y="109"/>
                      <a:pt x="493" y="108"/>
                    </a:cubicBezTo>
                    <a:cubicBezTo>
                      <a:pt x="493" y="108"/>
                      <a:pt x="494" y="108"/>
                      <a:pt x="494" y="108"/>
                    </a:cubicBezTo>
                    <a:cubicBezTo>
                      <a:pt x="494" y="109"/>
                      <a:pt x="495" y="109"/>
                      <a:pt x="495" y="110"/>
                    </a:cubicBezTo>
                    <a:cubicBezTo>
                      <a:pt x="494" y="110"/>
                      <a:pt x="493" y="110"/>
                      <a:pt x="493" y="111"/>
                    </a:cubicBezTo>
                    <a:moveTo>
                      <a:pt x="557" y="96"/>
                    </a:moveTo>
                    <a:cubicBezTo>
                      <a:pt x="556" y="95"/>
                      <a:pt x="556" y="95"/>
                      <a:pt x="556" y="95"/>
                    </a:cubicBezTo>
                    <a:cubicBezTo>
                      <a:pt x="557" y="94"/>
                      <a:pt x="557" y="94"/>
                      <a:pt x="557" y="94"/>
                    </a:cubicBezTo>
                    <a:cubicBezTo>
                      <a:pt x="557" y="96"/>
                      <a:pt x="557" y="96"/>
                      <a:pt x="557" y="96"/>
                    </a:cubicBezTo>
                    <a:moveTo>
                      <a:pt x="69" y="91"/>
                    </a:moveTo>
                    <a:cubicBezTo>
                      <a:pt x="69" y="90"/>
                      <a:pt x="69" y="88"/>
                      <a:pt x="69" y="87"/>
                    </a:cubicBezTo>
                    <a:cubicBezTo>
                      <a:pt x="71" y="87"/>
                      <a:pt x="71" y="87"/>
                      <a:pt x="71" y="87"/>
                    </a:cubicBezTo>
                    <a:cubicBezTo>
                      <a:pt x="71" y="88"/>
                      <a:pt x="72" y="89"/>
                      <a:pt x="72" y="90"/>
                    </a:cubicBezTo>
                    <a:cubicBezTo>
                      <a:pt x="71" y="90"/>
                      <a:pt x="70" y="91"/>
                      <a:pt x="69" y="91"/>
                    </a:cubicBezTo>
                    <a:moveTo>
                      <a:pt x="597" y="79"/>
                    </a:moveTo>
                    <a:cubicBezTo>
                      <a:pt x="597" y="78"/>
                      <a:pt x="596" y="76"/>
                      <a:pt x="595" y="75"/>
                    </a:cubicBezTo>
                    <a:cubicBezTo>
                      <a:pt x="595" y="75"/>
                      <a:pt x="596" y="74"/>
                      <a:pt x="596" y="73"/>
                    </a:cubicBezTo>
                    <a:cubicBezTo>
                      <a:pt x="597" y="74"/>
                      <a:pt x="598" y="75"/>
                      <a:pt x="599" y="76"/>
                    </a:cubicBezTo>
                    <a:cubicBezTo>
                      <a:pt x="598" y="77"/>
                      <a:pt x="598" y="78"/>
                      <a:pt x="597" y="79"/>
                    </a:cubicBezTo>
                    <a:moveTo>
                      <a:pt x="197" y="75"/>
                    </a:moveTo>
                    <a:cubicBezTo>
                      <a:pt x="196" y="75"/>
                      <a:pt x="196" y="74"/>
                      <a:pt x="196" y="74"/>
                    </a:cubicBezTo>
                    <a:cubicBezTo>
                      <a:pt x="196" y="73"/>
                      <a:pt x="196" y="73"/>
                      <a:pt x="197" y="73"/>
                    </a:cubicBezTo>
                    <a:cubicBezTo>
                      <a:pt x="197" y="73"/>
                      <a:pt x="197" y="73"/>
                      <a:pt x="197" y="73"/>
                    </a:cubicBezTo>
                    <a:cubicBezTo>
                      <a:pt x="197" y="73"/>
                      <a:pt x="198" y="74"/>
                      <a:pt x="198" y="74"/>
                    </a:cubicBezTo>
                    <a:cubicBezTo>
                      <a:pt x="198" y="74"/>
                      <a:pt x="197" y="75"/>
                      <a:pt x="197" y="75"/>
                    </a:cubicBezTo>
                    <a:moveTo>
                      <a:pt x="209" y="73"/>
                    </a:moveTo>
                    <a:cubicBezTo>
                      <a:pt x="208" y="71"/>
                      <a:pt x="207" y="70"/>
                      <a:pt x="207" y="69"/>
                    </a:cubicBezTo>
                    <a:cubicBezTo>
                      <a:pt x="207" y="69"/>
                      <a:pt x="207" y="68"/>
                      <a:pt x="208" y="68"/>
                    </a:cubicBezTo>
                    <a:cubicBezTo>
                      <a:pt x="209" y="69"/>
                      <a:pt x="209" y="70"/>
                      <a:pt x="210" y="71"/>
                    </a:cubicBezTo>
                    <a:cubicBezTo>
                      <a:pt x="209" y="72"/>
                      <a:pt x="209" y="72"/>
                      <a:pt x="209" y="73"/>
                    </a:cubicBezTo>
                    <a:moveTo>
                      <a:pt x="390" y="70"/>
                    </a:moveTo>
                    <a:cubicBezTo>
                      <a:pt x="389" y="68"/>
                      <a:pt x="389" y="68"/>
                      <a:pt x="389" y="68"/>
                    </a:cubicBezTo>
                    <a:cubicBezTo>
                      <a:pt x="390" y="68"/>
                      <a:pt x="390" y="68"/>
                      <a:pt x="390" y="68"/>
                    </a:cubicBezTo>
                    <a:cubicBezTo>
                      <a:pt x="390" y="70"/>
                      <a:pt x="390" y="70"/>
                      <a:pt x="390" y="70"/>
                    </a:cubicBezTo>
                    <a:moveTo>
                      <a:pt x="232" y="64"/>
                    </a:moveTo>
                    <a:cubicBezTo>
                      <a:pt x="232" y="63"/>
                      <a:pt x="232" y="63"/>
                      <a:pt x="232" y="63"/>
                    </a:cubicBezTo>
                    <a:cubicBezTo>
                      <a:pt x="234" y="64"/>
                      <a:pt x="234" y="64"/>
                      <a:pt x="234" y="64"/>
                    </a:cubicBezTo>
                    <a:cubicBezTo>
                      <a:pt x="232" y="64"/>
                      <a:pt x="232" y="64"/>
                      <a:pt x="232" y="64"/>
                    </a:cubicBezTo>
                    <a:moveTo>
                      <a:pt x="289" y="235"/>
                    </a:moveTo>
                    <a:cubicBezTo>
                      <a:pt x="249" y="224"/>
                      <a:pt x="220" y="187"/>
                      <a:pt x="220" y="144"/>
                    </a:cubicBezTo>
                    <a:cubicBezTo>
                      <a:pt x="220" y="92"/>
                      <a:pt x="262" y="50"/>
                      <a:pt x="314" y="50"/>
                    </a:cubicBezTo>
                    <a:cubicBezTo>
                      <a:pt x="366" y="50"/>
                      <a:pt x="408" y="92"/>
                      <a:pt x="408" y="144"/>
                    </a:cubicBezTo>
                    <a:cubicBezTo>
                      <a:pt x="408" y="196"/>
                      <a:pt x="366" y="238"/>
                      <a:pt x="314" y="238"/>
                    </a:cubicBezTo>
                    <a:cubicBezTo>
                      <a:pt x="306" y="238"/>
                      <a:pt x="298" y="237"/>
                      <a:pt x="291" y="235"/>
                    </a:cubicBezTo>
                    <a:cubicBezTo>
                      <a:pt x="291" y="236"/>
                      <a:pt x="291" y="236"/>
                      <a:pt x="291" y="236"/>
                    </a:cubicBezTo>
                    <a:cubicBezTo>
                      <a:pt x="290" y="236"/>
                      <a:pt x="290" y="237"/>
                      <a:pt x="289" y="237"/>
                    </a:cubicBezTo>
                    <a:cubicBezTo>
                      <a:pt x="289" y="236"/>
                      <a:pt x="289" y="235"/>
                      <a:pt x="289" y="235"/>
                    </a:cubicBezTo>
                    <a:moveTo>
                      <a:pt x="445" y="45"/>
                    </a:moveTo>
                    <a:cubicBezTo>
                      <a:pt x="445" y="45"/>
                      <a:pt x="445" y="45"/>
                      <a:pt x="445" y="45"/>
                    </a:cubicBezTo>
                    <a:cubicBezTo>
                      <a:pt x="445" y="45"/>
                      <a:pt x="445" y="45"/>
                      <a:pt x="445" y="46"/>
                    </a:cubicBezTo>
                    <a:cubicBezTo>
                      <a:pt x="445" y="47"/>
                      <a:pt x="446" y="48"/>
                      <a:pt x="446" y="48"/>
                    </a:cubicBezTo>
                    <a:cubicBezTo>
                      <a:pt x="446" y="48"/>
                      <a:pt x="445" y="48"/>
                      <a:pt x="445" y="47"/>
                    </a:cubicBezTo>
                    <a:cubicBezTo>
                      <a:pt x="445" y="47"/>
                      <a:pt x="445" y="46"/>
                      <a:pt x="445" y="46"/>
                    </a:cubicBezTo>
                    <a:cubicBezTo>
                      <a:pt x="445" y="45"/>
                      <a:pt x="445" y="45"/>
                      <a:pt x="445" y="45"/>
                    </a:cubicBezTo>
                    <a:cubicBezTo>
                      <a:pt x="445" y="45"/>
                      <a:pt x="445" y="45"/>
                      <a:pt x="445" y="45"/>
                    </a:cubicBezTo>
                    <a:moveTo>
                      <a:pt x="445" y="45"/>
                    </a:moveTo>
                    <a:cubicBezTo>
                      <a:pt x="444" y="45"/>
                      <a:pt x="443" y="44"/>
                      <a:pt x="442" y="44"/>
                    </a:cubicBezTo>
                    <a:cubicBezTo>
                      <a:pt x="443" y="44"/>
                      <a:pt x="444" y="44"/>
                      <a:pt x="445" y="45"/>
                    </a:cubicBezTo>
                    <a:cubicBezTo>
                      <a:pt x="445" y="45"/>
                      <a:pt x="445" y="45"/>
                      <a:pt x="445" y="45"/>
                    </a:cubicBezTo>
                    <a:moveTo>
                      <a:pt x="98" y="41"/>
                    </a:moveTo>
                    <a:cubicBezTo>
                      <a:pt x="98" y="41"/>
                      <a:pt x="97" y="41"/>
                      <a:pt x="97" y="41"/>
                    </a:cubicBezTo>
                    <a:cubicBezTo>
                      <a:pt x="96" y="41"/>
                      <a:pt x="96" y="39"/>
                      <a:pt x="95" y="37"/>
                    </a:cubicBezTo>
                    <a:cubicBezTo>
                      <a:pt x="96" y="37"/>
                      <a:pt x="97" y="36"/>
                      <a:pt x="98" y="36"/>
                    </a:cubicBezTo>
                    <a:cubicBezTo>
                      <a:pt x="98" y="36"/>
                      <a:pt x="98" y="36"/>
                      <a:pt x="98" y="37"/>
                    </a:cubicBezTo>
                    <a:cubicBezTo>
                      <a:pt x="99" y="37"/>
                      <a:pt x="100" y="39"/>
                      <a:pt x="100" y="41"/>
                    </a:cubicBezTo>
                    <a:cubicBezTo>
                      <a:pt x="99" y="41"/>
                      <a:pt x="98" y="41"/>
                      <a:pt x="98" y="41"/>
                    </a:cubicBezTo>
                    <a:moveTo>
                      <a:pt x="199" y="33"/>
                    </a:moveTo>
                    <a:cubicBezTo>
                      <a:pt x="198" y="32"/>
                      <a:pt x="198" y="32"/>
                      <a:pt x="198" y="32"/>
                    </a:cubicBezTo>
                    <a:cubicBezTo>
                      <a:pt x="199" y="31"/>
                      <a:pt x="199" y="31"/>
                      <a:pt x="199" y="31"/>
                    </a:cubicBezTo>
                    <a:cubicBezTo>
                      <a:pt x="199" y="33"/>
                      <a:pt x="199" y="33"/>
                      <a:pt x="199" y="33"/>
                    </a:cubicBezTo>
                    <a:moveTo>
                      <a:pt x="368" y="23"/>
                    </a:moveTo>
                    <a:cubicBezTo>
                      <a:pt x="368" y="21"/>
                      <a:pt x="368" y="21"/>
                      <a:pt x="368" y="21"/>
                    </a:cubicBezTo>
                    <a:cubicBezTo>
                      <a:pt x="370" y="22"/>
                      <a:pt x="370" y="22"/>
                      <a:pt x="370" y="22"/>
                    </a:cubicBezTo>
                    <a:cubicBezTo>
                      <a:pt x="368" y="23"/>
                      <a:pt x="368" y="23"/>
                      <a:pt x="368" y="23"/>
                    </a:cubicBezTo>
                    <a:moveTo>
                      <a:pt x="501" y="19"/>
                    </a:moveTo>
                    <a:cubicBezTo>
                      <a:pt x="501" y="18"/>
                      <a:pt x="500" y="18"/>
                      <a:pt x="500" y="18"/>
                    </a:cubicBezTo>
                    <a:cubicBezTo>
                      <a:pt x="500" y="17"/>
                      <a:pt x="500" y="16"/>
                      <a:pt x="500" y="16"/>
                    </a:cubicBezTo>
                    <a:cubicBezTo>
                      <a:pt x="500" y="16"/>
                      <a:pt x="500" y="16"/>
                      <a:pt x="500" y="16"/>
                    </a:cubicBezTo>
                    <a:cubicBezTo>
                      <a:pt x="501" y="16"/>
                      <a:pt x="501" y="16"/>
                      <a:pt x="502" y="17"/>
                    </a:cubicBezTo>
                    <a:cubicBezTo>
                      <a:pt x="502" y="17"/>
                      <a:pt x="501" y="18"/>
                      <a:pt x="501" y="19"/>
                    </a:cubicBezTo>
                    <a:moveTo>
                      <a:pt x="455" y="18"/>
                    </a:moveTo>
                    <a:cubicBezTo>
                      <a:pt x="454" y="18"/>
                      <a:pt x="454" y="18"/>
                      <a:pt x="454" y="17"/>
                    </a:cubicBezTo>
                    <a:cubicBezTo>
                      <a:pt x="454" y="17"/>
                      <a:pt x="454" y="16"/>
                      <a:pt x="454" y="16"/>
                    </a:cubicBezTo>
                    <a:cubicBezTo>
                      <a:pt x="454" y="16"/>
                      <a:pt x="454" y="16"/>
                      <a:pt x="454" y="16"/>
                    </a:cubicBezTo>
                    <a:cubicBezTo>
                      <a:pt x="455" y="16"/>
                      <a:pt x="455" y="16"/>
                      <a:pt x="455" y="16"/>
                    </a:cubicBezTo>
                    <a:cubicBezTo>
                      <a:pt x="455" y="16"/>
                      <a:pt x="455" y="17"/>
                      <a:pt x="455" y="18"/>
                    </a:cubicBezTo>
                    <a:cubicBezTo>
                      <a:pt x="455" y="18"/>
                      <a:pt x="455" y="18"/>
                      <a:pt x="455" y="18"/>
                    </a:cubicBezTo>
                    <a:moveTo>
                      <a:pt x="435" y="2"/>
                    </a:moveTo>
                    <a:cubicBezTo>
                      <a:pt x="434" y="1"/>
                      <a:pt x="434" y="1"/>
                      <a:pt x="434" y="1"/>
                    </a:cubicBezTo>
                    <a:cubicBezTo>
                      <a:pt x="435" y="0"/>
                      <a:pt x="435" y="0"/>
                      <a:pt x="435" y="0"/>
                    </a:cubicBezTo>
                    <a:cubicBezTo>
                      <a:pt x="435" y="2"/>
                      <a:pt x="435" y="2"/>
                      <a:pt x="435" y="2"/>
                    </a:cubicBezTo>
                    <a:moveTo>
                      <a:pt x="383" y="2"/>
                    </a:moveTo>
                    <a:cubicBezTo>
                      <a:pt x="383" y="0"/>
                      <a:pt x="383" y="0"/>
                      <a:pt x="383" y="0"/>
                    </a:cubicBezTo>
                    <a:cubicBezTo>
                      <a:pt x="384" y="1"/>
                      <a:pt x="384" y="1"/>
                      <a:pt x="384" y="1"/>
                    </a:cubicBezTo>
                    <a:cubicBezTo>
                      <a:pt x="383" y="2"/>
                      <a:pt x="383" y="2"/>
                      <a:pt x="383" y="2"/>
                    </a:cubicBezTo>
                    <a:moveTo>
                      <a:pt x="616" y="0"/>
                    </a:moveTo>
                    <a:cubicBezTo>
                      <a:pt x="90" y="0"/>
                      <a:pt x="90" y="0"/>
                      <a:pt x="90" y="0"/>
                    </a:cubicBezTo>
                    <a:cubicBezTo>
                      <a:pt x="90" y="0"/>
                      <a:pt x="90" y="0"/>
                      <a:pt x="90" y="0"/>
                    </a:cubicBezTo>
                    <a:cubicBezTo>
                      <a:pt x="90" y="1"/>
                      <a:pt x="89" y="1"/>
                      <a:pt x="88" y="1"/>
                    </a:cubicBezTo>
                    <a:cubicBezTo>
                      <a:pt x="88" y="1"/>
                      <a:pt x="88" y="0"/>
                      <a:pt x="87" y="0"/>
                    </a:cubicBezTo>
                    <a:cubicBezTo>
                      <a:pt x="0" y="0"/>
                      <a:pt x="0" y="0"/>
                      <a:pt x="0" y="0"/>
                    </a:cubicBezTo>
                    <a:cubicBezTo>
                      <a:pt x="0" y="456"/>
                      <a:pt x="0" y="456"/>
                      <a:pt x="0" y="456"/>
                    </a:cubicBezTo>
                    <a:cubicBezTo>
                      <a:pt x="616" y="456"/>
                      <a:pt x="616" y="456"/>
                      <a:pt x="616" y="456"/>
                    </a:cubicBezTo>
                    <a:cubicBezTo>
                      <a:pt x="616" y="402"/>
                      <a:pt x="616" y="402"/>
                      <a:pt x="616" y="402"/>
                    </a:cubicBezTo>
                    <a:cubicBezTo>
                      <a:pt x="616" y="402"/>
                      <a:pt x="616" y="402"/>
                      <a:pt x="616" y="402"/>
                    </a:cubicBezTo>
                    <a:cubicBezTo>
                      <a:pt x="616" y="402"/>
                      <a:pt x="616" y="402"/>
                      <a:pt x="616" y="402"/>
                    </a:cubicBezTo>
                    <a:cubicBezTo>
                      <a:pt x="616" y="248"/>
                      <a:pt x="616" y="248"/>
                      <a:pt x="616" y="248"/>
                    </a:cubicBezTo>
                    <a:cubicBezTo>
                      <a:pt x="616" y="248"/>
                      <a:pt x="616" y="248"/>
                      <a:pt x="615" y="248"/>
                    </a:cubicBezTo>
                    <a:cubicBezTo>
                      <a:pt x="615" y="247"/>
                      <a:pt x="614" y="245"/>
                      <a:pt x="614" y="244"/>
                    </a:cubicBezTo>
                    <a:cubicBezTo>
                      <a:pt x="614" y="243"/>
                      <a:pt x="615" y="242"/>
                      <a:pt x="616" y="241"/>
                    </a:cubicBezTo>
                    <a:cubicBezTo>
                      <a:pt x="616" y="0"/>
                      <a:pt x="616" y="0"/>
                      <a:pt x="616" y="0"/>
                    </a:cubicBezTo>
                  </a:path>
                </a:pathLst>
              </a:custGeom>
              <a:solidFill>
                <a:srgbClr val="FCF9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84"/>
              <p:cNvSpPr>
                <a:spLocks noEditPoints="1"/>
              </p:cNvSpPr>
              <p:nvPr/>
            </p:nvSpPr>
            <p:spPr bwMode="auto">
              <a:xfrm>
                <a:off x="1624942" y="1803144"/>
                <a:ext cx="1722256" cy="1292317"/>
              </a:xfrm>
              <a:custGeom>
                <a:avLst/>
                <a:gdLst>
                  <a:gd name="T0" fmla="*/ 614 w 640"/>
                  <a:gd name="T1" fmla="*/ 478 h 480"/>
                  <a:gd name="T2" fmla="*/ 612 w 640"/>
                  <a:gd name="T3" fmla="*/ 478 h 480"/>
                  <a:gd name="T4" fmla="*/ 613 w 640"/>
                  <a:gd name="T5" fmla="*/ 476 h 480"/>
                  <a:gd name="T6" fmla="*/ 614 w 640"/>
                  <a:gd name="T7" fmla="*/ 478 h 480"/>
                  <a:gd name="T8" fmla="*/ 331 w 640"/>
                  <a:gd name="T9" fmla="*/ 475 h 480"/>
                  <a:gd name="T10" fmla="*/ 330 w 640"/>
                  <a:gd name="T11" fmla="*/ 475 h 480"/>
                  <a:gd name="T12" fmla="*/ 331 w 640"/>
                  <a:gd name="T13" fmla="*/ 473 h 480"/>
                  <a:gd name="T14" fmla="*/ 331 w 640"/>
                  <a:gd name="T15" fmla="*/ 475 h 480"/>
                  <a:gd name="T16" fmla="*/ 629 w 640"/>
                  <a:gd name="T17" fmla="*/ 342 h 480"/>
                  <a:gd name="T18" fmla="*/ 629 w 640"/>
                  <a:gd name="T19" fmla="*/ 342 h 480"/>
                  <a:gd name="T20" fmla="*/ 628 w 640"/>
                  <a:gd name="T21" fmla="*/ 341 h 480"/>
                  <a:gd name="T22" fmla="*/ 629 w 640"/>
                  <a:gd name="T23" fmla="*/ 340 h 480"/>
                  <a:gd name="T24" fmla="*/ 629 w 640"/>
                  <a:gd name="T25" fmla="*/ 340 h 480"/>
                  <a:gd name="T26" fmla="*/ 631 w 640"/>
                  <a:gd name="T27" fmla="*/ 341 h 480"/>
                  <a:gd name="T28" fmla="*/ 629 w 640"/>
                  <a:gd name="T29" fmla="*/ 342 h 480"/>
                  <a:gd name="T30" fmla="*/ 6 w 640"/>
                  <a:gd name="T31" fmla="*/ 134 h 480"/>
                  <a:gd name="T32" fmla="*/ 4 w 640"/>
                  <a:gd name="T33" fmla="*/ 131 h 480"/>
                  <a:gd name="T34" fmla="*/ 5 w 640"/>
                  <a:gd name="T35" fmla="*/ 131 h 480"/>
                  <a:gd name="T36" fmla="*/ 5 w 640"/>
                  <a:gd name="T37" fmla="*/ 131 h 480"/>
                  <a:gd name="T38" fmla="*/ 6 w 640"/>
                  <a:gd name="T39" fmla="*/ 132 h 480"/>
                  <a:gd name="T40" fmla="*/ 6 w 640"/>
                  <a:gd name="T41" fmla="*/ 134 h 480"/>
                  <a:gd name="T42" fmla="*/ 637 w 640"/>
                  <a:gd name="T43" fmla="*/ 113 h 480"/>
                  <a:gd name="T44" fmla="*/ 637 w 640"/>
                  <a:gd name="T45" fmla="*/ 113 h 480"/>
                  <a:gd name="T46" fmla="*/ 636 w 640"/>
                  <a:gd name="T47" fmla="*/ 112 h 480"/>
                  <a:gd name="T48" fmla="*/ 637 w 640"/>
                  <a:gd name="T49" fmla="*/ 111 h 480"/>
                  <a:gd name="T50" fmla="*/ 637 w 640"/>
                  <a:gd name="T51" fmla="*/ 111 h 480"/>
                  <a:gd name="T52" fmla="*/ 639 w 640"/>
                  <a:gd name="T53" fmla="*/ 112 h 480"/>
                  <a:gd name="T54" fmla="*/ 637 w 640"/>
                  <a:gd name="T55" fmla="*/ 113 h 480"/>
                  <a:gd name="T56" fmla="*/ 99 w 640"/>
                  <a:gd name="T57" fmla="*/ 12 h 480"/>
                  <a:gd name="T58" fmla="*/ 99 w 640"/>
                  <a:gd name="T59" fmla="*/ 12 h 480"/>
                  <a:gd name="T60" fmla="*/ 101 w 640"/>
                  <a:gd name="T61" fmla="*/ 10 h 480"/>
                  <a:gd name="T62" fmla="*/ 102 w 640"/>
                  <a:gd name="T63" fmla="*/ 12 h 480"/>
                  <a:gd name="T64" fmla="*/ 628 w 640"/>
                  <a:gd name="T65" fmla="*/ 12 h 480"/>
                  <a:gd name="T66" fmla="*/ 628 w 640"/>
                  <a:gd name="T67" fmla="*/ 253 h 480"/>
                  <a:gd name="T68" fmla="*/ 630 w 640"/>
                  <a:gd name="T69" fmla="*/ 252 h 480"/>
                  <a:gd name="T70" fmla="*/ 632 w 640"/>
                  <a:gd name="T71" fmla="*/ 257 h 480"/>
                  <a:gd name="T72" fmla="*/ 628 w 640"/>
                  <a:gd name="T73" fmla="*/ 260 h 480"/>
                  <a:gd name="T74" fmla="*/ 628 w 640"/>
                  <a:gd name="T75" fmla="*/ 414 h 480"/>
                  <a:gd name="T76" fmla="*/ 629 w 640"/>
                  <a:gd name="T77" fmla="*/ 413 h 480"/>
                  <a:gd name="T78" fmla="*/ 630 w 640"/>
                  <a:gd name="T79" fmla="*/ 416 h 480"/>
                  <a:gd name="T80" fmla="*/ 629 w 640"/>
                  <a:gd name="T81" fmla="*/ 417 h 480"/>
                  <a:gd name="T82" fmla="*/ 628 w 640"/>
                  <a:gd name="T83" fmla="*/ 414 h 480"/>
                  <a:gd name="T84" fmla="*/ 628 w 640"/>
                  <a:gd name="T85" fmla="*/ 468 h 480"/>
                  <a:gd name="T86" fmla="*/ 12 w 640"/>
                  <a:gd name="T87" fmla="*/ 468 h 480"/>
                  <a:gd name="T88" fmla="*/ 12 w 640"/>
                  <a:gd name="T89" fmla="*/ 12 h 480"/>
                  <a:gd name="T90" fmla="*/ 99 w 640"/>
                  <a:gd name="T91" fmla="*/ 12 h 480"/>
                  <a:gd name="T92" fmla="*/ 6 w 640"/>
                  <a:gd name="T93" fmla="*/ 8 h 480"/>
                  <a:gd name="T94" fmla="*/ 7 w 640"/>
                  <a:gd name="T95" fmla="*/ 5 h 480"/>
                  <a:gd name="T96" fmla="*/ 8 w 640"/>
                  <a:gd name="T97" fmla="*/ 6 h 480"/>
                  <a:gd name="T98" fmla="*/ 8 w 640"/>
                  <a:gd name="T99" fmla="*/ 8 h 480"/>
                  <a:gd name="T100" fmla="*/ 6 w 640"/>
                  <a:gd name="T101" fmla="*/ 8 h 480"/>
                  <a:gd name="T102" fmla="*/ 640 w 640"/>
                  <a:gd name="T103" fmla="*/ 0 h 480"/>
                  <a:gd name="T104" fmla="*/ 0 w 640"/>
                  <a:gd name="T105" fmla="*/ 0 h 480"/>
                  <a:gd name="T106" fmla="*/ 0 w 640"/>
                  <a:gd name="T107" fmla="*/ 480 h 480"/>
                  <a:gd name="T108" fmla="*/ 414 w 640"/>
                  <a:gd name="T109" fmla="*/ 480 h 480"/>
                  <a:gd name="T110" fmla="*/ 414 w 640"/>
                  <a:gd name="T111" fmla="*/ 479 h 480"/>
                  <a:gd name="T112" fmla="*/ 415 w 640"/>
                  <a:gd name="T113" fmla="*/ 479 h 480"/>
                  <a:gd name="T114" fmla="*/ 415 w 640"/>
                  <a:gd name="T115" fmla="*/ 480 h 480"/>
                  <a:gd name="T116" fmla="*/ 640 w 640"/>
                  <a:gd name="T117" fmla="*/ 480 h 480"/>
                  <a:gd name="T118" fmla="*/ 640 w 640"/>
                  <a:gd name="T119"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0" h="480">
                    <a:moveTo>
                      <a:pt x="614" y="478"/>
                    </a:moveTo>
                    <a:cubicBezTo>
                      <a:pt x="612" y="478"/>
                      <a:pt x="612" y="478"/>
                      <a:pt x="612" y="478"/>
                    </a:cubicBezTo>
                    <a:cubicBezTo>
                      <a:pt x="613" y="476"/>
                      <a:pt x="613" y="476"/>
                      <a:pt x="613" y="476"/>
                    </a:cubicBezTo>
                    <a:cubicBezTo>
                      <a:pt x="614" y="478"/>
                      <a:pt x="614" y="478"/>
                      <a:pt x="614" y="478"/>
                    </a:cubicBezTo>
                    <a:moveTo>
                      <a:pt x="331" y="475"/>
                    </a:moveTo>
                    <a:cubicBezTo>
                      <a:pt x="330" y="475"/>
                      <a:pt x="330" y="475"/>
                      <a:pt x="330" y="475"/>
                    </a:cubicBezTo>
                    <a:cubicBezTo>
                      <a:pt x="331" y="473"/>
                      <a:pt x="331" y="473"/>
                      <a:pt x="331" y="473"/>
                    </a:cubicBezTo>
                    <a:cubicBezTo>
                      <a:pt x="331" y="475"/>
                      <a:pt x="331" y="475"/>
                      <a:pt x="331" y="475"/>
                    </a:cubicBezTo>
                    <a:moveTo>
                      <a:pt x="629" y="342"/>
                    </a:moveTo>
                    <a:cubicBezTo>
                      <a:pt x="629" y="342"/>
                      <a:pt x="629" y="342"/>
                      <a:pt x="629" y="342"/>
                    </a:cubicBezTo>
                    <a:cubicBezTo>
                      <a:pt x="629" y="342"/>
                      <a:pt x="629" y="342"/>
                      <a:pt x="628" y="341"/>
                    </a:cubicBezTo>
                    <a:cubicBezTo>
                      <a:pt x="629" y="341"/>
                      <a:pt x="629" y="340"/>
                      <a:pt x="629" y="340"/>
                    </a:cubicBezTo>
                    <a:cubicBezTo>
                      <a:pt x="629" y="340"/>
                      <a:pt x="629" y="340"/>
                      <a:pt x="629" y="340"/>
                    </a:cubicBezTo>
                    <a:cubicBezTo>
                      <a:pt x="630" y="340"/>
                      <a:pt x="630" y="341"/>
                      <a:pt x="631" y="341"/>
                    </a:cubicBezTo>
                    <a:cubicBezTo>
                      <a:pt x="630" y="342"/>
                      <a:pt x="630" y="342"/>
                      <a:pt x="629" y="342"/>
                    </a:cubicBezTo>
                    <a:moveTo>
                      <a:pt x="6" y="134"/>
                    </a:moveTo>
                    <a:cubicBezTo>
                      <a:pt x="5" y="133"/>
                      <a:pt x="4" y="132"/>
                      <a:pt x="4" y="131"/>
                    </a:cubicBezTo>
                    <a:cubicBezTo>
                      <a:pt x="4" y="131"/>
                      <a:pt x="5" y="131"/>
                      <a:pt x="5" y="131"/>
                    </a:cubicBezTo>
                    <a:cubicBezTo>
                      <a:pt x="5" y="131"/>
                      <a:pt x="5" y="131"/>
                      <a:pt x="5" y="131"/>
                    </a:cubicBezTo>
                    <a:cubicBezTo>
                      <a:pt x="6" y="131"/>
                      <a:pt x="6" y="132"/>
                      <a:pt x="6" y="132"/>
                    </a:cubicBezTo>
                    <a:cubicBezTo>
                      <a:pt x="6" y="133"/>
                      <a:pt x="6" y="133"/>
                      <a:pt x="6" y="134"/>
                    </a:cubicBezTo>
                    <a:moveTo>
                      <a:pt x="637" y="113"/>
                    </a:moveTo>
                    <a:cubicBezTo>
                      <a:pt x="637" y="113"/>
                      <a:pt x="637" y="113"/>
                      <a:pt x="637" y="113"/>
                    </a:cubicBezTo>
                    <a:cubicBezTo>
                      <a:pt x="637" y="113"/>
                      <a:pt x="636" y="112"/>
                      <a:pt x="636" y="112"/>
                    </a:cubicBezTo>
                    <a:cubicBezTo>
                      <a:pt x="636" y="111"/>
                      <a:pt x="637" y="111"/>
                      <a:pt x="637" y="111"/>
                    </a:cubicBezTo>
                    <a:cubicBezTo>
                      <a:pt x="637" y="111"/>
                      <a:pt x="637" y="111"/>
                      <a:pt x="637" y="111"/>
                    </a:cubicBezTo>
                    <a:cubicBezTo>
                      <a:pt x="638" y="111"/>
                      <a:pt x="638" y="112"/>
                      <a:pt x="639" y="112"/>
                    </a:cubicBezTo>
                    <a:cubicBezTo>
                      <a:pt x="638" y="112"/>
                      <a:pt x="638" y="113"/>
                      <a:pt x="637" y="113"/>
                    </a:cubicBezTo>
                    <a:moveTo>
                      <a:pt x="99" y="12"/>
                    </a:moveTo>
                    <a:cubicBezTo>
                      <a:pt x="99" y="12"/>
                      <a:pt x="99" y="12"/>
                      <a:pt x="99" y="12"/>
                    </a:cubicBezTo>
                    <a:cubicBezTo>
                      <a:pt x="100" y="11"/>
                      <a:pt x="101" y="10"/>
                      <a:pt x="101" y="10"/>
                    </a:cubicBezTo>
                    <a:cubicBezTo>
                      <a:pt x="102" y="11"/>
                      <a:pt x="102" y="11"/>
                      <a:pt x="102" y="12"/>
                    </a:cubicBezTo>
                    <a:cubicBezTo>
                      <a:pt x="628" y="12"/>
                      <a:pt x="628" y="12"/>
                      <a:pt x="628" y="12"/>
                    </a:cubicBezTo>
                    <a:cubicBezTo>
                      <a:pt x="628" y="253"/>
                      <a:pt x="628" y="253"/>
                      <a:pt x="628" y="253"/>
                    </a:cubicBezTo>
                    <a:cubicBezTo>
                      <a:pt x="629" y="253"/>
                      <a:pt x="629" y="252"/>
                      <a:pt x="630" y="252"/>
                    </a:cubicBezTo>
                    <a:cubicBezTo>
                      <a:pt x="630" y="253"/>
                      <a:pt x="631" y="255"/>
                      <a:pt x="632" y="257"/>
                    </a:cubicBezTo>
                    <a:cubicBezTo>
                      <a:pt x="630" y="258"/>
                      <a:pt x="629" y="259"/>
                      <a:pt x="628" y="260"/>
                    </a:cubicBezTo>
                    <a:cubicBezTo>
                      <a:pt x="628" y="414"/>
                      <a:pt x="628" y="414"/>
                      <a:pt x="628" y="414"/>
                    </a:cubicBezTo>
                    <a:cubicBezTo>
                      <a:pt x="628" y="413"/>
                      <a:pt x="629" y="413"/>
                      <a:pt x="629" y="413"/>
                    </a:cubicBezTo>
                    <a:cubicBezTo>
                      <a:pt x="630" y="414"/>
                      <a:pt x="630" y="415"/>
                      <a:pt x="630" y="416"/>
                    </a:cubicBezTo>
                    <a:cubicBezTo>
                      <a:pt x="630" y="417"/>
                      <a:pt x="629" y="417"/>
                      <a:pt x="629" y="417"/>
                    </a:cubicBezTo>
                    <a:cubicBezTo>
                      <a:pt x="629" y="416"/>
                      <a:pt x="628" y="415"/>
                      <a:pt x="628" y="414"/>
                    </a:cubicBezTo>
                    <a:cubicBezTo>
                      <a:pt x="628" y="468"/>
                      <a:pt x="628" y="468"/>
                      <a:pt x="628" y="468"/>
                    </a:cubicBezTo>
                    <a:cubicBezTo>
                      <a:pt x="12" y="468"/>
                      <a:pt x="12" y="468"/>
                      <a:pt x="12" y="468"/>
                    </a:cubicBezTo>
                    <a:cubicBezTo>
                      <a:pt x="12" y="12"/>
                      <a:pt x="12" y="12"/>
                      <a:pt x="12" y="12"/>
                    </a:cubicBezTo>
                    <a:cubicBezTo>
                      <a:pt x="99" y="12"/>
                      <a:pt x="99" y="12"/>
                      <a:pt x="99" y="12"/>
                    </a:cubicBezTo>
                    <a:moveTo>
                      <a:pt x="6" y="8"/>
                    </a:moveTo>
                    <a:cubicBezTo>
                      <a:pt x="7" y="7"/>
                      <a:pt x="7" y="6"/>
                      <a:pt x="7" y="5"/>
                    </a:cubicBezTo>
                    <a:cubicBezTo>
                      <a:pt x="8" y="5"/>
                      <a:pt x="8" y="5"/>
                      <a:pt x="8" y="6"/>
                    </a:cubicBezTo>
                    <a:cubicBezTo>
                      <a:pt x="8" y="6"/>
                      <a:pt x="8" y="7"/>
                      <a:pt x="8" y="8"/>
                    </a:cubicBezTo>
                    <a:cubicBezTo>
                      <a:pt x="7" y="8"/>
                      <a:pt x="7" y="8"/>
                      <a:pt x="6" y="8"/>
                    </a:cubicBezTo>
                    <a:moveTo>
                      <a:pt x="640" y="0"/>
                    </a:moveTo>
                    <a:cubicBezTo>
                      <a:pt x="0" y="0"/>
                      <a:pt x="0" y="0"/>
                      <a:pt x="0" y="0"/>
                    </a:cubicBezTo>
                    <a:cubicBezTo>
                      <a:pt x="0" y="480"/>
                      <a:pt x="0" y="480"/>
                      <a:pt x="0" y="480"/>
                    </a:cubicBezTo>
                    <a:cubicBezTo>
                      <a:pt x="414" y="480"/>
                      <a:pt x="414" y="480"/>
                      <a:pt x="414" y="480"/>
                    </a:cubicBezTo>
                    <a:cubicBezTo>
                      <a:pt x="414" y="479"/>
                      <a:pt x="414" y="479"/>
                      <a:pt x="414" y="479"/>
                    </a:cubicBezTo>
                    <a:cubicBezTo>
                      <a:pt x="415" y="479"/>
                      <a:pt x="415" y="479"/>
                      <a:pt x="415" y="479"/>
                    </a:cubicBezTo>
                    <a:cubicBezTo>
                      <a:pt x="415" y="480"/>
                      <a:pt x="415" y="480"/>
                      <a:pt x="415" y="480"/>
                    </a:cubicBezTo>
                    <a:cubicBezTo>
                      <a:pt x="640" y="480"/>
                      <a:pt x="640" y="480"/>
                      <a:pt x="640" y="480"/>
                    </a:cubicBezTo>
                    <a:cubicBezTo>
                      <a:pt x="640" y="0"/>
                      <a:pt x="640" y="0"/>
                      <a:pt x="640" y="0"/>
                    </a:cubicBezTo>
                  </a:path>
                </a:pathLst>
              </a:custGeom>
              <a:solidFill>
                <a:srgbClr val="E1DE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Rectangle 85"/>
              <p:cNvSpPr>
                <a:spLocks noChangeArrowheads="1"/>
              </p:cNvSpPr>
              <p:nvPr/>
            </p:nvSpPr>
            <p:spPr bwMode="auto">
              <a:xfrm>
                <a:off x="4424544" y="2880491"/>
                <a:ext cx="1722256" cy="214969"/>
              </a:xfrm>
              <a:prstGeom prst="rect">
                <a:avLst/>
              </a:prstGeom>
              <a:solidFill>
                <a:schemeClr val="accent3"/>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0" name="Rectangle 86"/>
              <p:cNvSpPr>
                <a:spLocks noChangeArrowheads="1"/>
              </p:cNvSpPr>
              <p:nvPr/>
            </p:nvSpPr>
            <p:spPr bwMode="auto">
              <a:xfrm>
                <a:off x="4424544" y="2880491"/>
                <a:ext cx="1722256" cy="214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87"/>
              <p:cNvSpPr>
                <a:spLocks noEditPoints="1"/>
              </p:cNvSpPr>
              <p:nvPr/>
            </p:nvSpPr>
            <p:spPr bwMode="auto">
              <a:xfrm>
                <a:off x="4457039" y="3127955"/>
                <a:ext cx="1657265" cy="1864735"/>
              </a:xfrm>
              <a:custGeom>
                <a:avLst/>
                <a:gdLst>
                  <a:gd name="T0" fmla="*/ 377 w 616"/>
                  <a:gd name="T1" fmla="*/ 576 h 692"/>
                  <a:gd name="T2" fmla="*/ 209 w 616"/>
                  <a:gd name="T3" fmla="*/ 256 h 692"/>
                  <a:gd name="T4" fmla="*/ 506 w 616"/>
                  <a:gd name="T5" fmla="*/ 83 h 692"/>
                  <a:gd name="T6" fmla="*/ 411 w 616"/>
                  <a:gd name="T7" fmla="*/ 683 h 692"/>
                  <a:gd name="T8" fmla="*/ 311 w 616"/>
                  <a:gd name="T9" fmla="*/ 680 h 692"/>
                  <a:gd name="T10" fmla="*/ 533 w 616"/>
                  <a:gd name="T11" fmla="*/ 658 h 692"/>
                  <a:gd name="T12" fmla="*/ 21 w 616"/>
                  <a:gd name="T13" fmla="*/ 653 h 692"/>
                  <a:gd name="T14" fmla="*/ 47 w 616"/>
                  <a:gd name="T15" fmla="*/ 642 h 692"/>
                  <a:gd name="T16" fmla="*/ 167 w 616"/>
                  <a:gd name="T17" fmla="*/ 602 h 692"/>
                  <a:gd name="T18" fmla="*/ 423 w 616"/>
                  <a:gd name="T19" fmla="*/ 588 h 692"/>
                  <a:gd name="T20" fmla="*/ 168 w 616"/>
                  <a:gd name="T21" fmla="*/ 581 h 692"/>
                  <a:gd name="T22" fmla="*/ 180 w 616"/>
                  <a:gd name="T23" fmla="*/ 573 h 692"/>
                  <a:gd name="T24" fmla="*/ 292 w 616"/>
                  <a:gd name="T25" fmla="*/ 581 h 692"/>
                  <a:gd name="T26" fmla="*/ 330 w 616"/>
                  <a:gd name="T27" fmla="*/ 598 h 692"/>
                  <a:gd name="T28" fmla="*/ 300 w 616"/>
                  <a:gd name="T29" fmla="*/ 578 h 692"/>
                  <a:gd name="T30" fmla="*/ 377 w 616"/>
                  <a:gd name="T31" fmla="*/ 595 h 692"/>
                  <a:gd name="T32" fmla="*/ 420 w 616"/>
                  <a:gd name="T33" fmla="*/ 576 h 692"/>
                  <a:gd name="T34" fmla="*/ 136 w 616"/>
                  <a:gd name="T35" fmla="*/ 574 h 692"/>
                  <a:gd name="T36" fmla="*/ 478 w 616"/>
                  <a:gd name="T37" fmla="*/ 565 h 692"/>
                  <a:gd name="T38" fmla="*/ 565 w 616"/>
                  <a:gd name="T39" fmla="*/ 558 h 692"/>
                  <a:gd name="T40" fmla="*/ 390 w 616"/>
                  <a:gd name="T41" fmla="*/ 543 h 692"/>
                  <a:gd name="T42" fmla="*/ 6 w 616"/>
                  <a:gd name="T43" fmla="*/ 522 h 692"/>
                  <a:gd name="T44" fmla="*/ 129 w 616"/>
                  <a:gd name="T45" fmla="*/ 534 h 692"/>
                  <a:gd name="T46" fmla="*/ 126 w 616"/>
                  <a:gd name="T47" fmla="*/ 508 h 692"/>
                  <a:gd name="T48" fmla="*/ 451 w 616"/>
                  <a:gd name="T49" fmla="*/ 484 h 692"/>
                  <a:gd name="T50" fmla="*/ 213 w 616"/>
                  <a:gd name="T51" fmla="*/ 453 h 692"/>
                  <a:gd name="T52" fmla="*/ 473 w 616"/>
                  <a:gd name="T53" fmla="*/ 458 h 692"/>
                  <a:gd name="T54" fmla="*/ 218 w 616"/>
                  <a:gd name="T55" fmla="*/ 446 h 692"/>
                  <a:gd name="T56" fmla="*/ 388 w 616"/>
                  <a:gd name="T57" fmla="*/ 446 h 692"/>
                  <a:gd name="T58" fmla="*/ 176 w 616"/>
                  <a:gd name="T59" fmla="*/ 435 h 692"/>
                  <a:gd name="T60" fmla="*/ 90 w 616"/>
                  <a:gd name="T61" fmla="*/ 403 h 692"/>
                  <a:gd name="T62" fmla="*/ 413 w 616"/>
                  <a:gd name="T63" fmla="*/ 406 h 692"/>
                  <a:gd name="T64" fmla="*/ 450 w 616"/>
                  <a:gd name="T65" fmla="*/ 395 h 692"/>
                  <a:gd name="T66" fmla="*/ 116 w 616"/>
                  <a:gd name="T67" fmla="*/ 374 h 692"/>
                  <a:gd name="T68" fmla="*/ 119 w 616"/>
                  <a:gd name="T69" fmla="*/ 401 h 692"/>
                  <a:gd name="T70" fmla="*/ 245 w 616"/>
                  <a:gd name="T71" fmla="*/ 335 h 692"/>
                  <a:gd name="T72" fmla="*/ 541 w 616"/>
                  <a:gd name="T73" fmla="*/ 299 h 692"/>
                  <a:gd name="T74" fmla="*/ 90 w 616"/>
                  <a:gd name="T75" fmla="*/ 287 h 692"/>
                  <a:gd name="T76" fmla="*/ 234 w 616"/>
                  <a:gd name="T77" fmla="*/ 255 h 692"/>
                  <a:gd name="T78" fmla="*/ 230 w 616"/>
                  <a:gd name="T79" fmla="*/ 266 h 692"/>
                  <a:gd name="T80" fmla="*/ 215 w 616"/>
                  <a:gd name="T81" fmla="*/ 278 h 692"/>
                  <a:gd name="T82" fmla="*/ 116 w 616"/>
                  <a:gd name="T83" fmla="*/ 240 h 692"/>
                  <a:gd name="T84" fmla="*/ 200 w 616"/>
                  <a:gd name="T85" fmla="*/ 217 h 692"/>
                  <a:gd name="T86" fmla="*/ 207 w 616"/>
                  <a:gd name="T87" fmla="*/ 189 h 692"/>
                  <a:gd name="T88" fmla="*/ 326 w 616"/>
                  <a:gd name="T89" fmla="*/ 214 h 692"/>
                  <a:gd name="T90" fmla="*/ 310 w 616"/>
                  <a:gd name="T91" fmla="*/ 191 h 692"/>
                  <a:gd name="T92" fmla="*/ 271 w 616"/>
                  <a:gd name="T93" fmla="*/ 214 h 692"/>
                  <a:gd name="T94" fmla="*/ 59 w 616"/>
                  <a:gd name="T95" fmla="*/ 178 h 692"/>
                  <a:gd name="T96" fmla="*/ 182 w 616"/>
                  <a:gd name="T97" fmla="*/ 136 h 692"/>
                  <a:gd name="T98" fmla="*/ 171 w 616"/>
                  <a:gd name="T99" fmla="*/ 126 h 692"/>
                  <a:gd name="T100" fmla="*/ 495 w 616"/>
                  <a:gd name="T101" fmla="*/ 126 h 692"/>
                  <a:gd name="T102" fmla="*/ 138 w 616"/>
                  <a:gd name="T103" fmla="*/ 153 h 692"/>
                  <a:gd name="T104" fmla="*/ 376 w 616"/>
                  <a:gd name="T105" fmla="*/ 120 h 692"/>
                  <a:gd name="T106" fmla="*/ 48 w 616"/>
                  <a:gd name="T107" fmla="*/ 84 h 692"/>
                  <a:gd name="T108" fmla="*/ 140 w 616"/>
                  <a:gd name="T109" fmla="*/ 81 h 692"/>
                  <a:gd name="T110" fmla="*/ 128 w 616"/>
                  <a:gd name="T111" fmla="*/ 74 h 692"/>
                  <a:gd name="T112" fmla="*/ 428 w 616"/>
                  <a:gd name="T113" fmla="*/ 71 h 692"/>
                  <a:gd name="T114" fmla="*/ 513 w 616"/>
                  <a:gd name="T115" fmla="*/ 69 h 692"/>
                  <a:gd name="T116" fmla="*/ 472 w 616"/>
                  <a:gd name="T117" fmla="*/ 74 h 692"/>
                  <a:gd name="T118" fmla="*/ 19 w 616"/>
                  <a:gd name="T119" fmla="*/ 38 h 692"/>
                  <a:gd name="T120" fmla="*/ 22 w 616"/>
                  <a:gd name="T121" fmla="*/ 23 h 692"/>
                  <a:gd name="T122" fmla="*/ 616 w 616"/>
                  <a:gd name="T123"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6" h="692">
                    <a:moveTo>
                      <a:pt x="184" y="586"/>
                    </a:moveTo>
                    <a:cubicBezTo>
                      <a:pt x="177" y="586"/>
                      <a:pt x="177" y="586"/>
                      <a:pt x="177" y="586"/>
                    </a:cubicBezTo>
                    <a:cubicBezTo>
                      <a:pt x="174" y="587"/>
                      <a:pt x="173" y="588"/>
                      <a:pt x="173" y="591"/>
                    </a:cubicBezTo>
                    <a:cubicBezTo>
                      <a:pt x="173" y="593"/>
                      <a:pt x="174" y="595"/>
                      <a:pt x="177" y="595"/>
                    </a:cubicBezTo>
                    <a:cubicBezTo>
                      <a:pt x="180" y="595"/>
                      <a:pt x="184" y="594"/>
                      <a:pt x="184" y="594"/>
                    </a:cubicBezTo>
                    <a:cubicBezTo>
                      <a:pt x="184" y="586"/>
                      <a:pt x="184" y="586"/>
                      <a:pt x="184" y="586"/>
                    </a:cubicBezTo>
                    <a:moveTo>
                      <a:pt x="288" y="586"/>
                    </a:moveTo>
                    <a:cubicBezTo>
                      <a:pt x="281" y="586"/>
                      <a:pt x="281" y="586"/>
                      <a:pt x="281" y="586"/>
                    </a:cubicBezTo>
                    <a:cubicBezTo>
                      <a:pt x="278" y="587"/>
                      <a:pt x="277" y="588"/>
                      <a:pt x="277" y="591"/>
                    </a:cubicBezTo>
                    <a:cubicBezTo>
                      <a:pt x="277" y="593"/>
                      <a:pt x="278" y="595"/>
                      <a:pt x="281" y="595"/>
                    </a:cubicBezTo>
                    <a:cubicBezTo>
                      <a:pt x="284" y="595"/>
                      <a:pt x="288" y="594"/>
                      <a:pt x="288" y="594"/>
                    </a:cubicBezTo>
                    <a:cubicBezTo>
                      <a:pt x="288" y="586"/>
                      <a:pt x="288" y="586"/>
                      <a:pt x="288" y="586"/>
                    </a:cubicBezTo>
                    <a:moveTo>
                      <a:pt x="377" y="576"/>
                    </a:moveTo>
                    <a:cubicBezTo>
                      <a:pt x="373" y="576"/>
                      <a:pt x="371" y="579"/>
                      <a:pt x="371" y="584"/>
                    </a:cubicBezTo>
                    <a:cubicBezTo>
                      <a:pt x="383" y="584"/>
                      <a:pt x="383" y="584"/>
                      <a:pt x="383" y="584"/>
                    </a:cubicBezTo>
                    <a:cubicBezTo>
                      <a:pt x="383" y="578"/>
                      <a:pt x="381" y="576"/>
                      <a:pt x="377" y="576"/>
                    </a:cubicBezTo>
                    <a:moveTo>
                      <a:pt x="407" y="394"/>
                    </a:moveTo>
                    <a:cubicBezTo>
                      <a:pt x="400" y="394"/>
                      <a:pt x="400" y="394"/>
                      <a:pt x="400" y="394"/>
                    </a:cubicBezTo>
                    <a:cubicBezTo>
                      <a:pt x="397" y="395"/>
                      <a:pt x="396" y="396"/>
                      <a:pt x="396" y="399"/>
                    </a:cubicBezTo>
                    <a:cubicBezTo>
                      <a:pt x="396" y="401"/>
                      <a:pt x="397" y="403"/>
                      <a:pt x="400" y="403"/>
                    </a:cubicBezTo>
                    <a:cubicBezTo>
                      <a:pt x="403" y="403"/>
                      <a:pt x="407" y="402"/>
                      <a:pt x="407" y="402"/>
                    </a:cubicBezTo>
                    <a:cubicBezTo>
                      <a:pt x="407" y="394"/>
                      <a:pt x="407" y="394"/>
                      <a:pt x="407" y="394"/>
                    </a:cubicBezTo>
                    <a:moveTo>
                      <a:pt x="456" y="384"/>
                    </a:moveTo>
                    <a:cubicBezTo>
                      <a:pt x="452" y="384"/>
                      <a:pt x="450" y="387"/>
                      <a:pt x="450" y="392"/>
                    </a:cubicBezTo>
                    <a:cubicBezTo>
                      <a:pt x="462" y="392"/>
                      <a:pt x="462" y="392"/>
                      <a:pt x="462" y="392"/>
                    </a:cubicBezTo>
                    <a:cubicBezTo>
                      <a:pt x="462" y="386"/>
                      <a:pt x="460" y="384"/>
                      <a:pt x="456" y="384"/>
                    </a:cubicBezTo>
                    <a:moveTo>
                      <a:pt x="209" y="256"/>
                    </a:moveTo>
                    <a:cubicBezTo>
                      <a:pt x="204" y="256"/>
                      <a:pt x="203" y="260"/>
                      <a:pt x="203" y="266"/>
                    </a:cubicBezTo>
                    <a:cubicBezTo>
                      <a:pt x="203" y="273"/>
                      <a:pt x="205" y="275"/>
                      <a:pt x="208" y="275"/>
                    </a:cubicBezTo>
                    <a:cubicBezTo>
                      <a:pt x="211" y="275"/>
                      <a:pt x="215" y="273"/>
                      <a:pt x="215" y="273"/>
                    </a:cubicBezTo>
                    <a:cubicBezTo>
                      <a:pt x="215" y="257"/>
                      <a:pt x="215" y="257"/>
                      <a:pt x="215" y="257"/>
                    </a:cubicBezTo>
                    <a:cubicBezTo>
                      <a:pt x="214" y="257"/>
                      <a:pt x="211" y="256"/>
                      <a:pt x="209" y="256"/>
                    </a:cubicBezTo>
                    <a:moveTo>
                      <a:pt x="211" y="202"/>
                    </a:moveTo>
                    <a:cubicBezTo>
                      <a:pt x="204" y="202"/>
                      <a:pt x="204" y="202"/>
                      <a:pt x="204" y="202"/>
                    </a:cubicBezTo>
                    <a:cubicBezTo>
                      <a:pt x="201" y="203"/>
                      <a:pt x="200" y="204"/>
                      <a:pt x="200" y="207"/>
                    </a:cubicBezTo>
                    <a:cubicBezTo>
                      <a:pt x="200" y="209"/>
                      <a:pt x="201" y="211"/>
                      <a:pt x="204" y="211"/>
                    </a:cubicBezTo>
                    <a:cubicBezTo>
                      <a:pt x="207" y="211"/>
                      <a:pt x="211" y="210"/>
                      <a:pt x="211" y="210"/>
                    </a:cubicBezTo>
                    <a:cubicBezTo>
                      <a:pt x="211" y="202"/>
                      <a:pt x="211" y="202"/>
                      <a:pt x="211" y="202"/>
                    </a:cubicBezTo>
                    <a:moveTo>
                      <a:pt x="428" y="74"/>
                    </a:moveTo>
                    <a:cubicBezTo>
                      <a:pt x="421" y="74"/>
                      <a:pt x="421" y="74"/>
                      <a:pt x="421" y="74"/>
                    </a:cubicBezTo>
                    <a:cubicBezTo>
                      <a:pt x="418" y="75"/>
                      <a:pt x="416" y="76"/>
                      <a:pt x="416" y="79"/>
                    </a:cubicBezTo>
                    <a:cubicBezTo>
                      <a:pt x="416" y="81"/>
                      <a:pt x="418" y="83"/>
                      <a:pt x="420" y="83"/>
                    </a:cubicBezTo>
                    <a:cubicBezTo>
                      <a:pt x="423" y="83"/>
                      <a:pt x="428" y="82"/>
                      <a:pt x="428" y="82"/>
                    </a:cubicBezTo>
                    <a:cubicBezTo>
                      <a:pt x="428" y="74"/>
                      <a:pt x="428" y="74"/>
                      <a:pt x="428" y="74"/>
                    </a:cubicBezTo>
                    <a:moveTo>
                      <a:pt x="513" y="74"/>
                    </a:moveTo>
                    <a:cubicBezTo>
                      <a:pt x="506" y="74"/>
                      <a:pt x="506" y="74"/>
                      <a:pt x="506" y="74"/>
                    </a:cubicBezTo>
                    <a:cubicBezTo>
                      <a:pt x="503" y="75"/>
                      <a:pt x="502" y="76"/>
                      <a:pt x="502" y="79"/>
                    </a:cubicBezTo>
                    <a:cubicBezTo>
                      <a:pt x="502" y="81"/>
                      <a:pt x="503" y="83"/>
                      <a:pt x="506" y="83"/>
                    </a:cubicBezTo>
                    <a:cubicBezTo>
                      <a:pt x="506" y="83"/>
                      <a:pt x="507" y="83"/>
                      <a:pt x="507" y="83"/>
                    </a:cubicBezTo>
                    <a:cubicBezTo>
                      <a:pt x="507" y="82"/>
                      <a:pt x="506" y="82"/>
                      <a:pt x="506" y="81"/>
                    </a:cubicBezTo>
                    <a:cubicBezTo>
                      <a:pt x="506" y="80"/>
                      <a:pt x="507" y="79"/>
                      <a:pt x="508" y="79"/>
                    </a:cubicBezTo>
                    <a:cubicBezTo>
                      <a:pt x="508" y="79"/>
                      <a:pt x="508" y="79"/>
                      <a:pt x="508" y="79"/>
                    </a:cubicBezTo>
                    <a:cubicBezTo>
                      <a:pt x="509" y="79"/>
                      <a:pt x="510" y="81"/>
                      <a:pt x="511" y="82"/>
                    </a:cubicBezTo>
                    <a:cubicBezTo>
                      <a:pt x="511" y="82"/>
                      <a:pt x="511" y="82"/>
                      <a:pt x="511" y="82"/>
                    </a:cubicBezTo>
                    <a:cubicBezTo>
                      <a:pt x="512" y="82"/>
                      <a:pt x="513" y="82"/>
                      <a:pt x="513" y="82"/>
                    </a:cubicBezTo>
                    <a:cubicBezTo>
                      <a:pt x="513" y="74"/>
                      <a:pt x="513" y="74"/>
                      <a:pt x="513" y="74"/>
                    </a:cubicBezTo>
                    <a:moveTo>
                      <a:pt x="483" y="64"/>
                    </a:moveTo>
                    <a:cubicBezTo>
                      <a:pt x="478" y="64"/>
                      <a:pt x="476" y="68"/>
                      <a:pt x="476" y="74"/>
                    </a:cubicBezTo>
                    <a:cubicBezTo>
                      <a:pt x="476" y="81"/>
                      <a:pt x="479" y="83"/>
                      <a:pt x="481" y="83"/>
                    </a:cubicBezTo>
                    <a:cubicBezTo>
                      <a:pt x="485" y="83"/>
                      <a:pt x="488" y="81"/>
                      <a:pt x="488" y="81"/>
                    </a:cubicBezTo>
                    <a:cubicBezTo>
                      <a:pt x="488" y="65"/>
                      <a:pt x="488" y="65"/>
                      <a:pt x="488" y="65"/>
                    </a:cubicBezTo>
                    <a:cubicBezTo>
                      <a:pt x="487" y="65"/>
                      <a:pt x="484" y="64"/>
                      <a:pt x="483" y="64"/>
                    </a:cubicBezTo>
                    <a:moveTo>
                      <a:pt x="411" y="685"/>
                    </a:moveTo>
                    <a:cubicBezTo>
                      <a:pt x="411" y="683"/>
                      <a:pt x="411" y="683"/>
                      <a:pt x="411" y="683"/>
                    </a:cubicBezTo>
                    <a:cubicBezTo>
                      <a:pt x="412" y="685"/>
                      <a:pt x="412" y="685"/>
                      <a:pt x="412" y="685"/>
                    </a:cubicBezTo>
                    <a:cubicBezTo>
                      <a:pt x="411" y="685"/>
                      <a:pt x="411" y="685"/>
                      <a:pt x="411" y="685"/>
                    </a:cubicBezTo>
                    <a:moveTo>
                      <a:pt x="364" y="682"/>
                    </a:moveTo>
                    <a:cubicBezTo>
                      <a:pt x="364" y="681"/>
                      <a:pt x="364" y="680"/>
                      <a:pt x="364" y="679"/>
                    </a:cubicBezTo>
                    <a:cubicBezTo>
                      <a:pt x="364" y="679"/>
                      <a:pt x="365" y="680"/>
                      <a:pt x="365" y="680"/>
                    </a:cubicBezTo>
                    <a:cubicBezTo>
                      <a:pt x="365" y="681"/>
                      <a:pt x="364" y="681"/>
                      <a:pt x="364" y="682"/>
                    </a:cubicBezTo>
                    <a:moveTo>
                      <a:pt x="311" y="680"/>
                    </a:moveTo>
                    <a:cubicBezTo>
                      <a:pt x="312" y="679"/>
                      <a:pt x="313" y="678"/>
                      <a:pt x="314" y="678"/>
                    </a:cubicBezTo>
                    <a:cubicBezTo>
                      <a:pt x="314" y="678"/>
                      <a:pt x="314" y="678"/>
                      <a:pt x="315" y="678"/>
                    </a:cubicBezTo>
                    <a:cubicBezTo>
                      <a:pt x="316" y="678"/>
                      <a:pt x="317" y="679"/>
                      <a:pt x="317" y="680"/>
                    </a:cubicBezTo>
                    <a:cubicBezTo>
                      <a:pt x="317" y="683"/>
                      <a:pt x="317" y="683"/>
                      <a:pt x="317" y="683"/>
                    </a:cubicBezTo>
                    <a:cubicBezTo>
                      <a:pt x="316" y="683"/>
                      <a:pt x="315" y="684"/>
                      <a:pt x="314" y="684"/>
                    </a:cubicBezTo>
                    <a:cubicBezTo>
                      <a:pt x="314" y="684"/>
                      <a:pt x="314" y="684"/>
                      <a:pt x="314" y="683"/>
                    </a:cubicBezTo>
                    <a:cubicBezTo>
                      <a:pt x="313" y="683"/>
                      <a:pt x="312" y="681"/>
                      <a:pt x="311" y="680"/>
                    </a:cubicBezTo>
                    <a:cubicBezTo>
                      <a:pt x="311" y="680"/>
                      <a:pt x="311" y="680"/>
                      <a:pt x="311" y="680"/>
                    </a:cubicBezTo>
                    <a:cubicBezTo>
                      <a:pt x="311" y="680"/>
                      <a:pt x="311" y="680"/>
                      <a:pt x="311" y="680"/>
                    </a:cubicBezTo>
                    <a:cubicBezTo>
                      <a:pt x="310" y="679"/>
                      <a:pt x="310" y="679"/>
                      <a:pt x="310" y="679"/>
                    </a:cubicBezTo>
                    <a:cubicBezTo>
                      <a:pt x="310" y="679"/>
                      <a:pt x="311" y="679"/>
                      <a:pt x="311" y="680"/>
                    </a:cubicBezTo>
                    <a:moveTo>
                      <a:pt x="141" y="674"/>
                    </a:moveTo>
                    <a:cubicBezTo>
                      <a:pt x="141" y="673"/>
                      <a:pt x="141" y="672"/>
                      <a:pt x="141" y="672"/>
                    </a:cubicBezTo>
                    <a:cubicBezTo>
                      <a:pt x="141" y="671"/>
                      <a:pt x="142" y="671"/>
                      <a:pt x="142" y="671"/>
                    </a:cubicBezTo>
                    <a:cubicBezTo>
                      <a:pt x="143" y="672"/>
                      <a:pt x="143" y="672"/>
                      <a:pt x="143" y="673"/>
                    </a:cubicBezTo>
                    <a:cubicBezTo>
                      <a:pt x="142" y="673"/>
                      <a:pt x="142" y="674"/>
                      <a:pt x="141" y="674"/>
                    </a:cubicBezTo>
                    <a:moveTo>
                      <a:pt x="570" y="668"/>
                    </a:moveTo>
                    <a:cubicBezTo>
                      <a:pt x="569" y="666"/>
                      <a:pt x="569" y="666"/>
                      <a:pt x="569" y="666"/>
                    </a:cubicBezTo>
                    <a:cubicBezTo>
                      <a:pt x="571" y="667"/>
                      <a:pt x="571" y="667"/>
                      <a:pt x="571" y="667"/>
                    </a:cubicBezTo>
                    <a:cubicBezTo>
                      <a:pt x="570" y="668"/>
                      <a:pt x="570" y="668"/>
                      <a:pt x="570" y="668"/>
                    </a:cubicBezTo>
                    <a:moveTo>
                      <a:pt x="458" y="663"/>
                    </a:moveTo>
                    <a:cubicBezTo>
                      <a:pt x="457" y="662"/>
                      <a:pt x="457" y="662"/>
                      <a:pt x="457" y="662"/>
                    </a:cubicBezTo>
                    <a:cubicBezTo>
                      <a:pt x="458" y="661"/>
                      <a:pt x="458" y="661"/>
                      <a:pt x="458" y="661"/>
                    </a:cubicBezTo>
                    <a:cubicBezTo>
                      <a:pt x="458" y="663"/>
                      <a:pt x="458" y="663"/>
                      <a:pt x="458" y="663"/>
                    </a:cubicBezTo>
                    <a:moveTo>
                      <a:pt x="533" y="658"/>
                    </a:moveTo>
                    <a:cubicBezTo>
                      <a:pt x="534" y="657"/>
                      <a:pt x="534" y="656"/>
                      <a:pt x="534" y="655"/>
                    </a:cubicBezTo>
                    <a:cubicBezTo>
                      <a:pt x="534" y="655"/>
                      <a:pt x="535" y="656"/>
                      <a:pt x="535" y="656"/>
                    </a:cubicBezTo>
                    <a:cubicBezTo>
                      <a:pt x="535" y="657"/>
                      <a:pt x="535" y="658"/>
                      <a:pt x="535" y="658"/>
                    </a:cubicBezTo>
                    <a:cubicBezTo>
                      <a:pt x="535" y="658"/>
                      <a:pt x="534" y="658"/>
                      <a:pt x="533" y="658"/>
                    </a:cubicBezTo>
                    <a:moveTo>
                      <a:pt x="567" y="659"/>
                    </a:moveTo>
                    <a:cubicBezTo>
                      <a:pt x="566" y="659"/>
                      <a:pt x="565" y="657"/>
                      <a:pt x="564" y="656"/>
                    </a:cubicBezTo>
                    <a:cubicBezTo>
                      <a:pt x="566" y="654"/>
                      <a:pt x="568" y="652"/>
                      <a:pt x="570" y="650"/>
                    </a:cubicBezTo>
                    <a:cubicBezTo>
                      <a:pt x="570" y="650"/>
                      <a:pt x="570" y="650"/>
                      <a:pt x="570" y="650"/>
                    </a:cubicBezTo>
                    <a:cubicBezTo>
                      <a:pt x="570" y="650"/>
                      <a:pt x="572" y="653"/>
                      <a:pt x="575" y="656"/>
                    </a:cubicBezTo>
                    <a:cubicBezTo>
                      <a:pt x="571" y="658"/>
                      <a:pt x="569" y="659"/>
                      <a:pt x="567" y="659"/>
                    </a:cubicBezTo>
                    <a:cubicBezTo>
                      <a:pt x="567" y="659"/>
                      <a:pt x="567" y="659"/>
                      <a:pt x="567" y="659"/>
                    </a:cubicBezTo>
                    <a:moveTo>
                      <a:pt x="21" y="653"/>
                    </a:moveTo>
                    <a:cubicBezTo>
                      <a:pt x="20" y="652"/>
                      <a:pt x="20" y="652"/>
                      <a:pt x="20" y="652"/>
                    </a:cubicBezTo>
                    <a:cubicBezTo>
                      <a:pt x="20" y="650"/>
                      <a:pt x="21" y="649"/>
                      <a:pt x="22" y="648"/>
                    </a:cubicBezTo>
                    <a:cubicBezTo>
                      <a:pt x="22" y="649"/>
                      <a:pt x="23" y="650"/>
                      <a:pt x="24" y="651"/>
                    </a:cubicBezTo>
                    <a:cubicBezTo>
                      <a:pt x="23" y="652"/>
                      <a:pt x="22" y="653"/>
                      <a:pt x="21" y="653"/>
                    </a:cubicBezTo>
                    <a:moveTo>
                      <a:pt x="386" y="647"/>
                    </a:moveTo>
                    <a:cubicBezTo>
                      <a:pt x="385" y="646"/>
                      <a:pt x="385" y="646"/>
                      <a:pt x="385" y="646"/>
                    </a:cubicBezTo>
                    <a:cubicBezTo>
                      <a:pt x="386" y="645"/>
                      <a:pt x="386" y="645"/>
                      <a:pt x="386" y="645"/>
                    </a:cubicBezTo>
                    <a:cubicBezTo>
                      <a:pt x="386" y="647"/>
                      <a:pt x="386" y="647"/>
                      <a:pt x="386" y="647"/>
                    </a:cubicBezTo>
                    <a:moveTo>
                      <a:pt x="236" y="648"/>
                    </a:moveTo>
                    <a:cubicBezTo>
                      <a:pt x="235" y="648"/>
                      <a:pt x="234" y="647"/>
                      <a:pt x="234" y="647"/>
                    </a:cubicBezTo>
                    <a:cubicBezTo>
                      <a:pt x="234" y="646"/>
                      <a:pt x="234" y="645"/>
                      <a:pt x="234" y="645"/>
                    </a:cubicBezTo>
                    <a:cubicBezTo>
                      <a:pt x="235" y="645"/>
                      <a:pt x="235" y="645"/>
                      <a:pt x="235" y="645"/>
                    </a:cubicBezTo>
                    <a:cubicBezTo>
                      <a:pt x="235" y="645"/>
                      <a:pt x="236" y="646"/>
                      <a:pt x="236" y="646"/>
                    </a:cubicBezTo>
                    <a:cubicBezTo>
                      <a:pt x="236" y="646"/>
                      <a:pt x="236" y="648"/>
                      <a:pt x="236" y="648"/>
                    </a:cubicBezTo>
                    <a:cubicBezTo>
                      <a:pt x="236" y="648"/>
                      <a:pt x="236" y="648"/>
                      <a:pt x="236" y="648"/>
                    </a:cubicBezTo>
                    <a:moveTo>
                      <a:pt x="47" y="642"/>
                    </a:moveTo>
                    <a:cubicBezTo>
                      <a:pt x="47" y="642"/>
                      <a:pt x="46" y="642"/>
                      <a:pt x="46" y="642"/>
                    </a:cubicBezTo>
                    <a:cubicBezTo>
                      <a:pt x="46" y="641"/>
                      <a:pt x="46" y="641"/>
                      <a:pt x="46" y="640"/>
                    </a:cubicBezTo>
                    <a:cubicBezTo>
                      <a:pt x="47" y="640"/>
                      <a:pt x="47" y="641"/>
                      <a:pt x="48" y="641"/>
                    </a:cubicBezTo>
                    <a:cubicBezTo>
                      <a:pt x="47" y="641"/>
                      <a:pt x="47" y="642"/>
                      <a:pt x="47" y="642"/>
                    </a:cubicBezTo>
                    <a:cubicBezTo>
                      <a:pt x="47" y="642"/>
                      <a:pt x="47" y="642"/>
                      <a:pt x="47" y="642"/>
                    </a:cubicBezTo>
                    <a:moveTo>
                      <a:pt x="207" y="621"/>
                    </a:moveTo>
                    <a:cubicBezTo>
                      <a:pt x="206" y="621"/>
                      <a:pt x="206" y="621"/>
                      <a:pt x="205" y="621"/>
                    </a:cubicBezTo>
                    <a:cubicBezTo>
                      <a:pt x="205" y="620"/>
                      <a:pt x="205" y="619"/>
                      <a:pt x="206" y="619"/>
                    </a:cubicBezTo>
                    <a:cubicBezTo>
                      <a:pt x="206" y="619"/>
                      <a:pt x="206" y="619"/>
                      <a:pt x="206" y="619"/>
                    </a:cubicBezTo>
                    <a:cubicBezTo>
                      <a:pt x="206" y="619"/>
                      <a:pt x="207" y="620"/>
                      <a:pt x="207" y="620"/>
                    </a:cubicBezTo>
                    <a:cubicBezTo>
                      <a:pt x="207" y="620"/>
                      <a:pt x="207" y="621"/>
                      <a:pt x="207" y="621"/>
                    </a:cubicBezTo>
                    <a:cubicBezTo>
                      <a:pt x="207" y="621"/>
                      <a:pt x="207" y="621"/>
                      <a:pt x="207" y="621"/>
                    </a:cubicBezTo>
                    <a:moveTo>
                      <a:pt x="1" y="611"/>
                    </a:moveTo>
                    <a:cubicBezTo>
                      <a:pt x="1" y="609"/>
                      <a:pt x="1" y="609"/>
                      <a:pt x="1" y="609"/>
                    </a:cubicBezTo>
                    <a:cubicBezTo>
                      <a:pt x="2" y="610"/>
                      <a:pt x="2" y="610"/>
                      <a:pt x="2" y="610"/>
                    </a:cubicBezTo>
                    <a:cubicBezTo>
                      <a:pt x="1" y="611"/>
                      <a:pt x="1" y="611"/>
                      <a:pt x="1" y="611"/>
                    </a:cubicBezTo>
                    <a:moveTo>
                      <a:pt x="164" y="604"/>
                    </a:moveTo>
                    <a:cubicBezTo>
                      <a:pt x="164" y="603"/>
                      <a:pt x="163" y="601"/>
                      <a:pt x="163" y="600"/>
                    </a:cubicBezTo>
                    <a:cubicBezTo>
                      <a:pt x="163" y="599"/>
                      <a:pt x="165" y="599"/>
                      <a:pt x="166" y="598"/>
                    </a:cubicBezTo>
                    <a:cubicBezTo>
                      <a:pt x="166" y="600"/>
                      <a:pt x="167" y="601"/>
                      <a:pt x="167" y="602"/>
                    </a:cubicBezTo>
                    <a:cubicBezTo>
                      <a:pt x="166" y="603"/>
                      <a:pt x="165" y="603"/>
                      <a:pt x="164" y="604"/>
                    </a:cubicBezTo>
                    <a:moveTo>
                      <a:pt x="527" y="594"/>
                    </a:moveTo>
                    <a:cubicBezTo>
                      <a:pt x="527" y="594"/>
                      <a:pt x="526" y="593"/>
                      <a:pt x="526" y="593"/>
                    </a:cubicBezTo>
                    <a:cubicBezTo>
                      <a:pt x="526" y="593"/>
                      <a:pt x="526" y="592"/>
                      <a:pt x="526" y="591"/>
                    </a:cubicBezTo>
                    <a:cubicBezTo>
                      <a:pt x="526" y="591"/>
                      <a:pt x="526" y="591"/>
                      <a:pt x="526" y="591"/>
                    </a:cubicBezTo>
                    <a:cubicBezTo>
                      <a:pt x="527" y="591"/>
                      <a:pt x="527" y="592"/>
                      <a:pt x="528" y="592"/>
                    </a:cubicBezTo>
                    <a:cubicBezTo>
                      <a:pt x="527" y="593"/>
                      <a:pt x="527" y="593"/>
                      <a:pt x="527" y="594"/>
                    </a:cubicBezTo>
                    <a:moveTo>
                      <a:pt x="344" y="593"/>
                    </a:moveTo>
                    <a:cubicBezTo>
                      <a:pt x="344" y="593"/>
                      <a:pt x="344" y="593"/>
                      <a:pt x="344" y="593"/>
                    </a:cubicBezTo>
                    <a:cubicBezTo>
                      <a:pt x="343" y="592"/>
                      <a:pt x="343" y="591"/>
                      <a:pt x="343" y="590"/>
                    </a:cubicBezTo>
                    <a:cubicBezTo>
                      <a:pt x="344" y="590"/>
                      <a:pt x="344" y="590"/>
                      <a:pt x="345" y="590"/>
                    </a:cubicBezTo>
                    <a:cubicBezTo>
                      <a:pt x="345" y="590"/>
                      <a:pt x="345" y="591"/>
                      <a:pt x="345" y="592"/>
                    </a:cubicBezTo>
                    <a:cubicBezTo>
                      <a:pt x="345" y="592"/>
                      <a:pt x="344" y="593"/>
                      <a:pt x="344" y="593"/>
                    </a:cubicBezTo>
                    <a:moveTo>
                      <a:pt x="423" y="592"/>
                    </a:moveTo>
                    <a:cubicBezTo>
                      <a:pt x="423" y="591"/>
                      <a:pt x="422" y="590"/>
                      <a:pt x="423" y="590"/>
                    </a:cubicBezTo>
                    <a:cubicBezTo>
                      <a:pt x="423" y="589"/>
                      <a:pt x="423" y="589"/>
                      <a:pt x="423" y="588"/>
                    </a:cubicBezTo>
                    <a:cubicBezTo>
                      <a:pt x="424" y="589"/>
                      <a:pt x="424" y="589"/>
                      <a:pt x="424" y="590"/>
                    </a:cubicBezTo>
                    <a:cubicBezTo>
                      <a:pt x="424" y="590"/>
                      <a:pt x="424" y="591"/>
                      <a:pt x="423" y="592"/>
                    </a:cubicBezTo>
                    <a:moveTo>
                      <a:pt x="125" y="590"/>
                    </a:moveTo>
                    <a:cubicBezTo>
                      <a:pt x="125" y="589"/>
                      <a:pt x="124" y="588"/>
                      <a:pt x="124" y="587"/>
                    </a:cubicBezTo>
                    <a:cubicBezTo>
                      <a:pt x="124" y="587"/>
                      <a:pt x="125" y="586"/>
                      <a:pt x="125" y="585"/>
                    </a:cubicBezTo>
                    <a:cubicBezTo>
                      <a:pt x="126" y="586"/>
                      <a:pt x="127" y="587"/>
                      <a:pt x="127" y="587"/>
                    </a:cubicBezTo>
                    <a:cubicBezTo>
                      <a:pt x="126" y="588"/>
                      <a:pt x="126" y="589"/>
                      <a:pt x="125" y="590"/>
                    </a:cubicBezTo>
                    <a:moveTo>
                      <a:pt x="28" y="585"/>
                    </a:moveTo>
                    <a:cubicBezTo>
                      <a:pt x="29" y="583"/>
                      <a:pt x="29" y="583"/>
                      <a:pt x="29" y="583"/>
                    </a:cubicBezTo>
                    <a:cubicBezTo>
                      <a:pt x="30" y="584"/>
                      <a:pt x="30" y="584"/>
                      <a:pt x="30" y="584"/>
                    </a:cubicBezTo>
                    <a:cubicBezTo>
                      <a:pt x="28" y="585"/>
                      <a:pt x="28" y="585"/>
                      <a:pt x="28" y="585"/>
                    </a:cubicBezTo>
                    <a:moveTo>
                      <a:pt x="168" y="581"/>
                    </a:moveTo>
                    <a:cubicBezTo>
                      <a:pt x="168" y="580"/>
                      <a:pt x="168" y="578"/>
                      <a:pt x="168" y="577"/>
                    </a:cubicBezTo>
                    <a:cubicBezTo>
                      <a:pt x="169" y="577"/>
                      <a:pt x="169" y="577"/>
                      <a:pt x="169" y="577"/>
                    </a:cubicBezTo>
                    <a:cubicBezTo>
                      <a:pt x="170" y="577"/>
                      <a:pt x="171" y="579"/>
                      <a:pt x="171" y="580"/>
                    </a:cubicBezTo>
                    <a:cubicBezTo>
                      <a:pt x="170" y="580"/>
                      <a:pt x="169" y="581"/>
                      <a:pt x="168" y="581"/>
                    </a:cubicBezTo>
                    <a:moveTo>
                      <a:pt x="147" y="575"/>
                    </a:moveTo>
                    <a:cubicBezTo>
                      <a:pt x="147" y="575"/>
                      <a:pt x="151" y="573"/>
                      <a:pt x="155" y="573"/>
                    </a:cubicBezTo>
                    <a:cubicBezTo>
                      <a:pt x="161" y="573"/>
                      <a:pt x="163" y="576"/>
                      <a:pt x="163" y="585"/>
                    </a:cubicBezTo>
                    <a:cubicBezTo>
                      <a:pt x="163" y="598"/>
                      <a:pt x="163" y="598"/>
                      <a:pt x="163" y="598"/>
                    </a:cubicBezTo>
                    <a:cubicBezTo>
                      <a:pt x="159" y="598"/>
                      <a:pt x="159" y="598"/>
                      <a:pt x="159" y="598"/>
                    </a:cubicBezTo>
                    <a:cubicBezTo>
                      <a:pt x="159" y="585"/>
                      <a:pt x="159" y="585"/>
                      <a:pt x="159" y="585"/>
                    </a:cubicBezTo>
                    <a:cubicBezTo>
                      <a:pt x="159" y="579"/>
                      <a:pt x="159" y="576"/>
                      <a:pt x="154" y="576"/>
                    </a:cubicBezTo>
                    <a:cubicBezTo>
                      <a:pt x="151" y="576"/>
                      <a:pt x="147" y="578"/>
                      <a:pt x="147" y="578"/>
                    </a:cubicBezTo>
                    <a:cubicBezTo>
                      <a:pt x="147" y="598"/>
                      <a:pt x="147" y="598"/>
                      <a:pt x="147" y="598"/>
                    </a:cubicBezTo>
                    <a:cubicBezTo>
                      <a:pt x="144" y="598"/>
                      <a:pt x="144" y="598"/>
                      <a:pt x="144" y="598"/>
                    </a:cubicBezTo>
                    <a:cubicBezTo>
                      <a:pt x="144" y="574"/>
                      <a:pt x="144" y="574"/>
                      <a:pt x="144" y="574"/>
                    </a:cubicBezTo>
                    <a:cubicBezTo>
                      <a:pt x="147" y="574"/>
                      <a:pt x="147" y="574"/>
                      <a:pt x="147" y="574"/>
                    </a:cubicBezTo>
                    <a:cubicBezTo>
                      <a:pt x="147" y="575"/>
                      <a:pt x="147" y="575"/>
                      <a:pt x="147" y="575"/>
                    </a:cubicBezTo>
                    <a:moveTo>
                      <a:pt x="171" y="577"/>
                    </a:moveTo>
                    <a:cubicBezTo>
                      <a:pt x="171" y="574"/>
                      <a:pt x="171" y="574"/>
                      <a:pt x="171" y="574"/>
                    </a:cubicBezTo>
                    <a:cubicBezTo>
                      <a:pt x="171" y="574"/>
                      <a:pt x="176" y="573"/>
                      <a:pt x="180" y="573"/>
                    </a:cubicBezTo>
                    <a:cubicBezTo>
                      <a:pt x="185" y="573"/>
                      <a:pt x="188" y="576"/>
                      <a:pt x="188" y="581"/>
                    </a:cubicBezTo>
                    <a:cubicBezTo>
                      <a:pt x="188" y="593"/>
                      <a:pt x="188" y="593"/>
                      <a:pt x="188" y="593"/>
                    </a:cubicBezTo>
                    <a:cubicBezTo>
                      <a:pt x="188" y="594"/>
                      <a:pt x="189" y="595"/>
                      <a:pt x="190" y="595"/>
                    </a:cubicBezTo>
                    <a:cubicBezTo>
                      <a:pt x="190" y="598"/>
                      <a:pt x="190" y="598"/>
                      <a:pt x="190" y="598"/>
                    </a:cubicBezTo>
                    <a:cubicBezTo>
                      <a:pt x="188" y="598"/>
                      <a:pt x="186" y="598"/>
                      <a:pt x="185" y="596"/>
                    </a:cubicBezTo>
                    <a:cubicBezTo>
                      <a:pt x="185" y="596"/>
                      <a:pt x="180" y="598"/>
                      <a:pt x="176" y="598"/>
                    </a:cubicBezTo>
                    <a:cubicBezTo>
                      <a:pt x="172" y="598"/>
                      <a:pt x="169" y="596"/>
                      <a:pt x="169" y="591"/>
                    </a:cubicBezTo>
                    <a:cubicBezTo>
                      <a:pt x="169" y="586"/>
                      <a:pt x="172" y="584"/>
                      <a:pt x="177" y="584"/>
                    </a:cubicBezTo>
                    <a:cubicBezTo>
                      <a:pt x="184" y="583"/>
                      <a:pt x="184" y="583"/>
                      <a:pt x="184" y="583"/>
                    </a:cubicBezTo>
                    <a:cubicBezTo>
                      <a:pt x="184" y="581"/>
                      <a:pt x="184" y="581"/>
                      <a:pt x="184" y="581"/>
                    </a:cubicBezTo>
                    <a:cubicBezTo>
                      <a:pt x="184" y="578"/>
                      <a:pt x="183" y="576"/>
                      <a:pt x="180" y="576"/>
                    </a:cubicBezTo>
                    <a:cubicBezTo>
                      <a:pt x="176" y="576"/>
                      <a:pt x="171" y="577"/>
                      <a:pt x="171" y="577"/>
                    </a:cubicBezTo>
                    <a:moveTo>
                      <a:pt x="275" y="577"/>
                    </a:moveTo>
                    <a:cubicBezTo>
                      <a:pt x="275" y="574"/>
                      <a:pt x="275" y="574"/>
                      <a:pt x="275" y="574"/>
                    </a:cubicBezTo>
                    <a:cubicBezTo>
                      <a:pt x="275" y="574"/>
                      <a:pt x="280" y="573"/>
                      <a:pt x="284" y="573"/>
                    </a:cubicBezTo>
                    <a:cubicBezTo>
                      <a:pt x="289" y="573"/>
                      <a:pt x="292" y="576"/>
                      <a:pt x="292" y="581"/>
                    </a:cubicBezTo>
                    <a:cubicBezTo>
                      <a:pt x="292" y="593"/>
                      <a:pt x="292" y="593"/>
                      <a:pt x="292" y="593"/>
                    </a:cubicBezTo>
                    <a:cubicBezTo>
                      <a:pt x="292" y="594"/>
                      <a:pt x="293" y="595"/>
                      <a:pt x="294" y="595"/>
                    </a:cubicBezTo>
                    <a:cubicBezTo>
                      <a:pt x="294" y="598"/>
                      <a:pt x="294" y="598"/>
                      <a:pt x="294" y="598"/>
                    </a:cubicBezTo>
                    <a:cubicBezTo>
                      <a:pt x="292" y="598"/>
                      <a:pt x="290" y="598"/>
                      <a:pt x="289" y="596"/>
                    </a:cubicBezTo>
                    <a:cubicBezTo>
                      <a:pt x="289" y="596"/>
                      <a:pt x="284" y="598"/>
                      <a:pt x="280" y="598"/>
                    </a:cubicBezTo>
                    <a:cubicBezTo>
                      <a:pt x="276" y="598"/>
                      <a:pt x="273" y="596"/>
                      <a:pt x="273" y="591"/>
                    </a:cubicBezTo>
                    <a:cubicBezTo>
                      <a:pt x="273" y="586"/>
                      <a:pt x="276" y="584"/>
                      <a:pt x="281" y="584"/>
                    </a:cubicBezTo>
                    <a:cubicBezTo>
                      <a:pt x="288" y="583"/>
                      <a:pt x="288" y="583"/>
                      <a:pt x="288" y="583"/>
                    </a:cubicBezTo>
                    <a:cubicBezTo>
                      <a:pt x="288" y="581"/>
                      <a:pt x="288" y="581"/>
                      <a:pt x="288" y="581"/>
                    </a:cubicBezTo>
                    <a:cubicBezTo>
                      <a:pt x="288" y="578"/>
                      <a:pt x="287" y="576"/>
                      <a:pt x="284" y="576"/>
                    </a:cubicBezTo>
                    <a:cubicBezTo>
                      <a:pt x="280" y="576"/>
                      <a:pt x="275" y="577"/>
                      <a:pt x="275" y="577"/>
                    </a:cubicBezTo>
                    <a:moveTo>
                      <a:pt x="317" y="575"/>
                    </a:moveTo>
                    <a:cubicBezTo>
                      <a:pt x="318" y="575"/>
                      <a:pt x="322" y="573"/>
                      <a:pt x="325" y="573"/>
                    </a:cubicBezTo>
                    <a:cubicBezTo>
                      <a:pt x="332" y="573"/>
                      <a:pt x="334" y="576"/>
                      <a:pt x="334" y="585"/>
                    </a:cubicBezTo>
                    <a:cubicBezTo>
                      <a:pt x="334" y="598"/>
                      <a:pt x="334" y="598"/>
                      <a:pt x="334" y="598"/>
                    </a:cubicBezTo>
                    <a:cubicBezTo>
                      <a:pt x="330" y="598"/>
                      <a:pt x="330" y="598"/>
                      <a:pt x="330" y="598"/>
                    </a:cubicBezTo>
                    <a:cubicBezTo>
                      <a:pt x="330" y="586"/>
                      <a:pt x="330" y="586"/>
                      <a:pt x="330" y="586"/>
                    </a:cubicBezTo>
                    <a:cubicBezTo>
                      <a:pt x="330" y="579"/>
                      <a:pt x="329" y="576"/>
                      <a:pt x="325" y="576"/>
                    </a:cubicBezTo>
                    <a:cubicBezTo>
                      <a:pt x="322" y="576"/>
                      <a:pt x="318" y="578"/>
                      <a:pt x="318" y="578"/>
                    </a:cubicBezTo>
                    <a:cubicBezTo>
                      <a:pt x="319" y="579"/>
                      <a:pt x="319" y="582"/>
                      <a:pt x="319" y="585"/>
                    </a:cubicBezTo>
                    <a:cubicBezTo>
                      <a:pt x="319" y="598"/>
                      <a:pt x="319" y="598"/>
                      <a:pt x="319" y="598"/>
                    </a:cubicBezTo>
                    <a:cubicBezTo>
                      <a:pt x="315" y="598"/>
                      <a:pt x="315" y="598"/>
                      <a:pt x="315" y="598"/>
                    </a:cubicBezTo>
                    <a:cubicBezTo>
                      <a:pt x="315" y="585"/>
                      <a:pt x="315" y="585"/>
                      <a:pt x="315" y="585"/>
                    </a:cubicBezTo>
                    <a:cubicBezTo>
                      <a:pt x="315" y="579"/>
                      <a:pt x="315" y="576"/>
                      <a:pt x="310" y="576"/>
                    </a:cubicBezTo>
                    <a:cubicBezTo>
                      <a:pt x="307" y="576"/>
                      <a:pt x="304" y="578"/>
                      <a:pt x="304" y="578"/>
                    </a:cubicBezTo>
                    <a:cubicBezTo>
                      <a:pt x="304" y="598"/>
                      <a:pt x="304" y="598"/>
                      <a:pt x="304" y="598"/>
                    </a:cubicBezTo>
                    <a:cubicBezTo>
                      <a:pt x="300" y="598"/>
                      <a:pt x="300" y="598"/>
                      <a:pt x="300" y="598"/>
                    </a:cubicBezTo>
                    <a:cubicBezTo>
                      <a:pt x="300" y="581"/>
                      <a:pt x="300" y="581"/>
                      <a:pt x="300" y="581"/>
                    </a:cubicBezTo>
                    <a:cubicBezTo>
                      <a:pt x="299" y="581"/>
                      <a:pt x="298" y="581"/>
                      <a:pt x="297" y="581"/>
                    </a:cubicBezTo>
                    <a:cubicBezTo>
                      <a:pt x="297" y="581"/>
                      <a:pt x="297" y="581"/>
                      <a:pt x="297" y="581"/>
                    </a:cubicBezTo>
                    <a:cubicBezTo>
                      <a:pt x="297" y="581"/>
                      <a:pt x="297" y="580"/>
                      <a:pt x="297" y="579"/>
                    </a:cubicBezTo>
                    <a:cubicBezTo>
                      <a:pt x="298" y="579"/>
                      <a:pt x="299" y="578"/>
                      <a:pt x="300" y="578"/>
                    </a:cubicBezTo>
                    <a:cubicBezTo>
                      <a:pt x="300" y="578"/>
                      <a:pt x="300" y="578"/>
                      <a:pt x="300" y="578"/>
                    </a:cubicBezTo>
                    <a:cubicBezTo>
                      <a:pt x="300" y="579"/>
                      <a:pt x="300" y="580"/>
                      <a:pt x="300" y="580"/>
                    </a:cubicBezTo>
                    <a:cubicBezTo>
                      <a:pt x="300" y="574"/>
                      <a:pt x="300" y="574"/>
                      <a:pt x="300" y="574"/>
                    </a:cubicBezTo>
                    <a:cubicBezTo>
                      <a:pt x="304" y="574"/>
                      <a:pt x="304" y="574"/>
                      <a:pt x="304" y="574"/>
                    </a:cubicBezTo>
                    <a:cubicBezTo>
                      <a:pt x="304" y="575"/>
                      <a:pt x="304" y="575"/>
                      <a:pt x="304" y="575"/>
                    </a:cubicBezTo>
                    <a:cubicBezTo>
                      <a:pt x="304" y="575"/>
                      <a:pt x="307" y="574"/>
                      <a:pt x="310" y="573"/>
                    </a:cubicBezTo>
                    <a:cubicBezTo>
                      <a:pt x="310" y="573"/>
                      <a:pt x="311" y="573"/>
                      <a:pt x="311" y="573"/>
                    </a:cubicBezTo>
                    <a:cubicBezTo>
                      <a:pt x="312" y="573"/>
                      <a:pt x="312" y="573"/>
                      <a:pt x="312" y="573"/>
                    </a:cubicBezTo>
                    <a:cubicBezTo>
                      <a:pt x="314" y="573"/>
                      <a:pt x="316" y="574"/>
                      <a:pt x="317" y="575"/>
                    </a:cubicBezTo>
                    <a:moveTo>
                      <a:pt x="377" y="598"/>
                    </a:moveTo>
                    <a:cubicBezTo>
                      <a:pt x="369" y="598"/>
                      <a:pt x="367" y="594"/>
                      <a:pt x="367" y="586"/>
                    </a:cubicBezTo>
                    <a:cubicBezTo>
                      <a:pt x="367" y="577"/>
                      <a:pt x="371" y="573"/>
                      <a:pt x="377" y="573"/>
                    </a:cubicBezTo>
                    <a:cubicBezTo>
                      <a:pt x="384" y="573"/>
                      <a:pt x="387" y="576"/>
                      <a:pt x="387" y="584"/>
                    </a:cubicBezTo>
                    <a:cubicBezTo>
                      <a:pt x="387" y="587"/>
                      <a:pt x="387" y="587"/>
                      <a:pt x="387" y="587"/>
                    </a:cubicBezTo>
                    <a:cubicBezTo>
                      <a:pt x="371" y="587"/>
                      <a:pt x="371" y="587"/>
                      <a:pt x="371" y="587"/>
                    </a:cubicBezTo>
                    <a:cubicBezTo>
                      <a:pt x="371" y="592"/>
                      <a:pt x="372" y="595"/>
                      <a:pt x="377" y="595"/>
                    </a:cubicBezTo>
                    <a:cubicBezTo>
                      <a:pt x="381" y="595"/>
                      <a:pt x="386" y="594"/>
                      <a:pt x="386" y="594"/>
                    </a:cubicBezTo>
                    <a:cubicBezTo>
                      <a:pt x="386" y="597"/>
                      <a:pt x="386" y="597"/>
                      <a:pt x="386" y="597"/>
                    </a:cubicBezTo>
                    <a:cubicBezTo>
                      <a:pt x="386" y="597"/>
                      <a:pt x="381" y="598"/>
                      <a:pt x="377" y="598"/>
                    </a:cubicBezTo>
                    <a:moveTo>
                      <a:pt x="427" y="575"/>
                    </a:moveTo>
                    <a:cubicBezTo>
                      <a:pt x="428" y="575"/>
                      <a:pt x="432" y="573"/>
                      <a:pt x="436" y="573"/>
                    </a:cubicBezTo>
                    <a:cubicBezTo>
                      <a:pt x="442" y="573"/>
                      <a:pt x="444" y="576"/>
                      <a:pt x="444" y="585"/>
                    </a:cubicBezTo>
                    <a:cubicBezTo>
                      <a:pt x="444" y="598"/>
                      <a:pt x="444" y="598"/>
                      <a:pt x="444" y="598"/>
                    </a:cubicBezTo>
                    <a:cubicBezTo>
                      <a:pt x="440" y="598"/>
                      <a:pt x="440" y="598"/>
                      <a:pt x="440" y="598"/>
                    </a:cubicBezTo>
                    <a:cubicBezTo>
                      <a:pt x="440" y="586"/>
                      <a:pt x="440" y="586"/>
                      <a:pt x="440" y="586"/>
                    </a:cubicBezTo>
                    <a:cubicBezTo>
                      <a:pt x="440" y="579"/>
                      <a:pt x="440" y="576"/>
                      <a:pt x="435" y="576"/>
                    </a:cubicBezTo>
                    <a:cubicBezTo>
                      <a:pt x="432" y="576"/>
                      <a:pt x="429" y="578"/>
                      <a:pt x="428" y="578"/>
                    </a:cubicBezTo>
                    <a:cubicBezTo>
                      <a:pt x="429" y="579"/>
                      <a:pt x="429" y="582"/>
                      <a:pt x="429" y="585"/>
                    </a:cubicBezTo>
                    <a:cubicBezTo>
                      <a:pt x="429" y="598"/>
                      <a:pt x="429" y="598"/>
                      <a:pt x="429" y="598"/>
                    </a:cubicBezTo>
                    <a:cubicBezTo>
                      <a:pt x="425" y="598"/>
                      <a:pt x="425" y="598"/>
                      <a:pt x="425" y="598"/>
                    </a:cubicBezTo>
                    <a:cubicBezTo>
                      <a:pt x="425" y="585"/>
                      <a:pt x="425" y="585"/>
                      <a:pt x="425" y="585"/>
                    </a:cubicBezTo>
                    <a:cubicBezTo>
                      <a:pt x="425" y="579"/>
                      <a:pt x="425" y="576"/>
                      <a:pt x="420" y="576"/>
                    </a:cubicBezTo>
                    <a:cubicBezTo>
                      <a:pt x="417" y="576"/>
                      <a:pt x="414" y="578"/>
                      <a:pt x="414" y="578"/>
                    </a:cubicBezTo>
                    <a:cubicBezTo>
                      <a:pt x="414" y="598"/>
                      <a:pt x="414" y="598"/>
                      <a:pt x="414" y="598"/>
                    </a:cubicBezTo>
                    <a:cubicBezTo>
                      <a:pt x="410" y="598"/>
                      <a:pt x="410" y="598"/>
                      <a:pt x="410" y="598"/>
                    </a:cubicBezTo>
                    <a:cubicBezTo>
                      <a:pt x="410" y="574"/>
                      <a:pt x="410" y="574"/>
                      <a:pt x="410" y="574"/>
                    </a:cubicBezTo>
                    <a:cubicBezTo>
                      <a:pt x="414" y="574"/>
                      <a:pt x="414" y="574"/>
                      <a:pt x="414" y="574"/>
                    </a:cubicBezTo>
                    <a:cubicBezTo>
                      <a:pt x="414" y="575"/>
                      <a:pt x="414" y="575"/>
                      <a:pt x="414" y="575"/>
                    </a:cubicBezTo>
                    <a:cubicBezTo>
                      <a:pt x="414" y="575"/>
                      <a:pt x="417" y="574"/>
                      <a:pt x="420" y="573"/>
                    </a:cubicBezTo>
                    <a:cubicBezTo>
                      <a:pt x="421" y="573"/>
                      <a:pt x="421" y="573"/>
                      <a:pt x="422" y="573"/>
                    </a:cubicBezTo>
                    <a:cubicBezTo>
                      <a:pt x="422" y="573"/>
                      <a:pt x="422" y="573"/>
                      <a:pt x="423" y="573"/>
                    </a:cubicBezTo>
                    <a:cubicBezTo>
                      <a:pt x="425" y="573"/>
                      <a:pt x="426" y="574"/>
                      <a:pt x="427" y="575"/>
                    </a:cubicBezTo>
                    <a:moveTo>
                      <a:pt x="133" y="575"/>
                    </a:moveTo>
                    <a:cubicBezTo>
                      <a:pt x="133" y="575"/>
                      <a:pt x="133" y="574"/>
                      <a:pt x="132" y="573"/>
                    </a:cubicBezTo>
                    <a:cubicBezTo>
                      <a:pt x="133" y="573"/>
                      <a:pt x="134" y="572"/>
                      <a:pt x="135" y="572"/>
                    </a:cubicBezTo>
                    <a:cubicBezTo>
                      <a:pt x="135" y="572"/>
                      <a:pt x="135" y="572"/>
                      <a:pt x="135" y="572"/>
                    </a:cubicBezTo>
                    <a:cubicBezTo>
                      <a:pt x="135" y="572"/>
                      <a:pt x="136" y="573"/>
                      <a:pt x="136" y="574"/>
                    </a:cubicBezTo>
                    <a:cubicBezTo>
                      <a:pt x="136" y="574"/>
                      <a:pt x="136" y="574"/>
                      <a:pt x="136" y="574"/>
                    </a:cubicBezTo>
                    <a:cubicBezTo>
                      <a:pt x="137" y="574"/>
                      <a:pt x="138" y="573"/>
                      <a:pt x="139" y="573"/>
                    </a:cubicBezTo>
                    <a:cubicBezTo>
                      <a:pt x="139" y="577"/>
                      <a:pt x="139" y="577"/>
                      <a:pt x="139" y="577"/>
                    </a:cubicBezTo>
                    <a:cubicBezTo>
                      <a:pt x="134" y="578"/>
                      <a:pt x="130" y="580"/>
                      <a:pt x="130" y="580"/>
                    </a:cubicBezTo>
                    <a:cubicBezTo>
                      <a:pt x="130" y="598"/>
                      <a:pt x="130" y="598"/>
                      <a:pt x="130" y="598"/>
                    </a:cubicBezTo>
                    <a:cubicBezTo>
                      <a:pt x="127" y="598"/>
                      <a:pt x="127" y="598"/>
                      <a:pt x="127" y="598"/>
                    </a:cubicBezTo>
                    <a:cubicBezTo>
                      <a:pt x="127" y="574"/>
                      <a:pt x="127" y="574"/>
                      <a:pt x="127" y="574"/>
                    </a:cubicBezTo>
                    <a:cubicBezTo>
                      <a:pt x="130" y="574"/>
                      <a:pt x="130" y="574"/>
                      <a:pt x="130" y="574"/>
                    </a:cubicBezTo>
                    <a:cubicBezTo>
                      <a:pt x="130" y="577"/>
                      <a:pt x="130" y="577"/>
                      <a:pt x="130" y="577"/>
                    </a:cubicBezTo>
                    <a:cubicBezTo>
                      <a:pt x="130" y="577"/>
                      <a:pt x="131" y="576"/>
                      <a:pt x="133" y="575"/>
                    </a:cubicBezTo>
                    <a:moveTo>
                      <a:pt x="253" y="570"/>
                    </a:moveTo>
                    <a:cubicBezTo>
                      <a:pt x="253" y="569"/>
                      <a:pt x="253" y="568"/>
                      <a:pt x="253" y="567"/>
                    </a:cubicBezTo>
                    <a:cubicBezTo>
                      <a:pt x="253" y="567"/>
                      <a:pt x="254" y="567"/>
                      <a:pt x="254" y="567"/>
                    </a:cubicBezTo>
                    <a:cubicBezTo>
                      <a:pt x="254" y="568"/>
                      <a:pt x="255" y="569"/>
                      <a:pt x="254" y="569"/>
                    </a:cubicBezTo>
                    <a:cubicBezTo>
                      <a:pt x="254" y="569"/>
                      <a:pt x="253" y="569"/>
                      <a:pt x="253" y="570"/>
                    </a:cubicBezTo>
                    <a:moveTo>
                      <a:pt x="480" y="565"/>
                    </a:moveTo>
                    <a:cubicBezTo>
                      <a:pt x="478" y="565"/>
                      <a:pt x="478" y="565"/>
                      <a:pt x="478" y="565"/>
                    </a:cubicBezTo>
                    <a:cubicBezTo>
                      <a:pt x="479" y="563"/>
                      <a:pt x="479" y="563"/>
                      <a:pt x="479" y="563"/>
                    </a:cubicBezTo>
                    <a:cubicBezTo>
                      <a:pt x="480" y="565"/>
                      <a:pt x="480" y="565"/>
                      <a:pt x="480" y="565"/>
                    </a:cubicBezTo>
                    <a:moveTo>
                      <a:pt x="88" y="564"/>
                    </a:moveTo>
                    <a:cubicBezTo>
                      <a:pt x="88" y="562"/>
                      <a:pt x="88" y="562"/>
                      <a:pt x="88" y="562"/>
                    </a:cubicBezTo>
                    <a:cubicBezTo>
                      <a:pt x="89" y="563"/>
                      <a:pt x="89" y="563"/>
                      <a:pt x="89" y="563"/>
                    </a:cubicBezTo>
                    <a:cubicBezTo>
                      <a:pt x="88" y="564"/>
                      <a:pt x="88" y="564"/>
                      <a:pt x="88" y="564"/>
                    </a:cubicBezTo>
                    <a:moveTo>
                      <a:pt x="382" y="559"/>
                    </a:moveTo>
                    <a:cubicBezTo>
                      <a:pt x="382" y="557"/>
                      <a:pt x="382" y="557"/>
                      <a:pt x="382" y="557"/>
                    </a:cubicBezTo>
                    <a:cubicBezTo>
                      <a:pt x="384" y="558"/>
                      <a:pt x="384" y="558"/>
                      <a:pt x="384" y="558"/>
                    </a:cubicBezTo>
                    <a:cubicBezTo>
                      <a:pt x="382" y="559"/>
                      <a:pt x="382" y="559"/>
                      <a:pt x="382" y="559"/>
                    </a:cubicBezTo>
                    <a:moveTo>
                      <a:pt x="564" y="560"/>
                    </a:moveTo>
                    <a:cubicBezTo>
                      <a:pt x="564" y="560"/>
                      <a:pt x="564" y="560"/>
                      <a:pt x="564" y="560"/>
                    </a:cubicBezTo>
                    <a:cubicBezTo>
                      <a:pt x="563" y="559"/>
                      <a:pt x="562" y="558"/>
                      <a:pt x="561" y="557"/>
                    </a:cubicBezTo>
                    <a:cubicBezTo>
                      <a:pt x="562" y="557"/>
                      <a:pt x="563" y="556"/>
                      <a:pt x="564" y="556"/>
                    </a:cubicBezTo>
                    <a:cubicBezTo>
                      <a:pt x="564" y="556"/>
                      <a:pt x="564" y="556"/>
                      <a:pt x="564" y="556"/>
                    </a:cubicBezTo>
                    <a:cubicBezTo>
                      <a:pt x="564" y="556"/>
                      <a:pt x="565" y="557"/>
                      <a:pt x="565" y="558"/>
                    </a:cubicBezTo>
                    <a:cubicBezTo>
                      <a:pt x="565" y="559"/>
                      <a:pt x="564" y="560"/>
                      <a:pt x="564" y="560"/>
                    </a:cubicBezTo>
                    <a:moveTo>
                      <a:pt x="58" y="557"/>
                    </a:moveTo>
                    <a:cubicBezTo>
                      <a:pt x="57" y="555"/>
                      <a:pt x="57" y="555"/>
                      <a:pt x="57" y="555"/>
                    </a:cubicBezTo>
                    <a:cubicBezTo>
                      <a:pt x="58" y="555"/>
                      <a:pt x="58" y="555"/>
                      <a:pt x="58" y="555"/>
                    </a:cubicBezTo>
                    <a:cubicBezTo>
                      <a:pt x="58" y="557"/>
                      <a:pt x="58" y="557"/>
                      <a:pt x="58" y="557"/>
                    </a:cubicBezTo>
                    <a:moveTo>
                      <a:pt x="423" y="554"/>
                    </a:moveTo>
                    <a:cubicBezTo>
                      <a:pt x="423" y="554"/>
                      <a:pt x="423" y="554"/>
                      <a:pt x="423" y="554"/>
                    </a:cubicBezTo>
                    <a:cubicBezTo>
                      <a:pt x="422" y="554"/>
                      <a:pt x="422" y="553"/>
                      <a:pt x="422" y="552"/>
                    </a:cubicBezTo>
                    <a:cubicBezTo>
                      <a:pt x="423" y="552"/>
                      <a:pt x="423" y="553"/>
                      <a:pt x="424" y="553"/>
                    </a:cubicBezTo>
                    <a:cubicBezTo>
                      <a:pt x="424" y="553"/>
                      <a:pt x="423" y="554"/>
                      <a:pt x="423" y="554"/>
                    </a:cubicBezTo>
                    <a:moveTo>
                      <a:pt x="61" y="543"/>
                    </a:moveTo>
                    <a:cubicBezTo>
                      <a:pt x="61" y="543"/>
                      <a:pt x="61" y="543"/>
                      <a:pt x="61" y="543"/>
                    </a:cubicBezTo>
                    <a:cubicBezTo>
                      <a:pt x="61" y="543"/>
                      <a:pt x="60" y="542"/>
                      <a:pt x="60" y="542"/>
                    </a:cubicBezTo>
                    <a:cubicBezTo>
                      <a:pt x="61" y="542"/>
                      <a:pt x="61" y="542"/>
                      <a:pt x="63" y="542"/>
                    </a:cubicBezTo>
                    <a:cubicBezTo>
                      <a:pt x="62" y="543"/>
                      <a:pt x="61" y="543"/>
                      <a:pt x="61" y="543"/>
                    </a:cubicBezTo>
                    <a:moveTo>
                      <a:pt x="390" y="543"/>
                    </a:moveTo>
                    <a:cubicBezTo>
                      <a:pt x="390" y="543"/>
                      <a:pt x="390" y="543"/>
                      <a:pt x="390" y="543"/>
                    </a:cubicBezTo>
                    <a:cubicBezTo>
                      <a:pt x="389" y="543"/>
                      <a:pt x="389" y="542"/>
                      <a:pt x="389" y="542"/>
                    </a:cubicBezTo>
                    <a:cubicBezTo>
                      <a:pt x="390" y="542"/>
                      <a:pt x="391" y="542"/>
                      <a:pt x="392" y="543"/>
                    </a:cubicBezTo>
                    <a:cubicBezTo>
                      <a:pt x="391" y="543"/>
                      <a:pt x="390" y="543"/>
                      <a:pt x="390" y="543"/>
                    </a:cubicBezTo>
                    <a:moveTo>
                      <a:pt x="567" y="538"/>
                    </a:moveTo>
                    <a:cubicBezTo>
                      <a:pt x="566" y="537"/>
                      <a:pt x="566" y="536"/>
                      <a:pt x="565" y="535"/>
                    </a:cubicBezTo>
                    <a:cubicBezTo>
                      <a:pt x="566" y="535"/>
                      <a:pt x="566" y="534"/>
                      <a:pt x="566" y="534"/>
                    </a:cubicBezTo>
                    <a:cubicBezTo>
                      <a:pt x="566" y="534"/>
                      <a:pt x="566" y="534"/>
                      <a:pt x="567" y="534"/>
                    </a:cubicBezTo>
                    <a:cubicBezTo>
                      <a:pt x="567" y="535"/>
                      <a:pt x="567" y="535"/>
                      <a:pt x="568" y="536"/>
                    </a:cubicBezTo>
                    <a:cubicBezTo>
                      <a:pt x="567" y="537"/>
                      <a:pt x="567" y="537"/>
                      <a:pt x="567" y="538"/>
                    </a:cubicBezTo>
                    <a:moveTo>
                      <a:pt x="6" y="522"/>
                    </a:moveTo>
                    <a:cubicBezTo>
                      <a:pt x="5" y="522"/>
                      <a:pt x="5" y="522"/>
                      <a:pt x="4" y="522"/>
                    </a:cubicBezTo>
                    <a:cubicBezTo>
                      <a:pt x="4" y="521"/>
                      <a:pt x="5" y="520"/>
                      <a:pt x="5" y="520"/>
                    </a:cubicBezTo>
                    <a:cubicBezTo>
                      <a:pt x="5" y="520"/>
                      <a:pt x="5" y="520"/>
                      <a:pt x="5" y="520"/>
                    </a:cubicBezTo>
                    <a:cubicBezTo>
                      <a:pt x="5" y="520"/>
                      <a:pt x="6" y="521"/>
                      <a:pt x="6" y="521"/>
                    </a:cubicBezTo>
                    <a:cubicBezTo>
                      <a:pt x="6" y="521"/>
                      <a:pt x="6" y="522"/>
                      <a:pt x="6" y="522"/>
                    </a:cubicBezTo>
                    <a:cubicBezTo>
                      <a:pt x="6" y="522"/>
                      <a:pt x="6" y="522"/>
                      <a:pt x="6" y="522"/>
                    </a:cubicBezTo>
                    <a:moveTo>
                      <a:pt x="142" y="511"/>
                    </a:moveTo>
                    <a:cubicBezTo>
                      <a:pt x="143" y="511"/>
                      <a:pt x="147" y="509"/>
                      <a:pt x="150" y="509"/>
                    </a:cubicBezTo>
                    <a:cubicBezTo>
                      <a:pt x="157" y="509"/>
                      <a:pt x="158" y="512"/>
                      <a:pt x="158" y="521"/>
                    </a:cubicBezTo>
                    <a:cubicBezTo>
                      <a:pt x="158" y="534"/>
                      <a:pt x="158" y="534"/>
                      <a:pt x="158" y="534"/>
                    </a:cubicBezTo>
                    <a:cubicBezTo>
                      <a:pt x="155" y="534"/>
                      <a:pt x="155" y="534"/>
                      <a:pt x="155" y="534"/>
                    </a:cubicBezTo>
                    <a:cubicBezTo>
                      <a:pt x="155" y="522"/>
                      <a:pt x="155" y="522"/>
                      <a:pt x="155" y="522"/>
                    </a:cubicBezTo>
                    <a:cubicBezTo>
                      <a:pt x="155" y="515"/>
                      <a:pt x="154" y="512"/>
                      <a:pt x="150" y="512"/>
                    </a:cubicBezTo>
                    <a:cubicBezTo>
                      <a:pt x="146" y="512"/>
                      <a:pt x="143" y="514"/>
                      <a:pt x="143" y="514"/>
                    </a:cubicBezTo>
                    <a:cubicBezTo>
                      <a:pt x="143" y="515"/>
                      <a:pt x="144" y="518"/>
                      <a:pt x="144" y="521"/>
                    </a:cubicBezTo>
                    <a:cubicBezTo>
                      <a:pt x="144" y="534"/>
                      <a:pt x="144" y="534"/>
                      <a:pt x="144" y="534"/>
                    </a:cubicBezTo>
                    <a:cubicBezTo>
                      <a:pt x="140" y="534"/>
                      <a:pt x="140" y="534"/>
                      <a:pt x="140" y="534"/>
                    </a:cubicBezTo>
                    <a:cubicBezTo>
                      <a:pt x="140" y="521"/>
                      <a:pt x="140" y="521"/>
                      <a:pt x="140" y="521"/>
                    </a:cubicBezTo>
                    <a:cubicBezTo>
                      <a:pt x="140" y="515"/>
                      <a:pt x="139" y="512"/>
                      <a:pt x="135" y="512"/>
                    </a:cubicBezTo>
                    <a:cubicBezTo>
                      <a:pt x="132" y="512"/>
                      <a:pt x="129" y="514"/>
                      <a:pt x="129" y="514"/>
                    </a:cubicBezTo>
                    <a:cubicBezTo>
                      <a:pt x="129" y="534"/>
                      <a:pt x="129" y="534"/>
                      <a:pt x="129" y="534"/>
                    </a:cubicBezTo>
                    <a:cubicBezTo>
                      <a:pt x="125" y="534"/>
                      <a:pt x="125" y="534"/>
                      <a:pt x="125" y="534"/>
                    </a:cubicBezTo>
                    <a:cubicBezTo>
                      <a:pt x="125" y="510"/>
                      <a:pt x="125" y="510"/>
                      <a:pt x="125" y="510"/>
                    </a:cubicBezTo>
                    <a:cubicBezTo>
                      <a:pt x="129" y="510"/>
                      <a:pt x="129" y="510"/>
                      <a:pt x="129" y="510"/>
                    </a:cubicBezTo>
                    <a:cubicBezTo>
                      <a:pt x="129" y="511"/>
                      <a:pt x="129" y="511"/>
                      <a:pt x="129" y="511"/>
                    </a:cubicBezTo>
                    <a:cubicBezTo>
                      <a:pt x="129" y="511"/>
                      <a:pt x="131" y="510"/>
                      <a:pt x="135" y="509"/>
                    </a:cubicBezTo>
                    <a:cubicBezTo>
                      <a:pt x="135" y="509"/>
                      <a:pt x="136" y="509"/>
                      <a:pt x="136" y="509"/>
                    </a:cubicBezTo>
                    <a:cubicBezTo>
                      <a:pt x="137" y="509"/>
                      <a:pt x="137" y="509"/>
                      <a:pt x="137" y="509"/>
                    </a:cubicBezTo>
                    <a:cubicBezTo>
                      <a:pt x="139" y="509"/>
                      <a:pt x="141" y="510"/>
                      <a:pt x="142" y="511"/>
                    </a:cubicBezTo>
                    <a:moveTo>
                      <a:pt x="126" y="510"/>
                    </a:moveTo>
                    <a:cubicBezTo>
                      <a:pt x="126" y="508"/>
                      <a:pt x="126" y="508"/>
                      <a:pt x="126" y="508"/>
                    </a:cubicBezTo>
                    <a:cubicBezTo>
                      <a:pt x="127" y="508"/>
                      <a:pt x="127" y="508"/>
                      <a:pt x="127" y="508"/>
                    </a:cubicBezTo>
                    <a:cubicBezTo>
                      <a:pt x="126" y="510"/>
                      <a:pt x="126" y="510"/>
                      <a:pt x="126" y="510"/>
                    </a:cubicBezTo>
                    <a:moveTo>
                      <a:pt x="128" y="508"/>
                    </a:moveTo>
                    <a:cubicBezTo>
                      <a:pt x="128" y="508"/>
                      <a:pt x="128" y="508"/>
                      <a:pt x="128" y="508"/>
                    </a:cubicBezTo>
                    <a:cubicBezTo>
                      <a:pt x="127" y="508"/>
                      <a:pt x="127" y="508"/>
                      <a:pt x="127" y="508"/>
                    </a:cubicBezTo>
                    <a:cubicBezTo>
                      <a:pt x="126" y="508"/>
                      <a:pt x="126" y="508"/>
                      <a:pt x="126" y="508"/>
                    </a:cubicBezTo>
                    <a:cubicBezTo>
                      <a:pt x="128" y="508"/>
                      <a:pt x="128" y="508"/>
                      <a:pt x="128" y="508"/>
                    </a:cubicBezTo>
                    <a:moveTo>
                      <a:pt x="234" y="503"/>
                    </a:moveTo>
                    <a:cubicBezTo>
                      <a:pt x="234" y="503"/>
                      <a:pt x="234" y="502"/>
                      <a:pt x="234" y="501"/>
                    </a:cubicBezTo>
                    <a:cubicBezTo>
                      <a:pt x="235" y="501"/>
                      <a:pt x="235" y="500"/>
                      <a:pt x="235" y="500"/>
                    </a:cubicBezTo>
                    <a:cubicBezTo>
                      <a:pt x="236" y="500"/>
                      <a:pt x="236" y="500"/>
                      <a:pt x="236" y="500"/>
                    </a:cubicBezTo>
                    <a:cubicBezTo>
                      <a:pt x="236" y="501"/>
                      <a:pt x="236" y="502"/>
                      <a:pt x="237" y="502"/>
                    </a:cubicBezTo>
                    <a:cubicBezTo>
                      <a:pt x="236" y="503"/>
                      <a:pt x="235" y="503"/>
                      <a:pt x="234" y="503"/>
                    </a:cubicBezTo>
                    <a:moveTo>
                      <a:pt x="265" y="492"/>
                    </a:moveTo>
                    <a:cubicBezTo>
                      <a:pt x="265" y="492"/>
                      <a:pt x="264" y="492"/>
                      <a:pt x="263" y="492"/>
                    </a:cubicBezTo>
                    <a:cubicBezTo>
                      <a:pt x="264" y="491"/>
                      <a:pt x="264" y="490"/>
                      <a:pt x="264" y="490"/>
                    </a:cubicBezTo>
                    <a:cubicBezTo>
                      <a:pt x="264" y="490"/>
                      <a:pt x="265" y="490"/>
                      <a:pt x="265" y="490"/>
                    </a:cubicBezTo>
                    <a:cubicBezTo>
                      <a:pt x="265" y="491"/>
                      <a:pt x="265" y="491"/>
                      <a:pt x="265" y="492"/>
                    </a:cubicBezTo>
                    <a:moveTo>
                      <a:pt x="451" y="484"/>
                    </a:moveTo>
                    <a:cubicBezTo>
                      <a:pt x="451" y="482"/>
                      <a:pt x="451" y="482"/>
                      <a:pt x="451" y="482"/>
                    </a:cubicBezTo>
                    <a:cubicBezTo>
                      <a:pt x="452" y="482"/>
                      <a:pt x="452" y="482"/>
                      <a:pt x="452" y="482"/>
                    </a:cubicBezTo>
                    <a:cubicBezTo>
                      <a:pt x="451" y="484"/>
                      <a:pt x="451" y="484"/>
                      <a:pt x="451" y="484"/>
                    </a:cubicBezTo>
                    <a:moveTo>
                      <a:pt x="290" y="465"/>
                    </a:moveTo>
                    <a:cubicBezTo>
                      <a:pt x="289" y="464"/>
                      <a:pt x="289" y="464"/>
                      <a:pt x="289" y="464"/>
                    </a:cubicBezTo>
                    <a:cubicBezTo>
                      <a:pt x="290" y="463"/>
                      <a:pt x="290" y="463"/>
                      <a:pt x="290" y="463"/>
                    </a:cubicBezTo>
                    <a:cubicBezTo>
                      <a:pt x="290" y="465"/>
                      <a:pt x="290" y="465"/>
                      <a:pt x="290" y="465"/>
                    </a:cubicBezTo>
                    <a:moveTo>
                      <a:pt x="180" y="460"/>
                    </a:moveTo>
                    <a:cubicBezTo>
                      <a:pt x="180" y="460"/>
                      <a:pt x="180" y="460"/>
                      <a:pt x="180" y="460"/>
                    </a:cubicBezTo>
                    <a:cubicBezTo>
                      <a:pt x="180" y="460"/>
                      <a:pt x="180" y="459"/>
                      <a:pt x="179" y="459"/>
                    </a:cubicBezTo>
                    <a:cubicBezTo>
                      <a:pt x="180" y="459"/>
                      <a:pt x="181" y="459"/>
                      <a:pt x="182" y="459"/>
                    </a:cubicBezTo>
                    <a:cubicBezTo>
                      <a:pt x="181" y="460"/>
                      <a:pt x="181" y="460"/>
                      <a:pt x="180" y="460"/>
                    </a:cubicBezTo>
                    <a:moveTo>
                      <a:pt x="613" y="461"/>
                    </a:moveTo>
                    <a:cubicBezTo>
                      <a:pt x="613" y="461"/>
                      <a:pt x="613" y="461"/>
                      <a:pt x="613" y="461"/>
                    </a:cubicBezTo>
                    <a:cubicBezTo>
                      <a:pt x="613" y="461"/>
                      <a:pt x="612" y="460"/>
                      <a:pt x="612" y="459"/>
                    </a:cubicBezTo>
                    <a:cubicBezTo>
                      <a:pt x="613" y="459"/>
                      <a:pt x="613" y="458"/>
                      <a:pt x="614" y="458"/>
                    </a:cubicBezTo>
                    <a:cubicBezTo>
                      <a:pt x="614" y="459"/>
                      <a:pt x="614" y="460"/>
                      <a:pt x="614" y="460"/>
                    </a:cubicBezTo>
                    <a:cubicBezTo>
                      <a:pt x="614" y="460"/>
                      <a:pt x="613" y="461"/>
                      <a:pt x="613" y="461"/>
                    </a:cubicBezTo>
                    <a:moveTo>
                      <a:pt x="213" y="453"/>
                    </a:moveTo>
                    <a:cubicBezTo>
                      <a:pt x="212" y="452"/>
                      <a:pt x="212" y="452"/>
                      <a:pt x="212" y="452"/>
                    </a:cubicBezTo>
                    <a:cubicBezTo>
                      <a:pt x="214" y="451"/>
                      <a:pt x="214" y="451"/>
                      <a:pt x="214" y="451"/>
                    </a:cubicBezTo>
                    <a:cubicBezTo>
                      <a:pt x="213" y="453"/>
                      <a:pt x="213" y="453"/>
                      <a:pt x="213" y="453"/>
                    </a:cubicBezTo>
                    <a:moveTo>
                      <a:pt x="480" y="449"/>
                    </a:moveTo>
                    <a:cubicBezTo>
                      <a:pt x="480" y="447"/>
                      <a:pt x="480" y="447"/>
                      <a:pt x="480" y="447"/>
                    </a:cubicBezTo>
                    <a:cubicBezTo>
                      <a:pt x="481" y="448"/>
                      <a:pt x="481" y="448"/>
                      <a:pt x="481" y="448"/>
                    </a:cubicBezTo>
                    <a:cubicBezTo>
                      <a:pt x="480" y="449"/>
                      <a:pt x="480" y="449"/>
                      <a:pt x="480" y="449"/>
                    </a:cubicBezTo>
                    <a:moveTo>
                      <a:pt x="482" y="467"/>
                    </a:moveTo>
                    <a:cubicBezTo>
                      <a:pt x="485" y="467"/>
                      <a:pt x="488" y="465"/>
                      <a:pt x="488" y="465"/>
                    </a:cubicBezTo>
                    <a:cubicBezTo>
                      <a:pt x="488" y="446"/>
                      <a:pt x="488" y="446"/>
                      <a:pt x="488" y="446"/>
                    </a:cubicBezTo>
                    <a:cubicBezTo>
                      <a:pt x="492" y="446"/>
                      <a:pt x="492" y="446"/>
                      <a:pt x="492" y="446"/>
                    </a:cubicBezTo>
                    <a:cubicBezTo>
                      <a:pt x="492" y="470"/>
                      <a:pt x="492" y="470"/>
                      <a:pt x="492" y="470"/>
                    </a:cubicBezTo>
                    <a:cubicBezTo>
                      <a:pt x="488" y="470"/>
                      <a:pt x="488" y="470"/>
                      <a:pt x="488" y="470"/>
                    </a:cubicBezTo>
                    <a:cubicBezTo>
                      <a:pt x="488" y="468"/>
                      <a:pt x="488" y="468"/>
                      <a:pt x="488" y="468"/>
                    </a:cubicBezTo>
                    <a:cubicBezTo>
                      <a:pt x="488" y="468"/>
                      <a:pt x="485" y="470"/>
                      <a:pt x="481" y="470"/>
                    </a:cubicBezTo>
                    <a:cubicBezTo>
                      <a:pt x="475" y="470"/>
                      <a:pt x="473" y="467"/>
                      <a:pt x="473" y="458"/>
                    </a:cubicBezTo>
                    <a:cubicBezTo>
                      <a:pt x="473" y="446"/>
                      <a:pt x="473" y="446"/>
                      <a:pt x="473" y="446"/>
                    </a:cubicBezTo>
                    <a:cubicBezTo>
                      <a:pt x="477" y="446"/>
                      <a:pt x="477" y="446"/>
                      <a:pt x="477" y="446"/>
                    </a:cubicBezTo>
                    <a:cubicBezTo>
                      <a:pt x="477" y="458"/>
                      <a:pt x="477" y="458"/>
                      <a:pt x="477" y="458"/>
                    </a:cubicBezTo>
                    <a:cubicBezTo>
                      <a:pt x="477" y="465"/>
                      <a:pt x="477" y="467"/>
                      <a:pt x="482" y="467"/>
                    </a:cubicBezTo>
                    <a:moveTo>
                      <a:pt x="218" y="447"/>
                    </a:moveTo>
                    <a:cubicBezTo>
                      <a:pt x="218" y="447"/>
                      <a:pt x="222" y="445"/>
                      <a:pt x="226" y="445"/>
                    </a:cubicBezTo>
                    <a:cubicBezTo>
                      <a:pt x="232" y="445"/>
                      <a:pt x="234" y="448"/>
                      <a:pt x="234" y="457"/>
                    </a:cubicBezTo>
                    <a:cubicBezTo>
                      <a:pt x="234" y="470"/>
                      <a:pt x="234" y="470"/>
                      <a:pt x="234" y="470"/>
                    </a:cubicBezTo>
                    <a:cubicBezTo>
                      <a:pt x="230" y="470"/>
                      <a:pt x="230" y="470"/>
                      <a:pt x="230" y="470"/>
                    </a:cubicBezTo>
                    <a:cubicBezTo>
                      <a:pt x="230" y="457"/>
                      <a:pt x="230" y="457"/>
                      <a:pt x="230" y="457"/>
                    </a:cubicBezTo>
                    <a:cubicBezTo>
                      <a:pt x="230" y="451"/>
                      <a:pt x="230" y="448"/>
                      <a:pt x="225" y="448"/>
                    </a:cubicBezTo>
                    <a:cubicBezTo>
                      <a:pt x="222" y="448"/>
                      <a:pt x="218" y="450"/>
                      <a:pt x="218" y="450"/>
                    </a:cubicBezTo>
                    <a:cubicBezTo>
                      <a:pt x="218" y="470"/>
                      <a:pt x="218" y="470"/>
                      <a:pt x="218" y="470"/>
                    </a:cubicBezTo>
                    <a:cubicBezTo>
                      <a:pt x="215" y="470"/>
                      <a:pt x="215" y="470"/>
                      <a:pt x="215" y="470"/>
                    </a:cubicBezTo>
                    <a:cubicBezTo>
                      <a:pt x="215" y="446"/>
                      <a:pt x="215" y="446"/>
                      <a:pt x="215" y="446"/>
                    </a:cubicBezTo>
                    <a:cubicBezTo>
                      <a:pt x="218" y="446"/>
                      <a:pt x="218" y="446"/>
                      <a:pt x="218" y="446"/>
                    </a:cubicBezTo>
                    <a:cubicBezTo>
                      <a:pt x="218" y="447"/>
                      <a:pt x="218" y="447"/>
                      <a:pt x="218" y="447"/>
                    </a:cubicBezTo>
                    <a:moveTo>
                      <a:pt x="392" y="447"/>
                    </a:moveTo>
                    <a:cubicBezTo>
                      <a:pt x="392" y="447"/>
                      <a:pt x="395" y="445"/>
                      <a:pt x="399" y="445"/>
                    </a:cubicBezTo>
                    <a:cubicBezTo>
                      <a:pt x="406" y="445"/>
                      <a:pt x="407" y="448"/>
                      <a:pt x="407" y="457"/>
                    </a:cubicBezTo>
                    <a:cubicBezTo>
                      <a:pt x="407" y="470"/>
                      <a:pt x="407" y="470"/>
                      <a:pt x="407" y="470"/>
                    </a:cubicBezTo>
                    <a:cubicBezTo>
                      <a:pt x="403" y="470"/>
                      <a:pt x="403" y="470"/>
                      <a:pt x="403" y="470"/>
                    </a:cubicBezTo>
                    <a:cubicBezTo>
                      <a:pt x="403" y="457"/>
                      <a:pt x="403" y="457"/>
                      <a:pt x="403" y="457"/>
                    </a:cubicBezTo>
                    <a:cubicBezTo>
                      <a:pt x="403" y="451"/>
                      <a:pt x="403" y="448"/>
                      <a:pt x="398" y="448"/>
                    </a:cubicBezTo>
                    <a:cubicBezTo>
                      <a:pt x="395" y="448"/>
                      <a:pt x="392" y="450"/>
                      <a:pt x="392" y="450"/>
                    </a:cubicBezTo>
                    <a:cubicBezTo>
                      <a:pt x="392" y="470"/>
                      <a:pt x="392" y="470"/>
                      <a:pt x="392" y="470"/>
                    </a:cubicBezTo>
                    <a:cubicBezTo>
                      <a:pt x="388" y="470"/>
                      <a:pt x="388" y="470"/>
                      <a:pt x="388" y="470"/>
                    </a:cubicBezTo>
                    <a:cubicBezTo>
                      <a:pt x="388" y="470"/>
                      <a:pt x="388" y="470"/>
                      <a:pt x="388" y="471"/>
                    </a:cubicBezTo>
                    <a:cubicBezTo>
                      <a:pt x="387" y="470"/>
                      <a:pt x="387" y="470"/>
                      <a:pt x="386" y="470"/>
                    </a:cubicBezTo>
                    <a:cubicBezTo>
                      <a:pt x="386" y="469"/>
                      <a:pt x="387" y="468"/>
                      <a:pt x="387" y="468"/>
                    </a:cubicBezTo>
                    <a:cubicBezTo>
                      <a:pt x="387" y="468"/>
                      <a:pt x="388" y="468"/>
                      <a:pt x="388" y="468"/>
                    </a:cubicBezTo>
                    <a:cubicBezTo>
                      <a:pt x="388" y="446"/>
                      <a:pt x="388" y="446"/>
                      <a:pt x="388" y="446"/>
                    </a:cubicBezTo>
                    <a:cubicBezTo>
                      <a:pt x="392" y="446"/>
                      <a:pt x="392" y="446"/>
                      <a:pt x="392" y="446"/>
                    </a:cubicBezTo>
                    <a:cubicBezTo>
                      <a:pt x="392" y="447"/>
                      <a:pt x="392" y="447"/>
                      <a:pt x="392" y="447"/>
                    </a:cubicBezTo>
                    <a:moveTo>
                      <a:pt x="288" y="445"/>
                    </a:moveTo>
                    <a:cubicBezTo>
                      <a:pt x="288" y="444"/>
                      <a:pt x="288" y="443"/>
                      <a:pt x="288" y="442"/>
                    </a:cubicBezTo>
                    <a:cubicBezTo>
                      <a:pt x="289" y="442"/>
                      <a:pt x="289" y="442"/>
                      <a:pt x="290" y="442"/>
                    </a:cubicBezTo>
                    <a:cubicBezTo>
                      <a:pt x="290" y="443"/>
                      <a:pt x="290" y="444"/>
                      <a:pt x="290" y="444"/>
                    </a:cubicBezTo>
                    <a:cubicBezTo>
                      <a:pt x="289" y="444"/>
                      <a:pt x="289" y="445"/>
                      <a:pt x="288" y="445"/>
                    </a:cubicBezTo>
                    <a:moveTo>
                      <a:pt x="499" y="441"/>
                    </a:moveTo>
                    <a:cubicBezTo>
                      <a:pt x="498" y="440"/>
                      <a:pt x="498" y="439"/>
                      <a:pt x="497" y="438"/>
                    </a:cubicBezTo>
                    <a:cubicBezTo>
                      <a:pt x="497" y="437"/>
                      <a:pt x="498" y="437"/>
                      <a:pt x="499" y="436"/>
                    </a:cubicBezTo>
                    <a:cubicBezTo>
                      <a:pt x="499" y="437"/>
                      <a:pt x="500" y="439"/>
                      <a:pt x="500" y="440"/>
                    </a:cubicBezTo>
                    <a:cubicBezTo>
                      <a:pt x="500" y="440"/>
                      <a:pt x="499" y="441"/>
                      <a:pt x="499" y="441"/>
                    </a:cubicBezTo>
                    <a:moveTo>
                      <a:pt x="175" y="438"/>
                    </a:moveTo>
                    <a:cubicBezTo>
                      <a:pt x="174" y="437"/>
                      <a:pt x="173" y="436"/>
                      <a:pt x="172" y="435"/>
                    </a:cubicBezTo>
                    <a:cubicBezTo>
                      <a:pt x="172" y="435"/>
                      <a:pt x="173" y="434"/>
                      <a:pt x="173" y="433"/>
                    </a:cubicBezTo>
                    <a:cubicBezTo>
                      <a:pt x="174" y="434"/>
                      <a:pt x="175" y="435"/>
                      <a:pt x="176" y="435"/>
                    </a:cubicBezTo>
                    <a:cubicBezTo>
                      <a:pt x="175" y="436"/>
                      <a:pt x="175" y="437"/>
                      <a:pt x="175" y="438"/>
                    </a:cubicBezTo>
                    <a:moveTo>
                      <a:pt x="492" y="434"/>
                    </a:moveTo>
                    <a:cubicBezTo>
                      <a:pt x="491" y="434"/>
                      <a:pt x="490" y="434"/>
                      <a:pt x="490" y="434"/>
                    </a:cubicBezTo>
                    <a:cubicBezTo>
                      <a:pt x="490" y="433"/>
                      <a:pt x="490" y="432"/>
                      <a:pt x="490" y="432"/>
                    </a:cubicBezTo>
                    <a:cubicBezTo>
                      <a:pt x="491" y="432"/>
                      <a:pt x="491" y="432"/>
                      <a:pt x="492" y="432"/>
                    </a:cubicBezTo>
                    <a:cubicBezTo>
                      <a:pt x="492" y="433"/>
                      <a:pt x="492" y="433"/>
                      <a:pt x="492" y="434"/>
                    </a:cubicBezTo>
                    <a:moveTo>
                      <a:pt x="530" y="419"/>
                    </a:moveTo>
                    <a:cubicBezTo>
                      <a:pt x="530" y="418"/>
                      <a:pt x="530" y="417"/>
                      <a:pt x="530" y="415"/>
                    </a:cubicBezTo>
                    <a:cubicBezTo>
                      <a:pt x="530" y="416"/>
                      <a:pt x="531" y="416"/>
                      <a:pt x="531" y="416"/>
                    </a:cubicBezTo>
                    <a:cubicBezTo>
                      <a:pt x="532" y="417"/>
                      <a:pt x="531" y="417"/>
                      <a:pt x="531" y="418"/>
                    </a:cubicBezTo>
                    <a:cubicBezTo>
                      <a:pt x="531" y="418"/>
                      <a:pt x="530" y="419"/>
                      <a:pt x="530" y="419"/>
                    </a:cubicBezTo>
                    <a:moveTo>
                      <a:pt x="90" y="403"/>
                    </a:moveTo>
                    <a:cubicBezTo>
                      <a:pt x="90" y="402"/>
                      <a:pt x="90" y="401"/>
                      <a:pt x="90" y="400"/>
                    </a:cubicBezTo>
                    <a:cubicBezTo>
                      <a:pt x="90" y="400"/>
                      <a:pt x="91" y="400"/>
                      <a:pt x="91" y="401"/>
                    </a:cubicBezTo>
                    <a:cubicBezTo>
                      <a:pt x="91" y="401"/>
                      <a:pt x="91" y="402"/>
                      <a:pt x="91" y="402"/>
                    </a:cubicBezTo>
                    <a:cubicBezTo>
                      <a:pt x="91" y="403"/>
                      <a:pt x="90" y="403"/>
                      <a:pt x="90" y="403"/>
                    </a:cubicBezTo>
                    <a:moveTo>
                      <a:pt x="442" y="392"/>
                    </a:moveTo>
                    <a:cubicBezTo>
                      <a:pt x="442" y="392"/>
                      <a:pt x="442" y="391"/>
                      <a:pt x="442" y="390"/>
                    </a:cubicBezTo>
                    <a:cubicBezTo>
                      <a:pt x="442" y="390"/>
                      <a:pt x="443" y="390"/>
                      <a:pt x="444" y="390"/>
                    </a:cubicBezTo>
                    <a:cubicBezTo>
                      <a:pt x="444" y="390"/>
                      <a:pt x="444" y="391"/>
                      <a:pt x="444" y="392"/>
                    </a:cubicBezTo>
                    <a:cubicBezTo>
                      <a:pt x="443" y="392"/>
                      <a:pt x="443" y="392"/>
                      <a:pt x="442" y="392"/>
                    </a:cubicBezTo>
                    <a:moveTo>
                      <a:pt x="201" y="391"/>
                    </a:moveTo>
                    <a:cubicBezTo>
                      <a:pt x="200" y="390"/>
                      <a:pt x="200" y="390"/>
                      <a:pt x="200" y="390"/>
                    </a:cubicBezTo>
                    <a:cubicBezTo>
                      <a:pt x="201" y="389"/>
                      <a:pt x="201" y="389"/>
                      <a:pt x="201" y="389"/>
                    </a:cubicBezTo>
                    <a:cubicBezTo>
                      <a:pt x="201" y="391"/>
                      <a:pt x="201" y="391"/>
                      <a:pt x="201" y="391"/>
                    </a:cubicBezTo>
                    <a:moveTo>
                      <a:pt x="394" y="385"/>
                    </a:moveTo>
                    <a:cubicBezTo>
                      <a:pt x="394" y="382"/>
                      <a:pt x="394" y="382"/>
                      <a:pt x="394" y="382"/>
                    </a:cubicBezTo>
                    <a:cubicBezTo>
                      <a:pt x="394" y="382"/>
                      <a:pt x="399" y="381"/>
                      <a:pt x="403" y="381"/>
                    </a:cubicBezTo>
                    <a:cubicBezTo>
                      <a:pt x="408" y="381"/>
                      <a:pt x="411" y="384"/>
                      <a:pt x="411" y="389"/>
                    </a:cubicBezTo>
                    <a:cubicBezTo>
                      <a:pt x="411" y="401"/>
                      <a:pt x="411" y="401"/>
                      <a:pt x="411" y="401"/>
                    </a:cubicBezTo>
                    <a:cubicBezTo>
                      <a:pt x="411" y="402"/>
                      <a:pt x="412" y="403"/>
                      <a:pt x="413" y="403"/>
                    </a:cubicBezTo>
                    <a:cubicBezTo>
                      <a:pt x="413" y="406"/>
                      <a:pt x="413" y="406"/>
                      <a:pt x="413" y="406"/>
                    </a:cubicBezTo>
                    <a:cubicBezTo>
                      <a:pt x="411" y="406"/>
                      <a:pt x="409" y="406"/>
                      <a:pt x="408" y="404"/>
                    </a:cubicBezTo>
                    <a:cubicBezTo>
                      <a:pt x="408" y="404"/>
                      <a:pt x="403" y="406"/>
                      <a:pt x="399" y="406"/>
                    </a:cubicBezTo>
                    <a:cubicBezTo>
                      <a:pt x="395" y="406"/>
                      <a:pt x="392" y="404"/>
                      <a:pt x="392" y="399"/>
                    </a:cubicBezTo>
                    <a:cubicBezTo>
                      <a:pt x="392" y="394"/>
                      <a:pt x="395" y="392"/>
                      <a:pt x="400" y="392"/>
                    </a:cubicBezTo>
                    <a:cubicBezTo>
                      <a:pt x="406" y="391"/>
                      <a:pt x="406" y="391"/>
                      <a:pt x="406" y="391"/>
                    </a:cubicBezTo>
                    <a:cubicBezTo>
                      <a:pt x="406" y="391"/>
                      <a:pt x="406" y="391"/>
                      <a:pt x="406" y="391"/>
                    </a:cubicBezTo>
                    <a:cubicBezTo>
                      <a:pt x="406" y="391"/>
                      <a:pt x="407" y="390"/>
                      <a:pt x="407" y="390"/>
                    </a:cubicBezTo>
                    <a:cubicBezTo>
                      <a:pt x="407" y="389"/>
                      <a:pt x="407" y="389"/>
                      <a:pt x="407" y="389"/>
                    </a:cubicBezTo>
                    <a:cubicBezTo>
                      <a:pt x="407" y="386"/>
                      <a:pt x="406" y="384"/>
                      <a:pt x="403" y="384"/>
                    </a:cubicBezTo>
                    <a:cubicBezTo>
                      <a:pt x="399" y="384"/>
                      <a:pt x="394" y="385"/>
                      <a:pt x="394" y="385"/>
                    </a:cubicBezTo>
                    <a:moveTo>
                      <a:pt x="456" y="406"/>
                    </a:moveTo>
                    <a:cubicBezTo>
                      <a:pt x="448" y="406"/>
                      <a:pt x="446" y="402"/>
                      <a:pt x="446" y="394"/>
                    </a:cubicBezTo>
                    <a:cubicBezTo>
                      <a:pt x="446" y="385"/>
                      <a:pt x="450" y="381"/>
                      <a:pt x="456" y="381"/>
                    </a:cubicBezTo>
                    <a:cubicBezTo>
                      <a:pt x="462" y="381"/>
                      <a:pt x="466" y="384"/>
                      <a:pt x="466" y="392"/>
                    </a:cubicBezTo>
                    <a:cubicBezTo>
                      <a:pt x="466" y="395"/>
                      <a:pt x="466" y="395"/>
                      <a:pt x="466" y="395"/>
                    </a:cubicBezTo>
                    <a:cubicBezTo>
                      <a:pt x="450" y="395"/>
                      <a:pt x="450" y="395"/>
                      <a:pt x="450" y="395"/>
                    </a:cubicBezTo>
                    <a:cubicBezTo>
                      <a:pt x="450" y="400"/>
                      <a:pt x="451" y="403"/>
                      <a:pt x="456" y="403"/>
                    </a:cubicBezTo>
                    <a:cubicBezTo>
                      <a:pt x="460" y="403"/>
                      <a:pt x="465" y="402"/>
                      <a:pt x="465" y="402"/>
                    </a:cubicBezTo>
                    <a:cubicBezTo>
                      <a:pt x="465" y="405"/>
                      <a:pt x="465" y="405"/>
                      <a:pt x="465" y="405"/>
                    </a:cubicBezTo>
                    <a:cubicBezTo>
                      <a:pt x="465" y="405"/>
                      <a:pt x="459" y="406"/>
                      <a:pt x="456" y="406"/>
                    </a:cubicBezTo>
                    <a:moveTo>
                      <a:pt x="20" y="380"/>
                    </a:moveTo>
                    <a:cubicBezTo>
                      <a:pt x="20" y="379"/>
                      <a:pt x="20" y="379"/>
                      <a:pt x="20" y="379"/>
                    </a:cubicBezTo>
                    <a:cubicBezTo>
                      <a:pt x="20" y="379"/>
                      <a:pt x="20" y="379"/>
                      <a:pt x="20" y="379"/>
                    </a:cubicBezTo>
                    <a:cubicBezTo>
                      <a:pt x="20" y="380"/>
                      <a:pt x="20" y="380"/>
                      <a:pt x="20" y="380"/>
                    </a:cubicBezTo>
                    <a:moveTo>
                      <a:pt x="20" y="379"/>
                    </a:moveTo>
                    <a:cubicBezTo>
                      <a:pt x="19" y="378"/>
                      <a:pt x="19" y="378"/>
                      <a:pt x="19" y="377"/>
                    </a:cubicBezTo>
                    <a:cubicBezTo>
                      <a:pt x="19" y="378"/>
                      <a:pt x="20" y="378"/>
                      <a:pt x="20" y="379"/>
                    </a:cubicBezTo>
                    <a:cubicBezTo>
                      <a:pt x="20" y="379"/>
                      <a:pt x="20" y="379"/>
                      <a:pt x="20" y="379"/>
                    </a:cubicBezTo>
                    <a:moveTo>
                      <a:pt x="118" y="377"/>
                    </a:moveTo>
                    <a:cubicBezTo>
                      <a:pt x="118" y="377"/>
                      <a:pt x="118" y="377"/>
                      <a:pt x="118" y="377"/>
                    </a:cubicBezTo>
                    <a:cubicBezTo>
                      <a:pt x="117" y="376"/>
                      <a:pt x="116" y="376"/>
                      <a:pt x="115" y="375"/>
                    </a:cubicBezTo>
                    <a:cubicBezTo>
                      <a:pt x="115" y="375"/>
                      <a:pt x="116" y="374"/>
                      <a:pt x="116" y="374"/>
                    </a:cubicBezTo>
                    <a:cubicBezTo>
                      <a:pt x="116" y="374"/>
                      <a:pt x="116" y="374"/>
                      <a:pt x="116" y="374"/>
                    </a:cubicBezTo>
                    <a:cubicBezTo>
                      <a:pt x="117" y="374"/>
                      <a:pt x="118" y="374"/>
                      <a:pt x="119" y="375"/>
                    </a:cubicBezTo>
                    <a:cubicBezTo>
                      <a:pt x="119" y="376"/>
                      <a:pt x="118" y="377"/>
                      <a:pt x="118" y="377"/>
                    </a:cubicBezTo>
                    <a:moveTo>
                      <a:pt x="119" y="401"/>
                    </a:moveTo>
                    <a:cubicBezTo>
                      <a:pt x="121" y="401"/>
                      <a:pt x="121" y="401"/>
                      <a:pt x="121" y="401"/>
                    </a:cubicBezTo>
                    <a:cubicBezTo>
                      <a:pt x="121" y="372"/>
                      <a:pt x="121" y="372"/>
                      <a:pt x="121" y="372"/>
                    </a:cubicBezTo>
                    <a:cubicBezTo>
                      <a:pt x="124" y="372"/>
                      <a:pt x="124" y="372"/>
                      <a:pt x="124" y="372"/>
                    </a:cubicBezTo>
                    <a:cubicBezTo>
                      <a:pt x="124" y="406"/>
                      <a:pt x="124" y="406"/>
                      <a:pt x="124" y="406"/>
                    </a:cubicBezTo>
                    <a:cubicBezTo>
                      <a:pt x="118" y="406"/>
                      <a:pt x="118" y="406"/>
                      <a:pt x="118" y="406"/>
                    </a:cubicBezTo>
                    <a:cubicBezTo>
                      <a:pt x="104" y="377"/>
                      <a:pt x="104" y="377"/>
                      <a:pt x="104" y="377"/>
                    </a:cubicBezTo>
                    <a:cubicBezTo>
                      <a:pt x="103" y="377"/>
                      <a:pt x="103" y="377"/>
                      <a:pt x="103" y="377"/>
                    </a:cubicBezTo>
                    <a:cubicBezTo>
                      <a:pt x="103" y="406"/>
                      <a:pt x="103" y="406"/>
                      <a:pt x="103" y="406"/>
                    </a:cubicBezTo>
                    <a:cubicBezTo>
                      <a:pt x="100" y="406"/>
                      <a:pt x="100" y="406"/>
                      <a:pt x="100" y="406"/>
                    </a:cubicBezTo>
                    <a:cubicBezTo>
                      <a:pt x="100" y="372"/>
                      <a:pt x="100" y="372"/>
                      <a:pt x="100" y="372"/>
                    </a:cubicBezTo>
                    <a:cubicBezTo>
                      <a:pt x="106" y="372"/>
                      <a:pt x="106" y="372"/>
                      <a:pt x="106" y="372"/>
                    </a:cubicBezTo>
                    <a:cubicBezTo>
                      <a:pt x="119" y="401"/>
                      <a:pt x="119" y="401"/>
                      <a:pt x="119" y="401"/>
                    </a:cubicBezTo>
                    <a:moveTo>
                      <a:pt x="79" y="366"/>
                    </a:moveTo>
                    <a:cubicBezTo>
                      <a:pt x="78" y="366"/>
                      <a:pt x="78" y="366"/>
                      <a:pt x="77" y="365"/>
                    </a:cubicBezTo>
                    <a:cubicBezTo>
                      <a:pt x="78" y="365"/>
                      <a:pt x="78" y="364"/>
                      <a:pt x="78" y="364"/>
                    </a:cubicBezTo>
                    <a:cubicBezTo>
                      <a:pt x="78" y="365"/>
                      <a:pt x="78" y="365"/>
                      <a:pt x="79" y="366"/>
                    </a:cubicBezTo>
                    <a:moveTo>
                      <a:pt x="44" y="350"/>
                    </a:moveTo>
                    <a:cubicBezTo>
                      <a:pt x="43" y="350"/>
                      <a:pt x="43" y="350"/>
                      <a:pt x="43" y="350"/>
                    </a:cubicBezTo>
                    <a:cubicBezTo>
                      <a:pt x="43" y="350"/>
                      <a:pt x="43" y="349"/>
                      <a:pt x="43" y="348"/>
                    </a:cubicBezTo>
                    <a:cubicBezTo>
                      <a:pt x="43" y="349"/>
                      <a:pt x="44" y="349"/>
                      <a:pt x="45" y="350"/>
                    </a:cubicBezTo>
                    <a:cubicBezTo>
                      <a:pt x="45" y="350"/>
                      <a:pt x="44" y="350"/>
                      <a:pt x="44" y="350"/>
                    </a:cubicBezTo>
                    <a:moveTo>
                      <a:pt x="181" y="349"/>
                    </a:moveTo>
                    <a:cubicBezTo>
                      <a:pt x="180" y="348"/>
                      <a:pt x="180" y="348"/>
                      <a:pt x="180" y="348"/>
                    </a:cubicBezTo>
                    <a:cubicBezTo>
                      <a:pt x="181" y="348"/>
                      <a:pt x="181" y="348"/>
                      <a:pt x="181" y="348"/>
                    </a:cubicBezTo>
                    <a:cubicBezTo>
                      <a:pt x="181" y="349"/>
                      <a:pt x="181" y="349"/>
                      <a:pt x="181" y="349"/>
                    </a:cubicBezTo>
                    <a:moveTo>
                      <a:pt x="244" y="336"/>
                    </a:moveTo>
                    <a:cubicBezTo>
                      <a:pt x="244" y="335"/>
                      <a:pt x="244" y="335"/>
                      <a:pt x="244" y="335"/>
                    </a:cubicBezTo>
                    <a:cubicBezTo>
                      <a:pt x="245" y="335"/>
                      <a:pt x="245" y="335"/>
                      <a:pt x="245" y="335"/>
                    </a:cubicBezTo>
                    <a:cubicBezTo>
                      <a:pt x="244" y="336"/>
                      <a:pt x="244" y="336"/>
                      <a:pt x="244" y="336"/>
                    </a:cubicBezTo>
                    <a:moveTo>
                      <a:pt x="514" y="330"/>
                    </a:moveTo>
                    <a:cubicBezTo>
                      <a:pt x="513" y="329"/>
                      <a:pt x="513" y="328"/>
                      <a:pt x="513" y="327"/>
                    </a:cubicBezTo>
                    <a:cubicBezTo>
                      <a:pt x="513" y="327"/>
                      <a:pt x="514" y="327"/>
                      <a:pt x="514" y="327"/>
                    </a:cubicBezTo>
                    <a:cubicBezTo>
                      <a:pt x="514" y="327"/>
                      <a:pt x="514" y="327"/>
                      <a:pt x="514" y="327"/>
                    </a:cubicBezTo>
                    <a:cubicBezTo>
                      <a:pt x="515" y="327"/>
                      <a:pt x="515" y="328"/>
                      <a:pt x="515" y="329"/>
                    </a:cubicBezTo>
                    <a:cubicBezTo>
                      <a:pt x="515" y="329"/>
                      <a:pt x="514" y="330"/>
                      <a:pt x="514" y="330"/>
                    </a:cubicBezTo>
                    <a:moveTo>
                      <a:pt x="574" y="305"/>
                    </a:moveTo>
                    <a:cubicBezTo>
                      <a:pt x="574" y="305"/>
                      <a:pt x="573" y="305"/>
                      <a:pt x="573" y="304"/>
                    </a:cubicBezTo>
                    <a:cubicBezTo>
                      <a:pt x="573" y="303"/>
                      <a:pt x="573" y="303"/>
                      <a:pt x="573" y="302"/>
                    </a:cubicBezTo>
                    <a:cubicBezTo>
                      <a:pt x="574" y="302"/>
                      <a:pt x="574" y="303"/>
                      <a:pt x="575" y="303"/>
                    </a:cubicBezTo>
                    <a:cubicBezTo>
                      <a:pt x="574" y="304"/>
                      <a:pt x="574" y="305"/>
                      <a:pt x="574" y="305"/>
                    </a:cubicBezTo>
                    <a:moveTo>
                      <a:pt x="539" y="300"/>
                    </a:moveTo>
                    <a:cubicBezTo>
                      <a:pt x="539" y="299"/>
                      <a:pt x="539" y="299"/>
                      <a:pt x="539" y="299"/>
                    </a:cubicBezTo>
                    <a:cubicBezTo>
                      <a:pt x="540" y="299"/>
                      <a:pt x="540" y="299"/>
                      <a:pt x="540" y="299"/>
                    </a:cubicBezTo>
                    <a:cubicBezTo>
                      <a:pt x="541" y="299"/>
                      <a:pt x="541" y="299"/>
                      <a:pt x="541" y="299"/>
                    </a:cubicBezTo>
                    <a:cubicBezTo>
                      <a:pt x="540" y="299"/>
                      <a:pt x="540" y="299"/>
                      <a:pt x="540" y="299"/>
                    </a:cubicBezTo>
                    <a:cubicBezTo>
                      <a:pt x="539" y="300"/>
                      <a:pt x="539" y="300"/>
                      <a:pt x="539" y="300"/>
                    </a:cubicBezTo>
                    <a:moveTo>
                      <a:pt x="477" y="298"/>
                    </a:moveTo>
                    <a:cubicBezTo>
                      <a:pt x="476" y="297"/>
                      <a:pt x="476" y="297"/>
                      <a:pt x="476" y="297"/>
                    </a:cubicBezTo>
                    <a:cubicBezTo>
                      <a:pt x="477" y="297"/>
                      <a:pt x="477" y="297"/>
                      <a:pt x="477" y="297"/>
                    </a:cubicBezTo>
                    <a:cubicBezTo>
                      <a:pt x="477" y="298"/>
                      <a:pt x="477" y="298"/>
                      <a:pt x="477" y="298"/>
                    </a:cubicBezTo>
                    <a:moveTo>
                      <a:pt x="18" y="289"/>
                    </a:moveTo>
                    <a:cubicBezTo>
                      <a:pt x="18" y="289"/>
                      <a:pt x="17" y="288"/>
                      <a:pt x="17" y="288"/>
                    </a:cubicBezTo>
                    <a:cubicBezTo>
                      <a:pt x="17" y="287"/>
                      <a:pt x="18" y="287"/>
                      <a:pt x="18" y="286"/>
                    </a:cubicBezTo>
                    <a:cubicBezTo>
                      <a:pt x="18" y="287"/>
                      <a:pt x="19" y="287"/>
                      <a:pt x="19" y="288"/>
                    </a:cubicBezTo>
                    <a:cubicBezTo>
                      <a:pt x="19" y="288"/>
                      <a:pt x="18" y="289"/>
                      <a:pt x="18" y="289"/>
                    </a:cubicBezTo>
                    <a:moveTo>
                      <a:pt x="90" y="287"/>
                    </a:moveTo>
                    <a:cubicBezTo>
                      <a:pt x="89" y="287"/>
                      <a:pt x="89" y="286"/>
                      <a:pt x="89" y="286"/>
                    </a:cubicBezTo>
                    <a:cubicBezTo>
                      <a:pt x="89" y="285"/>
                      <a:pt x="89" y="285"/>
                      <a:pt x="89" y="284"/>
                    </a:cubicBezTo>
                    <a:cubicBezTo>
                      <a:pt x="90" y="285"/>
                      <a:pt x="90" y="285"/>
                      <a:pt x="90" y="285"/>
                    </a:cubicBezTo>
                    <a:cubicBezTo>
                      <a:pt x="90" y="286"/>
                      <a:pt x="90" y="286"/>
                      <a:pt x="90" y="287"/>
                    </a:cubicBezTo>
                    <a:moveTo>
                      <a:pt x="120" y="279"/>
                    </a:moveTo>
                    <a:cubicBezTo>
                      <a:pt x="120" y="278"/>
                      <a:pt x="119" y="276"/>
                      <a:pt x="119" y="275"/>
                    </a:cubicBezTo>
                    <a:cubicBezTo>
                      <a:pt x="121" y="274"/>
                      <a:pt x="121" y="274"/>
                      <a:pt x="121" y="274"/>
                    </a:cubicBezTo>
                    <a:cubicBezTo>
                      <a:pt x="121" y="275"/>
                      <a:pt x="122" y="276"/>
                      <a:pt x="123" y="277"/>
                    </a:cubicBezTo>
                    <a:cubicBezTo>
                      <a:pt x="122" y="278"/>
                      <a:pt x="121" y="278"/>
                      <a:pt x="120" y="279"/>
                    </a:cubicBezTo>
                    <a:moveTo>
                      <a:pt x="22" y="268"/>
                    </a:moveTo>
                    <a:cubicBezTo>
                      <a:pt x="21" y="267"/>
                      <a:pt x="20" y="267"/>
                      <a:pt x="19" y="266"/>
                    </a:cubicBezTo>
                    <a:cubicBezTo>
                      <a:pt x="19" y="265"/>
                      <a:pt x="20" y="264"/>
                      <a:pt x="20" y="262"/>
                    </a:cubicBezTo>
                    <a:cubicBezTo>
                      <a:pt x="21" y="263"/>
                      <a:pt x="23" y="263"/>
                      <a:pt x="23" y="264"/>
                    </a:cubicBezTo>
                    <a:cubicBezTo>
                      <a:pt x="24" y="265"/>
                      <a:pt x="23" y="267"/>
                      <a:pt x="22" y="268"/>
                    </a:cubicBezTo>
                    <a:moveTo>
                      <a:pt x="529" y="262"/>
                    </a:moveTo>
                    <a:cubicBezTo>
                      <a:pt x="529" y="260"/>
                      <a:pt x="529" y="260"/>
                      <a:pt x="529" y="260"/>
                    </a:cubicBezTo>
                    <a:cubicBezTo>
                      <a:pt x="530" y="261"/>
                      <a:pt x="530" y="261"/>
                      <a:pt x="530" y="261"/>
                    </a:cubicBezTo>
                    <a:cubicBezTo>
                      <a:pt x="529" y="262"/>
                      <a:pt x="529" y="262"/>
                      <a:pt x="529" y="262"/>
                    </a:cubicBezTo>
                    <a:moveTo>
                      <a:pt x="235" y="258"/>
                    </a:moveTo>
                    <a:cubicBezTo>
                      <a:pt x="235" y="257"/>
                      <a:pt x="234" y="256"/>
                      <a:pt x="234" y="255"/>
                    </a:cubicBezTo>
                    <a:cubicBezTo>
                      <a:pt x="234" y="255"/>
                      <a:pt x="235" y="255"/>
                      <a:pt x="235" y="255"/>
                    </a:cubicBezTo>
                    <a:cubicBezTo>
                      <a:pt x="235" y="255"/>
                      <a:pt x="235" y="255"/>
                      <a:pt x="235" y="255"/>
                    </a:cubicBezTo>
                    <a:cubicBezTo>
                      <a:pt x="236" y="255"/>
                      <a:pt x="236" y="256"/>
                      <a:pt x="236" y="256"/>
                    </a:cubicBezTo>
                    <a:cubicBezTo>
                      <a:pt x="236" y="257"/>
                      <a:pt x="235" y="257"/>
                      <a:pt x="235" y="258"/>
                    </a:cubicBezTo>
                    <a:moveTo>
                      <a:pt x="235" y="275"/>
                    </a:moveTo>
                    <a:cubicBezTo>
                      <a:pt x="238" y="275"/>
                      <a:pt x="242" y="273"/>
                      <a:pt x="242" y="273"/>
                    </a:cubicBezTo>
                    <a:cubicBezTo>
                      <a:pt x="242" y="254"/>
                      <a:pt x="242" y="254"/>
                      <a:pt x="242" y="254"/>
                    </a:cubicBezTo>
                    <a:cubicBezTo>
                      <a:pt x="245" y="254"/>
                      <a:pt x="245" y="254"/>
                      <a:pt x="245" y="254"/>
                    </a:cubicBezTo>
                    <a:cubicBezTo>
                      <a:pt x="245" y="278"/>
                      <a:pt x="245" y="278"/>
                      <a:pt x="245" y="278"/>
                    </a:cubicBezTo>
                    <a:cubicBezTo>
                      <a:pt x="242" y="278"/>
                      <a:pt x="242" y="278"/>
                      <a:pt x="242" y="278"/>
                    </a:cubicBezTo>
                    <a:cubicBezTo>
                      <a:pt x="242" y="276"/>
                      <a:pt x="242" y="276"/>
                      <a:pt x="242" y="276"/>
                    </a:cubicBezTo>
                    <a:cubicBezTo>
                      <a:pt x="242" y="276"/>
                      <a:pt x="238" y="278"/>
                      <a:pt x="235" y="278"/>
                    </a:cubicBezTo>
                    <a:cubicBezTo>
                      <a:pt x="228" y="278"/>
                      <a:pt x="227" y="275"/>
                      <a:pt x="227" y="266"/>
                    </a:cubicBezTo>
                    <a:cubicBezTo>
                      <a:pt x="227" y="254"/>
                      <a:pt x="227" y="254"/>
                      <a:pt x="227" y="254"/>
                    </a:cubicBezTo>
                    <a:cubicBezTo>
                      <a:pt x="230" y="254"/>
                      <a:pt x="230" y="254"/>
                      <a:pt x="230" y="254"/>
                    </a:cubicBezTo>
                    <a:cubicBezTo>
                      <a:pt x="230" y="266"/>
                      <a:pt x="230" y="266"/>
                      <a:pt x="230" y="266"/>
                    </a:cubicBezTo>
                    <a:cubicBezTo>
                      <a:pt x="230" y="273"/>
                      <a:pt x="231" y="275"/>
                      <a:pt x="235" y="275"/>
                    </a:cubicBezTo>
                    <a:moveTo>
                      <a:pt x="95" y="257"/>
                    </a:moveTo>
                    <a:cubicBezTo>
                      <a:pt x="94" y="257"/>
                      <a:pt x="94" y="254"/>
                      <a:pt x="94" y="252"/>
                    </a:cubicBezTo>
                    <a:cubicBezTo>
                      <a:pt x="96" y="251"/>
                      <a:pt x="99" y="250"/>
                      <a:pt x="102" y="249"/>
                    </a:cubicBezTo>
                    <a:cubicBezTo>
                      <a:pt x="102" y="251"/>
                      <a:pt x="102" y="252"/>
                      <a:pt x="103" y="255"/>
                    </a:cubicBezTo>
                    <a:cubicBezTo>
                      <a:pt x="100" y="256"/>
                      <a:pt x="97" y="256"/>
                      <a:pt x="95" y="257"/>
                    </a:cubicBezTo>
                    <a:cubicBezTo>
                      <a:pt x="95" y="257"/>
                      <a:pt x="95" y="257"/>
                      <a:pt x="95" y="257"/>
                    </a:cubicBezTo>
                    <a:moveTo>
                      <a:pt x="488" y="247"/>
                    </a:moveTo>
                    <a:cubicBezTo>
                      <a:pt x="486" y="246"/>
                      <a:pt x="486" y="246"/>
                      <a:pt x="486" y="246"/>
                    </a:cubicBezTo>
                    <a:cubicBezTo>
                      <a:pt x="487" y="245"/>
                      <a:pt x="487" y="245"/>
                      <a:pt x="487" y="245"/>
                    </a:cubicBezTo>
                    <a:cubicBezTo>
                      <a:pt x="488" y="247"/>
                      <a:pt x="488" y="247"/>
                      <a:pt x="488" y="247"/>
                    </a:cubicBezTo>
                    <a:moveTo>
                      <a:pt x="215" y="254"/>
                    </a:moveTo>
                    <a:cubicBezTo>
                      <a:pt x="215" y="244"/>
                      <a:pt x="215" y="244"/>
                      <a:pt x="215" y="244"/>
                    </a:cubicBezTo>
                    <a:cubicBezTo>
                      <a:pt x="219" y="244"/>
                      <a:pt x="219" y="244"/>
                      <a:pt x="219" y="244"/>
                    </a:cubicBezTo>
                    <a:cubicBezTo>
                      <a:pt x="219" y="278"/>
                      <a:pt x="219" y="278"/>
                      <a:pt x="219" y="278"/>
                    </a:cubicBezTo>
                    <a:cubicBezTo>
                      <a:pt x="215" y="278"/>
                      <a:pt x="215" y="278"/>
                      <a:pt x="215" y="278"/>
                    </a:cubicBezTo>
                    <a:cubicBezTo>
                      <a:pt x="215" y="276"/>
                      <a:pt x="215" y="276"/>
                      <a:pt x="215" y="276"/>
                    </a:cubicBezTo>
                    <a:cubicBezTo>
                      <a:pt x="215" y="276"/>
                      <a:pt x="211" y="278"/>
                      <a:pt x="208" y="278"/>
                    </a:cubicBezTo>
                    <a:cubicBezTo>
                      <a:pt x="203" y="278"/>
                      <a:pt x="199" y="276"/>
                      <a:pt x="199" y="266"/>
                    </a:cubicBezTo>
                    <a:cubicBezTo>
                      <a:pt x="199" y="258"/>
                      <a:pt x="202" y="254"/>
                      <a:pt x="208" y="253"/>
                    </a:cubicBezTo>
                    <a:cubicBezTo>
                      <a:pt x="208" y="253"/>
                      <a:pt x="208" y="253"/>
                      <a:pt x="208" y="252"/>
                    </a:cubicBezTo>
                    <a:cubicBezTo>
                      <a:pt x="208" y="252"/>
                      <a:pt x="209" y="252"/>
                      <a:pt x="209" y="252"/>
                    </a:cubicBezTo>
                    <a:cubicBezTo>
                      <a:pt x="209" y="252"/>
                      <a:pt x="209" y="252"/>
                      <a:pt x="209" y="252"/>
                    </a:cubicBezTo>
                    <a:cubicBezTo>
                      <a:pt x="209" y="252"/>
                      <a:pt x="209" y="253"/>
                      <a:pt x="209" y="253"/>
                    </a:cubicBezTo>
                    <a:cubicBezTo>
                      <a:pt x="211" y="253"/>
                      <a:pt x="214" y="254"/>
                      <a:pt x="215" y="254"/>
                    </a:cubicBezTo>
                    <a:moveTo>
                      <a:pt x="230" y="241"/>
                    </a:moveTo>
                    <a:cubicBezTo>
                      <a:pt x="229" y="241"/>
                      <a:pt x="229" y="241"/>
                      <a:pt x="228" y="240"/>
                    </a:cubicBezTo>
                    <a:cubicBezTo>
                      <a:pt x="229" y="240"/>
                      <a:pt x="229" y="239"/>
                      <a:pt x="229" y="239"/>
                    </a:cubicBezTo>
                    <a:cubicBezTo>
                      <a:pt x="229" y="240"/>
                      <a:pt x="229" y="240"/>
                      <a:pt x="230" y="241"/>
                    </a:cubicBezTo>
                    <a:moveTo>
                      <a:pt x="117" y="241"/>
                    </a:moveTo>
                    <a:cubicBezTo>
                      <a:pt x="117" y="241"/>
                      <a:pt x="117" y="241"/>
                      <a:pt x="117" y="241"/>
                    </a:cubicBezTo>
                    <a:cubicBezTo>
                      <a:pt x="117" y="241"/>
                      <a:pt x="116" y="240"/>
                      <a:pt x="116" y="240"/>
                    </a:cubicBezTo>
                    <a:cubicBezTo>
                      <a:pt x="117" y="239"/>
                      <a:pt x="117" y="239"/>
                      <a:pt x="118" y="239"/>
                    </a:cubicBezTo>
                    <a:cubicBezTo>
                      <a:pt x="118" y="239"/>
                      <a:pt x="118" y="239"/>
                      <a:pt x="118" y="239"/>
                    </a:cubicBezTo>
                    <a:cubicBezTo>
                      <a:pt x="118" y="239"/>
                      <a:pt x="118" y="240"/>
                      <a:pt x="119" y="240"/>
                    </a:cubicBezTo>
                    <a:cubicBezTo>
                      <a:pt x="118" y="241"/>
                      <a:pt x="118" y="241"/>
                      <a:pt x="117" y="241"/>
                    </a:cubicBezTo>
                    <a:moveTo>
                      <a:pt x="509" y="236"/>
                    </a:moveTo>
                    <a:cubicBezTo>
                      <a:pt x="509" y="234"/>
                      <a:pt x="509" y="234"/>
                      <a:pt x="509" y="234"/>
                    </a:cubicBezTo>
                    <a:cubicBezTo>
                      <a:pt x="510" y="235"/>
                      <a:pt x="510" y="235"/>
                      <a:pt x="510" y="235"/>
                    </a:cubicBezTo>
                    <a:cubicBezTo>
                      <a:pt x="509" y="236"/>
                      <a:pt x="509" y="236"/>
                      <a:pt x="509" y="236"/>
                    </a:cubicBezTo>
                    <a:moveTo>
                      <a:pt x="565" y="234"/>
                    </a:moveTo>
                    <a:cubicBezTo>
                      <a:pt x="565" y="233"/>
                      <a:pt x="565" y="232"/>
                      <a:pt x="565" y="232"/>
                    </a:cubicBezTo>
                    <a:cubicBezTo>
                      <a:pt x="565" y="231"/>
                      <a:pt x="566" y="231"/>
                      <a:pt x="567" y="230"/>
                    </a:cubicBezTo>
                    <a:cubicBezTo>
                      <a:pt x="567" y="231"/>
                      <a:pt x="567" y="231"/>
                      <a:pt x="567" y="232"/>
                    </a:cubicBezTo>
                    <a:cubicBezTo>
                      <a:pt x="567" y="233"/>
                      <a:pt x="566" y="233"/>
                      <a:pt x="565" y="234"/>
                    </a:cubicBezTo>
                    <a:moveTo>
                      <a:pt x="201" y="220"/>
                    </a:moveTo>
                    <a:cubicBezTo>
                      <a:pt x="201" y="220"/>
                      <a:pt x="200" y="220"/>
                      <a:pt x="200" y="220"/>
                    </a:cubicBezTo>
                    <a:cubicBezTo>
                      <a:pt x="200" y="219"/>
                      <a:pt x="200" y="218"/>
                      <a:pt x="200" y="217"/>
                    </a:cubicBezTo>
                    <a:cubicBezTo>
                      <a:pt x="201" y="218"/>
                      <a:pt x="201" y="218"/>
                      <a:pt x="202" y="218"/>
                    </a:cubicBezTo>
                    <a:cubicBezTo>
                      <a:pt x="202" y="219"/>
                      <a:pt x="202" y="220"/>
                      <a:pt x="201" y="220"/>
                    </a:cubicBezTo>
                    <a:cubicBezTo>
                      <a:pt x="201" y="220"/>
                      <a:pt x="201" y="220"/>
                      <a:pt x="201" y="220"/>
                    </a:cubicBezTo>
                    <a:moveTo>
                      <a:pt x="78" y="211"/>
                    </a:moveTo>
                    <a:cubicBezTo>
                      <a:pt x="78" y="211"/>
                      <a:pt x="77" y="211"/>
                      <a:pt x="76" y="210"/>
                    </a:cubicBezTo>
                    <a:cubicBezTo>
                      <a:pt x="77" y="210"/>
                      <a:pt x="77" y="209"/>
                      <a:pt x="77" y="208"/>
                    </a:cubicBezTo>
                    <a:cubicBezTo>
                      <a:pt x="78" y="209"/>
                      <a:pt x="78" y="209"/>
                      <a:pt x="78" y="209"/>
                    </a:cubicBezTo>
                    <a:cubicBezTo>
                      <a:pt x="79" y="210"/>
                      <a:pt x="78" y="211"/>
                      <a:pt x="78" y="211"/>
                    </a:cubicBezTo>
                    <a:moveTo>
                      <a:pt x="606" y="202"/>
                    </a:moveTo>
                    <a:cubicBezTo>
                      <a:pt x="606" y="202"/>
                      <a:pt x="605" y="201"/>
                      <a:pt x="605" y="200"/>
                    </a:cubicBezTo>
                    <a:cubicBezTo>
                      <a:pt x="605" y="200"/>
                      <a:pt x="606" y="199"/>
                      <a:pt x="606" y="199"/>
                    </a:cubicBezTo>
                    <a:cubicBezTo>
                      <a:pt x="607" y="199"/>
                      <a:pt x="607" y="200"/>
                      <a:pt x="607" y="201"/>
                    </a:cubicBezTo>
                    <a:cubicBezTo>
                      <a:pt x="607" y="201"/>
                      <a:pt x="606" y="202"/>
                      <a:pt x="606" y="202"/>
                    </a:cubicBezTo>
                    <a:moveTo>
                      <a:pt x="198" y="193"/>
                    </a:moveTo>
                    <a:cubicBezTo>
                      <a:pt x="198" y="190"/>
                      <a:pt x="198" y="190"/>
                      <a:pt x="198" y="190"/>
                    </a:cubicBezTo>
                    <a:cubicBezTo>
                      <a:pt x="198" y="190"/>
                      <a:pt x="204" y="189"/>
                      <a:pt x="207" y="189"/>
                    </a:cubicBezTo>
                    <a:cubicBezTo>
                      <a:pt x="213" y="189"/>
                      <a:pt x="215" y="192"/>
                      <a:pt x="215" y="197"/>
                    </a:cubicBezTo>
                    <a:cubicBezTo>
                      <a:pt x="215" y="209"/>
                      <a:pt x="215" y="209"/>
                      <a:pt x="215" y="209"/>
                    </a:cubicBezTo>
                    <a:cubicBezTo>
                      <a:pt x="215" y="210"/>
                      <a:pt x="216" y="211"/>
                      <a:pt x="218" y="211"/>
                    </a:cubicBezTo>
                    <a:cubicBezTo>
                      <a:pt x="218" y="214"/>
                      <a:pt x="218" y="214"/>
                      <a:pt x="218" y="214"/>
                    </a:cubicBezTo>
                    <a:cubicBezTo>
                      <a:pt x="215" y="214"/>
                      <a:pt x="213" y="214"/>
                      <a:pt x="212" y="212"/>
                    </a:cubicBezTo>
                    <a:cubicBezTo>
                      <a:pt x="212" y="212"/>
                      <a:pt x="208" y="214"/>
                      <a:pt x="203" y="214"/>
                    </a:cubicBezTo>
                    <a:cubicBezTo>
                      <a:pt x="199" y="214"/>
                      <a:pt x="197" y="212"/>
                      <a:pt x="197" y="207"/>
                    </a:cubicBezTo>
                    <a:cubicBezTo>
                      <a:pt x="197" y="202"/>
                      <a:pt x="199" y="200"/>
                      <a:pt x="204" y="200"/>
                    </a:cubicBezTo>
                    <a:cubicBezTo>
                      <a:pt x="211" y="199"/>
                      <a:pt x="211" y="199"/>
                      <a:pt x="211" y="199"/>
                    </a:cubicBezTo>
                    <a:cubicBezTo>
                      <a:pt x="211" y="197"/>
                      <a:pt x="211" y="197"/>
                      <a:pt x="211" y="197"/>
                    </a:cubicBezTo>
                    <a:cubicBezTo>
                      <a:pt x="211" y="194"/>
                      <a:pt x="210" y="192"/>
                      <a:pt x="207" y="192"/>
                    </a:cubicBezTo>
                    <a:cubicBezTo>
                      <a:pt x="204" y="192"/>
                      <a:pt x="198" y="193"/>
                      <a:pt x="198" y="193"/>
                    </a:cubicBezTo>
                    <a:moveTo>
                      <a:pt x="310" y="191"/>
                    </a:moveTo>
                    <a:cubicBezTo>
                      <a:pt x="310" y="191"/>
                      <a:pt x="314" y="189"/>
                      <a:pt x="318" y="189"/>
                    </a:cubicBezTo>
                    <a:cubicBezTo>
                      <a:pt x="324" y="189"/>
                      <a:pt x="326" y="192"/>
                      <a:pt x="326" y="201"/>
                    </a:cubicBezTo>
                    <a:cubicBezTo>
                      <a:pt x="326" y="214"/>
                      <a:pt x="326" y="214"/>
                      <a:pt x="326" y="214"/>
                    </a:cubicBezTo>
                    <a:cubicBezTo>
                      <a:pt x="322" y="214"/>
                      <a:pt x="322" y="214"/>
                      <a:pt x="322" y="214"/>
                    </a:cubicBezTo>
                    <a:cubicBezTo>
                      <a:pt x="322" y="214"/>
                      <a:pt x="323" y="214"/>
                      <a:pt x="323" y="214"/>
                    </a:cubicBezTo>
                    <a:cubicBezTo>
                      <a:pt x="322" y="214"/>
                      <a:pt x="322" y="215"/>
                      <a:pt x="321" y="215"/>
                    </a:cubicBezTo>
                    <a:cubicBezTo>
                      <a:pt x="321" y="215"/>
                      <a:pt x="321" y="215"/>
                      <a:pt x="321" y="215"/>
                    </a:cubicBezTo>
                    <a:cubicBezTo>
                      <a:pt x="321" y="215"/>
                      <a:pt x="320" y="214"/>
                      <a:pt x="320" y="214"/>
                    </a:cubicBezTo>
                    <a:cubicBezTo>
                      <a:pt x="320" y="213"/>
                      <a:pt x="321" y="213"/>
                      <a:pt x="321" y="213"/>
                    </a:cubicBezTo>
                    <a:cubicBezTo>
                      <a:pt x="321" y="213"/>
                      <a:pt x="321" y="213"/>
                      <a:pt x="321" y="213"/>
                    </a:cubicBezTo>
                    <a:cubicBezTo>
                      <a:pt x="322" y="213"/>
                      <a:pt x="322" y="213"/>
                      <a:pt x="322" y="214"/>
                    </a:cubicBezTo>
                    <a:cubicBezTo>
                      <a:pt x="322" y="201"/>
                      <a:pt x="322" y="201"/>
                      <a:pt x="322" y="201"/>
                    </a:cubicBezTo>
                    <a:cubicBezTo>
                      <a:pt x="322" y="195"/>
                      <a:pt x="322" y="192"/>
                      <a:pt x="317" y="192"/>
                    </a:cubicBezTo>
                    <a:cubicBezTo>
                      <a:pt x="314" y="192"/>
                      <a:pt x="310" y="194"/>
                      <a:pt x="310" y="194"/>
                    </a:cubicBezTo>
                    <a:cubicBezTo>
                      <a:pt x="310" y="214"/>
                      <a:pt x="310" y="214"/>
                      <a:pt x="310" y="214"/>
                    </a:cubicBezTo>
                    <a:cubicBezTo>
                      <a:pt x="307" y="214"/>
                      <a:pt x="307" y="214"/>
                      <a:pt x="307" y="214"/>
                    </a:cubicBezTo>
                    <a:cubicBezTo>
                      <a:pt x="307" y="190"/>
                      <a:pt x="307" y="190"/>
                      <a:pt x="307" y="190"/>
                    </a:cubicBezTo>
                    <a:cubicBezTo>
                      <a:pt x="310" y="190"/>
                      <a:pt x="310" y="190"/>
                      <a:pt x="310" y="190"/>
                    </a:cubicBezTo>
                    <a:cubicBezTo>
                      <a:pt x="310" y="191"/>
                      <a:pt x="310" y="191"/>
                      <a:pt x="310" y="191"/>
                    </a:cubicBezTo>
                    <a:moveTo>
                      <a:pt x="18" y="184"/>
                    </a:moveTo>
                    <a:cubicBezTo>
                      <a:pt x="18" y="184"/>
                      <a:pt x="18" y="183"/>
                      <a:pt x="17" y="182"/>
                    </a:cubicBezTo>
                    <a:cubicBezTo>
                      <a:pt x="18" y="182"/>
                      <a:pt x="18" y="181"/>
                      <a:pt x="19" y="181"/>
                    </a:cubicBezTo>
                    <a:cubicBezTo>
                      <a:pt x="19" y="181"/>
                      <a:pt x="19" y="181"/>
                      <a:pt x="19" y="181"/>
                    </a:cubicBezTo>
                    <a:cubicBezTo>
                      <a:pt x="19" y="181"/>
                      <a:pt x="20" y="182"/>
                      <a:pt x="20" y="183"/>
                    </a:cubicBezTo>
                    <a:cubicBezTo>
                      <a:pt x="19" y="183"/>
                      <a:pt x="19" y="184"/>
                      <a:pt x="18" y="184"/>
                    </a:cubicBezTo>
                    <a:moveTo>
                      <a:pt x="252" y="180"/>
                    </a:moveTo>
                    <a:cubicBezTo>
                      <a:pt x="252" y="179"/>
                      <a:pt x="252" y="179"/>
                      <a:pt x="252" y="179"/>
                    </a:cubicBezTo>
                    <a:cubicBezTo>
                      <a:pt x="253" y="179"/>
                      <a:pt x="253" y="179"/>
                      <a:pt x="253" y="179"/>
                    </a:cubicBezTo>
                    <a:cubicBezTo>
                      <a:pt x="253" y="180"/>
                      <a:pt x="253" y="180"/>
                      <a:pt x="253" y="180"/>
                    </a:cubicBezTo>
                    <a:cubicBezTo>
                      <a:pt x="253" y="180"/>
                      <a:pt x="253" y="180"/>
                      <a:pt x="253" y="180"/>
                    </a:cubicBezTo>
                    <a:cubicBezTo>
                      <a:pt x="267" y="209"/>
                      <a:pt x="267" y="209"/>
                      <a:pt x="267" y="209"/>
                    </a:cubicBezTo>
                    <a:cubicBezTo>
                      <a:pt x="268" y="209"/>
                      <a:pt x="268" y="209"/>
                      <a:pt x="268" y="209"/>
                    </a:cubicBezTo>
                    <a:cubicBezTo>
                      <a:pt x="268" y="180"/>
                      <a:pt x="268" y="180"/>
                      <a:pt x="268" y="180"/>
                    </a:cubicBezTo>
                    <a:cubicBezTo>
                      <a:pt x="271" y="180"/>
                      <a:pt x="271" y="180"/>
                      <a:pt x="271" y="180"/>
                    </a:cubicBezTo>
                    <a:cubicBezTo>
                      <a:pt x="271" y="214"/>
                      <a:pt x="271" y="214"/>
                      <a:pt x="271" y="214"/>
                    </a:cubicBezTo>
                    <a:cubicBezTo>
                      <a:pt x="265" y="214"/>
                      <a:pt x="265" y="214"/>
                      <a:pt x="265" y="214"/>
                    </a:cubicBezTo>
                    <a:cubicBezTo>
                      <a:pt x="251" y="185"/>
                      <a:pt x="251" y="185"/>
                      <a:pt x="251" y="185"/>
                    </a:cubicBezTo>
                    <a:cubicBezTo>
                      <a:pt x="250" y="185"/>
                      <a:pt x="250" y="185"/>
                      <a:pt x="250" y="185"/>
                    </a:cubicBezTo>
                    <a:cubicBezTo>
                      <a:pt x="250" y="214"/>
                      <a:pt x="250" y="214"/>
                      <a:pt x="250" y="214"/>
                    </a:cubicBezTo>
                    <a:cubicBezTo>
                      <a:pt x="247" y="214"/>
                      <a:pt x="247" y="214"/>
                      <a:pt x="247" y="214"/>
                    </a:cubicBezTo>
                    <a:cubicBezTo>
                      <a:pt x="247" y="180"/>
                      <a:pt x="247" y="180"/>
                      <a:pt x="247" y="180"/>
                    </a:cubicBezTo>
                    <a:cubicBezTo>
                      <a:pt x="252" y="180"/>
                      <a:pt x="252" y="180"/>
                      <a:pt x="252" y="180"/>
                    </a:cubicBezTo>
                    <a:moveTo>
                      <a:pt x="376" y="180"/>
                    </a:moveTo>
                    <a:cubicBezTo>
                      <a:pt x="376" y="179"/>
                      <a:pt x="376" y="178"/>
                      <a:pt x="377" y="177"/>
                    </a:cubicBezTo>
                    <a:cubicBezTo>
                      <a:pt x="377" y="178"/>
                      <a:pt x="377" y="179"/>
                      <a:pt x="377" y="179"/>
                    </a:cubicBezTo>
                    <a:cubicBezTo>
                      <a:pt x="377" y="180"/>
                      <a:pt x="376" y="180"/>
                      <a:pt x="376" y="180"/>
                    </a:cubicBezTo>
                    <a:moveTo>
                      <a:pt x="58" y="179"/>
                    </a:moveTo>
                    <a:cubicBezTo>
                      <a:pt x="57" y="179"/>
                      <a:pt x="56" y="178"/>
                      <a:pt x="55" y="177"/>
                    </a:cubicBezTo>
                    <a:cubicBezTo>
                      <a:pt x="56" y="177"/>
                      <a:pt x="56" y="176"/>
                      <a:pt x="56" y="176"/>
                    </a:cubicBezTo>
                    <a:cubicBezTo>
                      <a:pt x="56" y="176"/>
                      <a:pt x="56" y="176"/>
                      <a:pt x="56" y="176"/>
                    </a:cubicBezTo>
                    <a:cubicBezTo>
                      <a:pt x="57" y="176"/>
                      <a:pt x="58" y="177"/>
                      <a:pt x="59" y="178"/>
                    </a:cubicBezTo>
                    <a:cubicBezTo>
                      <a:pt x="59" y="178"/>
                      <a:pt x="58" y="179"/>
                      <a:pt x="58" y="179"/>
                    </a:cubicBezTo>
                    <a:moveTo>
                      <a:pt x="208" y="174"/>
                    </a:moveTo>
                    <a:cubicBezTo>
                      <a:pt x="208" y="173"/>
                      <a:pt x="208" y="172"/>
                      <a:pt x="207" y="171"/>
                    </a:cubicBezTo>
                    <a:cubicBezTo>
                      <a:pt x="208" y="171"/>
                      <a:pt x="208" y="171"/>
                      <a:pt x="209" y="172"/>
                    </a:cubicBezTo>
                    <a:cubicBezTo>
                      <a:pt x="209" y="172"/>
                      <a:pt x="208" y="173"/>
                      <a:pt x="208" y="174"/>
                    </a:cubicBezTo>
                    <a:moveTo>
                      <a:pt x="530" y="163"/>
                    </a:moveTo>
                    <a:cubicBezTo>
                      <a:pt x="530" y="163"/>
                      <a:pt x="530" y="163"/>
                      <a:pt x="530" y="163"/>
                    </a:cubicBezTo>
                    <a:cubicBezTo>
                      <a:pt x="530" y="163"/>
                      <a:pt x="529" y="162"/>
                      <a:pt x="529" y="162"/>
                    </a:cubicBezTo>
                    <a:cubicBezTo>
                      <a:pt x="530" y="162"/>
                      <a:pt x="531" y="162"/>
                      <a:pt x="531" y="162"/>
                    </a:cubicBezTo>
                    <a:cubicBezTo>
                      <a:pt x="531" y="162"/>
                      <a:pt x="531" y="163"/>
                      <a:pt x="530" y="163"/>
                    </a:cubicBezTo>
                    <a:moveTo>
                      <a:pt x="324" y="159"/>
                    </a:moveTo>
                    <a:cubicBezTo>
                      <a:pt x="324" y="158"/>
                      <a:pt x="324" y="157"/>
                      <a:pt x="324" y="156"/>
                    </a:cubicBezTo>
                    <a:cubicBezTo>
                      <a:pt x="324" y="156"/>
                      <a:pt x="325" y="156"/>
                      <a:pt x="325" y="156"/>
                    </a:cubicBezTo>
                    <a:cubicBezTo>
                      <a:pt x="326" y="157"/>
                      <a:pt x="325" y="158"/>
                      <a:pt x="325" y="159"/>
                    </a:cubicBezTo>
                    <a:cubicBezTo>
                      <a:pt x="325" y="159"/>
                      <a:pt x="324" y="159"/>
                      <a:pt x="324" y="159"/>
                    </a:cubicBezTo>
                    <a:moveTo>
                      <a:pt x="182" y="136"/>
                    </a:moveTo>
                    <a:cubicBezTo>
                      <a:pt x="181" y="136"/>
                      <a:pt x="181" y="136"/>
                      <a:pt x="180" y="136"/>
                    </a:cubicBezTo>
                    <a:cubicBezTo>
                      <a:pt x="180" y="135"/>
                      <a:pt x="180" y="135"/>
                      <a:pt x="180" y="134"/>
                    </a:cubicBezTo>
                    <a:cubicBezTo>
                      <a:pt x="181" y="134"/>
                      <a:pt x="181" y="134"/>
                      <a:pt x="181" y="134"/>
                    </a:cubicBezTo>
                    <a:cubicBezTo>
                      <a:pt x="181" y="134"/>
                      <a:pt x="182" y="134"/>
                      <a:pt x="182" y="134"/>
                    </a:cubicBezTo>
                    <a:cubicBezTo>
                      <a:pt x="182" y="134"/>
                      <a:pt x="182" y="135"/>
                      <a:pt x="182" y="136"/>
                    </a:cubicBezTo>
                    <a:moveTo>
                      <a:pt x="176" y="147"/>
                    </a:moveTo>
                    <a:cubicBezTo>
                      <a:pt x="179" y="147"/>
                      <a:pt x="182" y="145"/>
                      <a:pt x="182" y="145"/>
                    </a:cubicBezTo>
                    <a:cubicBezTo>
                      <a:pt x="182" y="126"/>
                      <a:pt x="182" y="126"/>
                      <a:pt x="182" y="126"/>
                    </a:cubicBezTo>
                    <a:cubicBezTo>
                      <a:pt x="186" y="126"/>
                      <a:pt x="186" y="126"/>
                      <a:pt x="186" y="126"/>
                    </a:cubicBezTo>
                    <a:cubicBezTo>
                      <a:pt x="186" y="150"/>
                      <a:pt x="186" y="150"/>
                      <a:pt x="186" y="150"/>
                    </a:cubicBezTo>
                    <a:cubicBezTo>
                      <a:pt x="182" y="150"/>
                      <a:pt x="182" y="150"/>
                      <a:pt x="182" y="150"/>
                    </a:cubicBezTo>
                    <a:cubicBezTo>
                      <a:pt x="182" y="148"/>
                      <a:pt x="182" y="148"/>
                      <a:pt x="182" y="148"/>
                    </a:cubicBezTo>
                    <a:cubicBezTo>
                      <a:pt x="182" y="148"/>
                      <a:pt x="178" y="150"/>
                      <a:pt x="175" y="150"/>
                    </a:cubicBezTo>
                    <a:cubicBezTo>
                      <a:pt x="168" y="150"/>
                      <a:pt x="167" y="147"/>
                      <a:pt x="167" y="138"/>
                    </a:cubicBezTo>
                    <a:cubicBezTo>
                      <a:pt x="167" y="126"/>
                      <a:pt x="167" y="126"/>
                      <a:pt x="167" y="126"/>
                    </a:cubicBezTo>
                    <a:cubicBezTo>
                      <a:pt x="171" y="126"/>
                      <a:pt x="171" y="126"/>
                      <a:pt x="171" y="126"/>
                    </a:cubicBezTo>
                    <a:cubicBezTo>
                      <a:pt x="171" y="138"/>
                      <a:pt x="171" y="138"/>
                      <a:pt x="171" y="138"/>
                    </a:cubicBezTo>
                    <a:cubicBezTo>
                      <a:pt x="171" y="145"/>
                      <a:pt x="171" y="147"/>
                      <a:pt x="176" y="147"/>
                    </a:cubicBezTo>
                    <a:moveTo>
                      <a:pt x="376" y="150"/>
                    </a:moveTo>
                    <a:cubicBezTo>
                      <a:pt x="376" y="126"/>
                      <a:pt x="376" y="126"/>
                      <a:pt x="376" y="126"/>
                    </a:cubicBezTo>
                    <a:cubicBezTo>
                      <a:pt x="379" y="126"/>
                      <a:pt x="379" y="126"/>
                      <a:pt x="379" y="126"/>
                    </a:cubicBezTo>
                    <a:cubicBezTo>
                      <a:pt x="379" y="130"/>
                      <a:pt x="379" y="130"/>
                      <a:pt x="379" y="130"/>
                    </a:cubicBezTo>
                    <a:cubicBezTo>
                      <a:pt x="380" y="129"/>
                      <a:pt x="380" y="129"/>
                      <a:pt x="380" y="129"/>
                    </a:cubicBezTo>
                    <a:cubicBezTo>
                      <a:pt x="380" y="129"/>
                      <a:pt x="380" y="129"/>
                      <a:pt x="380" y="129"/>
                    </a:cubicBezTo>
                    <a:cubicBezTo>
                      <a:pt x="380" y="129"/>
                      <a:pt x="381" y="130"/>
                      <a:pt x="381" y="131"/>
                    </a:cubicBezTo>
                    <a:cubicBezTo>
                      <a:pt x="381" y="131"/>
                      <a:pt x="380" y="132"/>
                      <a:pt x="380" y="132"/>
                    </a:cubicBezTo>
                    <a:cubicBezTo>
                      <a:pt x="380" y="132"/>
                      <a:pt x="380" y="132"/>
                      <a:pt x="380" y="132"/>
                    </a:cubicBezTo>
                    <a:cubicBezTo>
                      <a:pt x="380" y="132"/>
                      <a:pt x="379" y="132"/>
                      <a:pt x="379" y="132"/>
                    </a:cubicBezTo>
                    <a:cubicBezTo>
                      <a:pt x="379" y="150"/>
                      <a:pt x="379" y="150"/>
                      <a:pt x="379" y="150"/>
                    </a:cubicBezTo>
                    <a:cubicBezTo>
                      <a:pt x="376" y="150"/>
                      <a:pt x="376" y="150"/>
                      <a:pt x="376" y="150"/>
                    </a:cubicBezTo>
                    <a:moveTo>
                      <a:pt x="495" y="150"/>
                    </a:moveTo>
                    <a:cubicBezTo>
                      <a:pt x="495" y="126"/>
                      <a:pt x="495" y="126"/>
                      <a:pt x="495" y="126"/>
                    </a:cubicBezTo>
                    <a:cubicBezTo>
                      <a:pt x="498" y="126"/>
                      <a:pt x="498" y="126"/>
                      <a:pt x="498" y="126"/>
                    </a:cubicBezTo>
                    <a:cubicBezTo>
                      <a:pt x="498" y="150"/>
                      <a:pt x="498" y="150"/>
                      <a:pt x="498" y="150"/>
                    </a:cubicBezTo>
                    <a:cubicBezTo>
                      <a:pt x="495" y="150"/>
                      <a:pt x="495" y="150"/>
                      <a:pt x="495" y="150"/>
                    </a:cubicBezTo>
                    <a:moveTo>
                      <a:pt x="137" y="150"/>
                    </a:moveTo>
                    <a:cubicBezTo>
                      <a:pt x="129" y="150"/>
                      <a:pt x="127" y="147"/>
                      <a:pt x="127" y="137"/>
                    </a:cubicBezTo>
                    <a:cubicBezTo>
                      <a:pt x="127" y="128"/>
                      <a:pt x="130" y="125"/>
                      <a:pt x="137" y="125"/>
                    </a:cubicBezTo>
                    <a:cubicBezTo>
                      <a:pt x="139" y="125"/>
                      <a:pt x="144" y="126"/>
                      <a:pt x="144" y="126"/>
                    </a:cubicBezTo>
                    <a:cubicBezTo>
                      <a:pt x="144" y="129"/>
                      <a:pt x="144" y="129"/>
                      <a:pt x="144" y="129"/>
                    </a:cubicBezTo>
                    <a:cubicBezTo>
                      <a:pt x="144" y="129"/>
                      <a:pt x="140" y="129"/>
                      <a:pt x="138" y="129"/>
                    </a:cubicBezTo>
                    <a:cubicBezTo>
                      <a:pt x="132" y="129"/>
                      <a:pt x="131" y="131"/>
                      <a:pt x="131" y="137"/>
                    </a:cubicBezTo>
                    <a:cubicBezTo>
                      <a:pt x="131" y="144"/>
                      <a:pt x="132" y="147"/>
                      <a:pt x="138" y="147"/>
                    </a:cubicBezTo>
                    <a:cubicBezTo>
                      <a:pt x="140" y="147"/>
                      <a:pt x="144" y="146"/>
                      <a:pt x="144" y="146"/>
                    </a:cubicBezTo>
                    <a:cubicBezTo>
                      <a:pt x="144" y="149"/>
                      <a:pt x="144" y="149"/>
                      <a:pt x="144" y="149"/>
                    </a:cubicBezTo>
                    <a:cubicBezTo>
                      <a:pt x="144" y="149"/>
                      <a:pt x="142" y="150"/>
                      <a:pt x="140" y="150"/>
                    </a:cubicBezTo>
                    <a:cubicBezTo>
                      <a:pt x="140" y="150"/>
                      <a:pt x="140" y="150"/>
                      <a:pt x="140" y="150"/>
                    </a:cubicBezTo>
                    <a:cubicBezTo>
                      <a:pt x="139" y="151"/>
                      <a:pt x="138" y="152"/>
                      <a:pt x="138" y="153"/>
                    </a:cubicBezTo>
                    <a:cubicBezTo>
                      <a:pt x="138" y="153"/>
                      <a:pt x="138" y="153"/>
                      <a:pt x="137" y="153"/>
                    </a:cubicBezTo>
                    <a:cubicBezTo>
                      <a:pt x="137" y="153"/>
                      <a:pt x="137" y="152"/>
                      <a:pt x="136" y="152"/>
                    </a:cubicBezTo>
                    <a:cubicBezTo>
                      <a:pt x="136" y="151"/>
                      <a:pt x="137" y="151"/>
                      <a:pt x="137" y="150"/>
                    </a:cubicBezTo>
                    <a:cubicBezTo>
                      <a:pt x="137" y="150"/>
                      <a:pt x="137" y="150"/>
                      <a:pt x="137" y="150"/>
                    </a:cubicBezTo>
                    <a:moveTo>
                      <a:pt x="491" y="127"/>
                    </a:moveTo>
                    <a:cubicBezTo>
                      <a:pt x="491" y="127"/>
                      <a:pt x="491" y="127"/>
                      <a:pt x="491" y="127"/>
                    </a:cubicBezTo>
                    <a:cubicBezTo>
                      <a:pt x="490" y="127"/>
                      <a:pt x="490" y="126"/>
                      <a:pt x="489" y="125"/>
                    </a:cubicBezTo>
                    <a:cubicBezTo>
                      <a:pt x="489" y="125"/>
                      <a:pt x="490" y="124"/>
                      <a:pt x="490" y="124"/>
                    </a:cubicBezTo>
                    <a:cubicBezTo>
                      <a:pt x="490" y="124"/>
                      <a:pt x="490" y="124"/>
                      <a:pt x="490" y="124"/>
                    </a:cubicBezTo>
                    <a:cubicBezTo>
                      <a:pt x="491" y="124"/>
                      <a:pt x="492" y="125"/>
                      <a:pt x="492" y="126"/>
                    </a:cubicBezTo>
                    <a:cubicBezTo>
                      <a:pt x="492" y="126"/>
                      <a:pt x="492" y="127"/>
                      <a:pt x="491" y="127"/>
                    </a:cubicBezTo>
                    <a:moveTo>
                      <a:pt x="376" y="120"/>
                    </a:moveTo>
                    <a:cubicBezTo>
                      <a:pt x="376" y="116"/>
                      <a:pt x="376" y="116"/>
                      <a:pt x="376" y="116"/>
                    </a:cubicBezTo>
                    <a:cubicBezTo>
                      <a:pt x="379" y="116"/>
                      <a:pt x="379" y="116"/>
                      <a:pt x="379" y="116"/>
                    </a:cubicBezTo>
                    <a:cubicBezTo>
                      <a:pt x="379" y="120"/>
                      <a:pt x="379" y="120"/>
                      <a:pt x="379" y="120"/>
                    </a:cubicBezTo>
                    <a:cubicBezTo>
                      <a:pt x="376" y="120"/>
                      <a:pt x="376" y="120"/>
                      <a:pt x="376" y="120"/>
                    </a:cubicBezTo>
                    <a:moveTo>
                      <a:pt x="495" y="120"/>
                    </a:moveTo>
                    <a:cubicBezTo>
                      <a:pt x="495" y="116"/>
                      <a:pt x="495" y="116"/>
                      <a:pt x="495" y="116"/>
                    </a:cubicBezTo>
                    <a:cubicBezTo>
                      <a:pt x="498" y="116"/>
                      <a:pt x="498" y="116"/>
                      <a:pt x="498" y="116"/>
                    </a:cubicBezTo>
                    <a:cubicBezTo>
                      <a:pt x="498" y="120"/>
                      <a:pt x="498" y="120"/>
                      <a:pt x="498" y="120"/>
                    </a:cubicBezTo>
                    <a:cubicBezTo>
                      <a:pt x="495" y="120"/>
                      <a:pt x="495" y="120"/>
                      <a:pt x="495" y="120"/>
                    </a:cubicBezTo>
                    <a:moveTo>
                      <a:pt x="478" y="106"/>
                    </a:moveTo>
                    <a:cubicBezTo>
                      <a:pt x="478" y="106"/>
                      <a:pt x="478" y="106"/>
                      <a:pt x="478" y="106"/>
                    </a:cubicBezTo>
                    <a:cubicBezTo>
                      <a:pt x="477" y="106"/>
                      <a:pt x="477" y="105"/>
                      <a:pt x="477" y="104"/>
                    </a:cubicBezTo>
                    <a:cubicBezTo>
                      <a:pt x="478" y="104"/>
                      <a:pt x="478" y="105"/>
                      <a:pt x="479" y="105"/>
                    </a:cubicBezTo>
                    <a:cubicBezTo>
                      <a:pt x="479" y="105"/>
                      <a:pt x="478" y="106"/>
                      <a:pt x="478" y="106"/>
                    </a:cubicBezTo>
                    <a:moveTo>
                      <a:pt x="303" y="100"/>
                    </a:moveTo>
                    <a:cubicBezTo>
                      <a:pt x="301" y="99"/>
                      <a:pt x="301" y="99"/>
                      <a:pt x="301" y="99"/>
                    </a:cubicBezTo>
                    <a:cubicBezTo>
                      <a:pt x="303" y="99"/>
                      <a:pt x="303" y="99"/>
                      <a:pt x="303" y="99"/>
                    </a:cubicBezTo>
                    <a:cubicBezTo>
                      <a:pt x="303" y="100"/>
                      <a:pt x="303" y="100"/>
                      <a:pt x="303" y="100"/>
                    </a:cubicBezTo>
                    <a:moveTo>
                      <a:pt x="50" y="85"/>
                    </a:moveTo>
                    <a:cubicBezTo>
                      <a:pt x="49" y="85"/>
                      <a:pt x="49" y="84"/>
                      <a:pt x="48" y="84"/>
                    </a:cubicBezTo>
                    <a:cubicBezTo>
                      <a:pt x="48" y="84"/>
                      <a:pt x="49" y="83"/>
                      <a:pt x="49" y="83"/>
                    </a:cubicBezTo>
                    <a:cubicBezTo>
                      <a:pt x="49" y="83"/>
                      <a:pt x="50" y="83"/>
                      <a:pt x="50" y="83"/>
                    </a:cubicBezTo>
                    <a:cubicBezTo>
                      <a:pt x="50" y="83"/>
                      <a:pt x="50" y="84"/>
                      <a:pt x="50" y="85"/>
                    </a:cubicBezTo>
                    <a:moveTo>
                      <a:pt x="79" y="70"/>
                    </a:moveTo>
                    <a:cubicBezTo>
                      <a:pt x="78" y="69"/>
                      <a:pt x="78" y="68"/>
                      <a:pt x="77" y="67"/>
                    </a:cubicBezTo>
                    <a:cubicBezTo>
                      <a:pt x="79" y="66"/>
                      <a:pt x="80" y="66"/>
                      <a:pt x="81" y="66"/>
                    </a:cubicBezTo>
                    <a:cubicBezTo>
                      <a:pt x="81" y="66"/>
                      <a:pt x="81" y="66"/>
                      <a:pt x="81" y="66"/>
                    </a:cubicBezTo>
                    <a:cubicBezTo>
                      <a:pt x="81" y="66"/>
                      <a:pt x="81" y="67"/>
                      <a:pt x="82" y="68"/>
                    </a:cubicBezTo>
                    <a:cubicBezTo>
                      <a:pt x="81" y="68"/>
                      <a:pt x="80" y="69"/>
                      <a:pt x="79" y="70"/>
                    </a:cubicBezTo>
                    <a:moveTo>
                      <a:pt x="494" y="64"/>
                    </a:moveTo>
                    <a:cubicBezTo>
                      <a:pt x="494" y="64"/>
                      <a:pt x="494" y="64"/>
                      <a:pt x="494" y="64"/>
                    </a:cubicBezTo>
                    <a:cubicBezTo>
                      <a:pt x="493" y="66"/>
                      <a:pt x="493" y="66"/>
                      <a:pt x="493" y="66"/>
                    </a:cubicBezTo>
                    <a:cubicBezTo>
                      <a:pt x="493" y="65"/>
                      <a:pt x="493" y="65"/>
                      <a:pt x="493" y="65"/>
                    </a:cubicBezTo>
                    <a:cubicBezTo>
                      <a:pt x="494" y="64"/>
                      <a:pt x="494" y="64"/>
                      <a:pt x="494" y="64"/>
                    </a:cubicBezTo>
                    <a:moveTo>
                      <a:pt x="133" y="83"/>
                    </a:moveTo>
                    <a:cubicBezTo>
                      <a:pt x="136" y="83"/>
                      <a:pt x="140" y="81"/>
                      <a:pt x="140" y="81"/>
                    </a:cubicBezTo>
                    <a:cubicBezTo>
                      <a:pt x="140" y="62"/>
                      <a:pt x="140" y="62"/>
                      <a:pt x="140" y="62"/>
                    </a:cubicBezTo>
                    <a:cubicBezTo>
                      <a:pt x="143" y="62"/>
                      <a:pt x="143" y="62"/>
                      <a:pt x="143" y="62"/>
                    </a:cubicBezTo>
                    <a:cubicBezTo>
                      <a:pt x="143" y="86"/>
                      <a:pt x="143" y="86"/>
                      <a:pt x="143" y="86"/>
                    </a:cubicBezTo>
                    <a:cubicBezTo>
                      <a:pt x="140" y="86"/>
                      <a:pt x="140" y="86"/>
                      <a:pt x="140" y="86"/>
                    </a:cubicBezTo>
                    <a:cubicBezTo>
                      <a:pt x="140" y="86"/>
                      <a:pt x="141" y="86"/>
                      <a:pt x="141" y="86"/>
                    </a:cubicBezTo>
                    <a:cubicBezTo>
                      <a:pt x="141" y="86"/>
                      <a:pt x="142" y="88"/>
                      <a:pt x="142" y="89"/>
                    </a:cubicBezTo>
                    <a:cubicBezTo>
                      <a:pt x="141" y="90"/>
                      <a:pt x="140" y="90"/>
                      <a:pt x="140" y="90"/>
                    </a:cubicBezTo>
                    <a:cubicBezTo>
                      <a:pt x="140" y="90"/>
                      <a:pt x="139" y="90"/>
                      <a:pt x="139" y="90"/>
                    </a:cubicBezTo>
                    <a:cubicBezTo>
                      <a:pt x="138" y="90"/>
                      <a:pt x="138" y="88"/>
                      <a:pt x="137" y="86"/>
                    </a:cubicBezTo>
                    <a:cubicBezTo>
                      <a:pt x="138" y="86"/>
                      <a:pt x="139" y="86"/>
                      <a:pt x="140" y="86"/>
                    </a:cubicBezTo>
                    <a:cubicBezTo>
                      <a:pt x="140" y="84"/>
                      <a:pt x="140" y="84"/>
                      <a:pt x="140" y="84"/>
                    </a:cubicBezTo>
                    <a:cubicBezTo>
                      <a:pt x="140" y="84"/>
                      <a:pt x="136" y="86"/>
                      <a:pt x="133" y="86"/>
                    </a:cubicBezTo>
                    <a:cubicBezTo>
                      <a:pt x="126" y="86"/>
                      <a:pt x="124" y="83"/>
                      <a:pt x="124" y="74"/>
                    </a:cubicBezTo>
                    <a:cubicBezTo>
                      <a:pt x="124" y="62"/>
                      <a:pt x="124" y="62"/>
                      <a:pt x="124" y="62"/>
                    </a:cubicBezTo>
                    <a:cubicBezTo>
                      <a:pt x="128" y="62"/>
                      <a:pt x="128" y="62"/>
                      <a:pt x="128" y="62"/>
                    </a:cubicBezTo>
                    <a:cubicBezTo>
                      <a:pt x="128" y="74"/>
                      <a:pt x="128" y="74"/>
                      <a:pt x="128" y="74"/>
                    </a:cubicBezTo>
                    <a:cubicBezTo>
                      <a:pt x="128" y="81"/>
                      <a:pt x="129" y="83"/>
                      <a:pt x="133" y="83"/>
                    </a:cubicBezTo>
                    <a:moveTo>
                      <a:pt x="414" y="65"/>
                    </a:moveTo>
                    <a:cubicBezTo>
                      <a:pt x="414" y="62"/>
                      <a:pt x="414" y="62"/>
                      <a:pt x="414" y="62"/>
                    </a:cubicBezTo>
                    <a:cubicBezTo>
                      <a:pt x="414" y="62"/>
                      <a:pt x="420" y="61"/>
                      <a:pt x="424" y="61"/>
                    </a:cubicBezTo>
                    <a:cubicBezTo>
                      <a:pt x="426" y="61"/>
                      <a:pt x="428" y="62"/>
                      <a:pt x="429" y="63"/>
                    </a:cubicBezTo>
                    <a:cubicBezTo>
                      <a:pt x="430" y="63"/>
                      <a:pt x="430" y="63"/>
                      <a:pt x="431" y="63"/>
                    </a:cubicBezTo>
                    <a:cubicBezTo>
                      <a:pt x="431" y="63"/>
                      <a:pt x="430" y="64"/>
                      <a:pt x="430" y="64"/>
                    </a:cubicBezTo>
                    <a:cubicBezTo>
                      <a:pt x="431" y="65"/>
                      <a:pt x="431" y="67"/>
                      <a:pt x="431" y="69"/>
                    </a:cubicBezTo>
                    <a:cubicBezTo>
                      <a:pt x="431" y="81"/>
                      <a:pt x="431" y="81"/>
                      <a:pt x="431" y="81"/>
                    </a:cubicBezTo>
                    <a:cubicBezTo>
                      <a:pt x="431" y="82"/>
                      <a:pt x="432" y="83"/>
                      <a:pt x="434" y="83"/>
                    </a:cubicBezTo>
                    <a:cubicBezTo>
                      <a:pt x="434" y="86"/>
                      <a:pt x="434" y="86"/>
                      <a:pt x="434" y="86"/>
                    </a:cubicBezTo>
                    <a:cubicBezTo>
                      <a:pt x="431" y="86"/>
                      <a:pt x="430" y="86"/>
                      <a:pt x="428" y="84"/>
                    </a:cubicBezTo>
                    <a:cubicBezTo>
                      <a:pt x="428" y="84"/>
                      <a:pt x="424" y="86"/>
                      <a:pt x="420" y="86"/>
                    </a:cubicBezTo>
                    <a:cubicBezTo>
                      <a:pt x="415" y="86"/>
                      <a:pt x="413" y="84"/>
                      <a:pt x="413" y="79"/>
                    </a:cubicBezTo>
                    <a:cubicBezTo>
                      <a:pt x="413" y="74"/>
                      <a:pt x="415" y="72"/>
                      <a:pt x="420" y="72"/>
                    </a:cubicBezTo>
                    <a:cubicBezTo>
                      <a:pt x="428" y="71"/>
                      <a:pt x="428" y="71"/>
                      <a:pt x="428" y="71"/>
                    </a:cubicBezTo>
                    <a:cubicBezTo>
                      <a:pt x="428" y="69"/>
                      <a:pt x="428" y="69"/>
                      <a:pt x="428" y="69"/>
                    </a:cubicBezTo>
                    <a:cubicBezTo>
                      <a:pt x="428" y="66"/>
                      <a:pt x="426" y="64"/>
                      <a:pt x="423" y="64"/>
                    </a:cubicBezTo>
                    <a:cubicBezTo>
                      <a:pt x="420" y="64"/>
                      <a:pt x="414" y="65"/>
                      <a:pt x="414" y="65"/>
                    </a:cubicBezTo>
                    <a:moveTo>
                      <a:pt x="500" y="65"/>
                    </a:moveTo>
                    <a:cubicBezTo>
                      <a:pt x="500" y="62"/>
                      <a:pt x="500" y="62"/>
                      <a:pt x="500" y="62"/>
                    </a:cubicBezTo>
                    <a:cubicBezTo>
                      <a:pt x="500" y="62"/>
                      <a:pt x="505" y="61"/>
                      <a:pt x="509" y="61"/>
                    </a:cubicBezTo>
                    <a:cubicBezTo>
                      <a:pt x="514" y="61"/>
                      <a:pt x="517" y="64"/>
                      <a:pt x="517" y="69"/>
                    </a:cubicBezTo>
                    <a:cubicBezTo>
                      <a:pt x="517" y="81"/>
                      <a:pt x="517" y="81"/>
                      <a:pt x="517" y="81"/>
                    </a:cubicBezTo>
                    <a:cubicBezTo>
                      <a:pt x="517" y="82"/>
                      <a:pt x="518" y="83"/>
                      <a:pt x="520" y="83"/>
                    </a:cubicBezTo>
                    <a:cubicBezTo>
                      <a:pt x="519" y="86"/>
                      <a:pt x="519" y="86"/>
                      <a:pt x="519" y="86"/>
                    </a:cubicBezTo>
                    <a:cubicBezTo>
                      <a:pt x="517" y="86"/>
                      <a:pt x="515" y="86"/>
                      <a:pt x="514" y="84"/>
                    </a:cubicBezTo>
                    <a:cubicBezTo>
                      <a:pt x="514" y="84"/>
                      <a:pt x="509" y="86"/>
                      <a:pt x="505" y="86"/>
                    </a:cubicBezTo>
                    <a:cubicBezTo>
                      <a:pt x="501" y="86"/>
                      <a:pt x="498" y="84"/>
                      <a:pt x="498" y="79"/>
                    </a:cubicBezTo>
                    <a:cubicBezTo>
                      <a:pt x="498" y="74"/>
                      <a:pt x="501" y="72"/>
                      <a:pt x="506" y="72"/>
                    </a:cubicBezTo>
                    <a:cubicBezTo>
                      <a:pt x="513" y="71"/>
                      <a:pt x="513" y="71"/>
                      <a:pt x="513" y="71"/>
                    </a:cubicBezTo>
                    <a:cubicBezTo>
                      <a:pt x="513" y="69"/>
                      <a:pt x="513" y="69"/>
                      <a:pt x="513" y="69"/>
                    </a:cubicBezTo>
                    <a:cubicBezTo>
                      <a:pt x="513" y="66"/>
                      <a:pt x="512" y="64"/>
                      <a:pt x="509" y="64"/>
                    </a:cubicBezTo>
                    <a:cubicBezTo>
                      <a:pt x="505" y="64"/>
                      <a:pt x="500" y="65"/>
                      <a:pt x="500" y="65"/>
                    </a:cubicBezTo>
                    <a:moveTo>
                      <a:pt x="488" y="62"/>
                    </a:moveTo>
                    <a:cubicBezTo>
                      <a:pt x="488" y="52"/>
                      <a:pt x="488" y="52"/>
                      <a:pt x="488" y="52"/>
                    </a:cubicBezTo>
                    <a:cubicBezTo>
                      <a:pt x="492" y="52"/>
                      <a:pt x="492" y="52"/>
                      <a:pt x="492" y="52"/>
                    </a:cubicBezTo>
                    <a:cubicBezTo>
                      <a:pt x="492" y="66"/>
                      <a:pt x="492" y="66"/>
                      <a:pt x="492" y="66"/>
                    </a:cubicBezTo>
                    <a:cubicBezTo>
                      <a:pt x="492" y="66"/>
                      <a:pt x="492" y="66"/>
                      <a:pt x="493" y="66"/>
                    </a:cubicBezTo>
                    <a:cubicBezTo>
                      <a:pt x="493" y="66"/>
                      <a:pt x="493" y="66"/>
                      <a:pt x="493" y="65"/>
                    </a:cubicBezTo>
                    <a:cubicBezTo>
                      <a:pt x="493" y="66"/>
                      <a:pt x="493" y="66"/>
                      <a:pt x="493" y="66"/>
                    </a:cubicBezTo>
                    <a:cubicBezTo>
                      <a:pt x="493" y="66"/>
                      <a:pt x="493" y="66"/>
                      <a:pt x="493" y="66"/>
                    </a:cubicBezTo>
                    <a:cubicBezTo>
                      <a:pt x="492" y="66"/>
                      <a:pt x="492" y="67"/>
                      <a:pt x="492" y="67"/>
                    </a:cubicBezTo>
                    <a:cubicBezTo>
                      <a:pt x="492" y="86"/>
                      <a:pt x="492" y="86"/>
                      <a:pt x="492" y="86"/>
                    </a:cubicBezTo>
                    <a:cubicBezTo>
                      <a:pt x="488" y="86"/>
                      <a:pt x="488" y="86"/>
                      <a:pt x="488" y="86"/>
                    </a:cubicBezTo>
                    <a:cubicBezTo>
                      <a:pt x="488" y="84"/>
                      <a:pt x="488" y="84"/>
                      <a:pt x="488" y="84"/>
                    </a:cubicBezTo>
                    <a:cubicBezTo>
                      <a:pt x="488" y="84"/>
                      <a:pt x="485" y="86"/>
                      <a:pt x="481" y="86"/>
                    </a:cubicBezTo>
                    <a:cubicBezTo>
                      <a:pt x="476" y="86"/>
                      <a:pt x="472" y="84"/>
                      <a:pt x="472" y="74"/>
                    </a:cubicBezTo>
                    <a:cubicBezTo>
                      <a:pt x="472" y="65"/>
                      <a:pt x="475" y="61"/>
                      <a:pt x="482" y="61"/>
                    </a:cubicBezTo>
                    <a:cubicBezTo>
                      <a:pt x="484" y="61"/>
                      <a:pt x="487" y="62"/>
                      <a:pt x="488" y="62"/>
                    </a:cubicBezTo>
                    <a:moveTo>
                      <a:pt x="590" y="53"/>
                    </a:moveTo>
                    <a:cubicBezTo>
                      <a:pt x="588" y="52"/>
                      <a:pt x="588" y="52"/>
                      <a:pt x="588" y="52"/>
                    </a:cubicBezTo>
                    <a:cubicBezTo>
                      <a:pt x="590" y="52"/>
                      <a:pt x="590" y="52"/>
                      <a:pt x="590" y="52"/>
                    </a:cubicBezTo>
                    <a:cubicBezTo>
                      <a:pt x="590" y="53"/>
                      <a:pt x="590" y="53"/>
                      <a:pt x="590" y="53"/>
                    </a:cubicBezTo>
                    <a:moveTo>
                      <a:pt x="257" y="43"/>
                    </a:moveTo>
                    <a:cubicBezTo>
                      <a:pt x="256" y="42"/>
                      <a:pt x="256" y="42"/>
                      <a:pt x="255" y="41"/>
                    </a:cubicBezTo>
                    <a:cubicBezTo>
                      <a:pt x="256" y="40"/>
                      <a:pt x="256" y="40"/>
                      <a:pt x="257" y="40"/>
                    </a:cubicBezTo>
                    <a:cubicBezTo>
                      <a:pt x="257" y="40"/>
                      <a:pt x="257" y="40"/>
                      <a:pt x="257" y="40"/>
                    </a:cubicBezTo>
                    <a:cubicBezTo>
                      <a:pt x="257" y="40"/>
                      <a:pt x="257" y="41"/>
                      <a:pt x="258" y="41"/>
                    </a:cubicBezTo>
                    <a:cubicBezTo>
                      <a:pt x="257" y="42"/>
                      <a:pt x="257" y="43"/>
                      <a:pt x="257" y="43"/>
                    </a:cubicBezTo>
                    <a:moveTo>
                      <a:pt x="19" y="40"/>
                    </a:moveTo>
                    <a:cubicBezTo>
                      <a:pt x="18" y="40"/>
                      <a:pt x="17" y="39"/>
                      <a:pt x="17" y="38"/>
                    </a:cubicBezTo>
                    <a:cubicBezTo>
                      <a:pt x="17" y="38"/>
                      <a:pt x="18" y="37"/>
                      <a:pt x="18" y="36"/>
                    </a:cubicBezTo>
                    <a:cubicBezTo>
                      <a:pt x="18" y="37"/>
                      <a:pt x="19" y="38"/>
                      <a:pt x="19" y="38"/>
                    </a:cubicBezTo>
                    <a:cubicBezTo>
                      <a:pt x="19" y="39"/>
                      <a:pt x="19" y="40"/>
                      <a:pt x="19" y="40"/>
                    </a:cubicBezTo>
                    <a:moveTo>
                      <a:pt x="82" y="28"/>
                    </a:moveTo>
                    <a:cubicBezTo>
                      <a:pt x="81" y="27"/>
                      <a:pt x="81" y="27"/>
                      <a:pt x="81" y="26"/>
                    </a:cubicBezTo>
                    <a:cubicBezTo>
                      <a:pt x="81" y="26"/>
                      <a:pt x="82" y="25"/>
                      <a:pt x="82" y="25"/>
                    </a:cubicBezTo>
                    <a:cubicBezTo>
                      <a:pt x="83" y="25"/>
                      <a:pt x="83" y="26"/>
                      <a:pt x="84" y="26"/>
                    </a:cubicBezTo>
                    <a:cubicBezTo>
                      <a:pt x="83" y="27"/>
                      <a:pt x="82" y="27"/>
                      <a:pt x="82" y="28"/>
                    </a:cubicBezTo>
                    <a:moveTo>
                      <a:pt x="245" y="25"/>
                    </a:moveTo>
                    <a:cubicBezTo>
                      <a:pt x="244" y="25"/>
                      <a:pt x="244" y="25"/>
                      <a:pt x="244" y="25"/>
                    </a:cubicBezTo>
                    <a:cubicBezTo>
                      <a:pt x="245" y="23"/>
                      <a:pt x="245" y="23"/>
                      <a:pt x="245" y="23"/>
                    </a:cubicBezTo>
                    <a:cubicBezTo>
                      <a:pt x="245" y="25"/>
                      <a:pt x="245" y="25"/>
                      <a:pt x="245" y="25"/>
                    </a:cubicBezTo>
                    <a:moveTo>
                      <a:pt x="431" y="26"/>
                    </a:moveTo>
                    <a:cubicBezTo>
                      <a:pt x="431" y="25"/>
                      <a:pt x="431" y="24"/>
                      <a:pt x="431" y="22"/>
                    </a:cubicBezTo>
                    <a:cubicBezTo>
                      <a:pt x="431" y="22"/>
                      <a:pt x="432" y="22"/>
                      <a:pt x="433" y="22"/>
                    </a:cubicBezTo>
                    <a:cubicBezTo>
                      <a:pt x="433" y="23"/>
                      <a:pt x="433" y="24"/>
                      <a:pt x="432" y="26"/>
                    </a:cubicBezTo>
                    <a:cubicBezTo>
                      <a:pt x="432" y="26"/>
                      <a:pt x="432" y="26"/>
                      <a:pt x="431" y="26"/>
                    </a:cubicBezTo>
                    <a:moveTo>
                      <a:pt x="22" y="23"/>
                    </a:moveTo>
                    <a:cubicBezTo>
                      <a:pt x="21" y="22"/>
                      <a:pt x="21" y="21"/>
                      <a:pt x="21" y="20"/>
                    </a:cubicBezTo>
                    <a:cubicBezTo>
                      <a:pt x="21" y="20"/>
                      <a:pt x="22" y="20"/>
                      <a:pt x="22" y="20"/>
                    </a:cubicBezTo>
                    <a:cubicBezTo>
                      <a:pt x="22" y="20"/>
                      <a:pt x="22" y="20"/>
                      <a:pt x="22" y="20"/>
                    </a:cubicBezTo>
                    <a:cubicBezTo>
                      <a:pt x="23" y="20"/>
                      <a:pt x="23" y="21"/>
                      <a:pt x="23" y="22"/>
                    </a:cubicBezTo>
                    <a:cubicBezTo>
                      <a:pt x="23" y="22"/>
                      <a:pt x="22" y="22"/>
                      <a:pt x="22" y="23"/>
                    </a:cubicBezTo>
                    <a:moveTo>
                      <a:pt x="586" y="24"/>
                    </a:moveTo>
                    <a:cubicBezTo>
                      <a:pt x="586" y="23"/>
                      <a:pt x="585" y="21"/>
                      <a:pt x="585" y="20"/>
                    </a:cubicBezTo>
                    <a:cubicBezTo>
                      <a:pt x="586" y="19"/>
                      <a:pt x="587" y="19"/>
                      <a:pt x="588" y="19"/>
                    </a:cubicBezTo>
                    <a:cubicBezTo>
                      <a:pt x="589" y="20"/>
                      <a:pt x="590" y="21"/>
                      <a:pt x="591" y="22"/>
                    </a:cubicBezTo>
                    <a:cubicBezTo>
                      <a:pt x="589" y="23"/>
                      <a:pt x="588" y="23"/>
                      <a:pt x="586" y="24"/>
                    </a:cubicBezTo>
                    <a:moveTo>
                      <a:pt x="549" y="12"/>
                    </a:moveTo>
                    <a:cubicBezTo>
                      <a:pt x="549" y="10"/>
                      <a:pt x="549" y="9"/>
                      <a:pt x="549" y="8"/>
                    </a:cubicBezTo>
                    <a:cubicBezTo>
                      <a:pt x="550" y="7"/>
                      <a:pt x="550" y="7"/>
                      <a:pt x="550" y="7"/>
                    </a:cubicBezTo>
                    <a:cubicBezTo>
                      <a:pt x="551" y="8"/>
                      <a:pt x="551" y="9"/>
                      <a:pt x="552" y="10"/>
                    </a:cubicBezTo>
                    <a:cubicBezTo>
                      <a:pt x="551" y="11"/>
                      <a:pt x="550" y="11"/>
                      <a:pt x="549" y="12"/>
                    </a:cubicBezTo>
                    <a:moveTo>
                      <a:pt x="616" y="0"/>
                    </a:moveTo>
                    <a:cubicBezTo>
                      <a:pt x="323" y="0"/>
                      <a:pt x="323" y="0"/>
                      <a:pt x="323" y="0"/>
                    </a:cubicBezTo>
                    <a:cubicBezTo>
                      <a:pt x="323" y="0"/>
                      <a:pt x="323" y="0"/>
                      <a:pt x="323" y="0"/>
                    </a:cubicBezTo>
                    <a:cubicBezTo>
                      <a:pt x="322" y="1"/>
                      <a:pt x="322" y="2"/>
                      <a:pt x="321" y="3"/>
                    </a:cubicBezTo>
                    <a:cubicBezTo>
                      <a:pt x="320" y="3"/>
                      <a:pt x="320" y="2"/>
                      <a:pt x="319" y="1"/>
                    </a:cubicBezTo>
                    <a:cubicBezTo>
                      <a:pt x="319" y="0"/>
                      <a:pt x="319" y="0"/>
                      <a:pt x="319" y="0"/>
                    </a:cubicBezTo>
                    <a:cubicBezTo>
                      <a:pt x="0" y="0"/>
                      <a:pt x="0" y="0"/>
                      <a:pt x="0" y="0"/>
                    </a:cubicBezTo>
                    <a:cubicBezTo>
                      <a:pt x="0" y="692"/>
                      <a:pt x="0" y="692"/>
                      <a:pt x="0" y="692"/>
                    </a:cubicBezTo>
                    <a:cubicBezTo>
                      <a:pt x="616" y="692"/>
                      <a:pt x="616" y="692"/>
                      <a:pt x="616" y="692"/>
                    </a:cubicBezTo>
                    <a:cubicBezTo>
                      <a:pt x="616" y="58"/>
                      <a:pt x="616" y="58"/>
                      <a:pt x="616" y="58"/>
                    </a:cubicBezTo>
                    <a:cubicBezTo>
                      <a:pt x="615" y="58"/>
                      <a:pt x="615" y="58"/>
                      <a:pt x="615" y="58"/>
                    </a:cubicBezTo>
                    <a:cubicBezTo>
                      <a:pt x="615" y="57"/>
                      <a:pt x="615" y="57"/>
                      <a:pt x="615" y="57"/>
                    </a:cubicBezTo>
                    <a:cubicBezTo>
                      <a:pt x="616" y="58"/>
                      <a:pt x="616" y="58"/>
                      <a:pt x="616" y="58"/>
                    </a:cubicBezTo>
                    <a:cubicBezTo>
                      <a:pt x="616" y="0"/>
                      <a:pt x="616" y="0"/>
                      <a:pt x="616" y="0"/>
                    </a:cubicBezTo>
                  </a:path>
                </a:pathLst>
              </a:custGeom>
              <a:solidFill>
                <a:srgbClr val="FCF9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2" name="Freeform 88"/>
              <p:cNvSpPr>
                <a:spLocks noEditPoints="1"/>
              </p:cNvSpPr>
              <p:nvPr/>
            </p:nvSpPr>
            <p:spPr bwMode="auto">
              <a:xfrm>
                <a:off x="4424544" y="3095461"/>
                <a:ext cx="1722256" cy="1939724"/>
              </a:xfrm>
              <a:custGeom>
                <a:avLst/>
                <a:gdLst>
                  <a:gd name="T0" fmla="*/ 631 w 640"/>
                  <a:gd name="T1" fmla="*/ 560 h 720"/>
                  <a:gd name="T2" fmla="*/ 629 w 640"/>
                  <a:gd name="T3" fmla="*/ 557 h 720"/>
                  <a:gd name="T4" fmla="*/ 631 w 640"/>
                  <a:gd name="T5" fmla="*/ 557 h 720"/>
                  <a:gd name="T6" fmla="*/ 631 w 640"/>
                  <a:gd name="T7" fmla="*/ 557 h 720"/>
                  <a:gd name="T8" fmla="*/ 632 w 640"/>
                  <a:gd name="T9" fmla="*/ 559 h 720"/>
                  <a:gd name="T10" fmla="*/ 631 w 640"/>
                  <a:gd name="T11" fmla="*/ 560 h 720"/>
                  <a:gd name="T12" fmla="*/ 638 w 640"/>
                  <a:gd name="T13" fmla="*/ 362 h 720"/>
                  <a:gd name="T14" fmla="*/ 636 w 640"/>
                  <a:gd name="T15" fmla="*/ 360 h 720"/>
                  <a:gd name="T16" fmla="*/ 638 w 640"/>
                  <a:gd name="T17" fmla="*/ 359 h 720"/>
                  <a:gd name="T18" fmla="*/ 638 w 640"/>
                  <a:gd name="T19" fmla="*/ 359 h 720"/>
                  <a:gd name="T20" fmla="*/ 639 w 640"/>
                  <a:gd name="T21" fmla="*/ 360 h 720"/>
                  <a:gd name="T22" fmla="*/ 638 w 640"/>
                  <a:gd name="T23" fmla="*/ 362 h 720"/>
                  <a:gd name="T24" fmla="*/ 640 w 640"/>
                  <a:gd name="T25" fmla="*/ 0 h 720"/>
                  <a:gd name="T26" fmla="*/ 640 w 640"/>
                  <a:gd name="T27" fmla="*/ 0 h 720"/>
                  <a:gd name="T28" fmla="*/ 571 w 640"/>
                  <a:gd name="T29" fmla="*/ 0 h 720"/>
                  <a:gd name="T30" fmla="*/ 571 w 640"/>
                  <a:gd name="T31" fmla="*/ 2 h 720"/>
                  <a:gd name="T32" fmla="*/ 570 w 640"/>
                  <a:gd name="T33" fmla="*/ 2 h 720"/>
                  <a:gd name="T34" fmla="*/ 570 w 640"/>
                  <a:gd name="T35" fmla="*/ 2 h 720"/>
                  <a:gd name="T36" fmla="*/ 570 w 640"/>
                  <a:gd name="T37" fmla="*/ 0 h 720"/>
                  <a:gd name="T38" fmla="*/ 570 w 640"/>
                  <a:gd name="T39" fmla="*/ 0 h 720"/>
                  <a:gd name="T40" fmla="*/ 63 w 640"/>
                  <a:gd name="T41" fmla="*/ 0 h 720"/>
                  <a:gd name="T42" fmla="*/ 64 w 640"/>
                  <a:gd name="T43" fmla="*/ 1 h 720"/>
                  <a:gd name="T44" fmla="*/ 62 w 640"/>
                  <a:gd name="T45" fmla="*/ 4 h 720"/>
                  <a:gd name="T46" fmla="*/ 60 w 640"/>
                  <a:gd name="T47" fmla="*/ 1 h 720"/>
                  <a:gd name="T48" fmla="*/ 61 w 640"/>
                  <a:gd name="T49" fmla="*/ 0 h 720"/>
                  <a:gd name="T50" fmla="*/ 0 w 640"/>
                  <a:gd name="T51" fmla="*/ 0 h 720"/>
                  <a:gd name="T52" fmla="*/ 0 w 640"/>
                  <a:gd name="T53" fmla="*/ 720 h 720"/>
                  <a:gd name="T54" fmla="*/ 0 w 640"/>
                  <a:gd name="T55" fmla="*/ 704 h 720"/>
                  <a:gd name="T56" fmla="*/ 12 w 640"/>
                  <a:gd name="T57" fmla="*/ 704 h 720"/>
                  <a:gd name="T58" fmla="*/ 12 w 640"/>
                  <a:gd name="T59" fmla="*/ 12 h 720"/>
                  <a:gd name="T60" fmla="*/ 331 w 640"/>
                  <a:gd name="T61" fmla="*/ 12 h 720"/>
                  <a:gd name="T62" fmla="*/ 332 w 640"/>
                  <a:gd name="T63" fmla="*/ 11 h 720"/>
                  <a:gd name="T64" fmla="*/ 335 w 640"/>
                  <a:gd name="T65" fmla="*/ 12 h 720"/>
                  <a:gd name="T66" fmla="*/ 628 w 640"/>
                  <a:gd name="T67" fmla="*/ 12 h 720"/>
                  <a:gd name="T68" fmla="*/ 628 w 640"/>
                  <a:gd name="T69" fmla="*/ 70 h 720"/>
                  <a:gd name="T70" fmla="*/ 628 w 640"/>
                  <a:gd name="T71" fmla="*/ 70 h 720"/>
                  <a:gd name="T72" fmla="*/ 628 w 640"/>
                  <a:gd name="T73" fmla="*/ 70 h 720"/>
                  <a:gd name="T74" fmla="*/ 628 w 640"/>
                  <a:gd name="T75" fmla="*/ 704 h 720"/>
                  <a:gd name="T76" fmla="*/ 640 w 640"/>
                  <a:gd name="T77" fmla="*/ 704 h 720"/>
                  <a:gd name="T78" fmla="*/ 640 w 640"/>
                  <a:gd name="T79" fmla="*/ 665 h 720"/>
                  <a:gd name="T80" fmla="*/ 639 w 640"/>
                  <a:gd name="T81" fmla="*/ 665 h 720"/>
                  <a:gd name="T82" fmla="*/ 639 w 640"/>
                  <a:gd name="T83" fmla="*/ 662 h 720"/>
                  <a:gd name="T84" fmla="*/ 640 w 640"/>
                  <a:gd name="T85" fmla="*/ 663 h 720"/>
                  <a:gd name="T86" fmla="*/ 640 w 640"/>
                  <a:gd name="T87" fmla="*/ 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0" h="720">
                    <a:moveTo>
                      <a:pt x="631" y="560"/>
                    </a:moveTo>
                    <a:cubicBezTo>
                      <a:pt x="630" y="559"/>
                      <a:pt x="630" y="558"/>
                      <a:pt x="629" y="557"/>
                    </a:cubicBezTo>
                    <a:cubicBezTo>
                      <a:pt x="630" y="557"/>
                      <a:pt x="630" y="557"/>
                      <a:pt x="631" y="557"/>
                    </a:cubicBezTo>
                    <a:cubicBezTo>
                      <a:pt x="631" y="557"/>
                      <a:pt x="631" y="557"/>
                      <a:pt x="631" y="557"/>
                    </a:cubicBezTo>
                    <a:cubicBezTo>
                      <a:pt x="631" y="557"/>
                      <a:pt x="632" y="558"/>
                      <a:pt x="632" y="559"/>
                    </a:cubicBezTo>
                    <a:cubicBezTo>
                      <a:pt x="632" y="559"/>
                      <a:pt x="631" y="560"/>
                      <a:pt x="631" y="560"/>
                    </a:cubicBezTo>
                    <a:moveTo>
                      <a:pt x="638" y="362"/>
                    </a:moveTo>
                    <a:cubicBezTo>
                      <a:pt x="638" y="361"/>
                      <a:pt x="637" y="360"/>
                      <a:pt x="636" y="360"/>
                    </a:cubicBezTo>
                    <a:cubicBezTo>
                      <a:pt x="637" y="359"/>
                      <a:pt x="637" y="359"/>
                      <a:pt x="638" y="359"/>
                    </a:cubicBezTo>
                    <a:cubicBezTo>
                      <a:pt x="638" y="359"/>
                      <a:pt x="638" y="359"/>
                      <a:pt x="638" y="359"/>
                    </a:cubicBezTo>
                    <a:cubicBezTo>
                      <a:pt x="638" y="359"/>
                      <a:pt x="639" y="359"/>
                      <a:pt x="639" y="360"/>
                    </a:cubicBezTo>
                    <a:cubicBezTo>
                      <a:pt x="639" y="360"/>
                      <a:pt x="639" y="361"/>
                      <a:pt x="638" y="362"/>
                    </a:cubicBezTo>
                    <a:moveTo>
                      <a:pt x="640" y="0"/>
                    </a:moveTo>
                    <a:cubicBezTo>
                      <a:pt x="640" y="0"/>
                      <a:pt x="640" y="0"/>
                      <a:pt x="640" y="0"/>
                    </a:cubicBezTo>
                    <a:cubicBezTo>
                      <a:pt x="571" y="0"/>
                      <a:pt x="571" y="0"/>
                      <a:pt x="571" y="0"/>
                    </a:cubicBezTo>
                    <a:cubicBezTo>
                      <a:pt x="571" y="0"/>
                      <a:pt x="571" y="1"/>
                      <a:pt x="571" y="2"/>
                    </a:cubicBezTo>
                    <a:cubicBezTo>
                      <a:pt x="571" y="2"/>
                      <a:pt x="571" y="2"/>
                      <a:pt x="570" y="2"/>
                    </a:cubicBezTo>
                    <a:cubicBezTo>
                      <a:pt x="570" y="2"/>
                      <a:pt x="570" y="2"/>
                      <a:pt x="570" y="2"/>
                    </a:cubicBezTo>
                    <a:cubicBezTo>
                      <a:pt x="570" y="2"/>
                      <a:pt x="570" y="1"/>
                      <a:pt x="570" y="0"/>
                    </a:cubicBezTo>
                    <a:cubicBezTo>
                      <a:pt x="570" y="0"/>
                      <a:pt x="570" y="0"/>
                      <a:pt x="570" y="0"/>
                    </a:cubicBezTo>
                    <a:cubicBezTo>
                      <a:pt x="63" y="0"/>
                      <a:pt x="63" y="0"/>
                      <a:pt x="63" y="0"/>
                    </a:cubicBezTo>
                    <a:cubicBezTo>
                      <a:pt x="63" y="0"/>
                      <a:pt x="64" y="1"/>
                      <a:pt x="64" y="1"/>
                    </a:cubicBezTo>
                    <a:cubicBezTo>
                      <a:pt x="63" y="2"/>
                      <a:pt x="63" y="3"/>
                      <a:pt x="62" y="4"/>
                    </a:cubicBezTo>
                    <a:cubicBezTo>
                      <a:pt x="61" y="3"/>
                      <a:pt x="61" y="2"/>
                      <a:pt x="60" y="1"/>
                    </a:cubicBezTo>
                    <a:cubicBezTo>
                      <a:pt x="61" y="0"/>
                      <a:pt x="61" y="0"/>
                      <a:pt x="61" y="0"/>
                    </a:cubicBezTo>
                    <a:cubicBezTo>
                      <a:pt x="0" y="0"/>
                      <a:pt x="0" y="0"/>
                      <a:pt x="0" y="0"/>
                    </a:cubicBezTo>
                    <a:cubicBezTo>
                      <a:pt x="0" y="720"/>
                      <a:pt x="0" y="720"/>
                      <a:pt x="0" y="720"/>
                    </a:cubicBezTo>
                    <a:cubicBezTo>
                      <a:pt x="0" y="704"/>
                      <a:pt x="0" y="704"/>
                      <a:pt x="0" y="704"/>
                    </a:cubicBezTo>
                    <a:cubicBezTo>
                      <a:pt x="12" y="704"/>
                      <a:pt x="12" y="704"/>
                      <a:pt x="12" y="704"/>
                    </a:cubicBezTo>
                    <a:cubicBezTo>
                      <a:pt x="12" y="12"/>
                      <a:pt x="12" y="12"/>
                      <a:pt x="12" y="12"/>
                    </a:cubicBezTo>
                    <a:cubicBezTo>
                      <a:pt x="331" y="12"/>
                      <a:pt x="331" y="12"/>
                      <a:pt x="331" y="12"/>
                    </a:cubicBezTo>
                    <a:cubicBezTo>
                      <a:pt x="332" y="11"/>
                      <a:pt x="332" y="11"/>
                      <a:pt x="332" y="11"/>
                    </a:cubicBezTo>
                    <a:cubicBezTo>
                      <a:pt x="333" y="11"/>
                      <a:pt x="334" y="12"/>
                      <a:pt x="335" y="12"/>
                    </a:cubicBezTo>
                    <a:cubicBezTo>
                      <a:pt x="628" y="12"/>
                      <a:pt x="628" y="12"/>
                      <a:pt x="628" y="12"/>
                    </a:cubicBezTo>
                    <a:cubicBezTo>
                      <a:pt x="628" y="70"/>
                      <a:pt x="628" y="70"/>
                      <a:pt x="628" y="70"/>
                    </a:cubicBezTo>
                    <a:cubicBezTo>
                      <a:pt x="628" y="70"/>
                      <a:pt x="628" y="70"/>
                      <a:pt x="628" y="70"/>
                    </a:cubicBezTo>
                    <a:cubicBezTo>
                      <a:pt x="628" y="70"/>
                      <a:pt x="628" y="70"/>
                      <a:pt x="628" y="70"/>
                    </a:cubicBezTo>
                    <a:cubicBezTo>
                      <a:pt x="628" y="704"/>
                      <a:pt x="628" y="704"/>
                      <a:pt x="628" y="704"/>
                    </a:cubicBezTo>
                    <a:cubicBezTo>
                      <a:pt x="640" y="704"/>
                      <a:pt x="640" y="704"/>
                      <a:pt x="640" y="704"/>
                    </a:cubicBezTo>
                    <a:cubicBezTo>
                      <a:pt x="640" y="665"/>
                      <a:pt x="640" y="665"/>
                      <a:pt x="640" y="665"/>
                    </a:cubicBezTo>
                    <a:cubicBezTo>
                      <a:pt x="640" y="665"/>
                      <a:pt x="640" y="665"/>
                      <a:pt x="639" y="665"/>
                    </a:cubicBezTo>
                    <a:cubicBezTo>
                      <a:pt x="639" y="664"/>
                      <a:pt x="639" y="663"/>
                      <a:pt x="639" y="662"/>
                    </a:cubicBezTo>
                    <a:cubicBezTo>
                      <a:pt x="639" y="662"/>
                      <a:pt x="640" y="662"/>
                      <a:pt x="640" y="663"/>
                    </a:cubicBezTo>
                    <a:cubicBezTo>
                      <a:pt x="640" y="0"/>
                      <a:pt x="640" y="0"/>
                      <a:pt x="640" y="0"/>
                    </a:cubicBezTo>
                  </a:path>
                </a:pathLst>
              </a:custGeom>
              <a:solidFill>
                <a:srgbClr val="E1DE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3" name="Rectangle 89"/>
              <p:cNvSpPr>
                <a:spLocks noChangeArrowheads="1"/>
              </p:cNvSpPr>
              <p:nvPr/>
            </p:nvSpPr>
            <p:spPr bwMode="auto">
              <a:xfrm>
                <a:off x="1624942" y="4172807"/>
                <a:ext cx="1722256" cy="214969"/>
              </a:xfrm>
              <a:prstGeom prst="rect">
                <a:avLst/>
              </a:prstGeom>
              <a:solidFill>
                <a:schemeClr val="accent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4" name="Rectangle 90"/>
              <p:cNvSpPr>
                <a:spLocks noChangeArrowheads="1"/>
              </p:cNvSpPr>
              <p:nvPr/>
            </p:nvSpPr>
            <p:spPr bwMode="auto">
              <a:xfrm>
                <a:off x="1624942" y="4172807"/>
                <a:ext cx="1722256" cy="214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91"/>
              <p:cNvSpPr>
                <a:spLocks noEditPoints="1"/>
              </p:cNvSpPr>
              <p:nvPr/>
            </p:nvSpPr>
            <p:spPr bwMode="auto">
              <a:xfrm>
                <a:off x="1657437" y="4420273"/>
                <a:ext cx="1657265" cy="1229825"/>
              </a:xfrm>
              <a:custGeom>
                <a:avLst/>
                <a:gdLst>
                  <a:gd name="T0" fmla="*/ 119 w 616"/>
                  <a:gd name="T1" fmla="*/ 130 h 456"/>
                  <a:gd name="T2" fmla="*/ 118 w 616"/>
                  <a:gd name="T3" fmla="*/ 136 h 456"/>
                  <a:gd name="T4" fmla="*/ 20 w 616"/>
                  <a:gd name="T5" fmla="*/ 379 h 456"/>
                  <a:gd name="T6" fmla="*/ 9 w 616"/>
                  <a:gd name="T7" fmla="*/ 376 h 456"/>
                  <a:gd name="T8" fmla="*/ 322 w 616"/>
                  <a:gd name="T9" fmla="*/ 345 h 456"/>
                  <a:gd name="T10" fmla="*/ 269 w 616"/>
                  <a:gd name="T11" fmla="*/ 298 h 456"/>
                  <a:gd name="T12" fmla="*/ 149 w 616"/>
                  <a:gd name="T13" fmla="*/ 274 h 456"/>
                  <a:gd name="T14" fmla="*/ 240 w 616"/>
                  <a:gd name="T15" fmla="*/ 259 h 456"/>
                  <a:gd name="T16" fmla="*/ 177 w 616"/>
                  <a:gd name="T17" fmla="*/ 245 h 456"/>
                  <a:gd name="T18" fmla="*/ 338 w 616"/>
                  <a:gd name="T19" fmla="*/ 238 h 456"/>
                  <a:gd name="T20" fmla="*/ 604 w 616"/>
                  <a:gd name="T21" fmla="*/ 230 h 456"/>
                  <a:gd name="T22" fmla="*/ 74 w 616"/>
                  <a:gd name="T23" fmla="*/ 224 h 456"/>
                  <a:gd name="T24" fmla="*/ 120 w 616"/>
                  <a:gd name="T25" fmla="*/ 214 h 456"/>
                  <a:gd name="T26" fmla="*/ 586 w 616"/>
                  <a:gd name="T27" fmla="*/ 208 h 456"/>
                  <a:gd name="T28" fmla="*/ 19 w 616"/>
                  <a:gd name="T29" fmla="*/ 197 h 456"/>
                  <a:gd name="T30" fmla="*/ 394 w 616"/>
                  <a:gd name="T31" fmla="*/ 193 h 456"/>
                  <a:gd name="T32" fmla="*/ 208 w 616"/>
                  <a:gd name="T33" fmla="*/ 184 h 456"/>
                  <a:gd name="T34" fmla="*/ 149 w 616"/>
                  <a:gd name="T35" fmla="*/ 181 h 456"/>
                  <a:gd name="T36" fmla="*/ 105 w 616"/>
                  <a:gd name="T37" fmla="*/ 176 h 456"/>
                  <a:gd name="T38" fmla="*/ 207 w 616"/>
                  <a:gd name="T39" fmla="*/ 176 h 456"/>
                  <a:gd name="T40" fmla="*/ 363 w 616"/>
                  <a:gd name="T41" fmla="*/ 170 h 456"/>
                  <a:gd name="T42" fmla="*/ 247 w 616"/>
                  <a:gd name="T43" fmla="*/ 161 h 456"/>
                  <a:gd name="T44" fmla="*/ 560 w 616"/>
                  <a:gd name="T45" fmla="*/ 144 h 456"/>
                  <a:gd name="T46" fmla="*/ 47 w 616"/>
                  <a:gd name="T47" fmla="*/ 135 h 456"/>
                  <a:gd name="T48" fmla="*/ 310 w 616"/>
                  <a:gd name="T49" fmla="*/ 120 h 456"/>
                  <a:gd name="T50" fmla="*/ 142 w 616"/>
                  <a:gd name="T51" fmla="*/ 142 h 456"/>
                  <a:gd name="T52" fmla="*/ 145 w 616"/>
                  <a:gd name="T53" fmla="*/ 118 h 456"/>
                  <a:gd name="T54" fmla="*/ 321 w 616"/>
                  <a:gd name="T55" fmla="*/ 142 h 456"/>
                  <a:gd name="T56" fmla="*/ 305 w 616"/>
                  <a:gd name="T57" fmla="*/ 118 h 456"/>
                  <a:gd name="T58" fmla="*/ 122 w 616"/>
                  <a:gd name="T59" fmla="*/ 125 h 456"/>
                  <a:gd name="T60" fmla="*/ 104 w 616"/>
                  <a:gd name="T61" fmla="*/ 135 h 456"/>
                  <a:gd name="T62" fmla="*/ 5 w 616"/>
                  <a:gd name="T63" fmla="*/ 118 h 456"/>
                  <a:gd name="T64" fmla="*/ 21 w 616"/>
                  <a:gd name="T65" fmla="*/ 114 h 456"/>
                  <a:gd name="T66" fmla="*/ 518 w 616"/>
                  <a:gd name="T67" fmla="*/ 110 h 456"/>
                  <a:gd name="T68" fmla="*/ 24 w 616"/>
                  <a:gd name="T69" fmla="*/ 105 h 456"/>
                  <a:gd name="T70" fmla="*/ 431 w 616"/>
                  <a:gd name="T71" fmla="*/ 87 h 456"/>
                  <a:gd name="T72" fmla="*/ 45 w 616"/>
                  <a:gd name="T73" fmla="*/ 88 h 456"/>
                  <a:gd name="T74" fmla="*/ 578 w 616"/>
                  <a:gd name="T75" fmla="*/ 78 h 456"/>
                  <a:gd name="T76" fmla="*/ 109 w 616"/>
                  <a:gd name="T77" fmla="*/ 68 h 456"/>
                  <a:gd name="T78" fmla="*/ 473 w 616"/>
                  <a:gd name="T79" fmla="*/ 62 h 456"/>
                  <a:gd name="T80" fmla="*/ 569 w 616"/>
                  <a:gd name="T81" fmla="*/ 61 h 456"/>
                  <a:gd name="T82" fmla="*/ 555 w 616"/>
                  <a:gd name="T83" fmla="*/ 58 h 456"/>
                  <a:gd name="T84" fmla="*/ 121 w 616"/>
                  <a:gd name="T85" fmla="*/ 78 h 456"/>
                  <a:gd name="T86" fmla="*/ 106 w 616"/>
                  <a:gd name="T87" fmla="*/ 54 h 456"/>
                  <a:gd name="T88" fmla="*/ 56 w 616"/>
                  <a:gd name="T89" fmla="*/ 50 h 456"/>
                  <a:gd name="T90" fmla="*/ 167 w 616"/>
                  <a:gd name="T91" fmla="*/ 39 h 456"/>
                  <a:gd name="T92" fmla="*/ 573 w 616"/>
                  <a:gd name="T93" fmla="*/ 37 h 456"/>
                  <a:gd name="T94" fmla="*/ 171 w 616"/>
                  <a:gd name="T95" fmla="*/ 23 h 456"/>
                  <a:gd name="T96" fmla="*/ 453 w 616"/>
                  <a:gd name="T97" fmla="*/ 17 h 456"/>
                  <a:gd name="T98" fmla="*/ 141 w 616"/>
                  <a:gd name="T99" fmla="*/ 22 h 456"/>
                  <a:gd name="T100" fmla="*/ 544 w 616"/>
                  <a:gd name="T101" fmla="*/ 6 h 456"/>
                  <a:gd name="T102" fmla="*/ 0 w 616"/>
                  <a:gd name="T103" fmla="*/ 104 h 456"/>
                  <a:gd name="T104" fmla="*/ 0 w 616"/>
                  <a:gd name="T105" fmla="*/ 456 h 456"/>
                  <a:gd name="T106" fmla="*/ 471 w 616"/>
                  <a:gd name="T107" fmla="*/ 147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6" h="456">
                    <a:moveTo>
                      <a:pt x="149" y="184"/>
                    </a:moveTo>
                    <a:cubicBezTo>
                      <a:pt x="144" y="184"/>
                      <a:pt x="143" y="187"/>
                      <a:pt x="143" y="193"/>
                    </a:cubicBezTo>
                    <a:cubicBezTo>
                      <a:pt x="143" y="200"/>
                      <a:pt x="144" y="203"/>
                      <a:pt x="149" y="203"/>
                    </a:cubicBezTo>
                    <a:cubicBezTo>
                      <a:pt x="155" y="203"/>
                      <a:pt x="156" y="200"/>
                      <a:pt x="156" y="193"/>
                    </a:cubicBezTo>
                    <a:cubicBezTo>
                      <a:pt x="156" y="187"/>
                      <a:pt x="154" y="184"/>
                      <a:pt x="149" y="184"/>
                    </a:cubicBezTo>
                    <a:moveTo>
                      <a:pt x="119" y="130"/>
                    </a:moveTo>
                    <a:cubicBezTo>
                      <a:pt x="112" y="130"/>
                      <a:pt x="112" y="130"/>
                      <a:pt x="112" y="130"/>
                    </a:cubicBezTo>
                    <a:cubicBezTo>
                      <a:pt x="109" y="131"/>
                      <a:pt x="108" y="132"/>
                      <a:pt x="108" y="135"/>
                    </a:cubicBezTo>
                    <a:cubicBezTo>
                      <a:pt x="108" y="137"/>
                      <a:pt x="109" y="139"/>
                      <a:pt x="111" y="139"/>
                    </a:cubicBezTo>
                    <a:cubicBezTo>
                      <a:pt x="115" y="139"/>
                      <a:pt x="119" y="138"/>
                      <a:pt x="119" y="138"/>
                    </a:cubicBezTo>
                    <a:cubicBezTo>
                      <a:pt x="119" y="135"/>
                      <a:pt x="119" y="135"/>
                      <a:pt x="119" y="135"/>
                    </a:cubicBezTo>
                    <a:cubicBezTo>
                      <a:pt x="119" y="136"/>
                      <a:pt x="118" y="136"/>
                      <a:pt x="118" y="136"/>
                    </a:cubicBezTo>
                    <a:cubicBezTo>
                      <a:pt x="117" y="135"/>
                      <a:pt x="117" y="134"/>
                      <a:pt x="117" y="133"/>
                    </a:cubicBezTo>
                    <a:cubicBezTo>
                      <a:pt x="117" y="133"/>
                      <a:pt x="118" y="133"/>
                      <a:pt x="118" y="133"/>
                    </a:cubicBezTo>
                    <a:cubicBezTo>
                      <a:pt x="118" y="134"/>
                      <a:pt x="119" y="134"/>
                      <a:pt x="119" y="135"/>
                    </a:cubicBezTo>
                    <a:cubicBezTo>
                      <a:pt x="119" y="130"/>
                      <a:pt x="119" y="130"/>
                      <a:pt x="119" y="130"/>
                    </a:cubicBezTo>
                    <a:moveTo>
                      <a:pt x="22" y="382"/>
                    </a:moveTo>
                    <a:cubicBezTo>
                      <a:pt x="21" y="381"/>
                      <a:pt x="20" y="380"/>
                      <a:pt x="20" y="379"/>
                    </a:cubicBezTo>
                    <a:cubicBezTo>
                      <a:pt x="21" y="377"/>
                      <a:pt x="21" y="377"/>
                      <a:pt x="21" y="377"/>
                    </a:cubicBezTo>
                    <a:cubicBezTo>
                      <a:pt x="22" y="378"/>
                      <a:pt x="23" y="378"/>
                      <a:pt x="24" y="379"/>
                    </a:cubicBezTo>
                    <a:cubicBezTo>
                      <a:pt x="23" y="380"/>
                      <a:pt x="22" y="381"/>
                      <a:pt x="22" y="382"/>
                    </a:cubicBezTo>
                    <a:moveTo>
                      <a:pt x="9" y="378"/>
                    </a:moveTo>
                    <a:cubicBezTo>
                      <a:pt x="8" y="376"/>
                      <a:pt x="8" y="376"/>
                      <a:pt x="8" y="376"/>
                    </a:cubicBezTo>
                    <a:cubicBezTo>
                      <a:pt x="9" y="376"/>
                      <a:pt x="9" y="376"/>
                      <a:pt x="9" y="376"/>
                    </a:cubicBezTo>
                    <a:cubicBezTo>
                      <a:pt x="9" y="378"/>
                      <a:pt x="9" y="378"/>
                      <a:pt x="9" y="378"/>
                    </a:cubicBezTo>
                    <a:moveTo>
                      <a:pt x="322" y="345"/>
                    </a:moveTo>
                    <a:cubicBezTo>
                      <a:pt x="322" y="344"/>
                      <a:pt x="322" y="343"/>
                      <a:pt x="322" y="342"/>
                    </a:cubicBezTo>
                    <a:cubicBezTo>
                      <a:pt x="323" y="342"/>
                      <a:pt x="323" y="342"/>
                      <a:pt x="324" y="343"/>
                    </a:cubicBezTo>
                    <a:cubicBezTo>
                      <a:pt x="323" y="343"/>
                      <a:pt x="324" y="344"/>
                      <a:pt x="323" y="345"/>
                    </a:cubicBezTo>
                    <a:cubicBezTo>
                      <a:pt x="323" y="345"/>
                      <a:pt x="322" y="345"/>
                      <a:pt x="322" y="345"/>
                    </a:cubicBezTo>
                    <a:moveTo>
                      <a:pt x="109" y="318"/>
                    </a:moveTo>
                    <a:cubicBezTo>
                      <a:pt x="107" y="318"/>
                      <a:pt x="107" y="318"/>
                      <a:pt x="107" y="318"/>
                    </a:cubicBezTo>
                    <a:cubicBezTo>
                      <a:pt x="108" y="317"/>
                      <a:pt x="108" y="317"/>
                      <a:pt x="108" y="317"/>
                    </a:cubicBezTo>
                    <a:cubicBezTo>
                      <a:pt x="109" y="318"/>
                      <a:pt x="109" y="318"/>
                      <a:pt x="109" y="318"/>
                    </a:cubicBezTo>
                    <a:moveTo>
                      <a:pt x="270" y="302"/>
                    </a:moveTo>
                    <a:cubicBezTo>
                      <a:pt x="269" y="301"/>
                      <a:pt x="269" y="299"/>
                      <a:pt x="269" y="298"/>
                    </a:cubicBezTo>
                    <a:cubicBezTo>
                      <a:pt x="269" y="297"/>
                      <a:pt x="271" y="296"/>
                      <a:pt x="272" y="296"/>
                    </a:cubicBezTo>
                    <a:cubicBezTo>
                      <a:pt x="272" y="297"/>
                      <a:pt x="272" y="299"/>
                      <a:pt x="273" y="300"/>
                    </a:cubicBezTo>
                    <a:cubicBezTo>
                      <a:pt x="272" y="301"/>
                      <a:pt x="271" y="301"/>
                      <a:pt x="270" y="302"/>
                    </a:cubicBezTo>
                    <a:moveTo>
                      <a:pt x="148" y="276"/>
                    </a:moveTo>
                    <a:cubicBezTo>
                      <a:pt x="147" y="274"/>
                      <a:pt x="147" y="274"/>
                      <a:pt x="147" y="274"/>
                    </a:cubicBezTo>
                    <a:cubicBezTo>
                      <a:pt x="149" y="274"/>
                      <a:pt x="149" y="274"/>
                      <a:pt x="149" y="274"/>
                    </a:cubicBezTo>
                    <a:cubicBezTo>
                      <a:pt x="148" y="276"/>
                      <a:pt x="148" y="276"/>
                      <a:pt x="148" y="276"/>
                    </a:cubicBezTo>
                    <a:moveTo>
                      <a:pt x="386" y="266"/>
                    </a:moveTo>
                    <a:cubicBezTo>
                      <a:pt x="385" y="265"/>
                      <a:pt x="385" y="265"/>
                      <a:pt x="385" y="265"/>
                    </a:cubicBezTo>
                    <a:cubicBezTo>
                      <a:pt x="386" y="265"/>
                      <a:pt x="386" y="265"/>
                      <a:pt x="386" y="265"/>
                    </a:cubicBezTo>
                    <a:cubicBezTo>
                      <a:pt x="386" y="266"/>
                      <a:pt x="386" y="266"/>
                      <a:pt x="386" y="266"/>
                    </a:cubicBezTo>
                    <a:moveTo>
                      <a:pt x="240" y="259"/>
                    </a:moveTo>
                    <a:cubicBezTo>
                      <a:pt x="239" y="257"/>
                      <a:pt x="239" y="256"/>
                      <a:pt x="238" y="255"/>
                    </a:cubicBezTo>
                    <a:cubicBezTo>
                      <a:pt x="238" y="255"/>
                      <a:pt x="239" y="254"/>
                      <a:pt x="239" y="253"/>
                    </a:cubicBezTo>
                    <a:cubicBezTo>
                      <a:pt x="240" y="254"/>
                      <a:pt x="241" y="256"/>
                      <a:pt x="241" y="257"/>
                    </a:cubicBezTo>
                    <a:cubicBezTo>
                      <a:pt x="241" y="257"/>
                      <a:pt x="240" y="258"/>
                      <a:pt x="240" y="259"/>
                    </a:cubicBezTo>
                    <a:moveTo>
                      <a:pt x="179" y="246"/>
                    </a:moveTo>
                    <a:cubicBezTo>
                      <a:pt x="178" y="245"/>
                      <a:pt x="177" y="245"/>
                      <a:pt x="177" y="245"/>
                    </a:cubicBezTo>
                    <a:cubicBezTo>
                      <a:pt x="177" y="244"/>
                      <a:pt x="178" y="243"/>
                      <a:pt x="178" y="243"/>
                    </a:cubicBezTo>
                    <a:cubicBezTo>
                      <a:pt x="179" y="243"/>
                      <a:pt x="180" y="244"/>
                      <a:pt x="180" y="245"/>
                    </a:cubicBezTo>
                    <a:cubicBezTo>
                      <a:pt x="180" y="245"/>
                      <a:pt x="179" y="246"/>
                      <a:pt x="179" y="246"/>
                    </a:cubicBezTo>
                    <a:moveTo>
                      <a:pt x="337" y="240"/>
                    </a:moveTo>
                    <a:cubicBezTo>
                      <a:pt x="337" y="240"/>
                      <a:pt x="337" y="239"/>
                      <a:pt x="337" y="239"/>
                    </a:cubicBezTo>
                    <a:cubicBezTo>
                      <a:pt x="337" y="238"/>
                      <a:pt x="338" y="238"/>
                      <a:pt x="338" y="238"/>
                    </a:cubicBezTo>
                    <a:cubicBezTo>
                      <a:pt x="339" y="239"/>
                      <a:pt x="339" y="239"/>
                      <a:pt x="339" y="240"/>
                    </a:cubicBezTo>
                    <a:cubicBezTo>
                      <a:pt x="339" y="240"/>
                      <a:pt x="338" y="240"/>
                      <a:pt x="337" y="240"/>
                    </a:cubicBezTo>
                    <a:moveTo>
                      <a:pt x="604" y="230"/>
                    </a:moveTo>
                    <a:cubicBezTo>
                      <a:pt x="603" y="229"/>
                      <a:pt x="603" y="229"/>
                      <a:pt x="603" y="229"/>
                    </a:cubicBezTo>
                    <a:cubicBezTo>
                      <a:pt x="604" y="228"/>
                      <a:pt x="604" y="228"/>
                      <a:pt x="604" y="228"/>
                    </a:cubicBezTo>
                    <a:cubicBezTo>
                      <a:pt x="604" y="230"/>
                      <a:pt x="604" y="230"/>
                      <a:pt x="604" y="230"/>
                    </a:cubicBezTo>
                    <a:moveTo>
                      <a:pt x="333" y="225"/>
                    </a:moveTo>
                    <a:cubicBezTo>
                      <a:pt x="333" y="225"/>
                      <a:pt x="333" y="225"/>
                      <a:pt x="333" y="225"/>
                    </a:cubicBezTo>
                    <a:cubicBezTo>
                      <a:pt x="332" y="225"/>
                      <a:pt x="332" y="224"/>
                      <a:pt x="332" y="224"/>
                    </a:cubicBezTo>
                    <a:cubicBezTo>
                      <a:pt x="332" y="224"/>
                      <a:pt x="333" y="224"/>
                      <a:pt x="334" y="224"/>
                    </a:cubicBezTo>
                    <a:cubicBezTo>
                      <a:pt x="334" y="224"/>
                      <a:pt x="333" y="225"/>
                      <a:pt x="333" y="225"/>
                    </a:cubicBezTo>
                    <a:moveTo>
                      <a:pt x="74" y="224"/>
                    </a:moveTo>
                    <a:cubicBezTo>
                      <a:pt x="73" y="223"/>
                      <a:pt x="72" y="221"/>
                      <a:pt x="71" y="220"/>
                    </a:cubicBezTo>
                    <a:cubicBezTo>
                      <a:pt x="72" y="219"/>
                      <a:pt x="73" y="218"/>
                      <a:pt x="74" y="218"/>
                    </a:cubicBezTo>
                    <a:cubicBezTo>
                      <a:pt x="74" y="218"/>
                      <a:pt x="74" y="218"/>
                      <a:pt x="74" y="218"/>
                    </a:cubicBezTo>
                    <a:cubicBezTo>
                      <a:pt x="74" y="218"/>
                      <a:pt x="75" y="220"/>
                      <a:pt x="75" y="221"/>
                    </a:cubicBezTo>
                    <a:cubicBezTo>
                      <a:pt x="75" y="222"/>
                      <a:pt x="74" y="223"/>
                      <a:pt x="74" y="224"/>
                    </a:cubicBezTo>
                    <a:moveTo>
                      <a:pt x="120" y="214"/>
                    </a:moveTo>
                    <a:cubicBezTo>
                      <a:pt x="120" y="212"/>
                      <a:pt x="120" y="212"/>
                      <a:pt x="120" y="212"/>
                    </a:cubicBezTo>
                    <a:cubicBezTo>
                      <a:pt x="122" y="213"/>
                      <a:pt x="122" y="213"/>
                      <a:pt x="122" y="213"/>
                    </a:cubicBezTo>
                    <a:cubicBezTo>
                      <a:pt x="120" y="214"/>
                      <a:pt x="120" y="214"/>
                      <a:pt x="120" y="214"/>
                    </a:cubicBezTo>
                    <a:moveTo>
                      <a:pt x="588" y="211"/>
                    </a:moveTo>
                    <a:cubicBezTo>
                      <a:pt x="588" y="211"/>
                      <a:pt x="588" y="211"/>
                      <a:pt x="588" y="211"/>
                    </a:cubicBezTo>
                    <a:cubicBezTo>
                      <a:pt x="587" y="211"/>
                      <a:pt x="587" y="209"/>
                      <a:pt x="586" y="208"/>
                    </a:cubicBezTo>
                    <a:cubicBezTo>
                      <a:pt x="587" y="207"/>
                      <a:pt x="587" y="206"/>
                      <a:pt x="588" y="205"/>
                    </a:cubicBezTo>
                    <a:cubicBezTo>
                      <a:pt x="589" y="206"/>
                      <a:pt x="590" y="207"/>
                      <a:pt x="591" y="208"/>
                    </a:cubicBezTo>
                    <a:cubicBezTo>
                      <a:pt x="590" y="209"/>
                      <a:pt x="589" y="211"/>
                      <a:pt x="588" y="211"/>
                    </a:cubicBezTo>
                    <a:moveTo>
                      <a:pt x="18" y="198"/>
                    </a:moveTo>
                    <a:cubicBezTo>
                      <a:pt x="18" y="196"/>
                      <a:pt x="18" y="196"/>
                      <a:pt x="18" y="196"/>
                    </a:cubicBezTo>
                    <a:cubicBezTo>
                      <a:pt x="19" y="197"/>
                      <a:pt x="19" y="197"/>
                      <a:pt x="19" y="197"/>
                    </a:cubicBezTo>
                    <a:cubicBezTo>
                      <a:pt x="18" y="198"/>
                      <a:pt x="18" y="198"/>
                      <a:pt x="18" y="198"/>
                    </a:cubicBezTo>
                    <a:moveTo>
                      <a:pt x="394" y="193"/>
                    </a:moveTo>
                    <a:cubicBezTo>
                      <a:pt x="394" y="192"/>
                      <a:pt x="393" y="191"/>
                      <a:pt x="393" y="191"/>
                    </a:cubicBezTo>
                    <a:cubicBezTo>
                      <a:pt x="393" y="190"/>
                      <a:pt x="394" y="190"/>
                      <a:pt x="394" y="189"/>
                    </a:cubicBezTo>
                    <a:cubicBezTo>
                      <a:pt x="395" y="190"/>
                      <a:pt x="395" y="191"/>
                      <a:pt x="395" y="191"/>
                    </a:cubicBezTo>
                    <a:cubicBezTo>
                      <a:pt x="395" y="192"/>
                      <a:pt x="394" y="192"/>
                      <a:pt x="394" y="193"/>
                    </a:cubicBezTo>
                    <a:moveTo>
                      <a:pt x="204" y="206"/>
                    </a:moveTo>
                    <a:cubicBezTo>
                      <a:pt x="204" y="182"/>
                      <a:pt x="204" y="182"/>
                      <a:pt x="204" y="182"/>
                    </a:cubicBezTo>
                    <a:cubicBezTo>
                      <a:pt x="207" y="182"/>
                      <a:pt x="207" y="182"/>
                      <a:pt x="207" y="182"/>
                    </a:cubicBezTo>
                    <a:cubicBezTo>
                      <a:pt x="207" y="183"/>
                      <a:pt x="207" y="183"/>
                      <a:pt x="207" y="183"/>
                    </a:cubicBezTo>
                    <a:cubicBezTo>
                      <a:pt x="208" y="182"/>
                      <a:pt x="208" y="182"/>
                      <a:pt x="208" y="182"/>
                    </a:cubicBezTo>
                    <a:cubicBezTo>
                      <a:pt x="208" y="184"/>
                      <a:pt x="208" y="184"/>
                      <a:pt x="208" y="184"/>
                    </a:cubicBezTo>
                    <a:cubicBezTo>
                      <a:pt x="207" y="184"/>
                      <a:pt x="207" y="184"/>
                      <a:pt x="207" y="184"/>
                    </a:cubicBezTo>
                    <a:cubicBezTo>
                      <a:pt x="207" y="206"/>
                      <a:pt x="207" y="206"/>
                      <a:pt x="207" y="206"/>
                    </a:cubicBezTo>
                    <a:cubicBezTo>
                      <a:pt x="204" y="206"/>
                      <a:pt x="204" y="206"/>
                      <a:pt x="204" y="206"/>
                    </a:cubicBezTo>
                    <a:moveTo>
                      <a:pt x="149" y="206"/>
                    </a:moveTo>
                    <a:cubicBezTo>
                      <a:pt x="141" y="206"/>
                      <a:pt x="139" y="202"/>
                      <a:pt x="139" y="193"/>
                    </a:cubicBezTo>
                    <a:cubicBezTo>
                      <a:pt x="139" y="185"/>
                      <a:pt x="142" y="181"/>
                      <a:pt x="149" y="181"/>
                    </a:cubicBezTo>
                    <a:cubicBezTo>
                      <a:pt x="157" y="181"/>
                      <a:pt x="160" y="185"/>
                      <a:pt x="160" y="193"/>
                    </a:cubicBezTo>
                    <a:cubicBezTo>
                      <a:pt x="160" y="202"/>
                      <a:pt x="157" y="206"/>
                      <a:pt x="149" y="206"/>
                    </a:cubicBezTo>
                    <a:moveTo>
                      <a:pt x="104" y="179"/>
                    </a:moveTo>
                    <a:cubicBezTo>
                      <a:pt x="104" y="178"/>
                      <a:pt x="103" y="177"/>
                      <a:pt x="103" y="176"/>
                    </a:cubicBezTo>
                    <a:cubicBezTo>
                      <a:pt x="104" y="176"/>
                      <a:pt x="104" y="175"/>
                      <a:pt x="104" y="175"/>
                    </a:cubicBezTo>
                    <a:cubicBezTo>
                      <a:pt x="105" y="175"/>
                      <a:pt x="105" y="175"/>
                      <a:pt x="105" y="176"/>
                    </a:cubicBezTo>
                    <a:cubicBezTo>
                      <a:pt x="105" y="176"/>
                      <a:pt x="105" y="177"/>
                      <a:pt x="105" y="177"/>
                    </a:cubicBezTo>
                    <a:cubicBezTo>
                      <a:pt x="105" y="178"/>
                      <a:pt x="104" y="178"/>
                      <a:pt x="104" y="179"/>
                    </a:cubicBezTo>
                    <a:moveTo>
                      <a:pt x="204" y="176"/>
                    </a:moveTo>
                    <a:cubicBezTo>
                      <a:pt x="204" y="172"/>
                      <a:pt x="204" y="172"/>
                      <a:pt x="204" y="172"/>
                    </a:cubicBezTo>
                    <a:cubicBezTo>
                      <a:pt x="207" y="172"/>
                      <a:pt x="207" y="172"/>
                      <a:pt x="207" y="172"/>
                    </a:cubicBezTo>
                    <a:cubicBezTo>
                      <a:pt x="207" y="176"/>
                      <a:pt x="207" y="176"/>
                      <a:pt x="207" y="176"/>
                    </a:cubicBezTo>
                    <a:cubicBezTo>
                      <a:pt x="204" y="176"/>
                      <a:pt x="204" y="176"/>
                      <a:pt x="204" y="176"/>
                    </a:cubicBezTo>
                    <a:moveTo>
                      <a:pt x="361" y="172"/>
                    </a:moveTo>
                    <a:cubicBezTo>
                      <a:pt x="361" y="172"/>
                      <a:pt x="361" y="172"/>
                      <a:pt x="361" y="172"/>
                    </a:cubicBezTo>
                    <a:cubicBezTo>
                      <a:pt x="360" y="172"/>
                      <a:pt x="360" y="171"/>
                      <a:pt x="360" y="170"/>
                    </a:cubicBezTo>
                    <a:cubicBezTo>
                      <a:pt x="361" y="170"/>
                      <a:pt x="362" y="170"/>
                      <a:pt x="363" y="170"/>
                    </a:cubicBezTo>
                    <a:cubicBezTo>
                      <a:pt x="363" y="170"/>
                      <a:pt x="363" y="170"/>
                      <a:pt x="363" y="170"/>
                    </a:cubicBezTo>
                    <a:cubicBezTo>
                      <a:pt x="364" y="170"/>
                      <a:pt x="364" y="171"/>
                      <a:pt x="364" y="172"/>
                    </a:cubicBezTo>
                    <a:cubicBezTo>
                      <a:pt x="363" y="172"/>
                      <a:pt x="362" y="172"/>
                      <a:pt x="361" y="172"/>
                    </a:cubicBezTo>
                    <a:moveTo>
                      <a:pt x="247" y="161"/>
                    </a:moveTo>
                    <a:cubicBezTo>
                      <a:pt x="248" y="159"/>
                      <a:pt x="248" y="159"/>
                      <a:pt x="248" y="159"/>
                    </a:cubicBezTo>
                    <a:cubicBezTo>
                      <a:pt x="249" y="161"/>
                      <a:pt x="249" y="161"/>
                      <a:pt x="249" y="161"/>
                    </a:cubicBezTo>
                    <a:cubicBezTo>
                      <a:pt x="247" y="161"/>
                      <a:pt x="247" y="161"/>
                      <a:pt x="247" y="161"/>
                    </a:cubicBezTo>
                    <a:moveTo>
                      <a:pt x="445" y="146"/>
                    </a:moveTo>
                    <a:cubicBezTo>
                      <a:pt x="443" y="145"/>
                      <a:pt x="443" y="145"/>
                      <a:pt x="443" y="145"/>
                    </a:cubicBezTo>
                    <a:cubicBezTo>
                      <a:pt x="445" y="145"/>
                      <a:pt x="445" y="145"/>
                      <a:pt x="445" y="145"/>
                    </a:cubicBezTo>
                    <a:cubicBezTo>
                      <a:pt x="445" y="146"/>
                      <a:pt x="445" y="146"/>
                      <a:pt x="445" y="146"/>
                    </a:cubicBezTo>
                    <a:moveTo>
                      <a:pt x="561" y="148"/>
                    </a:moveTo>
                    <a:cubicBezTo>
                      <a:pt x="561" y="147"/>
                      <a:pt x="560" y="145"/>
                      <a:pt x="560" y="144"/>
                    </a:cubicBezTo>
                    <a:cubicBezTo>
                      <a:pt x="560" y="143"/>
                      <a:pt x="561" y="142"/>
                      <a:pt x="562" y="140"/>
                    </a:cubicBezTo>
                    <a:cubicBezTo>
                      <a:pt x="562" y="142"/>
                      <a:pt x="563" y="143"/>
                      <a:pt x="563" y="144"/>
                    </a:cubicBezTo>
                    <a:cubicBezTo>
                      <a:pt x="563" y="145"/>
                      <a:pt x="562" y="147"/>
                      <a:pt x="561" y="148"/>
                    </a:cubicBezTo>
                    <a:moveTo>
                      <a:pt x="46" y="136"/>
                    </a:moveTo>
                    <a:cubicBezTo>
                      <a:pt x="46" y="134"/>
                      <a:pt x="46" y="134"/>
                      <a:pt x="46" y="134"/>
                    </a:cubicBezTo>
                    <a:cubicBezTo>
                      <a:pt x="47" y="135"/>
                      <a:pt x="47" y="135"/>
                      <a:pt x="47" y="135"/>
                    </a:cubicBezTo>
                    <a:cubicBezTo>
                      <a:pt x="46" y="136"/>
                      <a:pt x="46" y="136"/>
                      <a:pt x="46" y="136"/>
                    </a:cubicBezTo>
                    <a:moveTo>
                      <a:pt x="149" y="121"/>
                    </a:moveTo>
                    <a:cubicBezTo>
                      <a:pt x="149" y="119"/>
                      <a:pt x="149" y="119"/>
                      <a:pt x="149" y="119"/>
                    </a:cubicBezTo>
                    <a:cubicBezTo>
                      <a:pt x="150" y="120"/>
                      <a:pt x="150" y="120"/>
                      <a:pt x="150" y="120"/>
                    </a:cubicBezTo>
                    <a:cubicBezTo>
                      <a:pt x="149" y="121"/>
                      <a:pt x="149" y="121"/>
                      <a:pt x="149" y="121"/>
                    </a:cubicBezTo>
                    <a:moveTo>
                      <a:pt x="310" y="120"/>
                    </a:moveTo>
                    <a:cubicBezTo>
                      <a:pt x="310" y="118"/>
                      <a:pt x="310" y="118"/>
                      <a:pt x="310" y="118"/>
                    </a:cubicBezTo>
                    <a:cubicBezTo>
                      <a:pt x="311" y="120"/>
                      <a:pt x="311" y="120"/>
                      <a:pt x="311" y="120"/>
                    </a:cubicBezTo>
                    <a:cubicBezTo>
                      <a:pt x="310" y="120"/>
                      <a:pt x="310" y="120"/>
                      <a:pt x="310" y="120"/>
                    </a:cubicBezTo>
                    <a:moveTo>
                      <a:pt x="149" y="118"/>
                    </a:moveTo>
                    <a:cubicBezTo>
                      <a:pt x="149" y="118"/>
                      <a:pt x="149" y="118"/>
                      <a:pt x="149" y="118"/>
                    </a:cubicBezTo>
                    <a:cubicBezTo>
                      <a:pt x="142" y="142"/>
                      <a:pt x="142" y="142"/>
                      <a:pt x="142" y="142"/>
                    </a:cubicBezTo>
                    <a:cubicBezTo>
                      <a:pt x="135" y="142"/>
                      <a:pt x="135" y="142"/>
                      <a:pt x="135" y="142"/>
                    </a:cubicBezTo>
                    <a:cubicBezTo>
                      <a:pt x="128" y="118"/>
                      <a:pt x="128" y="118"/>
                      <a:pt x="128" y="118"/>
                    </a:cubicBezTo>
                    <a:cubicBezTo>
                      <a:pt x="132" y="118"/>
                      <a:pt x="132" y="118"/>
                      <a:pt x="132" y="118"/>
                    </a:cubicBezTo>
                    <a:cubicBezTo>
                      <a:pt x="137" y="139"/>
                      <a:pt x="137" y="139"/>
                      <a:pt x="137" y="139"/>
                    </a:cubicBezTo>
                    <a:cubicBezTo>
                      <a:pt x="139" y="139"/>
                      <a:pt x="139" y="139"/>
                      <a:pt x="139" y="139"/>
                    </a:cubicBezTo>
                    <a:cubicBezTo>
                      <a:pt x="145" y="118"/>
                      <a:pt x="145" y="118"/>
                      <a:pt x="145" y="118"/>
                    </a:cubicBezTo>
                    <a:cubicBezTo>
                      <a:pt x="149" y="118"/>
                      <a:pt x="149" y="118"/>
                      <a:pt x="149" y="118"/>
                    </a:cubicBezTo>
                    <a:moveTo>
                      <a:pt x="310" y="139"/>
                    </a:moveTo>
                    <a:cubicBezTo>
                      <a:pt x="314" y="139"/>
                      <a:pt x="317" y="137"/>
                      <a:pt x="317" y="137"/>
                    </a:cubicBezTo>
                    <a:cubicBezTo>
                      <a:pt x="317" y="118"/>
                      <a:pt x="317" y="118"/>
                      <a:pt x="317" y="118"/>
                    </a:cubicBezTo>
                    <a:cubicBezTo>
                      <a:pt x="321" y="118"/>
                      <a:pt x="321" y="118"/>
                      <a:pt x="321" y="118"/>
                    </a:cubicBezTo>
                    <a:cubicBezTo>
                      <a:pt x="321" y="142"/>
                      <a:pt x="321" y="142"/>
                      <a:pt x="321" y="142"/>
                    </a:cubicBezTo>
                    <a:cubicBezTo>
                      <a:pt x="317" y="142"/>
                      <a:pt x="317" y="142"/>
                      <a:pt x="317" y="142"/>
                    </a:cubicBezTo>
                    <a:cubicBezTo>
                      <a:pt x="317" y="140"/>
                      <a:pt x="317" y="140"/>
                      <a:pt x="317" y="140"/>
                    </a:cubicBezTo>
                    <a:cubicBezTo>
                      <a:pt x="317" y="140"/>
                      <a:pt x="313" y="142"/>
                      <a:pt x="310" y="142"/>
                    </a:cubicBezTo>
                    <a:cubicBezTo>
                      <a:pt x="303" y="142"/>
                      <a:pt x="302" y="139"/>
                      <a:pt x="302" y="130"/>
                    </a:cubicBezTo>
                    <a:cubicBezTo>
                      <a:pt x="302" y="118"/>
                      <a:pt x="302" y="118"/>
                      <a:pt x="302" y="118"/>
                    </a:cubicBezTo>
                    <a:cubicBezTo>
                      <a:pt x="305" y="118"/>
                      <a:pt x="305" y="118"/>
                      <a:pt x="305" y="118"/>
                    </a:cubicBezTo>
                    <a:cubicBezTo>
                      <a:pt x="305" y="130"/>
                      <a:pt x="305" y="130"/>
                      <a:pt x="305" y="130"/>
                    </a:cubicBezTo>
                    <a:cubicBezTo>
                      <a:pt x="305" y="137"/>
                      <a:pt x="306" y="139"/>
                      <a:pt x="310" y="139"/>
                    </a:cubicBezTo>
                    <a:moveTo>
                      <a:pt x="106" y="121"/>
                    </a:moveTo>
                    <a:cubicBezTo>
                      <a:pt x="105" y="118"/>
                      <a:pt x="105" y="118"/>
                      <a:pt x="105" y="118"/>
                    </a:cubicBezTo>
                    <a:cubicBezTo>
                      <a:pt x="105" y="118"/>
                      <a:pt x="111" y="117"/>
                      <a:pt x="115" y="117"/>
                    </a:cubicBezTo>
                    <a:cubicBezTo>
                      <a:pt x="120" y="117"/>
                      <a:pt x="122" y="120"/>
                      <a:pt x="122" y="125"/>
                    </a:cubicBezTo>
                    <a:cubicBezTo>
                      <a:pt x="122" y="137"/>
                      <a:pt x="122" y="137"/>
                      <a:pt x="122" y="137"/>
                    </a:cubicBezTo>
                    <a:cubicBezTo>
                      <a:pt x="123" y="138"/>
                      <a:pt x="124" y="139"/>
                      <a:pt x="125" y="139"/>
                    </a:cubicBezTo>
                    <a:cubicBezTo>
                      <a:pt x="125" y="142"/>
                      <a:pt x="125" y="142"/>
                      <a:pt x="125" y="142"/>
                    </a:cubicBezTo>
                    <a:cubicBezTo>
                      <a:pt x="123" y="142"/>
                      <a:pt x="121" y="142"/>
                      <a:pt x="119" y="140"/>
                    </a:cubicBezTo>
                    <a:cubicBezTo>
                      <a:pt x="119" y="140"/>
                      <a:pt x="115" y="142"/>
                      <a:pt x="111" y="142"/>
                    </a:cubicBezTo>
                    <a:cubicBezTo>
                      <a:pt x="106" y="142"/>
                      <a:pt x="104" y="140"/>
                      <a:pt x="104" y="135"/>
                    </a:cubicBezTo>
                    <a:cubicBezTo>
                      <a:pt x="104" y="130"/>
                      <a:pt x="106" y="128"/>
                      <a:pt x="111" y="128"/>
                    </a:cubicBezTo>
                    <a:cubicBezTo>
                      <a:pt x="119" y="127"/>
                      <a:pt x="119" y="127"/>
                      <a:pt x="119" y="127"/>
                    </a:cubicBezTo>
                    <a:cubicBezTo>
                      <a:pt x="119" y="125"/>
                      <a:pt x="119" y="125"/>
                      <a:pt x="119" y="125"/>
                    </a:cubicBezTo>
                    <a:cubicBezTo>
                      <a:pt x="119" y="122"/>
                      <a:pt x="117" y="120"/>
                      <a:pt x="115" y="120"/>
                    </a:cubicBezTo>
                    <a:cubicBezTo>
                      <a:pt x="111" y="120"/>
                      <a:pt x="106" y="121"/>
                      <a:pt x="106" y="121"/>
                    </a:cubicBezTo>
                    <a:moveTo>
                      <a:pt x="5" y="118"/>
                    </a:moveTo>
                    <a:cubicBezTo>
                      <a:pt x="4" y="118"/>
                      <a:pt x="4" y="118"/>
                      <a:pt x="4" y="118"/>
                    </a:cubicBezTo>
                    <a:cubicBezTo>
                      <a:pt x="5" y="117"/>
                      <a:pt x="5" y="117"/>
                      <a:pt x="5" y="117"/>
                    </a:cubicBezTo>
                    <a:cubicBezTo>
                      <a:pt x="5" y="118"/>
                      <a:pt x="5" y="118"/>
                      <a:pt x="5" y="118"/>
                    </a:cubicBezTo>
                    <a:moveTo>
                      <a:pt x="21" y="120"/>
                    </a:moveTo>
                    <a:cubicBezTo>
                      <a:pt x="20" y="119"/>
                      <a:pt x="20" y="117"/>
                      <a:pt x="20" y="116"/>
                    </a:cubicBezTo>
                    <a:cubicBezTo>
                      <a:pt x="19" y="115"/>
                      <a:pt x="20" y="115"/>
                      <a:pt x="21" y="114"/>
                    </a:cubicBezTo>
                    <a:cubicBezTo>
                      <a:pt x="21" y="115"/>
                      <a:pt x="22" y="117"/>
                      <a:pt x="22" y="118"/>
                    </a:cubicBezTo>
                    <a:cubicBezTo>
                      <a:pt x="22" y="119"/>
                      <a:pt x="21" y="119"/>
                      <a:pt x="21" y="120"/>
                    </a:cubicBezTo>
                    <a:moveTo>
                      <a:pt x="517" y="111"/>
                    </a:moveTo>
                    <a:cubicBezTo>
                      <a:pt x="517" y="110"/>
                      <a:pt x="517" y="109"/>
                      <a:pt x="517" y="107"/>
                    </a:cubicBezTo>
                    <a:cubicBezTo>
                      <a:pt x="517" y="108"/>
                      <a:pt x="518" y="108"/>
                      <a:pt x="519" y="108"/>
                    </a:cubicBezTo>
                    <a:cubicBezTo>
                      <a:pt x="518" y="109"/>
                      <a:pt x="519" y="110"/>
                      <a:pt x="518" y="110"/>
                    </a:cubicBezTo>
                    <a:cubicBezTo>
                      <a:pt x="518" y="111"/>
                      <a:pt x="517" y="111"/>
                      <a:pt x="517" y="111"/>
                    </a:cubicBezTo>
                    <a:moveTo>
                      <a:pt x="307" y="106"/>
                    </a:moveTo>
                    <a:cubicBezTo>
                      <a:pt x="306" y="105"/>
                      <a:pt x="306" y="105"/>
                      <a:pt x="306" y="105"/>
                    </a:cubicBezTo>
                    <a:cubicBezTo>
                      <a:pt x="307" y="104"/>
                      <a:pt x="307" y="104"/>
                      <a:pt x="307" y="104"/>
                    </a:cubicBezTo>
                    <a:cubicBezTo>
                      <a:pt x="307" y="106"/>
                      <a:pt x="307" y="106"/>
                      <a:pt x="307" y="106"/>
                    </a:cubicBezTo>
                    <a:moveTo>
                      <a:pt x="24" y="105"/>
                    </a:moveTo>
                    <a:cubicBezTo>
                      <a:pt x="23" y="104"/>
                      <a:pt x="23" y="104"/>
                      <a:pt x="23" y="104"/>
                    </a:cubicBezTo>
                    <a:cubicBezTo>
                      <a:pt x="24" y="103"/>
                      <a:pt x="24" y="103"/>
                      <a:pt x="24" y="103"/>
                    </a:cubicBezTo>
                    <a:cubicBezTo>
                      <a:pt x="24" y="105"/>
                      <a:pt x="24" y="105"/>
                      <a:pt x="24" y="105"/>
                    </a:cubicBezTo>
                    <a:moveTo>
                      <a:pt x="432" y="89"/>
                    </a:moveTo>
                    <a:cubicBezTo>
                      <a:pt x="432" y="89"/>
                      <a:pt x="431" y="89"/>
                      <a:pt x="431" y="89"/>
                    </a:cubicBezTo>
                    <a:cubicBezTo>
                      <a:pt x="431" y="88"/>
                      <a:pt x="431" y="87"/>
                      <a:pt x="431" y="87"/>
                    </a:cubicBezTo>
                    <a:cubicBezTo>
                      <a:pt x="432" y="88"/>
                      <a:pt x="432" y="88"/>
                      <a:pt x="432" y="89"/>
                    </a:cubicBezTo>
                    <a:moveTo>
                      <a:pt x="45" y="88"/>
                    </a:moveTo>
                    <a:cubicBezTo>
                      <a:pt x="44" y="87"/>
                      <a:pt x="44" y="86"/>
                      <a:pt x="43" y="85"/>
                    </a:cubicBezTo>
                    <a:cubicBezTo>
                      <a:pt x="43" y="85"/>
                      <a:pt x="43" y="84"/>
                      <a:pt x="44" y="83"/>
                    </a:cubicBezTo>
                    <a:cubicBezTo>
                      <a:pt x="44" y="84"/>
                      <a:pt x="45" y="85"/>
                      <a:pt x="46" y="86"/>
                    </a:cubicBezTo>
                    <a:cubicBezTo>
                      <a:pt x="45" y="86"/>
                      <a:pt x="45" y="87"/>
                      <a:pt x="45" y="88"/>
                    </a:cubicBezTo>
                    <a:moveTo>
                      <a:pt x="537" y="83"/>
                    </a:moveTo>
                    <a:cubicBezTo>
                      <a:pt x="537" y="81"/>
                      <a:pt x="537" y="81"/>
                      <a:pt x="537" y="80"/>
                    </a:cubicBezTo>
                    <a:cubicBezTo>
                      <a:pt x="537" y="80"/>
                      <a:pt x="537" y="80"/>
                      <a:pt x="538" y="80"/>
                    </a:cubicBezTo>
                    <a:cubicBezTo>
                      <a:pt x="538" y="81"/>
                      <a:pt x="537" y="81"/>
                      <a:pt x="537" y="83"/>
                    </a:cubicBezTo>
                    <a:moveTo>
                      <a:pt x="579" y="80"/>
                    </a:moveTo>
                    <a:cubicBezTo>
                      <a:pt x="579" y="80"/>
                      <a:pt x="579" y="78"/>
                      <a:pt x="578" y="78"/>
                    </a:cubicBezTo>
                    <a:cubicBezTo>
                      <a:pt x="580" y="77"/>
                      <a:pt x="581" y="76"/>
                      <a:pt x="582" y="76"/>
                    </a:cubicBezTo>
                    <a:cubicBezTo>
                      <a:pt x="582" y="76"/>
                      <a:pt x="582" y="76"/>
                      <a:pt x="582" y="76"/>
                    </a:cubicBezTo>
                    <a:cubicBezTo>
                      <a:pt x="582" y="76"/>
                      <a:pt x="582" y="77"/>
                      <a:pt x="583" y="78"/>
                    </a:cubicBezTo>
                    <a:cubicBezTo>
                      <a:pt x="581" y="79"/>
                      <a:pt x="580" y="79"/>
                      <a:pt x="579" y="80"/>
                    </a:cubicBezTo>
                    <a:cubicBezTo>
                      <a:pt x="579" y="80"/>
                      <a:pt x="579" y="80"/>
                      <a:pt x="579" y="80"/>
                    </a:cubicBezTo>
                    <a:moveTo>
                      <a:pt x="109" y="68"/>
                    </a:moveTo>
                    <a:cubicBezTo>
                      <a:pt x="110" y="67"/>
                      <a:pt x="110" y="67"/>
                      <a:pt x="110" y="67"/>
                    </a:cubicBezTo>
                    <a:cubicBezTo>
                      <a:pt x="111" y="67"/>
                      <a:pt x="111" y="67"/>
                      <a:pt x="111" y="67"/>
                    </a:cubicBezTo>
                    <a:cubicBezTo>
                      <a:pt x="109" y="68"/>
                      <a:pt x="109" y="68"/>
                      <a:pt x="109" y="68"/>
                    </a:cubicBezTo>
                    <a:moveTo>
                      <a:pt x="474" y="63"/>
                    </a:moveTo>
                    <a:cubicBezTo>
                      <a:pt x="474" y="63"/>
                      <a:pt x="474" y="63"/>
                      <a:pt x="474" y="63"/>
                    </a:cubicBezTo>
                    <a:cubicBezTo>
                      <a:pt x="474" y="63"/>
                      <a:pt x="473" y="62"/>
                      <a:pt x="473" y="62"/>
                    </a:cubicBezTo>
                    <a:cubicBezTo>
                      <a:pt x="473" y="62"/>
                      <a:pt x="474" y="61"/>
                      <a:pt x="474" y="61"/>
                    </a:cubicBezTo>
                    <a:cubicBezTo>
                      <a:pt x="474" y="61"/>
                      <a:pt x="474" y="61"/>
                      <a:pt x="474" y="61"/>
                    </a:cubicBezTo>
                    <a:cubicBezTo>
                      <a:pt x="475" y="61"/>
                      <a:pt x="475" y="62"/>
                      <a:pt x="476" y="62"/>
                    </a:cubicBezTo>
                    <a:cubicBezTo>
                      <a:pt x="475" y="63"/>
                      <a:pt x="475" y="63"/>
                      <a:pt x="474" y="63"/>
                    </a:cubicBezTo>
                    <a:moveTo>
                      <a:pt x="569" y="62"/>
                    </a:moveTo>
                    <a:cubicBezTo>
                      <a:pt x="569" y="61"/>
                      <a:pt x="569" y="61"/>
                      <a:pt x="569" y="61"/>
                    </a:cubicBezTo>
                    <a:cubicBezTo>
                      <a:pt x="570" y="61"/>
                      <a:pt x="570" y="61"/>
                      <a:pt x="570" y="61"/>
                    </a:cubicBezTo>
                    <a:cubicBezTo>
                      <a:pt x="569" y="62"/>
                      <a:pt x="569" y="62"/>
                      <a:pt x="569" y="62"/>
                    </a:cubicBezTo>
                    <a:moveTo>
                      <a:pt x="554" y="58"/>
                    </a:moveTo>
                    <a:cubicBezTo>
                      <a:pt x="554" y="57"/>
                      <a:pt x="553" y="56"/>
                      <a:pt x="553" y="55"/>
                    </a:cubicBezTo>
                    <a:cubicBezTo>
                      <a:pt x="554" y="56"/>
                      <a:pt x="554" y="56"/>
                      <a:pt x="555" y="56"/>
                    </a:cubicBezTo>
                    <a:cubicBezTo>
                      <a:pt x="555" y="56"/>
                      <a:pt x="555" y="57"/>
                      <a:pt x="555" y="58"/>
                    </a:cubicBezTo>
                    <a:cubicBezTo>
                      <a:pt x="555" y="58"/>
                      <a:pt x="554" y="58"/>
                      <a:pt x="554" y="58"/>
                    </a:cubicBezTo>
                    <a:moveTo>
                      <a:pt x="111" y="75"/>
                    </a:moveTo>
                    <a:cubicBezTo>
                      <a:pt x="114" y="75"/>
                      <a:pt x="118" y="73"/>
                      <a:pt x="118" y="73"/>
                    </a:cubicBezTo>
                    <a:cubicBezTo>
                      <a:pt x="118" y="54"/>
                      <a:pt x="118" y="54"/>
                      <a:pt x="118" y="54"/>
                    </a:cubicBezTo>
                    <a:cubicBezTo>
                      <a:pt x="121" y="54"/>
                      <a:pt x="121" y="54"/>
                      <a:pt x="121" y="54"/>
                    </a:cubicBezTo>
                    <a:cubicBezTo>
                      <a:pt x="121" y="78"/>
                      <a:pt x="121" y="78"/>
                      <a:pt x="121" y="78"/>
                    </a:cubicBezTo>
                    <a:cubicBezTo>
                      <a:pt x="118" y="78"/>
                      <a:pt x="118" y="78"/>
                      <a:pt x="118" y="78"/>
                    </a:cubicBezTo>
                    <a:cubicBezTo>
                      <a:pt x="118" y="76"/>
                      <a:pt x="118" y="76"/>
                      <a:pt x="118" y="76"/>
                    </a:cubicBezTo>
                    <a:cubicBezTo>
                      <a:pt x="118" y="76"/>
                      <a:pt x="114" y="78"/>
                      <a:pt x="110" y="78"/>
                    </a:cubicBezTo>
                    <a:cubicBezTo>
                      <a:pt x="104" y="78"/>
                      <a:pt x="102" y="75"/>
                      <a:pt x="102" y="66"/>
                    </a:cubicBezTo>
                    <a:cubicBezTo>
                      <a:pt x="102" y="54"/>
                      <a:pt x="102" y="54"/>
                      <a:pt x="102" y="54"/>
                    </a:cubicBezTo>
                    <a:cubicBezTo>
                      <a:pt x="106" y="54"/>
                      <a:pt x="106" y="54"/>
                      <a:pt x="106" y="54"/>
                    </a:cubicBezTo>
                    <a:cubicBezTo>
                      <a:pt x="106" y="66"/>
                      <a:pt x="106" y="66"/>
                      <a:pt x="106" y="66"/>
                    </a:cubicBezTo>
                    <a:cubicBezTo>
                      <a:pt x="106" y="73"/>
                      <a:pt x="106" y="75"/>
                      <a:pt x="111" y="75"/>
                    </a:cubicBezTo>
                    <a:moveTo>
                      <a:pt x="54" y="53"/>
                    </a:moveTo>
                    <a:cubicBezTo>
                      <a:pt x="53" y="53"/>
                      <a:pt x="53" y="52"/>
                      <a:pt x="52" y="52"/>
                    </a:cubicBezTo>
                    <a:cubicBezTo>
                      <a:pt x="54" y="51"/>
                      <a:pt x="55" y="50"/>
                      <a:pt x="56" y="50"/>
                    </a:cubicBezTo>
                    <a:cubicBezTo>
                      <a:pt x="56" y="50"/>
                      <a:pt x="56" y="50"/>
                      <a:pt x="56" y="50"/>
                    </a:cubicBezTo>
                    <a:cubicBezTo>
                      <a:pt x="56" y="50"/>
                      <a:pt x="57" y="51"/>
                      <a:pt x="57" y="52"/>
                    </a:cubicBezTo>
                    <a:cubicBezTo>
                      <a:pt x="56" y="53"/>
                      <a:pt x="55" y="53"/>
                      <a:pt x="54" y="53"/>
                    </a:cubicBezTo>
                    <a:cubicBezTo>
                      <a:pt x="54" y="53"/>
                      <a:pt x="54" y="53"/>
                      <a:pt x="54" y="53"/>
                    </a:cubicBezTo>
                    <a:moveTo>
                      <a:pt x="169" y="43"/>
                    </a:moveTo>
                    <a:cubicBezTo>
                      <a:pt x="168" y="43"/>
                      <a:pt x="167" y="42"/>
                      <a:pt x="166" y="41"/>
                    </a:cubicBezTo>
                    <a:cubicBezTo>
                      <a:pt x="167" y="41"/>
                      <a:pt x="167" y="39"/>
                      <a:pt x="167" y="39"/>
                    </a:cubicBezTo>
                    <a:cubicBezTo>
                      <a:pt x="167" y="39"/>
                      <a:pt x="167" y="39"/>
                      <a:pt x="167" y="39"/>
                    </a:cubicBezTo>
                    <a:cubicBezTo>
                      <a:pt x="168" y="40"/>
                      <a:pt x="169" y="41"/>
                      <a:pt x="170" y="42"/>
                    </a:cubicBezTo>
                    <a:cubicBezTo>
                      <a:pt x="170" y="42"/>
                      <a:pt x="169" y="43"/>
                      <a:pt x="169" y="43"/>
                    </a:cubicBezTo>
                    <a:moveTo>
                      <a:pt x="574" y="39"/>
                    </a:moveTo>
                    <a:cubicBezTo>
                      <a:pt x="573" y="39"/>
                      <a:pt x="573" y="39"/>
                      <a:pt x="573" y="39"/>
                    </a:cubicBezTo>
                    <a:cubicBezTo>
                      <a:pt x="573" y="38"/>
                      <a:pt x="573" y="38"/>
                      <a:pt x="573" y="37"/>
                    </a:cubicBezTo>
                    <a:cubicBezTo>
                      <a:pt x="573" y="37"/>
                      <a:pt x="573" y="37"/>
                      <a:pt x="573" y="37"/>
                    </a:cubicBezTo>
                    <a:cubicBezTo>
                      <a:pt x="573" y="37"/>
                      <a:pt x="574" y="38"/>
                      <a:pt x="574" y="38"/>
                    </a:cubicBezTo>
                    <a:cubicBezTo>
                      <a:pt x="574" y="38"/>
                      <a:pt x="574" y="39"/>
                      <a:pt x="574" y="39"/>
                    </a:cubicBezTo>
                    <a:moveTo>
                      <a:pt x="172" y="27"/>
                    </a:moveTo>
                    <a:cubicBezTo>
                      <a:pt x="172" y="27"/>
                      <a:pt x="172" y="27"/>
                      <a:pt x="172" y="27"/>
                    </a:cubicBezTo>
                    <a:cubicBezTo>
                      <a:pt x="171" y="27"/>
                      <a:pt x="171" y="25"/>
                      <a:pt x="171" y="23"/>
                    </a:cubicBezTo>
                    <a:cubicBezTo>
                      <a:pt x="171" y="23"/>
                      <a:pt x="173" y="22"/>
                      <a:pt x="173" y="22"/>
                    </a:cubicBezTo>
                    <a:cubicBezTo>
                      <a:pt x="173" y="22"/>
                      <a:pt x="173" y="22"/>
                      <a:pt x="174" y="22"/>
                    </a:cubicBezTo>
                    <a:cubicBezTo>
                      <a:pt x="174" y="23"/>
                      <a:pt x="174" y="25"/>
                      <a:pt x="175" y="26"/>
                    </a:cubicBezTo>
                    <a:cubicBezTo>
                      <a:pt x="174" y="27"/>
                      <a:pt x="173" y="27"/>
                      <a:pt x="172" y="27"/>
                    </a:cubicBezTo>
                    <a:moveTo>
                      <a:pt x="453" y="17"/>
                    </a:moveTo>
                    <a:cubicBezTo>
                      <a:pt x="453" y="17"/>
                      <a:pt x="453" y="17"/>
                      <a:pt x="453" y="17"/>
                    </a:cubicBezTo>
                    <a:cubicBezTo>
                      <a:pt x="452" y="17"/>
                      <a:pt x="451" y="16"/>
                      <a:pt x="450" y="16"/>
                    </a:cubicBezTo>
                    <a:cubicBezTo>
                      <a:pt x="451" y="15"/>
                      <a:pt x="452" y="13"/>
                      <a:pt x="452" y="13"/>
                    </a:cubicBezTo>
                    <a:cubicBezTo>
                      <a:pt x="452" y="13"/>
                      <a:pt x="452" y="13"/>
                      <a:pt x="452" y="13"/>
                    </a:cubicBezTo>
                    <a:cubicBezTo>
                      <a:pt x="453" y="14"/>
                      <a:pt x="454" y="15"/>
                      <a:pt x="455" y="16"/>
                    </a:cubicBezTo>
                    <a:cubicBezTo>
                      <a:pt x="454" y="16"/>
                      <a:pt x="454" y="17"/>
                      <a:pt x="453" y="17"/>
                    </a:cubicBezTo>
                    <a:moveTo>
                      <a:pt x="141" y="22"/>
                    </a:moveTo>
                    <a:cubicBezTo>
                      <a:pt x="141" y="22"/>
                      <a:pt x="141" y="22"/>
                      <a:pt x="141" y="22"/>
                    </a:cubicBezTo>
                    <a:cubicBezTo>
                      <a:pt x="140" y="20"/>
                      <a:pt x="139" y="19"/>
                      <a:pt x="138" y="17"/>
                    </a:cubicBezTo>
                    <a:cubicBezTo>
                      <a:pt x="138" y="16"/>
                      <a:pt x="139" y="14"/>
                      <a:pt x="140" y="12"/>
                    </a:cubicBezTo>
                    <a:cubicBezTo>
                      <a:pt x="142" y="15"/>
                      <a:pt x="143" y="18"/>
                      <a:pt x="144" y="20"/>
                    </a:cubicBezTo>
                    <a:cubicBezTo>
                      <a:pt x="143" y="21"/>
                      <a:pt x="142" y="22"/>
                      <a:pt x="141" y="22"/>
                    </a:cubicBezTo>
                    <a:moveTo>
                      <a:pt x="544" y="6"/>
                    </a:moveTo>
                    <a:cubicBezTo>
                      <a:pt x="542" y="5"/>
                      <a:pt x="542" y="5"/>
                      <a:pt x="542" y="5"/>
                    </a:cubicBezTo>
                    <a:cubicBezTo>
                      <a:pt x="544" y="4"/>
                      <a:pt x="544" y="4"/>
                      <a:pt x="544" y="4"/>
                    </a:cubicBezTo>
                    <a:cubicBezTo>
                      <a:pt x="544" y="6"/>
                      <a:pt x="544" y="6"/>
                      <a:pt x="544" y="6"/>
                    </a:cubicBezTo>
                    <a:moveTo>
                      <a:pt x="616" y="0"/>
                    </a:moveTo>
                    <a:cubicBezTo>
                      <a:pt x="0" y="0"/>
                      <a:pt x="0" y="0"/>
                      <a:pt x="0" y="0"/>
                    </a:cubicBezTo>
                    <a:cubicBezTo>
                      <a:pt x="0" y="104"/>
                      <a:pt x="0" y="104"/>
                      <a:pt x="0" y="104"/>
                    </a:cubicBezTo>
                    <a:cubicBezTo>
                      <a:pt x="0" y="103"/>
                      <a:pt x="1" y="103"/>
                      <a:pt x="1" y="102"/>
                    </a:cubicBezTo>
                    <a:cubicBezTo>
                      <a:pt x="2" y="103"/>
                      <a:pt x="3" y="103"/>
                      <a:pt x="4" y="104"/>
                    </a:cubicBezTo>
                    <a:cubicBezTo>
                      <a:pt x="4" y="104"/>
                      <a:pt x="3" y="106"/>
                      <a:pt x="3" y="106"/>
                    </a:cubicBezTo>
                    <a:cubicBezTo>
                      <a:pt x="3" y="106"/>
                      <a:pt x="3" y="106"/>
                      <a:pt x="3" y="106"/>
                    </a:cubicBezTo>
                    <a:cubicBezTo>
                      <a:pt x="2" y="105"/>
                      <a:pt x="1" y="104"/>
                      <a:pt x="0" y="104"/>
                    </a:cubicBezTo>
                    <a:cubicBezTo>
                      <a:pt x="0" y="456"/>
                      <a:pt x="0" y="456"/>
                      <a:pt x="0" y="456"/>
                    </a:cubicBezTo>
                    <a:cubicBezTo>
                      <a:pt x="515" y="456"/>
                      <a:pt x="515" y="456"/>
                      <a:pt x="515" y="456"/>
                    </a:cubicBezTo>
                    <a:cubicBezTo>
                      <a:pt x="515" y="456"/>
                      <a:pt x="515" y="456"/>
                      <a:pt x="515" y="456"/>
                    </a:cubicBezTo>
                    <a:cubicBezTo>
                      <a:pt x="1" y="456"/>
                      <a:pt x="1" y="456"/>
                      <a:pt x="1" y="456"/>
                    </a:cubicBezTo>
                    <a:cubicBezTo>
                      <a:pt x="172" y="260"/>
                      <a:pt x="172" y="260"/>
                      <a:pt x="172" y="260"/>
                    </a:cubicBezTo>
                    <a:cubicBezTo>
                      <a:pt x="326" y="353"/>
                      <a:pt x="326" y="353"/>
                      <a:pt x="326" y="353"/>
                    </a:cubicBezTo>
                    <a:cubicBezTo>
                      <a:pt x="471" y="147"/>
                      <a:pt x="471" y="147"/>
                      <a:pt x="471" y="147"/>
                    </a:cubicBezTo>
                    <a:cubicBezTo>
                      <a:pt x="616" y="247"/>
                      <a:pt x="616" y="247"/>
                      <a:pt x="616" y="247"/>
                    </a:cubicBezTo>
                    <a:cubicBezTo>
                      <a:pt x="616" y="0"/>
                      <a:pt x="616" y="0"/>
                      <a:pt x="616" y="0"/>
                    </a:cubicBezTo>
                  </a:path>
                </a:pathLst>
              </a:custGeom>
              <a:solidFill>
                <a:srgbClr val="FCF9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92"/>
              <p:cNvSpPr>
                <a:spLocks noEditPoints="1"/>
              </p:cNvSpPr>
              <p:nvPr/>
            </p:nvSpPr>
            <p:spPr bwMode="auto">
              <a:xfrm>
                <a:off x="1624942" y="4387776"/>
                <a:ext cx="1722256" cy="1294816"/>
              </a:xfrm>
              <a:custGeom>
                <a:avLst/>
                <a:gdLst>
                  <a:gd name="T0" fmla="*/ 16 w 640"/>
                  <a:gd name="T1" fmla="*/ 477 h 480"/>
                  <a:gd name="T2" fmla="*/ 16 w 640"/>
                  <a:gd name="T3" fmla="*/ 474 h 480"/>
                  <a:gd name="T4" fmla="*/ 17 w 640"/>
                  <a:gd name="T5" fmla="*/ 475 h 480"/>
                  <a:gd name="T6" fmla="*/ 16 w 640"/>
                  <a:gd name="T7" fmla="*/ 477 h 480"/>
                  <a:gd name="T8" fmla="*/ 3 w 640"/>
                  <a:gd name="T9" fmla="*/ 273 h 480"/>
                  <a:gd name="T10" fmla="*/ 3 w 640"/>
                  <a:gd name="T11" fmla="*/ 271 h 480"/>
                  <a:gd name="T12" fmla="*/ 4 w 640"/>
                  <a:gd name="T13" fmla="*/ 272 h 480"/>
                  <a:gd name="T14" fmla="*/ 3 w 640"/>
                  <a:gd name="T15" fmla="*/ 273 h 480"/>
                  <a:gd name="T16" fmla="*/ 12 w 640"/>
                  <a:gd name="T17" fmla="*/ 116 h 480"/>
                  <a:gd name="T18" fmla="*/ 12 w 640"/>
                  <a:gd name="T19" fmla="*/ 12 h 480"/>
                  <a:gd name="T20" fmla="*/ 628 w 640"/>
                  <a:gd name="T21" fmla="*/ 12 h 480"/>
                  <a:gd name="T22" fmla="*/ 628 w 640"/>
                  <a:gd name="T23" fmla="*/ 259 h 480"/>
                  <a:gd name="T24" fmla="*/ 628 w 640"/>
                  <a:gd name="T25" fmla="*/ 468 h 480"/>
                  <a:gd name="T26" fmla="*/ 532 w 640"/>
                  <a:gd name="T27" fmla="*/ 468 h 480"/>
                  <a:gd name="T28" fmla="*/ 531 w 640"/>
                  <a:gd name="T29" fmla="*/ 472 h 480"/>
                  <a:gd name="T30" fmla="*/ 527 w 640"/>
                  <a:gd name="T31" fmla="*/ 468 h 480"/>
                  <a:gd name="T32" fmla="*/ 12 w 640"/>
                  <a:gd name="T33" fmla="*/ 468 h 480"/>
                  <a:gd name="T34" fmla="*/ 12 w 640"/>
                  <a:gd name="T35" fmla="*/ 116 h 480"/>
                  <a:gd name="T36" fmla="*/ 12 w 640"/>
                  <a:gd name="T37" fmla="*/ 116 h 480"/>
                  <a:gd name="T38" fmla="*/ 12 w 640"/>
                  <a:gd name="T39" fmla="*/ 116 h 480"/>
                  <a:gd name="T40" fmla="*/ 292 w 640"/>
                  <a:gd name="T41" fmla="*/ 8 h 480"/>
                  <a:gd name="T42" fmla="*/ 292 w 640"/>
                  <a:gd name="T43" fmla="*/ 8 h 480"/>
                  <a:gd name="T44" fmla="*/ 291 w 640"/>
                  <a:gd name="T45" fmla="*/ 6 h 480"/>
                  <a:gd name="T46" fmla="*/ 292 w 640"/>
                  <a:gd name="T47" fmla="*/ 5 h 480"/>
                  <a:gd name="T48" fmla="*/ 292 w 640"/>
                  <a:gd name="T49" fmla="*/ 5 h 480"/>
                  <a:gd name="T50" fmla="*/ 293 w 640"/>
                  <a:gd name="T51" fmla="*/ 6 h 480"/>
                  <a:gd name="T52" fmla="*/ 292 w 640"/>
                  <a:gd name="T53" fmla="*/ 8 h 480"/>
                  <a:gd name="T54" fmla="*/ 207 w 640"/>
                  <a:gd name="T55" fmla="*/ 8 h 480"/>
                  <a:gd name="T56" fmla="*/ 207 w 640"/>
                  <a:gd name="T57" fmla="*/ 6 h 480"/>
                  <a:gd name="T58" fmla="*/ 210 w 640"/>
                  <a:gd name="T59" fmla="*/ 4 h 480"/>
                  <a:gd name="T60" fmla="*/ 210 w 640"/>
                  <a:gd name="T61" fmla="*/ 4 h 480"/>
                  <a:gd name="T62" fmla="*/ 210 w 640"/>
                  <a:gd name="T63" fmla="*/ 6 h 480"/>
                  <a:gd name="T64" fmla="*/ 207 w 640"/>
                  <a:gd name="T65" fmla="*/ 8 h 480"/>
                  <a:gd name="T66" fmla="*/ 207 w 640"/>
                  <a:gd name="T67" fmla="*/ 8 h 480"/>
                  <a:gd name="T68" fmla="*/ 327 w 640"/>
                  <a:gd name="T69" fmla="*/ 4 h 480"/>
                  <a:gd name="T70" fmla="*/ 326 w 640"/>
                  <a:gd name="T71" fmla="*/ 2 h 480"/>
                  <a:gd name="T72" fmla="*/ 328 w 640"/>
                  <a:gd name="T73" fmla="*/ 2 h 480"/>
                  <a:gd name="T74" fmla="*/ 327 w 640"/>
                  <a:gd name="T75" fmla="*/ 4 h 480"/>
                  <a:gd name="T76" fmla="*/ 640 w 640"/>
                  <a:gd name="T77" fmla="*/ 0 h 480"/>
                  <a:gd name="T78" fmla="*/ 640 w 640"/>
                  <a:gd name="T79" fmla="*/ 0 h 480"/>
                  <a:gd name="T80" fmla="*/ 76 w 640"/>
                  <a:gd name="T81" fmla="*/ 0 h 480"/>
                  <a:gd name="T82" fmla="*/ 77 w 640"/>
                  <a:gd name="T83" fmla="*/ 1 h 480"/>
                  <a:gd name="T84" fmla="*/ 76 w 640"/>
                  <a:gd name="T85" fmla="*/ 3 h 480"/>
                  <a:gd name="T86" fmla="*/ 76 w 640"/>
                  <a:gd name="T87" fmla="*/ 0 h 480"/>
                  <a:gd name="T88" fmla="*/ 0 w 640"/>
                  <a:gd name="T89" fmla="*/ 0 h 480"/>
                  <a:gd name="T90" fmla="*/ 0 w 640"/>
                  <a:gd name="T91" fmla="*/ 480 h 480"/>
                  <a:gd name="T92" fmla="*/ 352 w 640"/>
                  <a:gd name="T93" fmla="*/ 480 h 480"/>
                  <a:gd name="T94" fmla="*/ 352 w 640"/>
                  <a:gd name="T95" fmla="*/ 479 h 480"/>
                  <a:gd name="T96" fmla="*/ 354 w 640"/>
                  <a:gd name="T97" fmla="*/ 479 h 480"/>
                  <a:gd name="T98" fmla="*/ 354 w 640"/>
                  <a:gd name="T99" fmla="*/ 480 h 480"/>
                  <a:gd name="T100" fmla="*/ 640 w 640"/>
                  <a:gd name="T101" fmla="*/ 480 h 480"/>
                  <a:gd name="T102" fmla="*/ 640 w 640"/>
                  <a:gd name="T103"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0" h="480">
                    <a:moveTo>
                      <a:pt x="16" y="477"/>
                    </a:moveTo>
                    <a:cubicBezTo>
                      <a:pt x="16" y="476"/>
                      <a:pt x="16" y="475"/>
                      <a:pt x="16" y="474"/>
                    </a:cubicBezTo>
                    <a:cubicBezTo>
                      <a:pt x="16" y="474"/>
                      <a:pt x="17" y="475"/>
                      <a:pt x="17" y="475"/>
                    </a:cubicBezTo>
                    <a:cubicBezTo>
                      <a:pt x="17" y="476"/>
                      <a:pt x="17" y="476"/>
                      <a:pt x="16" y="477"/>
                    </a:cubicBezTo>
                    <a:moveTo>
                      <a:pt x="3" y="273"/>
                    </a:moveTo>
                    <a:cubicBezTo>
                      <a:pt x="3" y="271"/>
                      <a:pt x="3" y="271"/>
                      <a:pt x="3" y="271"/>
                    </a:cubicBezTo>
                    <a:cubicBezTo>
                      <a:pt x="4" y="272"/>
                      <a:pt x="4" y="272"/>
                      <a:pt x="4" y="272"/>
                    </a:cubicBezTo>
                    <a:cubicBezTo>
                      <a:pt x="3" y="273"/>
                      <a:pt x="3" y="273"/>
                      <a:pt x="3" y="273"/>
                    </a:cubicBezTo>
                    <a:moveTo>
                      <a:pt x="12" y="116"/>
                    </a:moveTo>
                    <a:cubicBezTo>
                      <a:pt x="12" y="12"/>
                      <a:pt x="12" y="12"/>
                      <a:pt x="12" y="12"/>
                    </a:cubicBezTo>
                    <a:cubicBezTo>
                      <a:pt x="628" y="12"/>
                      <a:pt x="628" y="12"/>
                      <a:pt x="628" y="12"/>
                    </a:cubicBezTo>
                    <a:cubicBezTo>
                      <a:pt x="628" y="259"/>
                      <a:pt x="628" y="259"/>
                      <a:pt x="628" y="259"/>
                    </a:cubicBezTo>
                    <a:cubicBezTo>
                      <a:pt x="628" y="468"/>
                      <a:pt x="628" y="468"/>
                      <a:pt x="628" y="468"/>
                    </a:cubicBezTo>
                    <a:cubicBezTo>
                      <a:pt x="532" y="468"/>
                      <a:pt x="532" y="468"/>
                      <a:pt x="532" y="468"/>
                    </a:cubicBezTo>
                    <a:cubicBezTo>
                      <a:pt x="532" y="469"/>
                      <a:pt x="531" y="471"/>
                      <a:pt x="531" y="472"/>
                    </a:cubicBezTo>
                    <a:cubicBezTo>
                      <a:pt x="529" y="470"/>
                      <a:pt x="528" y="469"/>
                      <a:pt x="527" y="468"/>
                    </a:cubicBezTo>
                    <a:cubicBezTo>
                      <a:pt x="12" y="468"/>
                      <a:pt x="12" y="468"/>
                      <a:pt x="12" y="468"/>
                    </a:cubicBezTo>
                    <a:cubicBezTo>
                      <a:pt x="12" y="116"/>
                      <a:pt x="12" y="116"/>
                      <a:pt x="12" y="116"/>
                    </a:cubicBezTo>
                    <a:cubicBezTo>
                      <a:pt x="12" y="116"/>
                      <a:pt x="12" y="116"/>
                      <a:pt x="12" y="116"/>
                    </a:cubicBezTo>
                    <a:cubicBezTo>
                      <a:pt x="12" y="116"/>
                      <a:pt x="12" y="116"/>
                      <a:pt x="12" y="116"/>
                    </a:cubicBezTo>
                    <a:moveTo>
                      <a:pt x="292" y="8"/>
                    </a:moveTo>
                    <a:cubicBezTo>
                      <a:pt x="292" y="8"/>
                      <a:pt x="292" y="8"/>
                      <a:pt x="292" y="8"/>
                    </a:cubicBezTo>
                    <a:cubicBezTo>
                      <a:pt x="291" y="7"/>
                      <a:pt x="291" y="7"/>
                      <a:pt x="291" y="6"/>
                    </a:cubicBezTo>
                    <a:cubicBezTo>
                      <a:pt x="291" y="6"/>
                      <a:pt x="291" y="5"/>
                      <a:pt x="292" y="5"/>
                    </a:cubicBezTo>
                    <a:cubicBezTo>
                      <a:pt x="292" y="5"/>
                      <a:pt x="292" y="5"/>
                      <a:pt x="292" y="5"/>
                    </a:cubicBezTo>
                    <a:cubicBezTo>
                      <a:pt x="292" y="5"/>
                      <a:pt x="293" y="6"/>
                      <a:pt x="293" y="6"/>
                    </a:cubicBezTo>
                    <a:cubicBezTo>
                      <a:pt x="293" y="7"/>
                      <a:pt x="292" y="8"/>
                      <a:pt x="292" y="8"/>
                    </a:cubicBezTo>
                    <a:moveTo>
                      <a:pt x="207" y="8"/>
                    </a:moveTo>
                    <a:cubicBezTo>
                      <a:pt x="207" y="8"/>
                      <a:pt x="207" y="6"/>
                      <a:pt x="207" y="6"/>
                    </a:cubicBezTo>
                    <a:cubicBezTo>
                      <a:pt x="208" y="5"/>
                      <a:pt x="209" y="5"/>
                      <a:pt x="210" y="4"/>
                    </a:cubicBezTo>
                    <a:cubicBezTo>
                      <a:pt x="210" y="4"/>
                      <a:pt x="210" y="4"/>
                      <a:pt x="210" y="4"/>
                    </a:cubicBezTo>
                    <a:cubicBezTo>
                      <a:pt x="210" y="4"/>
                      <a:pt x="210" y="6"/>
                      <a:pt x="210" y="6"/>
                    </a:cubicBezTo>
                    <a:cubicBezTo>
                      <a:pt x="209" y="7"/>
                      <a:pt x="208" y="7"/>
                      <a:pt x="207" y="8"/>
                    </a:cubicBezTo>
                    <a:cubicBezTo>
                      <a:pt x="207" y="8"/>
                      <a:pt x="207" y="8"/>
                      <a:pt x="207" y="8"/>
                    </a:cubicBezTo>
                    <a:moveTo>
                      <a:pt x="327" y="4"/>
                    </a:moveTo>
                    <a:cubicBezTo>
                      <a:pt x="326" y="2"/>
                      <a:pt x="326" y="2"/>
                      <a:pt x="326" y="2"/>
                    </a:cubicBezTo>
                    <a:cubicBezTo>
                      <a:pt x="328" y="2"/>
                      <a:pt x="328" y="2"/>
                      <a:pt x="328" y="2"/>
                    </a:cubicBezTo>
                    <a:cubicBezTo>
                      <a:pt x="327" y="4"/>
                      <a:pt x="327" y="4"/>
                      <a:pt x="327" y="4"/>
                    </a:cubicBezTo>
                    <a:moveTo>
                      <a:pt x="640" y="0"/>
                    </a:moveTo>
                    <a:cubicBezTo>
                      <a:pt x="640" y="0"/>
                      <a:pt x="640" y="0"/>
                      <a:pt x="640" y="0"/>
                    </a:cubicBezTo>
                    <a:cubicBezTo>
                      <a:pt x="76" y="0"/>
                      <a:pt x="76" y="0"/>
                      <a:pt x="76" y="0"/>
                    </a:cubicBezTo>
                    <a:cubicBezTo>
                      <a:pt x="76" y="0"/>
                      <a:pt x="77" y="1"/>
                      <a:pt x="77" y="1"/>
                    </a:cubicBezTo>
                    <a:cubicBezTo>
                      <a:pt x="77" y="1"/>
                      <a:pt x="77" y="2"/>
                      <a:pt x="76" y="3"/>
                    </a:cubicBezTo>
                    <a:cubicBezTo>
                      <a:pt x="76" y="2"/>
                      <a:pt x="76" y="1"/>
                      <a:pt x="76" y="0"/>
                    </a:cubicBezTo>
                    <a:cubicBezTo>
                      <a:pt x="0" y="0"/>
                      <a:pt x="0" y="0"/>
                      <a:pt x="0" y="0"/>
                    </a:cubicBezTo>
                    <a:cubicBezTo>
                      <a:pt x="0" y="480"/>
                      <a:pt x="0" y="480"/>
                      <a:pt x="0" y="480"/>
                    </a:cubicBezTo>
                    <a:cubicBezTo>
                      <a:pt x="352" y="480"/>
                      <a:pt x="352" y="480"/>
                      <a:pt x="352" y="480"/>
                    </a:cubicBezTo>
                    <a:cubicBezTo>
                      <a:pt x="352" y="480"/>
                      <a:pt x="352" y="479"/>
                      <a:pt x="352" y="479"/>
                    </a:cubicBezTo>
                    <a:cubicBezTo>
                      <a:pt x="353" y="479"/>
                      <a:pt x="353" y="479"/>
                      <a:pt x="354" y="479"/>
                    </a:cubicBezTo>
                    <a:cubicBezTo>
                      <a:pt x="354" y="480"/>
                      <a:pt x="354" y="480"/>
                      <a:pt x="354" y="480"/>
                    </a:cubicBezTo>
                    <a:cubicBezTo>
                      <a:pt x="640" y="480"/>
                      <a:pt x="640" y="480"/>
                      <a:pt x="640" y="480"/>
                    </a:cubicBezTo>
                    <a:cubicBezTo>
                      <a:pt x="640" y="0"/>
                      <a:pt x="640" y="0"/>
                      <a:pt x="640" y="0"/>
                    </a:cubicBezTo>
                  </a:path>
                </a:pathLst>
              </a:custGeom>
              <a:solidFill>
                <a:srgbClr val="E1DE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7" name="Rectangle 93"/>
              <p:cNvSpPr>
                <a:spLocks noChangeArrowheads="1"/>
              </p:cNvSpPr>
              <p:nvPr/>
            </p:nvSpPr>
            <p:spPr bwMode="auto">
              <a:xfrm>
                <a:off x="1624942" y="1588174"/>
                <a:ext cx="1722256" cy="214969"/>
              </a:xfrm>
              <a:prstGeom prst="rect">
                <a:avLst/>
              </a:prstGeom>
              <a:solidFill>
                <a:schemeClr val="accent2"/>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8" name="Rectangle 94"/>
              <p:cNvSpPr>
                <a:spLocks noChangeArrowheads="1"/>
              </p:cNvSpPr>
              <p:nvPr/>
            </p:nvSpPr>
            <p:spPr bwMode="auto">
              <a:xfrm>
                <a:off x="1624942" y="1588174"/>
                <a:ext cx="1722256" cy="214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9" name="Rectangle 95"/>
              <p:cNvSpPr>
                <a:spLocks noChangeArrowheads="1"/>
              </p:cNvSpPr>
              <p:nvPr/>
            </p:nvSpPr>
            <p:spPr bwMode="auto">
              <a:xfrm>
                <a:off x="1624942" y="3095461"/>
                <a:ext cx="1722256" cy="217470"/>
              </a:xfrm>
              <a:prstGeom prst="rect">
                <a:avLst/>
              </a:prstGeom>
              <a:solidFill>
                <a:srgbClr val="E5E5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0" name="Rectangle 96"/>
              <p:cNvSpPr>
                <a:spLocks noChangeArrowheads="1"/>
              </p:cNvSpPr>
              <p:nvPr/>
            </p:nvSpPr>
            <p:spPr bwMode="auto">
              <a:xfrm>
                <a:off x="1624942" y="3095461"/>
                <a:ext cx="1722256" cy="21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1" name="Rectangle 97"/>
              <p:cNvSpPr>
                <a:spLocks noChangeArrowheads="1"/>
              </p:cNvSpPr>
              <p:nvPr/>
            </p:nvSpPr>
            <p:spPr bwMode="auto">
              <a:xfrm>
                <a:off x="4424544" y="4992691"/>
                <a:ext cx="1722256" cy="214969"/>
              </a:xfrm>
              <a:prstGeom prst="rect">
                <a:avLst/>
              </a:prstGeom>
              <a:solidFill>
                <a:srgbClr val="E5E5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 name="Rectangle 98"/>
              <p:cNvSpPr>
                <a:spLocks noChangeArrowheads="1"/>
              </p:cNvSpPr>
              <p:nvPr/>
            </p:nvSpPr>
            <p:spPr bwMode="auto">
              <a:xfrm>
                <a:off x="4424544" y="4992691"/>
                <a:ext cx="1722256" cy="214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 name="Rectangle 99"/>
              <p:cNvSpPr>
                <a:spLocks noChangeArrowheads="1"/>
              </p:cNvSpPr>
              <p:nvPr/>
            </p:nvSpPr>
            <p:spPr bwMode="auto">
              <a:xfrm>
                <a:off x="1624942" y="5682593"/>
                <a:ext cx="1722256" cy="214969"/>
              </a:xfrm>
              <a:prstGeom prst="rect">
                <a:avLst/>
              </a:prstGeom>
              <a:solidFill>
                <a:srgbClr val="E5E5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4" name="Rectangle 100"/>
              <p:cNvSpPr>
                <a:spLocks noChangeArrowheads="1"/>
              </p:cNvSpPr>
              <p:nvPr/>
            </p:nvSpPr>
            <p:spPr bwMode="auto">
              <a:xfrm>
                <a:off x="1624942" y="5682593"/>
                <a:ext cx="1722256" cy="214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9" name="Freeform 1064"/>
              <p:cNvSpPr/>
              <p:nvPr/>
            </p:nvSpPr>
            <p:spPr bwMode="auto">
              <a:xfrm>
                <a:off x="1702432" y="4227801"/>
                <a:ext cx="57493" cy="104985"/>
              </a:xfrm>
              <a:custGeom>
                <a:avLst/>
                <a:gdLst>
                  <a:gd name="T0" fmla="*/ 0 w 23"/>
                  <a:gd name="T1" fmla="*/ 42 h 42"/>
                  <a:gd name="T2" fmla="*/ 0 w 23"/>
                  <a:gd name="T3" fmla="*/ 0 h 42"/>
                  <a:gd name="T4" fmla="*/ 5 w 23"/>
                  <a:gd name="T5" fmla="*/ 0 h 42"/>
                  <a:gd name="T6" fmla="*/ 5 w 23"/>
                  <a:gd name="T7" fmla="*/ 36 h 42"/>
                  <a:gd name="T8" fmla="*/ 23 w 23"/>
                  <a:gd name="T9" fmla="*/ 36 h 42"/>
                  <a:gd name="T10" fmla="*/ 23 w 23"/>
                  <a:gd name="T11" fmla="*/ 42 h 42"/>
                  <a:gd name="T12" fmla="*/ 0 w 23"/>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23" h="42">
                    <a:moveTo>
                      <a:pt x="0" y="42"/>
                    </a:moveTo>
                    <a:lnTo>
                      <a:pt x="0" y="0"/>
                    </a:lnTo>
                    <a:lnTo>
                      <a:pt x="5" y="0"/>
                    </a:lnTo>
                    <a:lnTo>
                      <a:pt x="5" y="36"/>
                    </a:lnTo>
                    <a:lnTo>
                      <a:pt x="23" y="36"/>
                    </a:lnTo>
                    <a:lnTo>
                      <a:pt x="23" y="42"/>
                    </a:lnTo>
                    <a:lnTo>
                      <a:pt x="0" y="4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0" name="Freeform 1065"/>
              <p:cNvSpPr>
                <a:spLocks noEditPoints="1"/>
              </p:cNvSpPr>
              <p:nvPr/>
            </p:nvSpPr>
            <p:spPr bwMode="auto">
              <a:xfrm>
                <a:off x="1772422" y="4255298"/>
                <a:ext cx="64991" cy="77490"/>
              </a:xfrm>
              <a:custGeom>
                <a:avLst/>
                <a:gdLst>
                  <a:gd name="T0" fmla="*/ 24 w 24"/>
                  <a:gd name="T1" fmla="*/ 15 h 29"/>
                  <a:gd name="T2" fmla="*/ 12 w 24"/>
                  <a:gd name="T3" fmla="*/ 29 h 29"/>
                  <a:gd name="T4" fmla="*/ 0 w 24"/>
                  <a:gd name="T5" fmla="*/ 15 h 29"/>
                  <a:gd name="T6" fmla="*/ 12 w 24"/>
                  <a:gd name="T7" fmla="*/ 0 h 29"/>
                  <a:gd name="T8" fmla="*/ 24 w 24"/>
                  <a:gd name="T9" fmla="*/ 15 h 29"/>
                  <a:gd name="T10" fmla="*/ 19 w 24"/>
                  <a:gd name="T11" fmla="*/ 15 h 29"/>
                  <a:gd name="T12" fmla="*/ 12 w 24"/>
                  <a:gd name="T13" fmla="*/ 5 h 29"/>
                  <a:gd name="T14" fmla="*/ 5 w 24"/>
                  <a:gd name="T15" fmla="*/ 15 h 29"/>
                  <a:gd name="T16" fmla="*/ 12 w 24"/>
                  <a:gd name="T17" fmla="*/ 25 h 29"/>
                  <a:gd name="T18" fmla="*/ 19 w 24"/>
                  <a:gd name="T1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9">
                    <a:moveTo>
                      <a:pt x="24" y="15"/>
                    </a:moveTo>
                    <a:cubicBezTo>
                      <a:pt x="24" y="24"/>
                      <a:pt x="22" y="29"/>
                      <a:pt x="12" y="29"/>
                    </a:cubicBezTo>
                    <a:cubicBezTo>
                      <a:pt x="3" y="29"/>
                      <a:pt x="0" y="24"/>
                      <a:pt x="0" y="15"/>
                    </a:cubicBezTo>
                    <a:cubicBezTo>
                      <a:pt x="0" y="5"/>
                      <a:pt x="3" y="0"/>
                      <a:pt x="12" y="0"/>
                    </a:cubicBezTo>
                    <a:cubicBezTo>
                      <a:pt x="21" y="0"/>
                      <a:pt x="24" y="5"/>
                      <a:pt x="24" y="15"/>
                    </a:cubicBezTo>
                    <a:close/>
                    <a:moveTo>
                      <a:pt x="19" y="15"/>
                    </a:moveTo>
                    <a:cubicBezTo>
                      <a:pt x="19" y="8"/>
                      <a:pt x="17" y="5"/>
                      <a:pt x="12" y="5"/>
                    </a:cubicBezTo>
                    <a:cubicBezTo>
                      <a:pt x="7" y="5"/>
                      <a:pt x="5" y="8"/>
                      <a:pt x="5" y="15"/>
                    </a:cubicBezTo>
                    <a:cubicBezTo>
                      <a:pt x="5" y="22"/>
                      <a:pt x="6" y="25"/>
                      <a:pt x="12" y="25"/>
                    </a:cubicBezTo>
                    <a:cubicBezTo>
                      <a:pt x="18" y="25"/>
                      <a:pt x="19" y="21"/>
                      <a:pt x="19"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1" name="Freeform 1066"/>
              <p:cNvSpPr/>
              <p:nvPr/>
            </p:nvSpPr>
            <p:spPr bwMode="auto">
              <a:xfrm>
                <a:off x="1854909" y="4255298"/>
                <a:ext cx="39994" cy="77490"/>
              </a:xfrm>
              <a:custGeom>
                <a:avLst/>
                <a:gdLst>
                  <a:gd name="T0" fmla="*/ 0 w 15"/>
                  <a:gd name="T1" fmla="*/ 1 h 29"/>
                  <a:gd name="T2" fmla="*/ 6 w 15"/>
                  <a:gd name="T3" fmla="*/ 1 h 29"/>
                  <a:gd name="T4" fmla="*/ 6 w 15"/>
                  <a:gd name="T5" fmla="*/ 4 h 29"/>
                  <a:gd name="T6" fmla="*/ 15 w 15"/>
                  <a:gd name="T7" fmla="*/ 0 h 29"/>
                  <a:gd name="T8" fmla="*/ 15 w 15"/>
                  <a:gd name="T9" fmla="*/ 6 h 29"/>
                  <a:gd name="T10" fmla="*/ 6 w 15"/>
                  <a:gd name="T11" fmla="*/ 9 h 29"/>
                  <a:gd name="T12" fmla="*/ 6 w 15"/>
                  <a:gd name="T13" fmla="*/ 29 h 29"/>
                  <a:gd name="T14" fmla="*/ 0 w 15"/>
                  <a:gd name="T15" fmla="*/ 29 h 29"/>
                  <a:gd name="T16" fmla="*/ 0 w 15"/>
                  <a:gd name="T17"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9">
                    <a:moveTo>
                      <a:pt x="0" y="1"/>
                    </a:moveTo>
                    <a:cubicBezTo>
                      <a:pt x="6" y="1"/>
                      <a:pt x="6" y="1"/>
                      <a:pt x="6" y="1"/>
                    </a:cubicBezTo>
                    <a:cubicBezTo>
                      <a:pt x="6" y="4"/>
                      <a:pt x="6" y="4"/>
                      <a:pt x="6" y="4"/>
                    </a:cubicBezTo>
                    <a:cubicBezTo>
                      <a:pt x="6" y="4"/>
                      <a:pt x="10" y="1"/>
                      <a:pt x="15" y="0"/>
                    </a:cubicBezTo>
                    <a:cubicBezTo>
                      <a:pt x="15" y="6"/>
                      <a:pt x="15" y="6"/>
                      <a:pt x="15" y="6"/>
                    </a:cubicBezTo>
                    <a:cubicBezTo>
                      <a:pt x="10" y="7"/>
                      <a:pt x="6" y="9"/>
                      <a:pt x="6" y="9"/>
                    </a:cubicBezTo>
                    <a:cubicBezTo>
                      <a:pt x="6" y="29"/>
                      <a:pt x="6" y="29"/>
                      <a:pt x="6" y="29"/>
                    </a:cubicBezTo>
                    <a:cubicBezTo>
                      <a:pt x="0" y="29"/>
                      <a:pt x="0" y="29"/>
                      <a:pt x="0" y="29"/>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2" name="Freeform 1067"/>
              <p:cNvSpPr>
                <a:spLocks noEditPoints="1"/>
              </p:cNvSpPr>
              <p:nvPr/>
            </p:nvSpPr>
            <p:spPr bwMode="auto">
              <a:xfrm>
                <a:off x="1904902" y="4255298"/>
                <a:ext cx="64991" cy="77490"/>
              </a:xfrm>
              <a:custGeom>
                <a:avLst/>
                <a:gdLst>
                  <a:gd name="T0" fmla="*/ 23 w 24"/>
                  <a:gd name="T1" fmla="*/ 24 h 29"/>
                  <a:gd name="T2" fmla="*/ 23 w 24"/>
                  <a:gd name="T3" fmla="*/ 28 h 29"/>
                  <a:gd name="T4" fmla="*/ 12 w 24"/>
                  <a:gd name="T5" fmla="*/ 29 h 29"/>
                  <a:gd name="T6" fmla="*/ 0 w 24"/>
                  <a:gd name="T7" fmla="*/ 15 h 29"/>
                  <a:gd name="T8" fmla="*/ 12 w 24"/>
                  <a:gd name="T9" fmla="*/ 0 h 29"/>
                  <a:gd name="T10" fmla="*/ 24 w 24"/>
                  <a:gd name="T11" fmla="*/ 13 h 29"/>
                  <a:gd name="T12" fmla="*/ 24 w 24"/>
                  <a:gd name="T13" fmla="*/ 17 h 29"/>
                  <a:gd name="T14" fmla="*/ 6 w 24"/>
                  <a:gd name="T15" fmla="*/ 17 h 29"/>
                  <a:gd name="T16" fmla="*/ 13 w 24"/>
                  <a:gd name="T17" fmla="*/ 25 h 29"/>
                  <a:gd name="T18" fmla="*/ 23 w 24"/>
                  <a:gd name="T19" fmla="*/ 24 h 29"/>
                  <a:gd name="T20" fmla="*/ 19 w 24"/>
                  <a:gd name="T21" fmla="*/ 13 h 29"/>
                  <a:gd name="T22" fmla="*/ 12 w 24"/>
                  <a:gd name="T23" fmla="*/ 5 h 29"/>
                  <a:gd name="T24" fmla="*/ 6 w 24"/>
                  <a:gd name="T25" fmla="*/ 13 h 29"/>
                  <a:gd name="T26" fmla="*/ 19 w 24"/>
                  <a:gd name="T27"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9">
                    <a:moveTo>
                      <a:pt x="23" y="24"/>
                    </a:moveTo>
                    <a:cubicBezTo>
                      <a:pt x="23" y="28"/>
                      <a:pt x="23" y="28"/>
                      <a:pt x="23" y="28"/>
                    </a:cubicBezTo>
                    <a:cubicBezTo>
                      <a:pt x="23" y="28"/>
                      <a:pt x="17" y="29"/>
                      <a:pt x="12" y="29"/>
                    </a:cubicBezTo>
                    <a:cubicBezTo>
                      <a:pt x="3" y="29"/>
                      <a:pt x="0" y="25"/>
                      <a:pt x="0" y="15"/>
                    </a:cubicBezTo>
                    <a:cubicBezTo>
                      <a:pt x="0" y="5"/>
                      <a:pt x="5" y="0"/>
                      <a:pt x="12" y="0"/>
                    </a:cubicBezTo>
                    <a:cubicBezTo>
                      <a:pt x="20" y="0"/>
                      <a:pt x="24" y="4"/>
                      <a:pt x="24" y="13"/>
                    </a:cubicBezTo>
                    <a:cubicBezTo>
                      <a:pt x="24" y="17"/>
                      <a:pt x="24" y="17"/>
                      <a:pt x="24" y="17"/>
                    </a:cubicBezTo>
                    <a:cubicBezTo>
                      <a:pt x="6" y="17"/>
                      <a:pt x="6" y="17"/>
                      <a:pt x="6" y="17"/>
                    </a:cubicBezTo>
                    <a:cubicBezTo>
                      <a:pt x="6" y="22"/>
                      <a:pt x="8" y="25"/>
                      <a:pt x="13" y="25"/>
                    </a:cubicBezTo>
                    <a:cubicBezTo>
                      <a:pt x="17" y="25"/>
                      <a:pt x="23" y="24"/>
                      <a:pt x="23" y="24"/>
                    </a:cubicBezTo>
                    <a:moveTo>
                      <a:pt x="19" y="13"/>
                    </a:moveTo>
                    <a:cubicBezTo>
                      <a:pt x="19" y="7"/>
                      <a:pt x="17" y="5"/>
                      <a:pt x="12" y="5"/>
                    </a:cubicBezTo>
                    <a:cubicBezTo>
                      <a:pt x="8" y="5"/>
                      <a:pt x="6" y="7"/>
                      <a:pt x="6" y="13"/>
                    </a:cubicBezTo>
                    <a:cubicBezTo>
                      <a:pt x="19" y="13"/>
                      <a:pt x="19" y="13"/>
                      <a:pt x="19" y="1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3" name="Freeform 1068"/>
              <p:cNvSpPr/>
              <p:nvPr/>
            </p:nvSpPr>
            <p:spPr bwMode="auto">
              <a:xfrm>
                <a:off x="1987391" y="4255298"/>
                <a:ext cx="104985" cy="77490"/>
              </a:xfrm>
              <a:custGeom>
                <a:avLst/>
                <a:gdLst>
                  <a:gd name="T0" fmla="*/ 0 w 39"/>
                  <a:gd name="T1" fmla="*/ 29 h 29"/>
                  <a:gd name="T2" fmla="*/ 0 w 39"/>
                  <a:gd name="T3" fmla="*/ 1 h 29"/>
                  <a:gd name="T4" fmla="*/ 5 w 39"/>
                  <a:gd name="T5" fmla="*/ 1 h 29"/>
                  <a:gd name="T6" fmla="*/ 5 w 39"/>
                  <a:gd name="T7" fmla="*/ 3 h 29"/>
                  <a:gd name="T8" fmla="*/ 11 w 39"/>
                  <a:gd name="T9" fmla="*/ 1 h 29"/>
                  <a:gd name="T10" fmla="*/ 14 w 39"/>
                  <a:gd name="T11" fmla="*/ 0 h 29"/>
                  <a:gd name="T12" fmla="*/ 20 w 39"/>
                  <a:gd name="T13" fmla="*/ 3 h 29"/>
                  <a:gd name="T14" fmla="*/ 30 w 39"/>
                  <a:gd name="T15" fmla="*/ 0 h 29"/>
                  <a:gd name="T16" fmla="*/ 39 w 39"/>
                  <a:gd name="T17" fmla="*/ 14 h 29"/>
                  <a:gd name="T18" fmla="*/ 39 w 39"/>
                  <a:gd name="T19" fmla="*/ 29 h 29"/>
                  <a:gd name="T20" fmla="*/ 34 w 39"/>
                  <a:gd name="T21" fmla="*/ 29 h 29"/>
                  <a:gd name="T22" fmla="*/ 34 w 39"/>
                  <a:gd name="T23" fmla="*/ 16 h 29"/>
                  <a:gd name="T24" fmla="*/ 29 w 39"/>
                  <a:gd name="T25" fmla="*/ 5 h 29"/>
                  <a:gd name="T26" fmla="*/ 22 w 39"/>
                  <a:gd name="T27" fmla="*/ 7 h 29"/>
                  <a:gd name="T28" fmla="*/ 22 w 39"/>
                  <a:gd name="T29" fmla="*/ 14 h 29"/>
                  <a:gd name="T30" fmla="*/ 22 w 39"/>
                  <a:gd name="T31" fmla="*/ 29 h 29"/>
                  <a:gd name="T32" fmla="*/ 17 w 39"/>
                  <a:gd name="T33" fmla="*/ 29 h 29"/>
                  <a:gd name="T34" fmla="*/ 17 w 39"/>
                  <a:gd name="T35" fmla="*/ 14 h 29"/>
                  <a:gd name="T36" fmla="*/ 12 w 39"/>
                  <a:gd name="T37" fmla="*/ 5 h 29"/>
                  <a:gd name="T38" fmla="*/ 5 w 39"/>
                  <a:gd name="T39" fmla="*/ 7 h 29"/>
                  <a:gd name="T40" fmla="*/ 5 w 39"/>
                  <a:gd name="T41" fmla="*/ 29 h 29"/>
                  <a:gd name="T42" fmla="*/ 0 w 39"/>
                  <a:gd name="T43"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29">
                    <a:moveTo>
                      <a:pt x="0" y="29"/>
                    </a:moveTo>
                    <a:cubicBezTo>
                      <a:pt x="0" y="1"/>
                      <a:pt x="0" y="1"/>
                      <a:pt x="0" y="1"/>
                    </a:cubicBezTo>
                    <a:cubicBezTo>
                      <a:pt x="5" y="1"/>
                      <a:pt x="5" y="1"/>
                      <a:pt x="5" y="1"/>
                    </a:cubicBezTo>
                    <a:cubicBezTo>
                      <a:pt x="5" y="3"/>
                      <a:pt x="5" y="3"/>
                      <a:pt x="5" y="3"/>
                    </a:cubicBezTo>
                    <a:cubicBezTo>
                      <a:pt x="5" y="3"/>
                      <a:pt x="8" y="1"/>
                      <a:pt x="11" y="1"/>
                    </a:cubicBezTo>
                    <a:cubicBezTo>
                      <a:pt x="12" y="0"/>
                      <a:pt x="13" y="0"/>
                      <a:pt x="14" y="0"/>
                    </a:cubicBezTo>
                    <a:cubicBezTo>
                      <a:pt x="17" y="0"/>
                      <a:pt x="18" y="1"/>
                      <a:pt x="20" y="3"/>
                    </a:cubicBezTo>
                    <a:cubicBezTo>
                      <a:pt x="22" y="2"/>
                      <a:pt x="26" y="0"/>
                      <a:pt x="30" y="0"/>
                    </a:cubicBezTo>
                    <a:cubicBezTo>
                      <a:pt x="37" y="0"/>
                      <a:pt x="39" y="4"/>
                      <a:pt x="39" y="14"/>
                    </a:cubicBezTo>
                    <a:cubicBezTo>
                      <a:pt x="39" y="29"/>
                      <a:pt x="39" y="29"/>
                      <a:pt x="39" y="29"/>
                    </a:cubicBezTo>
                    <a:cubicBezTo>
                      <a:pt x="34" y="29"/>
                      <a:pt x="34" y="29"/>
                      <a:pt x="34" y="29"/>
                    </a:cubicBezTo>
                    <a:cubicBezTo>
                      <a:pt x="34" y="16"/>
                      <a:pt x="34" y="16"/>
                      <a:pt x="34" y="16"/>
                    </a:cubicBezTo>
                    <a:cubicBezTo>
                      <a:pt x="34" y="8"/>
                      <a:pt x="34" y="5"/>
                      <a:pt x="29" y="5"/>
                    </a:cubicBezTo>
                    <a:cubicBezTo>
                      <a:pt x="25" y="5"/>
                      <a:pt x="22" y="7"/>
                      <a:pt x="22" y="7"/>
                    </a:cubicBezTo>
                    <a:cubicBezTo>
                      <a:pt x="22" y="8"/>
                      <a:pt x="22" y="11"/>
                      <a:pt x="22" y="14"/>
                    </a:cubicBezTo>
                    <a:cubicBezTo>
                      <a:pt x="22" y="29"/>
                      <a:pt x="22" y="29"/>
                      <a:pt x="22" y="29"/>
                    </a:cubicBezTo>
                    <a:cubicBezTo>
                      <a:pt x="17" y="29"/>
                      <a:pt x="17" y="29"/>
                      <a:pt x="17" y="29"/>
                    </a:cubicBezTo>
                    <a:cubicBezTo>
                      <a:pt x="17" y="14"/>
                      <a:pt x="17" y="14"/>
                      <a:pt x="17" y="14"/>
                    </a:cubicBezTo>
                    <a:cubicBezTo>
                      <a:pt x="17" y="8"/>
                      <a:pt x="16" y="5"/>
                      <a:pt x="12" y="5"/>
                    </a:cubicBezTo>
                    <a:cubicBezTo>
                      <a:pt x="9" y="5"/>
                      <a:pt x="5" y="7"/>
                      <a:pt x="5" y="7"/>
                    </a:cubicBezTo>
                    <a:cubicBezTo>
                      <a:pt x="5" y="29"/>
                      <a:pt x="5" y="29"/>
                      <a:pt x="5" y="29"/>
                    </a:cubicBezTo>
                    <a:cubicBezTo>
                      <a:pt x="0" y="29"/>
                      <a:pt x="0" y="29"/>
                      <a:pt x="0" y="29"/>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4" name="Freeform 1069"/>
              <p:cNvSpPr>
                <a:spLocks noEditPoints="1"/>
              </p:cNvSpPr>
              <p:nvPr/>
            </p:nvSpPr>
            <p:spPr bwMode="auto">
              <a:xfrm>
                <a:off x="2152368" y="4227801"/>
                <a:ext cx="12499" cy="104985"/>
              </a:xfrm>
              <a:custGeom>
                <a:avLst/>
                <a:gdLst>
                  <a:gd name="T0" fmla="*/ 0 w 5"/>
                  <a:gd name="T1" fmla="*/ 0 h 42"/>
                  <a:gd name="T2" fmla="*/ 5 w 5"/>
                  <a:gd name="T3" fmla="*/ 0 h 42"/>
                  <a:gd name="T4" fmla="*/ 5 w 5"/>
                  <a:gd name="T5" fmla="*/ 5 h 42"/>
                  <a:gd name="T6" fmla="*/ 0 w 5"/>
                  <a:gd name="T7" fmla="*/ 5 h 42"/>
                  <a:gd name="T8" fmla="*/ 0 w 5"/>
                  <a:gd name="T9" fmla="*/ 0 h 42"/>
                  <a:gd name="T10" fmla="*/ 0 w 5"/>
                  <a:gd name="T11" fmla="*/ 12 h 42"/>
                  <a:gd name="T12" fmla="*/ 5 w 5"/>
                  <a:gd name="T13" fmla="*/ 12 h 42"/>
                  <a:gd name="T14" fmla="*/ 5 w 5"/>
                  <a:gd name="T15" fmla="*/ 42 h 42"/>
                  <a:gd name="T16" fmla="*/ 0 w 5"/>
                  <a:gd name="T17" fmla="*/ 42 h 42"/>
                  <a:gd name="T18" fmla="*/ 0 w 5"/>
                  <a:gd name="T19"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42">
                    <a:moveTo>
                      <a:pt x="0" y="0"/>
                    </a:moveTo>
                    <a:lnTo>
                      <a:pt x="5" y="0"/>
                    </a:lnTo>
                    <a:lnTo>
                      <a:pt x="5" y="5"/>
                    </a:lnTo>
                    <a:lnTo>
                      <a:pt x="0" y="5"/>
                    </a:lnTo>
                    <a:lnTo>
                      <a:pt x="0" y="0"/>
                    </a:lnTo>
                    <a:close/>
                    <a:moveTo>
                      <a:pt x="0" y="12"/>
                    </a:moveTo>
                    <a:lnTo>
                      <a:pt x="5" y="12"/>
                    </a:lnTo>
                    <a:lnTo>
                      <a:pt x="5" y="42"/>
                    </a:lnTo>
                    <a:lnTo>
                      <a:pt x="0" y="42"/>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5" name="Freeform 1070"/>
              <p:cNvSpPr>
                <a:spLocks noEditPoints="1"/>
              </p:cNvSpPr>
              <p:nvPr/>
            </p:nvSpPr>
            <p:spPr bwMode="auto">
              <a:xfrm>
                <a:off x="2152368" y="4227801"/>
                <a:ext cx="12499" cy="104985"/>
              </a:xfrm>
              <a:custGeom>
                <a:avLst/>
                <a:gdLst>
                  <a:gd name="T0" fmla="*/ 0 w 5"/>
                  <a:gd name="T1" fmla="*/ 0 h 42"/>
                  <a:gd name="T2" fmla="*/ 5 w 5"/>
                  <a:gd name="T3" fmla="*/ 0 h 42"/>
                  <a:gd name="T4" fmla="*/ 5 w 5"/>
                  <a:gd name="T5" fmla="*/ 5 h 42"/>
                  <a:gd name="T6" fmla="*/ 0 w 5"/>
                  <a:gd name="T7" fmla="*/ 5 h 42"/>
                  <a:gd name="T8" fmla="*/ 0 w 5"/>
                  <a:gd name="T9" fmla="*/ 0 h 42"/>
                  <a:gd name="T10" fmla="*/ 0 w 5"/>
                  <a:gd name="T11" fmla="*/ 12 h 42"/>
                  <a:gd name="T12" fmla="*/ 5 w 5"/>
                  <a:gd name="T13" fmla="*/ 12 h 42"/>
                  <a:gd name="T14" fmla="*/ 5 w 5"/>
                  <a:gd name="T15" fmla="*/ 42 h 42"/>
                  <a:gd name="T16" fmla="*/ 0 w 5"/>
                  <a:gd name="T17" fmla="*/ 42 h 42"/>
                  <a:gd name="T18" fmla="*/ 0 w 5"/>
                  <a:gd name="T19"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42">
                    <a:moveTo>
                      <a:pt x="0" y="0"/>
                    </a:moveTo>
                    <a:lnTo>
                      <a:pt x="5" y="0"/>
                    </a:lnTo>
                    <a:lnTo>
                      <a:pt x="5" y="5"/>
                    </a:lnTo>
                    <a:lnTo>
                      <a:pt x="0" y="5"/>
                    </a:lnTo>
                    <a:lnTo>
                      <a:pt x="0" y="0"/>
                    </a:lnTo>
                    <a:moveTo>
                      <a:pt x="0" y="12"/>
                    </a:moveTo>
                    <a:lnTo>
                      <a:pt x="5" y="12"/>
                    </a:lnTo>
                    <a:lnTo>
                      <a:pt x="5" y="42"/>
                    </a:lnTo>
                    <a:lnTo>
                      <a:pt x="0" y="42"/>
                    </a:lnTo>
                    <a:lnTo>
                      <a:pt x="0"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6" name="Freeform 1071"/>
              <p:cNvSpPr>
                <a:spLocks noEditPoints="1"/>
              </p:cNvSpPr>
              <p:nvPr/>
            </p:nvSpPr>
            <p:spPr bwMode="auto">
              <a:xfrm>
                <a:off x="2189862" y="4255298"/>
                <a:ext cx="62492" cy="109984"/>
              </a:xfrm>
              <a:custGeom>
                <a:avLst/>
                <a:gdLst>
                  <a:gd name="T0" fmla="*/ 0 w 23"/>
                  <a:gd name="T1" fmla="*/ 1 h 41"/>
                  <a:gd name="T2" fmla="*/ 5 w 23"/>
                  <a:gd name="T3" fmla="*/ 1 h 41"/>
                  <a:gd name="T4" fmla="*/ 5 w 23"/>
                  <a:gd name="T5" fmla="*/ 3 h 41"/>
                  <a:gd name="T6" fmla="*/ 13 w 23"/>
                  <a:gd name="T7" fmla="*/ 0 h 41"/>
                  <a:gd name="T8" fmla="*/ 23 w 23"/>
                  <a:gd name="T9" fmla="*/ 15 h 41"/>
                  <a:gd name="T10" fmla="*/ 11 w 23"/>
                  <a:gd name="T11" fmla="*/ 29 h 41"/>
                  <a:gd name="T12" fmla="*/ 5 w 23"/>
                  <a:gd name="T13" fmla="*/ 29 h 41"/>
                  <a:gd name="T14" fmla="*/ 5 w 23"/>
                  <a:gd name="T15" fmla="*/ 41 h 41"/>
                  <a:gd name="T16" fmla="*/ 0 w 23"/>
                  <a:gd name="T17" fmla="*/ 41 h 41"/>
                  <a:gd name="T18" fmla="*/ 0 w 23"/>
                  <a:gd name="T19" fmla="*/ 1 h 41"/>
                  <a:gd name="T20" fmla="*/ 5 w 23"/>
                  <a:gd name="T21" fmla="*/ 7 h 41"/>
                  <a:gd name="T22" fmla="*/ 5 w 23"/>
                  <a:gd name="T23" fmla="*/ 24 h 41"/>
                  <a:gd name="T24" fmla="*/ 11 w 23"/>
                  <a:gd name="T25" fmla="*/ 25 h 41"/>
                  <a:gd name="T26" fmla="*/ 18 w 23"/>
                  <a:gd name="T27" fmla="*/ 15 h 41"/>
                  <a:gd name="T28" fmla="*/ 12 w 23"/>
                  <a:gd name="T29" fmla="*/ 5 h 41"/>
                  <a:gd name="T30" fmla="*/ 5 w 23"/>
                  <a:gd name="T31"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41">
                    <a:moveTo>
                      <a:pt x="0" y="1"/>
                    </a:moveTo>
                    <a:cubicBezTo>
                      <a:pt x="5" y="1"/>
                      <a:pt x="5" y="1"/>
                      <a:pt x="5" y="1"/>
                    </a:cubicBezTo>
                    <a:cubicBezTo>
                      <a:pt x="5" y="3"/>
                      <a:pt x="5" y="3"/>
                      <a:pt x="5" y="3"/>
                    </a:cubicBezTo>
                    <a:cubicBezTo>
                      <a:pt x="5" y="3"/>
                      <a:pt x="9" y="0"/>
                      <a:pt x="13" y="0"/>
                    </a:cubicBezTo>
                    <a:cubicBezTo>
                      <a:pt x="20" y="0"/>
                      <a:pt x="23" y="4"/>
                      <a:pt x="23" y="15"/>
                    </a:cubicBezTo>
                    <a:cubicBezTo>
                      <a:pt x="23" y="26"/>
                      <a:pt x="19" y="29"/>
                      <a:pt x="11" y="29"/>
                    </a:cubicBezTo>
                    <a:cubicBezTo>
                      <a:pt x="8" y="29"/>
                      <a:pt x="6" y="29"/>
                      <a:pt x="5" y="29"/>
                    </a:cubicBezTo>
                    <a:cubicBezTo>
                      <a:pt x="5" y="41"/>
                      <a:pt x="5" y="41"/>
                      <a:pt x="5" y="41"/>
                    </a:cubicBezTo>
                    <a:cubicBezTo>
                      <a:pt x="0" y="41"/>
                      <a:pt x="0" y="41"/>
                      <a:pt x="0" y="41"/>
                    </a:cubicBezTo>
                    <a:lnTo>
                      <a:pt x="0" y="1"/>
                    </a:lnTo>
                    <a:close/>
                    <a:moveTo>
                      <a:pt x="5" y="7"/>
                    </a:moveTo>
                    <a:cubicBezTo>
                      <a:pt x="5" y="24"/>
                      <a:pt x="5" y="24"/>
                      <a:pt x="5" y="24"/>
                    </a:cubicBezTo>
                    <a:cubicBezTo>
                      <a:pt x="6" y="24"/>
                      <a:pt x="8" y="25"/>
                      <a:pt x="11" y="25"/>
                    </a:cubicBezTo>
                    <a:cubicBezTo>
                      <a:pt x="16" y="25"/>
                      <a:pt x="18" y="22"/>
                      <a:pt x="18" y="15"/>
                    </a:cubicBezTo>
                    <a:cubicBezTo>
                      <a:pt x="18" y="8"/>
                      <a:pt x="16" y="5"/>
                      <a:pt x="12" y="5"/>
                    </a:cubicBezTo>
                    <a:cubicBezTo>
                      <a:pt x="9" y="5"/>
                      <a:pt x="5" y="7"/>
                      <a:pt x="5"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7" name="Freeform 1072"/>
              <p:cNvSpPr/>
              <p:nvPr/>
            </p:nvSpPr>
            <p:spPr bwMode="auto">
              <a:xfrm>
                <a:off x="2267351" y="4255298"/>
                <a:ext cx="57493" cy="77490"/>
              </a:xfrm>
              <a:custGeom>
                <a:avLst/>
                <a:gdLst>
                  <a:gd name="T0" fmla="*/ 20 w 21"/>
                  <a:gd name="T1" fmla="*/ 6 h 29"/>
                  <a:gd name="T2" fmla="*/ 10 w 21"/>
                  <a:gd name="T3" fmla="*/ 5 h 29"/>
                  <a:gd name="T4" fmla="*/ 5 w 21"/>
                  <a:gd name="T5" fmla="*/ 9 h 29"/>
                  <a:gd name="T6" fmla="*/ 11 w 21"/>
                  <a:gd name="T7" fmla="*/ 12 h 29"/>
                  <a:gd name="T8" fmla="*/ 21 w 21"/>
                  <a:gd name="T9" fmla="*/ 21 h 29"/>
                  <a:gd name="T10" fmla="*/ 10 w 21"/>
                  <a:gd name="T11" fmla="*/ 29 h 29"/>
                  <a:gd name="T12" fmla="*/ 0 w 21"/>
                  <a:gd name="T13" fmla="*/ 28 h 29"/>
                  <a:gd name="T14" fmla="*/ 0 w 21"/>
                  <a:gd name="T15" fmla="*/ 24 h 29"/>
                  <a:gd name="T16" fmla="*/ 10 w 21"/>
                  <a:gd name="T17" fmla="*/ 25 h 29"/>
                  <a:gd name="T18" fmla="*/ 16 w 21"/>
                  <a:gd name="T19" fmla="*/ 21 h 29"/>
                  <a:gd name="T20" fmla="*/ 10 w 21"/>
                  <a:gd name="T21" fmla="*/ 17 h 29"/>
                  <a:gd name="T22" fmla="*/ 0 w 21"/>
                  <a:gd name="T23" fmla="*/ 9 h 29"/>
                  <a:gd name="T24" fmla="*/ 10 w 21"/>
                  <a:gd name="T25" fmla="*/ 0 h 29"/>
                  <a:gd name="T26" fmla="*/ 20 w 21"/>
                  <a:gd name="T27" fmla="*/ 1 h 29"/>
                  <a:gd name="T28" fmla="*/ 20 w 21"/>
                  <a:gd name="T29"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9">
                    <a:moveTo>
                      <a:pt x="20" y="6"/>
                    </a:moveTo>
                    <a:cubicBezTo>
                      <a:pt x="20" y="6"/>
                      <a:pt x="14" y="5"/>
                      <a:pt x="10" y="5"/>
                    </a:cubicBezTo>
                    <a:cubicBezTo>
                      <a:pt x="7" y="5"/>
                      <a:pt x="5" y="6"/>
                      <a:pt x="5" y="9"/>
                    </a:cubicBezTo>
                    <a:cubicBezTo>
                      <a:pt x="5" y="11"/>
                      <a:pt x="6" y="11"/>
                      <a:pt x="11" y="12"/>
                    </a:cubicBezTo>
                    <a:cubicBezTo>
                      <a:pt x="19" y="13"/>
                      <a:pt x="21" y="15"/>
                      <a:pt x="21" y="21"/>
                    </a:cubicBezTo>
                    <a:cubicBezTo>
                      <a:pt x="21" y="27"/>
                      <a:pt x="17" y="29"/>
                      <a:pt x="10" y="29"/>
                    </a:cubicBezTo>
                    <a:cubicBezTo>
                      <a:pt x="7" y="29"/>
                      <a:pt x="0" y="28"/>
                      <a:pt x="0" y="28"/>
                    </a:cubicBezTo>
                    <a:cubicBezTo>
                      <a:pt x="0" y="24"/>
                      <a:pt x="0" y="24"/>
                      <a:pt x="0" y="24"/>
                    </a:cubicBezTo>
                    <a:cubicBezTo>
                      <a:pt x="0" y="24"/>
                      <a:pt x="7" y="25"/>
                      <a:pt x="10" y="25"/>
                    </a:cubicBezTo>
                    <a:cubicBezTo>
                      <a:pt x="14" y="25"/>
                      <a:pt x="16" y="24"/>
                      <a:pt x="16" y="21"/>
                    </a:cubicBezTo>
                    <a:cubicBezTo>
                      <a:pt x="16" y="18"/>
                      <a:pt x="15" y="18"/>
                      <a:pt x="10" y="17"/>
                    </a:cubicBezTo>
                    <a:cubicBezTo>
                      <a:pt x="3" y="16"/>
                      <a:pt x="0" y="14"/>
                      <a:pt x="0" y="9"/>
                    </a:cubicBezTo>
                    <a:cubicBezTo>
                      <a:pt x="0" y="2"/>
                      <a:pt x="5" y="0"/>
                      <a:pt x="10" y="0"/>
                    </a:cubicBezTo>
                    <a:cubicBezTo>
                      <a:pt x="14" y="0"/>
                      <a:pt x="20" y="1"/>
                      <a:pt x="20" y="1"/>
                    </a:cubicBezTo>
                    <a:lnTo>
                      <a:pt x="20"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8" name="Freeform 1073"/>
              <p:cNvSpPr/>
              <p:nvPr/>
            </p:nvSpPr>
            <p:spPr bwMode="auto">
              <a:xfrm>
                <a:off x="2342341" y="4257797"/>
                <a:ext cx="62492" cy="74989"/>
              </a:xfrm>
              <a:custGeom>
                <a:avLst/>
                <a:gdLst>
                  <a:gd name="T0" fmla="*/ 23 w 23"/>
                  <a:gd name="T1" fmla="*/ 0 h 28"/>
                  <a:gd name="T2" fmla="*/ 23 w 23"/>
                  <a:gd name="T3" fmla="*/ 28 h 28"/>
                  <a:gd name="T4" fmla="*/ 18 w 23"/>
                  <a:gd name="T5" fmla="*/ 28 h 28"/>
                  <a:gd name="T6" fmla="*/ 18 w 23"/>
                  <a:gd name="T7" fmla="*/ 26 h 28"/>
                  <a:gd name="T8" fmla="*/ 10 w 23"/>
                  <a:gd name="T9" fmla="*/ 28 h 28"/>
                  <a:gd name="T10" fmla="*/ 0 w 23"/>
                  <a:gd name="T11" fmla="*/ 14 h 28"/>
                  <a:gd name="T12" fmla="*/ 0 w 23"/>
                  <a:gd name="T13" fmla="*/ 0 h 28"/>
                  <a:gd name="T14" fmla="*/ 6 w 23"/>
                  <a:gd name="T15" fmla="*/ 0 h 28"/>
                  <a:gd name="T16" fmla="*/ 6 w 23"/>
                  <a:gd name="T17" fmla="*/ 14 h 28"/>
                  <a:gd name="T18" fmla="*/ 11 w 23"/>
                  <a:gd name="T19" fmla="*/ 24 h 28"/>
                  <a:gd name="T20" fmla="*/ 18 w 23"/>
                  <a:gd name="T21" fmla="*/ 22 h 28"/>
                  <a:gd name="T22" fmla="*/ 18 w 23"/>
                  <a:gd name="T23" fmla="*/ 0 h 28"/>
                  <a:gd name="T24" fmla="*/ 23 w 23"/>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28">
                    <a:moveTo>
                      <a:pt x="23" y="0"/>
                    </a:moveTo>
                    <a:cubicBezTo>
                      <a:pt x="23" y="28"/>
                      <a:pt x="23" y="28"/>
                      <a:pt x="23" y="28"/>
                    </a:cubicBezTo>
                    <a:cubicBezTo>
                      <a:pt x="18" y="28"/>
                      <a:pt x="18" y="28"/>
                      <a:pt x="18" y="28"/>
                    </a:cubicBezTo>
                    <a:cubicBezTo>
                      <a:pt x="18" y="26"/>
                      <a:pt x="18" y="26"/>
                      <a:pt x="18" y="26"/>
                    </a:cubicBezTo>
                    <a:cubicBezTo>
                      <a:pt x="18" y="26"/>
                      <a:pt x="13" y="28"/>
                      <a:pt x="10" y="28"/>
                    </a:cubicBezTo>
                    <a:cubicBezTo>
                      <a:pt x="2" y="28"/>
                      <a:pt x="0" y="25"/>
                      <a:pt x="0" y="14"/>
                    </a:cubicBezTo>
                    <a:cubicBezTo>
                      <a:pt x="0" y="0"/>
                      <a:pt x="0" y="0"/>
                      <a:pt x="0" y="0"/>
                    </a:cubicBezTo>
                    <a:cubicBezTo>
                      <a:pt x="6" y="0"/>
                      <a:pt x="6" y="0"/>
                      <a:pt x="6" y="0"/>
                    </a:cubicBezTo>
                    <a:cubicBezTo>
                      <a:pt x="6" y="14"/>
                      <a:pt x="6" y="14"/>
                      <a:pt x="6" y="14"/>
                    </a:cubicBezTo>
                    <a:cubicBezTo>
                      <a:pt x="6" y="21"/>
                      <a:pt x="6" y="24"/>
                      <a:pt x="11" y="24"/>
                    </a:cubicBezTo>
                    <a:cubicBezTo>
                      <a:pt x="14" y="24"/>
                      <a:pt x="18" y="22"/>
                      <a:pt x="18" y="22"/>
                    </a:cubicBezTo>
                    <a:cubicBezTo>
                      <a:pt x="18" y="0"/>
                      <a:pt x="18" y="0"/>
                      <a:pt x="18" y="0"/>
                    </a:cubicBez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9" name="Freeform 1074"/>
              <p:cNvSpPr/>
              <p:nvPr/>
            </p:nvSpPr>
            <p:spPr bwMode="auto">
              <a:xfrm>
                <a:off x="2429828" y="4255298"/>
                <a:ext cx="107486" cy="77490"/>
              </a:xfrm>
              <a:custGeom>
                <a:avLst/>
                <a:gdLst>
                  <a:gd name="T0" fmla="*/ 0 w 40"/>
                  <a:gd name="T1" fmla="*/ 29 h 29"/>
                  <a:gd name="T2" fmla="*/ 0 w 40"/>
                  <a:gd name="T3" fmla="*/ 1 h 29"/>
                  <a:gd name="T4" fmla="*/ 5 w 40"/>
                  <a:gd name="T5" fmla="*/ 1 h 29"/>
                  <a:gd name="T6" fmla="*/ 5 w 40"/>
                  <a:gd name="T7" fmla="*/ 3 h 29"/>
                  <a:gd name="T8" fmla="*/ 11 w 40"/>
                  <a:gd name="T9" fmla="*/ 1 h 29"/>
                  <a:gd name="T10" fmla="*/ 14 w 40"/>
                  <a:gd name="T11" fmla="*/ 0 h 29"/>
                  <a:gd name="T12" fmla="*/ 20 w 40"/>
                  <a:gd name="T13" fmla="*/ 3 h 29"/>
                  <a:gd name="T14" fmla="*/ 30 w 40"/>
                  <a:gd name="T15" fmla="*/ 0 h 29"/>
                  <a:gd name="T16" fmla="*/ 40 w 40"/>
                  <a:gd name="T17" fmla="*/ 14 h 29"/>
                  <a:gd name="T18" fmla="*/ 40 w 40"/>
                  <a:gd name="T19" fmla="*/ 29 h 29"/>
                  <a:gd name="T20" fmla="*/ 34 w 40"/>
                  <a:gd name="T21" fmla="*/ 29 h 29"/>
                  <a:gd name="T22" fmla="*/ 34 w 40"/>
                  <a:gd name="T23" fmla="*/ 16 h 29"/>
                  <a:gd name="T24" fmla="*/ 29 w 40"/>
                  <a:gd name="T25" fmla="*/ 5 h 29"/>
                  <a:gd name="T26" fmla="*/ 22 w 40"/>
                  <a:gd name="T27" fmla="*/ 7 h 29"/>
                  <a:gd name="T28" fmla="*/ 23 w 40"/>
                  <a:gd name="T29" fmla="*/ 14 h 29"/>
                  <a:gd name="T30" fmla="*/ 23 w 40"/>
                  <a:gd name="T31" fmla="*/ 29 h 29"/>
                  <a:gd name="T32" fmla="*/ 17 w 40"/>
                  <a:gd name="T33" fmla="*/ 29 h 29"/>
                  <a:gd name="T34" fmla="*/ 17 w 40"/>
                  <a:gd name="T35" fmla="*/ 14 h 29"/>
                  <a:gd name="T36" fmla="*/ 12 w 40"/>
                  <a:gd name="T37" fmla="*/ 5 h 29"/>
                  <a:gd name="T38" fmla="*/ 5 w 40"/>
                  <a:gd name="T39" fmla="*/ 7 h 29"/>
                  <a:gd name="T40" fmla="*/ 5 w 40"/>
                  <a:gd name="T41" fmla="*/ 29 h 29"/>
                  <a:gd name="T42" fmla="*/ 0 w 40"/>
                  <a:gd name="T43"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29">
                    <a:moveTo>
                      <a:pt x="0" y="29"/>
                    </a:moveTo>
                    <a:cubicBezTo>
                      <a:pt x="0" y="1"/>
                      <a:pt x="0" y="1"/>
                      <a:pt x="0" y="1"/>
                    </a:cubicBezTo>
                    <a:cubicBezTo>
                      <a:pt x="5" y="1"/>
                      <a:pt x="5" y="1"/>
                      <a:pt x="5" y="1"/>
                    </a:cubicBezTo>
                    <a:cubicBezTo>
                      <a:pt x="5" y="3"/>
                      <a:pt x="5" y="3"/>
                      <a:pt x="5" y="3"/>
                    </a:cubicBezTo>
                    <a:cubicBezTo>
                      <a:pt x="5" y="3"/>
                      <a:pt x="8" y="1"/>
                      <a:pt x="11" y="1"/>
                    </a:cubicBezTo>
                    <a:cubicBezTo>
                      <a:pt x="12" y="0"/>
                      <a:pt x="13" y="0"/>
                      <a:pt x="14" y="0"/>
                    </a:cubicBezTo>
                    <a:cubicBezTo>
                      <a:pt x="17" y="1"/>
                      <a:pt x="19" y="1"/>
                      <a:pt x="20" y="3"/>
                    </a:cubicBezTo>
                    <a:cubicBezTo>
                      <a:pt x="22" y="2"/>
                      <a:pt x="26" y="0"/>
                      <a:pt x="30" y="0"/>
                    </a:cubicBezTo>
                    <a:cubicBezTo>
                      <a:pt x="38" y="0"/>
                      <a:pt x="40" y="4"/>
                      <a:pt x="40" y="14"/>
                    </a:cubicBezTo>
                    <a:cubicBezTo>
                      <a:pt x="40" y="29"/>
                      <a:pt x="40" y="29"/>
                      <a:pt x="40" y="29"/>
                    </a:cubicBezTo>
                    <a:cubicBezTo>
                      <a:pt x="34" y="29"/>
                      <a:pt x="34" y="29"/>
                      <a:pt x="34" y="29"/>
                    </a:cubicBezTo>
                    <a:cubicBezTo>
                      <a:pt x="34" y="16"/>
                      <a:pt x="34" y="16"/>
                      <a:pt x="34" y="16"/>
                    </a:cubicBezTo>
                    <a:cubicBezTo>
                      <a:pt x="34" y="8"/>
                      <a:pt x="34" y="5"/>
                      <a:pt x="29" y="5"/>
                    </a:cubicBezTo>
                    <a:cubicBezTo>
                      <a:pt x="26" y="5"/>
                      <a:pt x="22" y="7"/>
                      <a:pt x="22" y="7"/>
                    </a:cubicBezTo>
                    <a:cubicBezTo>
                      <a:pt x="22" y="8"/>
                      <a:pt x="23" y="11"/>
                      <a:pt x="23" y="14"/>
                    </a:cubicBezTo>
                    <a:cubicBezTo>
                      <a:pt x="23" y="29"/>
                      <a:pt x="23" y="29"/>
                      <a:pt x="23" y="29"/>
                    </a:cubicBezTo>
                    <a:cubicBezTo>
                      <a:pt x="17" y="29"/>
                      <a:pt x="17" y="29"/>
                      <a:pt x="17" y="29"/>
                    </a:cubicBezTo>
                    <a:cubicBezTo>
                      <a:pt x="17" y="14"/>
                      <a:pt x="17" y="14"/>
                      <a:pt x="17" y="14"/>
                    </a:cubicBezTo>
                    <a:cubicBezTo>
                      <a:pt x="17" y="8"/>
                      <a:pt x="17" y="5"/>
                      <a:pt x="12" y="5"/>
                    </a:cubicBezTo>
                    <a:cubicBezTo>
                      <a:pt x="9" y="5"/>
                      <a:pt x="5" y="7"/>
                      <a:pt x="5" y="7"/>
                    </a:cubicBezTo>
                    <a:cubicBezTo>
                      <a:pt x="5" y="29"/>
                      <a:pt x="5" y="29"/>
                      <a:pt x="5" y="29"/>
                    </a:cubicBez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0" name="Freeform 1075"/>
              <p:cNvSpPr>
                <a:spLocks noEditPoints="1"/>
              </p:cNvSpPr>
              <p:nvPr/>
            </p:nvSpPr>
            <p:spPr bwMode="auto">
              <a:xfrm>
                <a:off x="2249853" y="1970622"/>
                <a:ext cx="504928" cy="507429"/>
              </a:xfrm>
              <a:custGeom>
                <a:avLst/>
                <a:gdLst>
                  <a:gd name="T0" fmla="*/ 53 w 188"/>
                  <a:gd name="T1" fmla="*/ 168 h 188"/>
                  <a:gd name="T2" fmla="*/ 49 w 188"/>
                  <a:gd name="T3" fmla="*/ 164 h 188"/>
                  <a:gd name="T4" fmla="*/ 50 w 188"/>
                  <a:gd name="T5" fmla="*/ 163 h 188"/>
                  <a:gd name="T6" fmla="*/ 50 w 188"/>
                  <a:gd name="T7" fmla="*/ 163 h 188"/>
                  <a:gd name="T8" fmla="*/ 54 w 188"/>
                  <a:gd name="T9" fmla="*/ 166 h 188"/>
                  <a:gd name="T10" fmla="*/ 54 w 188"/>
                  <a:gd name="T11" fmla="*/ 166 h 188"/>
                  <a:gd name="T12" fmla="*/ 55 w 188"/>
                  <a:gd name="T13" fmla="*/ 170 h 188"/>
                  <a:gd name="T14" fmla="*/ 53 w 188"/>
                  <a:gd name="T15" fmla="*/ 168 h 188"/>
                  <a:gd name="T16" fmla="*/ 53 w 188"/>
                  <a:gd name="T17" fmla="*/ 168 h 188"/>
                  <a:gd name="T18" fmla="*/ 94 w 188"/>
                  <a:gd name="T19" fmla="*/ 175 h 188"/>
                  <a:gd name="T20" fmla="*/ 13 w 188"/>
                  <a:gd name="T21" fmla="*/ 94 h 188"/>
                  <a:gd name="T22" fmla="*/ 94 w 188"/>
                  <a:gd name="T23" fmla="*/ 13 h 188"/>
                  <a:gd name="T24" fmla="*/ 175 w 188"/>
                  <a:gd name="T25" fmla="*/ 91 h 188"/>
                  <a:gd name="T26" fmla="*/ 175 w 188"/>
                  <a:gd name="T27" fmla="*/ 91 h 188"/>
                  <a:gd name="T28" fmla="*/ 175 w 188"/>
                  <a:gd name="T29" fmla="*/ 92 h 188"/>
                  <a:gd name="T30" fmla="*/ 175 w 188"/>
                  <a:gd name="T31" fmla="*/ 92 h 188"/>
                  <a:gd name="T32" fmla="*/ 175 w 188"/>
                  <a:gd name="T33" fmla="*/ 92 h 188"/>
                  <a:gd name="T34" fmla="*/ 175 w 188"/>
                  <a:gd name="T35" fmla="*/ 92 h 188"/>
                  <a:gd name="T36" fmla="*/ 175 w 188"/>
                  <a:gd name="T37" fmla="*/ 92 h 188"/>
                  <a:gd name="T38" fmla="*/ 175 w 188"/>
                  <a:gd name="T39" fmla="*/ 92 h 188"/>
                  <a:gd name="T40" fmla="*/ 175 w 188"/>
                  <a:gd name="T41" fmla="*/ 92 h 188"/>
                  <a:gd name="T42" fmla="*/ 175 w 188"/>
                  <a:gd name="T43" fmla="*/ 92 h 188"/>
                  <a:gd name="T44" fmla="*/ 175 w 188"/>
                  <a:gd name="T45" fmla="*/ 93 h 188"/>
                  <a:gd name="T46" fmla="*/ 175 w 188"/>
                  <a:gd name="T47" fmla="*/ 93 h 188"/>
                  <a:gd name="T48" fmla="*/ 175 w 188"/>
                  <a:gd name="T49" fmla="*/ 93 h 188"/>
                  <a:gd name="T50" fmla="*/ 175 w 188"/>
                  <a:gd name="T51" fmla="*/ 93 h 188"/>
                  <a:gd name="T52" fmla="*/ 175 w 188"/>
                  <a:gd name="T53" fmla="*/ 93 h 188"/>
                  <a:gd name="T54" fmla="*/ 175 w 188"/>
                  <a:gd name="T55" fmla="*/ 93 h 188"/>
                  <a:gd name="T56" fmla="*/ 175 w 188"/>
                  <a:gd name="T57" fmla="*/ 93 h 188"/>
                  <a:gd name="T58" fmla="*/ 175 w 188"/>
                  <a:gd name="T59" fmla="*/ 94 h 188"/>
                  <a:gd name="T60" fmla="*/ 175 w 188"/>
                  <a:gd name="T61" fmla="*/ 94 h 188"/>
                  <a:gd name="T62" fmla="*/ 175 w 188"/>
                  <a:gd name="T63" fmla="*/ 94 h 188"/>
                  <a:gd name="T64" fmla="*/ 175 w 188"/>
                  <a:gd name="T65" fmla="*/ 94 h 188"/>
                  <a:gd name="T66" fmla="*/ 175 w 188"/>
                  <a:gd name="T67" fmla="*/ 94 h 188"/>
                  <a:gd name="T68" fmla="*/ 175 w 188"/>
                  <a:gd name="T69" fmla="*/ 94 h 188"/>
                  <a:gd name="T70" fmla="*/ 175 w 188"/>
                  <a:gd name="T71" fmla="*/ 94 h 188"/>
                  <a:gd name="T72" fmla="*/ 175 w 188"/>
                  <a:gd name="T73" fmla="*/ 94 h 188"/>
                  <a:gd name="T74" fmla="*/ 175 w 188"/>
                  <a:gd name="T75" fmla="*/ 94 h 188"/>
                  <a:gd name="T76" fmla="*/ 172 w 188"/>
                  <a:gd name="T77" fmla="*/ 112 h 188"/>
                  <a:gd name="T78" fmla="*/ 173 w 188"/>
                  <a:gd name="T79" fmla="*/ 112 h 188"/>
                  <a:gd name="T80" fmla="*/ 173 w 188"/>
                  <a:gd name="T81" fmla="*/ 113 h 188"/>
                  <a:gd name="T82" fmla="*/ 172 w 188"/>
                  <a:gd name="T83" fmla="*/ 113 h 188"/>
                  <a:gd name="T84" fmla="*/ 94 w 188"/>
                  <a:gd name="T85" fmla="*/ 175 h 188"/>
                  <a:gd name="T86" fmla="*/ 94 w 188"/>
                  <a:gd name="T87" fmla="*/ 0 h 188"/>
                  <a:gd name="T88" fmla="*/ 0 w 188"/>
                  <a:gd name="T89" fmla="*/ 94 h 188"/>
                  <a:gd name="T90" fmla="*/ 69 w 188"/>
                  <a:gd name="T91" fmla="*/ 185 h 188"/>
                  <a:gd name="T92" fmla="*/ 69 w 188"/>
                  <a:gd name="T93" fmla="*/ 184 h 188"/>
                  <a:gd name="T94" fmla="*/ 71 w 188"/>
                  <a:gd name="T95" fmla="*/ 184 h 188"/>
                  <a:gd name="T96" fmla="*/ 71 w 188"/>
                  <a:gd name="T97" fmla="*/ 185 h 188"/>
                  <a:gd name="T98" fmla="*/ 94 w 188"/>
                  <a:gd name="T99" fmla="*/ 188 h 188"/>
                  <a:gd name="T100" fmla="*/ 188 w 188"/>
                  <a:gd name="T101" fmla="*/ 94 h 188"/>
                  <a:gd name="T102" fmla="*/ 94 w 188"/>
                  <a:gd name="T103"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 h="188">
                    <a:moveTo>
                      <a:pt x="53" y="168"/>
                    </a:moveTo>
                    <a:cubicBezTo>
                      <a:pt x="51" y="167"/>
                      <a:pt x="50" y="166"/>
                      <a:pt x="49" y="164"/>
                    </a:cubicBezTo>
                    <a:cubicBezTo>
                      <a:pt x="49" y="164"/>
                      <a:pt x="50" y="163"/>
                      <a:pt x="50" y="163"/>
                    </a:cubicBezTo>
                    <a:cubicBezTo>
                      <a:pt x="50" y="163"/>
                      <a:pt x="50" y="163"/>
                      <a:pt x="50" y="163"/>
                    </a:cubicBezTo>
                    <a:cubicBezTo>
                      <a:pt x="51" y="164"/>
                      <a:pt x="53" y="165"/>
                      <a:pt x="54" y="166"/>
                    </a:cubicBezTo>
                    <a:cubicBezTo>
                      <a:pt x="54" y="166"/>
                      <a:pt x="54" y="166"/>
                      <a:pt x="54" y="166"/>
                    </a:cubicBezTo>
                    <a:cubicBezTo>
                      <a:pt x="54" y="167"/>
                      <a:pt x="55" y="169"/>
                      <a:pt x="55" y="170"/>
                    </a:cubicBezTo>
                    <a:cubicBezTo>
                      <a:pt x="54" y="170"/>
                      <a:pt x="53" y="169"/>
                      <a:pt x="53" y="168"/>
                    </a:cubicBezTo>
                    <a:cubicBezTo>
                      <a:pt x="53" y="168"/>
                      <a:pt x="53" y="168"/>
                      <a:pt x="53" y="168"/>
                    </a:cubicBezTo>
                    <a:moveTo>
                      <a:pt x="94" y="175"/>
                    </a:moveTo>
                    <a:cubicBezTo>
                      <a:pt x="50" y="175"/>
                      <a:pt x="13" y="138"/>
                      <a:pt x="13" y="94"/>
                    </a:cubicBezTo>
                    <a:cubicBezTo>
                      <a:pt x="13" y="50"/>
                      <a:pt x="50" y="13"/>
                      <a:pt x="94" y="13"/>
                    </a:cubicBezTo>
                    <a:cubicBezTo>
                      <a:pt x="137" y="13"/>
                      <a:pt x="173" y="48"/>
                      <a:pt x="175" y="91"/>
                    </a:cubicBezTo>
                    <a:cubicBezTo>
                      <a:pt x="175" y="91"/>
                      <a:pt x="175" y="91"/>
                      <a:pt x="175" y="91"/>
                    </a:cubicBezTo>
                    <a:cubicBezTo>
                      <a:pt x="175" y="91"/>
                      <a:pt x="175" y="92"/>
                      <a:pt x="175" y="92"/>
                    </a:cubicBezTo>
                    <a:cubicBezTo>
                      <a:pt x="175" y="92"/>
                      <a:pt x="175" y="92"/>
                      <a:pt x="175" y="92"/>
                    </a:cubicBezTo>
                    <a:cubicBezTo>
                      <a:pt x="175" y="92"/>
                      <a:pt x="175" y="92"/>
                      <a:pt x="175" y="92"/>
                    </a:cubicBezTo>
                    <a:cubicBezTo>
                      <a:pt x="175" y="92"/>
                      <a:pt x="175" y="92"/>
                      <a:pt x="175" y="92"/>
                    </a:cubicBezTo>
                    <a:cubicBezTo>
                      <a:pt x="175" y="92"/>
                      <a:pt x="175" y="92"/>
                      <a:pt x="175" y="92"/>
                    </a:cubicBezTo>
                    <a:cubicBezTo>
                      <a:pt x="175" y="92"/>
                      <a:pt x="175" y="92"/>
                      <a:pt x="175" y="92"/>
                    </a:cubicBezTo>
                    <a:cubicBezTo>
                      <a:pt x="175" y="92"/>
                      <a:pt x="175" y="92"/>
                      <a:pt x="175" y="92"/>
                    </a:cubicBezTo>
                    <a:cubicBezTo>
                      <a:pt x="175" y="92"/>
                      <a:pt x="175" y="92"/>
                      <a:pt x="175" y="92"/>
                    </a:cubicBezTo>
                    <a:cubicBezTo>
                      <a:pt x="175" y="93"/>
                      <a:pt x="175" y="93"/>
                      <a:pt x="175" y="93"/>
                    </a:cubicBezTo>
                    <a:cubicBezTo>
                      <a:pt x="175" y="93"/>
                      <a:pt x="175" y="93"/>
                      <a:pt x="175" y="93"/>
                    </a:cubicBezTo>
                    <a:cubicBezTo>
                      <a:pt x="175" y="93"/>
                      <a:pt x="175" y="93"/>
                      <a:pt x="175" y="93"/>
                    </a:cubicBezTo>
                    <a:cubicBezTo>
                      <a:pt x="175" y="93"/>
                      <a:pt x="175" y="93"/>
                      <a:pt x="175" y="93"/>
                    </a:cubicBezTo>
                    <a:cubicBezTo>
                      <a:pt x="175" y="93"/>
                      <a:pt x="175" y="93"/>
                      <a:pt x="175" y="93"/>
                    </a:cubicBezTo>
                    <a:cubicBezTo>
                      <a:pt x="175" y="93"/>
                      <a:pt x="175" y="93"/>
                      <a:pt x="175" y="93"/>
                    </a:cubicBezTo>
                    <a:cubicBezTo>
                      <a:pt x="175" y="93"/>
                      <a:pt x="175" y="93"/>
                      <a:pt x="175" y="93"/>
                    </a:cubicBezTo>
                    <a:cubicBezTo>
                      <a:pt x="175" y="93"/>
                      <a:pt x="175" y="93"/>
                      <a:pt x="175" y="94"/>
                    </a:cubicBezTo>
                    <a:cubicBezTo>
                      <a:pt x="175" y="94"/>
                      <a:pt x="175" y="94"/>
                      <a:pt x="175" y="94"/>
                    </a:cubicBezTo>
                    <a:cubicBezTo>
                      <a:pt x="175" y="94"/>
                      <a:pt x="175" y="94"/>
                      <a:pt x="175" y="94"/>
                    </a:cubicBezTo>
                    <a:cubicBezTo>
                      <a:pt x="175" y="94"/>
                      <a:pt x="175" y="94"/>
                      <a:pt x="175" y="94"/>
                    </a:cubicBezTo>
                    <a:cubicBezTo>
                      <a:pt x="175" y="94"/>
                      <a:pt x="175" y="94"/>
                      <a:pt x="175" y="94"/>
                    </a:cubicBezTo>
                    <a:cubicBezTo>
                      <a:pt x="175" y="94"/>
                      <a:pt x="175" y="94"/>
                      <a:pt x="175" y="94"/>
                    </a:cubicBezTo>
                    <a:cubicBezTo>
                      <a:pt x="175" y="94"/>
                      <a:pt x="175" y="94"/>
                      <a:pt x="175" y="94"/>
                    </a:cubicBezTo>
                    <a:cubicBezTo>
                      <a:pt x="175" y="94"/>
                      <a:pt x="175" y="94"/>
                      <a:pt x="175" y="94"/>
                    </a:cubicBezTo>
                    <a:cubicBezTo>
                      <a:pt x="175" y="94"/>
                      <a:pt x="175" y="94"/>
                      <a:pt x="175" y="94"/>
                    </a:cubicBezTo>
                    <a:cubicBezTo>
                      <a:pt x="175" y="100"/>
                      <a:pt x="174" y="107"/>
                      <a:pt x="172" y="112"/>
                    </a:cubicBezTo>
                    <a:cubicBezTo>
                      <a:pt x="173" y="112"/>
                      <a:pt x="173" y="112"/>
                      <a:pt x="173" y="112"/>
                    </a:cubicBezTo>
                    <a:cubicBezTo>
                      <a:pt x="173" y="113"/>
                      <a:pt x="173" y="113"/>
                      <a:pt x="173" y="113"/>
                    </a:cubicBezTo>
                    <a:cubicBezTo>
                      <a:pt x="172" y="113"/>
                      <a:pt x="172" y="113"/>
                      <a:pt x="172" y="113"/>
                    </a:cubicBezTo>
                    <a:cubicBezTo>
                      <a:pt x="164" y="148"/>
                      <a:pt x="132" y="175"/>
                      <a:pt x="94" y="175"/>
                    </a:cubicBezTo>
                    <a:moveTo>
                      <a:pt x="94" y="0"/>
                    </a:moveTo>
                    <a:cubicBezTo>
                      <a:pt x="42" y="0"/>
                      <a:pt x="0" y="42"/>
                      <a:pt x="0" y="94"/>
                    </a:cubicBezTo>
                    <a:cubicBezTo>
                      <a:pt x="0" y="137"/>
                      <a:pt x="29" y="174"/>
                      <a:pt x="69" y="185"/>
                    </a:cubicBezTo>
                    <a:cubicBezTo>
                      <a:pt x="69" y="184"/>
                      <a:pt x="69" y="184"/>
                      <a:pt x="69" y="184"/>
                    </a:cubicBezTo>
                    <a:cubicBezTo>
                      <a:pt x="70" y="184"/>
                      <a:pt x="70" y="184"/>
                      <a:pt x="71" y="184"/>
                    </a:cubicBezTo>
                    <a:cubicBezTo>
                      <a:pt x="71" y="185"/>
                      <a:pt x="71" y="185"/>
                      <a:pt x="71" y="185"/>
                    </a:cubicBezTo>
                    <a:cubicBezTo>
                      <a:pt x="78" y="187"/>
                      <a:pt x="86" y="188"/>
                      <a:pt x="94" y="188"/>
                    </a:cubicBezTo>
                    <a:cubicBezTo>
                      <a:pt x="146" y="188"/>
                      <a:pt x="188" y="146"/>
                      <a:pt x="188" y="94"/>
                    </a:cubicBezTo>
                    <a:cubicBezTo>
                      <a:pt x="188" y="42"/>
                      <a:pt x="146" y="0"/>
                      <a:pt x="94" y="0"/>
                    </a:cubicBezTo>
                  </a:path>
                </a:pathLst>
              </a:custGeom>
              <a:solidFill>
                <a:srgbClr val="B6B6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1" name="Freeform 1076"/>
              <p:cNvSpPr/>
              <p:nvPr/>
            </p:nvSpPr>
            <p:spPr bwMode="auto">
              <a:xfrm>
                <a:off x="2449825" y="2078106"/>
                <a:ext cx="64991" cy="54992"/>
              </a:xfrm>
              <a:custGeom>
                <a:avLst/>
                <a:gdLst>
                  <a:gd name="T0" fmla="*/ 12 w 24"/>
                  <a:gd name="T1" fmla="*/ 0 h 20"/>
                  <a:gd name="T2" fmla="*/ 9 w 24"/>
                  <a:gd name="T3" fmla="*/ 0 h 20"/>
                  <a:gd name="T4" fmla="*/ 0 w 24"/>
                  <a:gd name="T5" fmla="*/ 9 h 20"/>
                  <a:gd name="T6" fmla="*/ 0 w 24"/>
                  <a:gd name="T7" fmla="*/ 15 h 20"/>
                  <a:gd name="T8" fmla="*/ 4 w 24"/>
                  <a:gd name="T9" fmla="*/ 20 h 20"/>
                  <a:gd name="T10" fmla="*/ 5 w 24"/>
                  <a:gd name="T11" fmla="*/ 20 h 20"/>
                  <a:gd name="T12" fmla="*/ 15 w 24"/>
                  <a:gd name="T13" fmla="*/ 13 h 20"/>
                  <a:gd name="T14" fmla="*/ 17 w 24"/>
                  <a:gd name="T15" fmla="*/ 12 h 20"/>
                  <a:gd name="T16" fmla="*/ 24 w 24"/>
                  <a:gd name="T17" fmla="*/ 5 h 20"/>
                  <a:gd name="T18" fmla="*/ 16 w 24"/>
                  <a:gd name="T19" fmla="*/ 0 h 20"/>
                  <a:gd name="T20" fmla="*/ 12 w 24"/>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0">
                    <a:moveTo>
                      <a:pt x="12" y="0"/>
                    </a:moveTo>
                    <a:cubicBezTo>
                      <a:pt x="11" y="0"/>
                      <a:pt x="10" y="0"/>
                      <a:pt x="9" y="0"/>
                    </a:cubicBezTo>
                    <a:cubicBezTo>
                      <a:pt x="5" y="1"/>
                      <a:pt x="1" y="5"/>
                      <a:pt x="0" y="9"/>
                    </a:cubicBezTo>
                    <a:cubicBezTo>
                      <a:pt x="0" y="11"/>
                      <a:pt x="0" y="13"/>
                      <a:pt x="0" y="15"/>
                    </a:cubicBezTo>
                    <a:cubicBezTo>
                      <a:pt x="1" y="18"/>
                      <a:pt x="2" y="20"/>
                      <a:pt x="4" y="20"/>
                    </a:cubicBezTo>
                    <a:cubicBezTo>
                      <a:pt x="4" y="20"/>
                      <a:pt x="4" y="20"/>
                      <a:pt x="5" y="20"/>
                    </a:cubicBezTo>
                    <a:cubicBezTo>
                      <a:pt x="6" y="18"/>
                      <a:pt x="11" y="15"/>
                      <a:pt x="15" y="13"/>
                    </a:cubicBezTo>
                    <a:cubicBezTo>
                      <a:pt x="16" y="12"/>
                      <a:pt x="16" y="12"/>
                      <a:pt x="17" y="12"/>
                    </a:cubicBezTo>
                    <a:cubicBezTo>
                      <a:pt x="21" y="10"/>
                      <a:pt x="24" y="7"/>
                      <a:pt x="24" y="5"/>
                    </a:cubicBezTo>
                    <a:cubicBezTo>
                      <a:pt x="24" y="4"/>
                      <a:pt x="20" y="1"/>
                      <a:pt x="16" y="0"/>
                    </a:cubicBezTo>
                    <a:cubicBezTo>
                      <a:pt x="15" y="0"/>
                      <a:pt x="14" y="0"/>
                      <a:pt x="12" y="0"/>
                    </a:cubicBezTo>
                  </a:path>
                </a:pathLst>
              </a:custGeom>
              <a:solidFill>
                <a:srgbClr val="B6B6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2" name="Freeform 1077"/>
              <p:cNvSpPr>
                <a:spLocks noEditPoints="1"/>
              </p:cNvSpPr>
              <p:nvPr/>
            </p:nvSpPr>
            <p:spPr bwMode="auto">
              <a:xfrm>
                <a:off x="2294847" y="2060609"/>
                <a:ext cx="192473" cy="332454"/>
              </a:xfrm>
              <a:custGeom>
                <a:avLst/>
                <a:gdLst>
                  <a:gd name="T0" fmla="*/ 16 w 72"/>
                  <a:gd name="T1" fmla="*/ 50 h 124"/>
                  <a:gd name="T2" fmla="*/ 15 w 72"/>
                  <a:gd name="T3" fmla="*/ 48 h 124"/>
                  <a:gd name="T4" fmla="*/ 19 w 72"/>
                  <a:gd name="T5" fmla="*/ 46 h 124"/>
                  <a:gd name="T6" fmla="*/ 19 w 72"/>
                  <a:gd name="T7" fmla="*/ 46 h 124"/>
                  <a:gd name="T8" fmla="*/ 19 w 72"/>
                  <a:gd name="T9" fmla="*/ 48 h 124"/>
                  <a:gd name="T10" fmla="*/ 16 w 72"/>
                  <a:gd name="T11" fmla="*/ 50 h 124"/>
                  <a:gd name="T12" fmla="*/ 16 w 72"/>
                  <a:gd name="T13" fmla="*/ 50 h 124"/>
                  <a:gd name="T14" fmla="*/ 26 w 72"/>
                  <a:gd name="T15" fmla="*/ 0 h 124"/>
                  <a:gd name="T16" fmla="*/ 25 w 72"/>
                  <a:gd name="T17" fmla="*/ 0 h 124"/>
                  <a:gd name="T18" fmla="*/ 24 w 72"/>
                  <a:gd name="T19" fmla="*/ 0 h 124"/>
                  <a:gd name="T20" fmla="*/ 7 w 72"/>
                  <a:gd name="T21" fmla="*/ 21 h 124"/>
                  <a:gd name="T22" fmla="*/ 7 w 72"/>
                  <a:gd name="T23" fmla="*/ 25 h 124"/>
                  <a:gd name="T24" fmla="*/ 4 w 72"/>
                  <a:gd name="T25" fmla="*/ 33 h 124"/>
                  <a:gd name="T26" fmla="*/ 0 w 72"/>
                  <a:gd name="T27" fmla="*/ 48 h 124"/>
                  <a:gd name="T28" fmla="*/ 8 w 72"/>
                  <a:gd name="T29" fmla="*/ 57 h 124"/>
                  <a:gd name="T30" fmla="*/ 8 w 72"/>
                  <a:gd name="T31" fmla="*/ 57 h 124"/>
                  <a:gd name="T32" fmla="*/ 16 w 72"/>
                  <a:gd name="T33" fmla="*/ 57 h 124"/>
                  <a:gd name="T34" fmla="*/ 16 w 72"/>
                  <a:gd name="T35" fmla="*/ 57 h 124"/>
                  <a:gd name="T36" fmla="*/ 20 w 72"/>
                  <a:gd name="T37" fmla="*/ 61 h 124"/>
                  <a:gd name="T38" fmla="*/ 24 w 72"/>
                  <a:gd name="T39" fmla="*/ 73 h 124"/>
                  <a:gd name="T40" fmla="*/ 28 w 72"/>
                  <a:gd name="T41" fmla="*/ 85 h 124"/>
                  <a:gd name="T42" fmla="*/ 36 w 72"/>
                  <a:gd name="T43" fmla="*/ 92 h 124"/>
                  <a:gd name="T44" fmla="*/ 40 w 72"/>
                  <a:gd name="T45" fmla="*/ 102 h 124"/>
                  <a:gd name="T46" fmla="*/ 39 w 72"/>
                  <a:gd name="T47" fmla="*/ 112 h 124"/>
                  <a:gd name="T48" fmla="*/ 45 w 72"/>
                  <a:gd name="T49" fmla="*/ 123 h 124"/>
                  <a:gd name="T50" fmla="*/ 46 w 72"/>
                  <a:gd name="T51" fmla="*/ 124 h 124"/>
                  <a:gd name="T52" fmla="*/ 49 w 72"/>
                  <a:gd name="T53" fmla="*/ 124 h 124"/>
                  <a:gd name="T54" fmla="*/ 53 w 72"/>
                  <a:gd name="T55" fmla="*/ 122 h 124"/>
                  <a:gd name="T56" fmla="*/ 50 w 72"/>
                  <a:gd name="T57" fmla="*/ 115 h 124"/>
                  <a:gd name="T58" fmla="*/ 51 w 72"/>
                  <a:gd name="T59" fmla="*/ 107 h 124"/>
                  <a:gd name="T60" fmla="*/ 59 w 72"/>
                  <a:gd name="T61" fmla="*/ 95 h 124"/>
                  <a:gd name="T62" fmla="*/ 60 w 72"/>
                  <a:gd name="T63" fmla="*/ 94 h 124"/>
                  <a:gd name="T64" fmla="*/ 68 w 72"/>
                  <a:gd name="T65" fmla="*/ 86 h 124"/>
                  <a:gd name="T66" fmla="*/ 72 w 72"/>
                  <a:gd name="T67" fmla="*/ 79 h 124"/>
                  <a:gd name="T68" fmla="*/ 65 w 72"/>
                  <a:gd name="T69" fmla="*/ 69 h 124"/>
                  <a:gd name="T70" fmla="*/ 64 w 72"/>
                  <a:gd name="T71" fmla="*/ 68 h 124"/>
                  <a:gd name="T72" fmla="*/ 50 w 72"/>
                  <a:gd name="T73" fmla="*/ 60 h 124"/>
                  <a:gd name="T74" fmla="*/ 39 w 72"/>
                  <a:gd name="T75" fmla="*/ 53 h 124"/>
                  <a:gd name="T76" fmla="*/ 38 w 72"/>
                  <a:gd name="T77" fmla="*/ 43 h 124"/>
                  <a:gd name="T78" fmla="*/ 50 w 72"/>
                  <a:gd name="T79" fmla="*/ 31 h 124"/>
                  <a:gd name="T80" fmla="*/ 54 w 72"/>
                  <a:gd name="T81" fmla="*/ 19 h 124"/>
                  <a:gd name="T82" fmla="*/ 53 w 72"/>
                  <a:gd name="T83" fmla="*/ 11 h 124"/>
                  <a:gd name="T84" fmla="*/ 46 w 72"/>
                  <a:gd name="T85" fmla="*/ 2 h 124"/>
                  <a:gd name="T86" fmla="*/ 39 w 72"/>
                  <a:gd name="T87" fmla="*/ 1 h 124"/>
                  <a:gd name="T88" fmla="*/ 26 w 72"/>
                  <a:gd name="T89"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124">
                    <a:moveTo>
                      <a:pt x="16" y="50"/>
                    </a:moveTo>
                    <a:cubicBezTo>
                      <a:pt x="16" y="50"/>
                      <a:pt x="16" y="49"/>
                      <a:pt x="15" y="48"/>
                    </a:cubicBezTo>
                    <a:cubicBezTo>
                      <a:pt x="16" y="47"/>
                      <a:pt x="18" y="47"/>
                      <a:pt x="19" y="46"/>
                    </a:cubicBezTo>
                    <a:cubicBezTo>
                      <a:pt x="19" y="46"/>
                      <a:pt x="19" y="46"/>
                      <a:pt x="19" y="46"/>
                    </a:cubicBezTo>
                    <a:cubicBezTo>
                      <a:pt x="19" y="46"/>
                      <a:pt x="19" y="48"/>
                      <a:pt x="19" y="48"/>
                    </a:cubicBezTo>
                    <a:cubicBezTo>
                      <a:pt x="18" y="49"/>
                      <a:pt x="17" y="50"/>
                      <a:pt x="16" y="50"/>
                    </a:cubicBezTo>
                    <a:cubicBezTo>
                      <a:pt x="16" y="50"/>
                      <a:pt x="16" y="50"/>
                      <a:pt x="16" y="50"/>
                    </a:cubicBezTo>
                    <a:moveTo>
                      <a:pt x="26" y="0"/>
                    </a:moveTo>
                    <a:cubicBezTo>
                      <a:pt x="26" y="0"/>
                      <a:pt x="25" y="0"/>
                      <a:pt x="25" y="0"/>
                    </a:cubicBezTo>
                    <a:cubicBezTo>
                      <a:pt x="24" y="0"/>
                      <a:pt x="24" y="0"/>
                      <a:pt x="24" y="0"/>
                    </a:cubicBezTo>
                    <a:cubicBezTo>
                      <a:pt x="17" y="6"/>
                      <a:pt x="11" y="13"/>
                      <a:pt x="7" y="21"/>
                    </a:cubicBezTo>
                    <a:cubicBezTo>
                      <a:pt x="7" y="22"/>
                      <a:pt x="7" y="23"/>
                      <a:pt x="7" y="25"/>
                    </a:cubicBezTo>
                    <a:cubicBezTo>
                      <a:pt x="6" y="28"/>
                      <a:pt x="5" y="30"/>
                      <a:pt x="4" y="33"/>
                    </a:cubicBezTo>
                    <a:cubicBezTo>
                      <a:pt x="2" y="37"/>
                      <a:pt x="1" y="44"/>
                      <a:pt x="0" y="48"/>
                    </a:cubicBezTo>
                    <a:cubicBezTo>
                      <a:pt x="0" y="48"/>
                      <a:pt x="0" y="57"/>
                      <a:pt x="8" y="57"/>
                    </a:cubicBezTo>
                    <a:cubicBezTo>
                      <a:pt x="8" y="57"/>
                      <a:pt x="8" y="57"/>
                      <a:pt x="8" y="57"/>
                    </a:cubicBezTo>
                    <a:cubicBezTo>
                      <a:pt x="15" y="57"/>
                      <a:pt x="16" y="57"/>
                      <a:pt x="16" y="57"/>
                    </a:cubicBezTo>
                    <a:cubicBezTo>
                      <a:pt x="16" y="57"/>
                      <a:pt x="16" y="57"/>
                      <a:pt x="16" y="57"/>
                    </a:cubicBezTo>
                    <a:cubicBezTo>
                      <a:pt x="16" y="57"/>
                      <a:pt x="18" y="58"/>
                      <a:pt x="20" y="61"/>
                    </a:cubicBezTo>
                    <a:cubicBezTo>
                      <a:pt x="22" y="63"/>
                      <a:pt x="24" y="68"/>
                      <a:pt x="24" y="73"/>
                    </a:cubicBezTo>
                    <a:cubicBezTo>
                      <a:pt x="24" y="77"/>
                      <a:pt x="26" y="83"/>
                      <a:pt x="28" y="85"/>
                    </a:cubicBezTo>
                    <a:cubicBezTo>
                      <a:pt x="30" y="87"/>
                      <a:pt x="34" y="90"/>
                      <a:pt x="36" y="92"/>
                    </a:cubicBezTo>
                    <a:cubicBezTo>
                      <a:pt x="39" y="93"/>
                      <a:pt x="40" y="98"/>
                      <a:pt x="40" y="102"/>
                    </a:cubicBezTo>
                    <a:cubicBezTo>
                      <a:pt x="40" y="106"/>
                      <a:pt x="40" y="109"/>
                      <a:pt x="39" y="112"/>
                    </a:cubicBezTo>
                    <a:cubicBezTo>
                      <a:pt x="39" y="117"/>
                      <a:pt x="42" y="122"/>
                      <a:pt x="45" y="123"/>
                    </a:cubicBezTo>
                    <a:cubicBezTo>
                      <a:pt x="45" y="123"/>
                      <a:pt x="46" y="123"/>
                      <a:pt x="46" y="124"/>
                    </a:cubicBezTo>
                    <a:cubicBezTo>
                      <a:pt x="47" y="124"/>
                      <a:pt x="48" y="124"/>
                      <a:pt x="49" y="124"/>
                    </a:cubicBezTo>
                    <a:cubicBezTo>
                      <a:pt x="51" y="124"/>
                      <a:pt x="53" y="123"/>
                      <a:pt x="53" y="122"/>
                    </a:cubicBezTo>
                    <a:cubicBezTo>
                      <a:pt x="53" y="120"/>
                      <a:pt x="52" y="117"/>
                      <a:pt x="50" y="115"/>
                    </a:cubicBezTo>
                    <a:cubicBezTo>
                      <a:pt x="48" y="113"/>
                      <a:pt x="48" y="110"/>
                      <a:pt x="51" y="107"/>
                    </a:cubicBezTo>
                    <a:cubicBezTo>
                      <a:pt x="53" y="105"/>
                      <a:pt x="57" y="99"/>
                      <a:pt x="59" y="95"/>
                    </a:cubicBezTo>
                    <a:cubicBezTo>
                      <a:pt x="59" y="95"/>
                      <a:pt x="59" y="94"/>
                      <a:pt x="60" y="94"/>
                    </a:cubicBezTo>
                    <a:cubicBezTo>
                      <a:pt x="62" y="90"/>
                      <a:pt x="66" y="86"/>
                      <a:pt x="68" y="86"/>
                    </a:cubicBezTo>
                    <a:cubicBezTo>
                      <a:pt x="70" y="86"/>
                      <a:pt x="72" y="82"/>
                      <a:pt x="72" y="79"/>
                    </a:cubicBezTo>
                    <a:cubicBezTo>
                      <a:pt x="72" y="75"/>
                      <a:pt x="69" y="70"/>
                      <a:pt x="65" y="69"/>
                    </a:cubicBezTo>
                    <a:cubicBezTo>
                      <a:pt x="65" y="68"/>
                      <a:pt x="64" y="68"/>
                      <a:pt x="64" y="68"/>
                    </a:cubicBezTo>
                    <a:cubicBezTo>
                      <a:pt x="60" y="66"/>
                      <a:pt x="54" y="63"/>
                      <a:pt x="50" y="60"/>
                    </a:cubicBezTo>
                    <a:cubicBezTo>
                      <a:pt x="46" y="58"/>
                      <a:pt x="43" y="56"/>
                      <a:pt x="39" y="53"/>
                    </a:cubicBezTo>
                    <a:cubicBezTo>
                      <a:pt x="35" y="51"/>
                      <a:pt x="35" y="46"/>
                      <a:pt x="38" y="43"/>
                    </a:cubicBezTo>
                    <a:cubicBezTo>
                      <a:pt x="42" y="39"/>
                      <a:pt x="46" y="35"/>
                      <a:pt x="50" y="31"/>
                    </a:cubicBezTo>
                    <a:cubicBezTo>
                      <a:pt x="53" y="29"/>
                      <a:pt x="55" y="23"/>
                      <a:pt x="54" y="19"/>
                    </a:cubicBezTo>
                    <a:cubicBezTo>
                      <a:pt x="54" y="16"/>
                      <a:pt x="54" y="14"/>
                      <a:pt x="53" y="11"/>
                    </a:cubicBezTo>
                    <a:cubicBezTo>
                      <a:pt x="53" y="7"/>
                      <a:pt x="49" y="3"/>
                      <a:pt x="46" y="2"/>
                    </a:cubicBezTo>
                    <a:cubicBezTo>
                      <a:pt x="43" y="2"/>
                      <a:pt x="41" y="1"/>
                      <a:pt x="39" y="1"/>
                    </a:cubicBezTo>
                    <a:cubicBezTo>
                      <a:pt x="35" y="0"/>
                      <a:pt x="30" y="0"/>
                      <a:pt x="26" y="0"/>
                    </a:cubicBezTo>
                  </a:path>
                </a:pathLst>
              </a:custGeom>
              <a:solidFill>
                <a:srgbClr val="B6B6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3" name="Freeform 1078"/>
              <p:cNvSpPr>
                <a:spLocks noEditPoints="1"/>
              </p:cNvSpPr>
              <p:nvPr/>
            </p:nvSpPr>
            <p:spPr bwMode="auto">
              <a:xfrm>
                <a:off x="2469822" y="2065609"/>
                <a:ext cx="249964" cy="272462"/>
              </a:xfrm>
              <a:custGeom>
                <a:avLst/>
                <a:gdLst>
                  <a:gd name="T0" fmla="*/ 24 w 93"/>
                  <a:gd name="T1" fmla="*/ 55 h 101"/>
                  <a:gd name="T2" fmla="*/ 25 w 93"/>
                  <a:gd name="T3" fmla="*/ 57 h 101"/>
                  <a:gd name="T4" fmla="*/ 59 w 93"/>
                  <a:gd name="T5" fmla="*/ 0 h 101"/>
                  <a:gd name="T6" fmla="*/ 43 w 93"/>
                  <a:gd name="T7" fmla="*/ 1 h 101"/>
                  <a:gd name="T8" fmla="*/ 28 w 93"/>
                  <a:gd name="T9" fmla="*/ 10 h 101"/>
                  <a:gd name="T10" fmla="*/ 8 w 93"/>
                  <a:gd name="T11" fmla="*/ 23 h 101"/>
                  <a:gd name="T12" fmla="*/ 8 w 93"/>
                  <a:gd name="T13" fmla="*/ 41 h 101"/>
                  <a:gd name="T14" fmla="*/ 20 w 93"/>
                  <a:gd name="T15" fmla="*/ 37 h 101"/>
                  <a:gd name="T16" fmla="*/ 34 w 93"/>
                  <a:gd name="T17" fmla="*/ 31 h 101"/>
                  <a:gd name="T18" fmla="*/ 31 w 93"/>
                  <a:gd name="T19" fmla="*/ 46 h 101"/>
                  <a:gd name="T20" fmla="*/ 8 w 93"/>
                  <a:gd name="T21" fmla="*/ 48 h 101"/>
                  <a:gd name="T22" fmla="*/ 4 w 93"/>
                  <a:gd name="T23" fmla="*/ 56 h 101"/>
                  <a:gd name="T24" fmla="*/ 18 w 93"/>
                  <a:gd name="T25" fmla="*/ 68 h 101"/>
                  <a:gd name="T26" fmla="*/ 27 w 93"/>
                  <a:gd name="T27" fmla="*/ 86 h 101"/>
                  <a:gd name="T28" fmla="*/ 36 w 93"/>
                  <a:gd name="T29" fmla="*/ 99 h 101"/>
                  <a:gd name="T30" fmla="*/ 40 w 93"/>
                  <a:gd name="T31" fmla="*/ 100 h 101"/>
                  <a:gd name="T32" fmla="*/ 47 w 93"/>
                  <a:gd name="T33" fmla="*/ 87 h 101"/>
                  <a:gd name="T34" fmla="*/ 53 w 93"/>
                  <a:gd name="T35" fmla="*/ 71 h 101"/>
                  <a:gd name="T36" fmla="*/ 46 w 93"/>
                  <a:gd name="T37" fmla="*/ 54 h 101"/>
                  <a:gd name="T38" fmla="*/ 47 w 93"/>
                  <a:gd name="T39" fmla="*/ 52 h 101"/>
                  <a:gd name="T40" fmla="*/ 55 w 93"/>
                  <a:gd name="T41" fmla="*/ 54 h 101"/>
                  <a:gd name="T42" fmla="*/ 55 w 93"/>
                  <a:gd name="T43" fmla="*/ 47 h 101"/>
                  <a:gd name="T44" fmla="*/ 55 w 93"/>
                  <a:gd name="T45" fmla="*/ 41 h 101"/>
                  <a:gd name="T46" fmla="*/ 67 w 93"/>
                  <a:gd name="T47" fmla="*/ 50 h 101"/>
                  <a:gd name="T48" fmla="*/ 69 w 93"/>
                  <a:gd name="T49" fmla="*/ 64 h 101"/>
                  <a:gd name="T50" fmla="*/ 67 w 93"/>
                  <a:gd name="T51" fmla="*/ 68 h 101"/>
                  <a:gd name="T52" fmla="*/ 72 w 93"/>
                  <a:gd name="T53" fmla="*/ 72 h 101"/>
                  <a:gd name="T54" fmla="*/ 84 w 93"/>
                  <a:gd name="T55" fmla="*/ 56 h 101"/>
                  <a:gd name="T56" fmla="*/ 88 w 93"/>
                  <a:gd name="T57" fmla="*/ 60 h 101"/>
                  <a:gd name="T58" fmla="*/ 92 w 93"/>
                  <a:gd name="T59" fmla="*/ 64 h 101"/>
                  <a:gd name="T60" fmla="*/ 93 w 93"/>
                  <a:gd name="T61" fmla="*/ 59 h 101"/>
                  <a:gd name="T62" fmla="*/ 93 w 93"/>
                  <a:gd name="T63" fmla="*/ 59 h 101"/>
                  <a:gd name="T64" fmla="*/ 93 w 93"/>
                  <a:gd name="T65" fmla="*/ 59 h 101"/>
                  <a:gd name="T66" fmla="*/ 93 w 93"/>
                  <a:gd name="T67" fmla="*/ 59 h 101"/>
                  <a:gd name="T68" fmla="*/ 93 w 93"/>
                  <a:gd name="T69" fmla="*/ 58 h 101"/>
                  <a:gd name="T70" fmla="*/ 93 w 93"/>
                  <a:gd name="T71" fmla="*/ 58 h 101"/>
                  <a:gd name="T72" fmla="*/ 93 w 93"/>
                  <a:gd name="T73" fmla="*/ 58 h 101"/>
                  <a:gd name="T74" fmla="*/ 93 w 93"/>
                  <a:gd name="T75" fmla="*/ 58 h 101"/>
                  <a:gd name="T76" fmla="*/ 93 w 93"/>
                  <a:gd name="T77" fmla="*/ 57 h 101"/>
                  <a:gd name="T78" fmla="*/ 93 w 93"/>
                  <a:gd name="T79" fmla="*/ 57 h 101"/>
                  <a:gd name="T80" fmla="*/ 93 w 93"/>
                  <a:gd name="T81" fmla="*/ 57 h 101"/>
                  <a:gd name="T82" fmla="*/ 93 w 93"/>
                  <a:gd name="T83" fmla="*/ 57 h 101"/>
                  <a:gd name="T84" fmla="*/ 93 w 93"/>
                  <a:gd name="T85" fmla="*/ 56 h 101"/>
                  <a:gd name="T86" fmla="*/ 65 w 93"/>
                  <a:gd name="T8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3" h="101">
                    <a:moveTo>
                      <a:pt x="24" y="58"/>
                    </a:moveTo>
                    <a:cubicBezTo>
                      <a:pt x="24" y="57"/>
                      <a:pt x="24" y="56"/>
                      <a:pt x="24" y="55"/>
                    </a:cubicBezTo>
                    <a:cubicBezTo>
                      <a:pt x="24" y="55"/>
                      <a:pt x="25" y="55"/>
                      <a:pt x="25" y="55"/>
                    </a:cubicBezTo>
                    <a:cubicBezTo>
                      <a:pt x="26" y="56"/>
                      <a:pt x="25" y="57"/>
                      <a:pt x="25" y="57"/>
                    </a:cubicBezTo>
                    <a:cubicBezTo>
                      <a:pt x="25" y="58"/>
                      <a:pt x="25" y="58"/>
                      <a:pt x="24" y="58"/>
                    </a:cubicBezTo>
                    <a:moveTo>
                      <a:pt x="59" y="0"/>
                    </a:moveTo>
                    <a:cubicBezTo>
                      <a:pt x="58" y="0"/>
                      <a:pt x="58" y="0"/>
                      <a:pt x="57" y="0"/>
                    </a:cubicBezTo>
                    <a:cubicBezTo>
                      <a:pt x="54" y="0"/>
                      <a:pt x="47" y="1"/>
                      <a:pt x="43" y="1"/>
                    </a:cubicBezTo>
                    <a:cubicBezTo>
                      <a:pt x="41" y="1"/>
                      <a:pt x="39" y="2"/>
                      <a:pt x="37" y="2"/>
                    </a:cubicBezTo>
                    <a:cubicBezTo>
                      <a:pt x="33" y="3"/>
                      <a:pt x="29" y="6"/>
                      <a:pt x="28" y="10"/>
                    </a:cubicBezTo>
                    <a:cubicBezTo>
                      <a:pt x="27" y="15"/>
                      <a:pt x="24" y="18"/>
                      <a:pt x="20" y="18"/>
                    </a:cubicBezTo>
                    <a:cubicBezTo>
                      <a:pt x="17" y="18"/>
                      <a:pt x="11" y="20"/>
                      <a:pt x="8" y="23"/>
                    </a:cubicBezTo>
                    <a:cubicBezTo>
                      <a:pt x="5" y="26"/>
                      <a:pt x="1" y="31"/>
                      <a:pt x="1" y="35"/>
                    </a:cubicBezTo>
                    <a:cubicBezTo>
                      <a:pt x="0" y="38"/>
                      <a:pt x="3" y="41"/>
                      <a:pt x="8" y="41"/>
                    </a:cubicBezTo>
                    <a:cubicBezTo>
                      <a:pt x="8" y="41"/>
                      <a:pt x="8" y="41"/>
                      <a:pt x="8" y="41"/>
                    </a:cubicBezTo>
                    <a:cubicBezTo>
                      <a:pt x="12" y="41"/>
                      <a:pt x="18" y="39"/>
                      <a:pt x="20" y="37"/>
                    </a:cubicBezTo>
                    <a:cubicBezTo>
                      <a:pt x="23" y="35"/>
                      <a:pt x="28" y="32"/>
                      <a:pt x="32" y="31"/>
                    </a:cubicBezTo>
                    <a:cubicBezTo>
                      <a:pt x="33" y="31"/>
                      <a:pt x="33" y="31"/>
                      <a:pt x="34" y="31"/>
                    </a:cubicBezTo>
                    <a:cubicBezTo>
                      <a:pt x="37" y="31"/>
                      <a:pt x="39" y="34"/>
                      <a:pt x="39" y="37"/>
                    </a:cubicBezTo>
                    <a:cubicBezTo>
                      <a:pt x="39" y="41"/>
                      <a:pt x="36" y="45"/>
                      <a:pt x="31" y="46"/>
                    </a:cubicBezTo>
                    <a:cubicBezTo>
                      <a:pt x="27" y="47"/>
                      <a:pt x="20" y="48"/>
                      <a:pt x="16" y="48"/>
                    </a:cubicBezTo>
                    <a:cubicBezTo>
                      <a:pt x="13" y="48"/>
                      <a:pt x="10" y="48"/>
                      <a:pt x="8" y="48"/>
                    </a:cubicBezTo>
                    <a:cubicBezTo>
                      <a:pt x="3" y="49"/>
                      <a:pt x="1" y="51"/>
                      <a:pt x="3" y="55"/>
                    </a:cubicBezTo>
                    <a:cubicBezTo>
                      <a:pt x="3" y="55"/>
                      <a:pt x="4" y="56"/>
                      <a:pt x="4" y="56"/>
                    </a:cubicBezTo>
                    <a:cubicBezTo>
                      <a:pt x="6" y="60"/>
                      <a:pt x="11" y="64"/>
                      <a:pt x="16" y="67"/>
                    </a:cubicBezTo>
                    <a:cubicBezTo>
                      <a:pt x="16" y="67"/>
                      <a:pt x="17" y="67"/>
                      <a:pt x="18" y="68"/>
                    </a:cubicBezTo>
                    <a:cubicBezTo>
                      <a:pt x="22" y="70"/>
                      <a:pt x="26" y="75"/>
                      <a:pt x="26" y="79"/>
                    </a:cubicBezTo>
                    <a:cubicBezTo>
                      <a:pt x="26" y="82"/>
                      <a:pt x="27" y="84"/>
                      <a:pt x="27" y="86"/>
                    </a:cubicBezTo>
                    <a:cubicBezTo>
                      <a:pt x="28" y="91"/>
                      <a:pt x="30" y="94"/>
                      <a:pt x="32" y="95"/>
                    </a:cubicBezTo>
                    <a:cubicBezTo>
                      <a:pt x="34" y="95"/>
                      <a:pt x="36" y="97"/>
                      <a:pt x="36" y="99"/>
                    </a:cubicBezTo>
                    <a:cubicBezTo>
                      <a:pt x="36" y="100"/>
                      <a:pt x="37" y="101"/>
                      <a:pt x="38" y="101"/>
                    </a:cubicBezTo>
                    <a:cubicBezTo>
                      <a:pt x="39" y="101"/>
                      <a:pt x="40" y="100"/>
                      <a:pt x="40" y="100"/>
                    </a:cubicBezTo>
                    <a:cubicBezTo>
                      <a:pt x="43" y="98"/>
                      <a:pt x="45" y="93"/>
                      <a:pt x="46" y="89"/>
                    </a:cubicBezTo>
                    <a:cubicBezTo>
                      <a:pt x="46" y="88"/>
                      <a:pt x="46" y="88"/>
                      <a:pt x="47" y="87"/>
                    </a:cubicBezTo>
                    <a:cubicBezTo>
                      <a:pt x="48" y="83"/>
                      <a:pt x="50" y="77"/>
                      <a:pt x="52" y="73"/>
                    </a:cubicBezTo>
                    <a:cubicBezTo>
                      <a:pt x="52" y="73"/>
                      <a:pt x="52" y="72"/>
                      <a:pt x="53" y="71"/>
                    </a:cubicBezTo>
                    <a:cubicBezTo>
                      <a:pt x="54" y="67"/>
                      <a:pt x="53" y="62"/>
                      <a:pt x="50" y="59"/>
                    </a:cubicBezTo>
                    <a:cubicBezTo>
                      <a:pt x="49" y="57"/>
                      <a:pt x="47" y="55"/>
                      <a:pt x="46" y="54"/>
                    </a:cubicBezTo>
                    <a:cubicBezTo>
                      <a:pt x="43" y="52"/>
                      <a:pt x="43" y="51"/>
                      <a:pt x="44" y="51"/>
                    </a:cubicBezTo>
                    <a:cubicBezTo>
                      <a:pt x="45" y="51"/>
                      <a:pt x="46" y="51"/>
                      <a:pt x="47" y="52"/>
                    </a:cubicBezTo>
                    <a:cubicBezTo>
                      <a:pt x="48" y="52"/>
                      <a:pt x="48" y="52"/>
                      <a:pt x="49" y="53"/>
                    </a:cubicBezTo>
                    <a:cubicBezTo>
                      <a:pt x="51" y="54"/>
                      <a:pt x="53" y="54"/>
                      <a:pt x="55" y="54"/>
                    </a:cubicBezTo>
                    <a:cubicBezTo>
                      <a:pt x="56" y="54"/>
                      <a:pt x="57" y="54"/>
                      <a:pt x="57" y="54"/>
                    </a:cubicBezTo>
                    <a:cubicBezTo>
                      <a:pt x="58" y="52"/>
                      <a:pt x="57" y="49"/>
                      <a:pt x="55" y="47"/>
                    </a:cubicBezTo>
                    <a:cubicBezTo>
                      <a:pt x="53" y="45"/>
                      <a:pt x="53" y="43"/>
                      <a:pt x="54" y="42"/>
                    </a:cubicBezTo>
                    <a:cubicBezTo>
                      <a:pt x="54" y="41"/>
                      <a:pt x="55" y="41"/>
                      <a:pt x="55" y="41"/>
                    </a:cubicBezTo>
                    <a:cubicBezTo>
                      <a:pt x="57" y="41"/>
                      <a:pt x="59" y="43"/>
                      <a:pt x="62" y="45"/>
                    </a:cubicBezTo>
                    <a:cubicBezTo>
                      <a:pt x="63" y="47"/>
                      <a:pt x="65" y="49"/>
                      <a:pt x="67" y="50"/>
                    </a:cubicBezTo>
                    <a:cubicBezTo>
                      <a:pt x="69" y="53"/>
                      <a:pt x="70" y="59"/>
                      <a:pt x="69" y="62"/>
                    </a:cubicBezTo>
                    <a:cubicBezTo>
                      <a:pt x="69" y="63"/>
                      <a:pt x="69" y="64"/>
                      <a:pt x="69" y="64"/>
                    </a:cubicBezTo>
                    <a:cubicBezTo>
                      <a:pt x="69" y="64"/>
                      <a:pt x="69" y="64"/>
                      <a:pt x="68" y="64"/>
                    </a:cubicBezTo>
                    <a:cubicBezTo>
                      <a:pt x="68" y="64"/>
                      <a:pt x="67" y="66"/>
                      <a:pt x="67" y="68"/>
                    </a:cubicBezTo>
                    <a:cubicBezTo>
                      <a:pt x="67" y="70"/>
                      <a:pt x="68" y="72"/>
                      <a:pt x="72" y="72"/>
                    </a:cubicBezTo>
                    <a:cubicBezTo>
                      <a:pt x="72" y="72"/>
                      <a:pt x="72" y="72"/>
                      <a:pt x="72" y="72"/>
                    </a:cubicBezTo>
                    <a:cubicBezTo>
                      <a:pt x="80" y="72"/>
                      <a:pt x="80" y="69"/>
                      <a:pt x="80" y="64"/>
                    </a:cubicBezTo>
                    <a:cubicBezTo>
                      <a:pt x="80" y="60"/>
                      <a:pt x="82" y="56"/>
                      <a:pt x="84" y="56"/>
                    </a:cubicBezTo>
                    <a:cubicBezTo>
                      <a:pt x="84" y="56"/>
                      <a:pt x="84" y="56"/>
                      <a:pt x="84" y="56"/>
                    </a:cubicBezTo>
                    <a:cubicBezTo>
                      <a:pt x="86" y="56"/>
                      <a:pt x="88" y="58"/>
                      <a:pt x="88" y="60"/>
                    </a:cubicBezTo>
                    <a:cubicBezTo>
                      <a:pt x="88" y="62"/>
                      <a:pt x="90" y="64"/>
                      <a:pt x="92" y="64"/>
                    </a:cubicBezTo>
                    <a:cubicBezTo>
                      <a:pt x="92" y="64"/>
                      <a:pt x="92" y="64"/>
                      <a:pt x="92" y="64"/>
                    </a:cubicBezTo>
                    <a:cubicBezTo>
                      <a:pt x="92" y="64"/>
                      <a:pt x="92" y="64"/>
                      <a:pt x="92" y="64"/>
                    </a:cubicBezTo>
                    <a:cubicBezTo>
                      <a:pt x="92" y="62"/>
                      <a:pt x="93" y="61"/>
                      <a:pt x="93" y="59"/>
                    </a:cubicBezTo>
                    <a:cubicBezTo>
                      <a:pt x="93" y="59"/>
                      <a:pt x="93" y="59"/>
                      <a:pt x="93" y="59"/>
                    </a:cubicBezTo>
                    <a:cubicBezTo>
                      <a:pt x="93" y="59"/>
                      <a:pt x="93" y="59"/>
                      <a:pt x="93" y="59"/>
                    </a:cubicBezTo>
                    <a:cubicBezTo>
                      <a:pt x="93" y="59"/>
                      <a:pt x="93" y="59"/>
                      <a:pt x="93" y="59"/>
                    </a:cubicBezTo>
                    <a:cubicBezTo>
                      <a:pt x="93" y="59"/>
                      <a:pt x="93" y="59"/>
                      <a:pt x="93" y="59"/>
                    </a:cubicBezTo>
                    <a:cubicBezTo>
                      <a:pt x="93" y="59"/>
                      <a:pt x="93" y="59"/>
                      <a:pt x="93" y="59"/>
                    </a:cubicBezTo>
                    <a:cubicBezTo>
                      <a:pt x="93" y="59"/>
                      <a:pt x="93" y="59"/>
                      <a:pt x="93" y="59"/>
                    </a:cubicBezTo>
                    <a:cubicBezTo>
                      <a:pt x="93" y="59"/>
                      <a:pt x="93" y="59"/>
                      <a:pt x="93" y="59"/>
                    </a:cubicBezTo>
                    <a:cubicBezTo>
                      <a:pt x="93" y="58"/>
                      <a:pt x="93" y="58"/>
                      <a:pt x="93" y="58"/>
                    </a:cubicBezTo>
                    <a:cubicBezTo>
                      <a:pt x="93" y="58"/>
                      <a:pt x="93" y="58"/>
                      <a:pt x="93" y="58"/>
                    </a:cubicBezTo>
                    <a:cubicBezTo>
                      <a:pt x="93" y="58"/>
                      <a:pt x="93" y="58"/>
                      <a:pt x="93" y="58"/>
                    </a:cubicBezTo>
                    <a:cubicBezTo>
                      <a:pt x="93" y="58"/>
                      <a:pt x="93" y="58"/>
                      <a:pt x="93" y="58"/>
                    </a:cubicBezTo>
                    <a:cubicBezTo>
                      <a:pt x="93" y="58"/>
                      <a:pt x="93" y="58"/>
                      <a:pt x="93" y="58"/>
                    </a:cubicBezTo>
                    <a:cubicBezTo>
                      <a:pt x="93" y="58"/>
                      <a:pt x="93" y="58"/>
                      <a:pt x="93" y="58"/>
                    </a:cubicBezTo>
                    <a:cubicBezTo>
                      <a:pt x="93" y="58"/>
                      <a:pt x="93" y="58"/>
                      <a:pt x="93" y="58"/>
                    </a:cubicBezTo>
                    <a:cubicBezTo>
                      <a:pt x="93" y="58"/>
                      <a:pt x="93" y="58"/>
                      <a:pt x="93" y="57"/>
                    </a:cubicBezTo>
                    <a:cubicBezTo>
                      <a:pt x="93" y="57"/>
                      <a:pt x="93" y="57"/>
                      <a:pt x="93" y="57"/>
                    </a:cubicBezTo>
                    <a:cubicBezTo>
                      <a:pt x="93" y="57"/>
                      <a:pt x="93" y="57"/>
                      <a:pt x="93" y="57"/>
                    </a:cubicBezTo>
                    <a:cubicBezTo>
                      <a:pt x="93" y="57"/>
                      <a:pt x="93" y="57"/>
                      <a:pt x="93" y="57"/>
                    </a:cubicBezTo>
                    <a:cubicBezTo>
                      <a:pt x="93" y="57"/>
                      <a:pt x="93" y="57"/>
                      <a:pt x="93" y="57"/>
                    </a:cubicBezTo>
                    <a:cubicBezTo>
                      <a:pt x="93" y="57"/>
                      <a:pt x="93" y="57"/>
                      <a:pt x="93" y="57"/>
                    </a:cubicBezTo>
                    <a:cubicBezTo>
                      <a:pt x="93" y="57"/>
                      <a:pt x="93" y="57"/>
                      <a:pt x="93" y="57"/>
                    </a:cubicBezTo>
                    <a:cubicBezTo>
                      <a:pt x="93" y="57"/>
                      <a:pt x="93" y="57"/>
                      <a:pt x="93" y="57"/>
                    </a:cubicBezTo>
                    <a:cubicBezTo>
                      <a:pt x="93" y="57"/>
                      <a:pt x="93" y="56"/>
                      <a:pt x="93" y="56"/>
                    </a:cubicBezTo>
                    <a:cubicBezTo>
                      <a:pt x="93" y="56"/>
                      <a:pt x="93" y="56"/>
                      <a:pt x="93" y="56"/>
                    </a:cubicBezTo>
                    <a:cubicBezTo>
                      <a:pt x="92" y="34"/>
                      <a:pt x="82" y="14"/>
                      <a:pt x="67" y="0"/>
                    </a:cubicBezTo>
                    <a:cubicBezTo>
                      <a:pt x="66" y="0"/>
                      <a:pt x="66" y="0"/>
                      <a:pt x="65" y="0"/>
                    </a:cubicBezTo>
                    <a:cubicBezTo>
                      <a:pt x="63" y="0"/>
                      <a:pt x="61" y="0"/>
                      <a:pt x="59" y="0"/>
                    </a:cubicBezTo>
                  </a:path>
                </a:pathLst>
              </a:custGeom>
              <a:solidFill>
                <a:srgbClr val="B6B6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4" name="Oval 1079"/>
              <p:cNvSpPr>
                <a:spLocks noChangeArrowheads="1"/>
              </p:cNvSpPr>
              <p:nvPr/>
            </p:nvSpPr>
            <p:spPr bwMode="auto">
              <a:xfrm>
                <a:off x="3232214" y="1660666"/>
                <a:ext cx="69990" cy="69990"/>
              </a:xfrm>
              <a:prstGeom prst="ellipse">
                <a:avLst/>
              </a:prstGeom>
              <a:solidFill>
                <a:srgbClr val="F4DB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5" name="Oval 1080"/>
              <p:cNvSpPr>
                <a:spLocks noChangeArrowheads="1"/>
              </p:cNvSpPr>
              <p:nvPr/>
            </p:nvSpPr>
            <p:spPr bwMode="auto">
              <a:xfrm>
                <a:off x="2552311" y="3157953"/>
                <a:ext cx="69990" cy="69990"/>
              </a:xfrm>
              <a:prstGeom prst="ellipse">
                <a:avLst/>
              </a:prstGeom>
              <a:solidFill>
                <a:srgbClr val="F6F8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6" name="Oval 1081"/>
              <p:cNvSpPr>
                <a:spLocks noChangeArrowheads="1"/>
              </p:cNvSpPr>
              <p:nvPr/>
            </p:nvSpPr>
            <p:spPr bwMode="auto">
              <a:xfrm>
                <a:off x="2452325" y="3157953"/>
                <a:ext cx="67491" cy="69990"/>
              </a:xfrm>
              <a:prstGeom prst="ellipse">
                <a:avLst/>
              </a:prstGeom>
              <a:solidFill>
                <a:srgbClr val="F6F8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7" name="Oval 1082"/>
              <p:cNvSpPr>
                <a:spLocks noChangeArrowheads="1"/>
              </p:cNvSpPr>
              <p:nvPr/>
            </p:nvSpPr>
            <p:spPr bwMode="auto">
              <a:xfrm>
                <a:off x="2352339" y="3157953"/>
                <a:ext cx="69990" cy="69990"/>
              </a:xfrm>
              <a:prstGeom prst="ellipse">
                <a:avLst/>
              </a:prstGeom>
              <a:solidFill>
                <a:srgbClr val="F6F8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8" name="Freeform 1083"/>
              <p:cNvSpPr/>
              <p:nvPr/>
            </p:nvSpPr>
            <p:spPr bwMode="auto">
              <a:xfrm>
                <a:off x="2552311" y="5742586"/>
                <a:ext cx="69990" cy="69990"/>
              </a:xfrm>
              <a:custGeom>
                <a:avLst/>
                <a:gdLst>
                  <a:gd name="T0" fmla="*/ 13 w 26"/>
                  <a:gd name="T1" fmla="*/ 0 h 26"/>
                  <a:gd name="T2" fmla="*/ 6 w 26"/>
                  <a:gd name="T3" fmla="*/ 2 h 26"/>
                  <a:gd name="T4" fmla="*/ 7 w 26"/>
                  <a:gd name="T5" fmla="*/ 4 h 26"/>
                  <a:gd name="T6" fmla="*/ 6 w 26"/>
                  <a:gd name="T7" fmla="*/ 6 h 26"/>
                  <a:gd name="T8" fmla="*/ 4 w 26"/>
                  <a:gd name="T9" fmla="*/ 4 h 26"/>
                  <a:gd name="T10" fmla="*/ 0 w 26"/>
                  <a:gd name="T11" fmla="*/ 13 h 26"/>
                  <a:gd name="T12" fmla="*/ 13 w 26"/>
                  <a:gd name="T13" fmla="*/ 26 h 26"/>
                  <a:gd name="T14" fmla="*/ 26 w 26"/>
                  <a:gd name="T15" fmla="*/ 13 h 26"/>
                  <a:gd name="T16" fmla="*/ 13 w 26"/>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13" y="0"/>
                    </a:moveTo>
                    <a:cubicBezTo>
                      <a:pt x="10" y="0"/>
                      <a:pt x="8" y="1"/>
                      <a:pt x="6" y="2"/>
                    </a:cubicBezTo>
                    <a:cubicBezTo>
                      <a:pt x="7" y="3"/>
                      <a:pt x="7" y="3"/>
                      <a:pt x="7" y="4"/>
                    </a:cubicBezTo>
                    <a:cubicBezTo>
                      <a:pt x="6" y="6"/>
                      <a:pt x="6" y="6"/>
                      <a:pt x="6" y="6"/>
                    </a:cubicBezTo>
                    <a:cubicBezTo>
                      <a:pt x="5" y="5"/>
                      <a:pt x="5" y="5"/>
                      <a:pt x="4" y="4"/>
                    </a:cubicBezTo>
                    <a:cubicBezTo>
                      <a:pt x="1" y="6"/>
                      <a:pt x="0" y="10"/>
                      <a:pt x="0" y="13"/>
                    </a:cubicBezTo>
                    <a:cubicBezTo>
                      <a:pt x="0" y="20"/>
                      <a:pt x="6" y="26"/>
                      <a:pt x="13" y="26"/>
                    </a:cubicBezTo>
                    <a:cubicBezTo>
                      <a:pt x="20" y="26"/>
                      <a:pt x="26" y="20"/>
                      <a:pt x="26" y="13"/>
                    </a:cubicBezTo>
                    <a:cubicBezTo>
                      <a:pt x="26" y="6"/>
                      <a:pt x="20" y="0"/>
                      <a:pt x="13" y="0"/>
                    </a:cubicBezTo>
                  </a:path>
                </a:pathLst>
              </a:custGeom>
              <a:solidFill>
                <a:srgbClr val="F6F8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9" name="Oval 1084"/>
              <p:cNvSpPr>
                <a:spLocks noChangeArrowheads="1"/>
              </p:cNvSpPr>
              <p:nvPr/>
            </p:nvSpPr>
            <p:spPr bwMode="auto">
              <a:xfrm>
                <a:off x="2452325" y="5742586"/>
                <a:ext cx="67491" cy="69990"/>
              </a:xfrm>
              <a:prstGeom prst="ellipse">
                <a:avLst/>
              </a:prstGeom>
              <a:solidFill>
                <a:srgbClr val="F6F8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0" name="Oval 1085"/>
              <p:cNvSpPr>
                <a:spLocks noChangeArrowheads="1"/>
              </p:cNvSpPr>
              <p:nvPr/>
            </p:nvSpPr>
            <p:spPr bwMode="auto">
              <a:xfrm>
                <a:off x="2352339" y="5742586"/>
                <a:ext cx="69990" cy="69990"/>
              </a:xfrm>
              <a:prstGeom prst="ellipse">
                <a:avLst/>
              </a:prstGeom>
              <a:solidFill>
                <a:srgbClr val="F6F8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1" name="Freeform 1086"/>
              <p:cNvSpPr>
                <a:spLocks noEditPoints="1"/>
              </p:cNvSpPr>
              <p:nvPr/>
            </p:nvSpPr>
            <p:spPr bwMode="auto">
              <a:xfrm>
                <a:off x="5386908" y="5055184"/>
                <a:ext cx="69990" cy="69990"/>
              </a:xfrm>
              <a:custGeom>
                <a:avLst/>
                <a:gdLst>
                  <a:gd name="T0" fmla="*/ 23 w 26"/>
                  <a:gd name="T1" fmla="*/ 16 h 26"/>
                  <a:gd name="T2" fmla="*/ 22 w 26"/>
                  <a:gd name="T3" fmla="*/ 14 h 26"/>
                  <a:gd name="T4" fmla="*/ 24 w 26"/>
                  <a:gd name="T5" fmla="*/ 14 h 26"/>
                  <a:gd name="T6" fmla="*/ 24 w 26"/>
                  <a:gd name="T7" fmla="*/ 15 h 26"/>
                  <a:gd name="T8" fmla="*/ 23 w 26"/>
                  <a:gd name="T9" fmla="*/ 16 h 26"/>
                  <a:gd name="T10" fmla="*/ 13 w 26"/>
                  <a:gd name="T11" fmla="*/ 0 h 26"/>
                  <a:gd name="T12" fmla="*/ 0 w 26"/>
                  <a:gd name="T13" fmla="*/ 13 h 26"/>
                  <a:gd name="T14" fmla="*/ 13 w 26"/>
                  <a:gd name="T15" fmla="*/ 26 h 26"/>
                  <a:gd name="T16" fmla="*/ 26 w 26"/>
                  <a:gd name="T17" fmla="*/ 13 h 26"/>
                  <a:gd name="T18" fmla="*/ 13 w 26"/>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23" y="16"/>
                    </a:moveTo>
                    <a:cubicBezTo>
                      <a:pt x="22" y="15"/>
                      <a:pt x="22" y="15"/>
                      <a:pt x="22" y="14"/>
                    </a:cubicBezTo>
                    <a:cubicBezTo>
                      <a:pt x="22" y="14"/>
                      <a:pt x="23" y="14"/>
                      <a:pt x="24" y="14"/>
                    </a:cubicBezTo>
                    <a:cubicBezTo>
                      <a:pt x="24" y="14"/>
                      <a:pt x="24" y="15"/>
                      <a:pt x="24" y="15"/>
                    </a:cubicBezTo>
                    <a:cubicBezTo>
                      <a:pt x="24" y="16"/>
                      <a:pt x="23" y="16"/>
                      <a:pt x="23" y="16"/>
                    </a:cubicBezTo>
                    <a:moveTo>
                      <a:pt x="13" y="0"/>
                    </a:moveTo>
                    <a:cubicBezTo>
                      <a:pt x="6" y="0"/>
                      <a:pt x="0" y="6"/>
                      <a:pt x="0" y="13"/>
                    </a:cubicBezTo>
                    <a:cubicBezTo>
                      <a:pt x="0" y="20"/>
                      <a:pt x="6" y="26"/>
                      <a:pt x="13" y="26"/>
                    </a:cubicBezTo>
                    <a:cubicBezTo>
                      <a:pt x="20" y="26"/>
                      <a:pt x="26" y="20"/>
                      <a:pt x="26" y="13"/>
                    </a:cubicBezTo>
                    <a:cubicBezTo>
                      <a:pt x="26" y="6"/>
                      <a:pt x="20" y="0"/>
                      <a:pt x="13" y="0"/>
                    </a:cubicBezTo>
                  </a:path>
                </a:pathLst>
              </a:custGeom>
              <a:solidFill>
                <a:srgbClr val="F6F8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2" name="Oval 1087"/>
              <p:cNvSpPr>
                <a:spLocks noChangeArrowheads="1"/>
              </p:cNvSpPr>
              <p:nvPr/>
            </p:nvSpPr>
            <p:spPr bwMode="auto">
              <a:xfrm>
                <a:off x="5286922" y="5055184"/>
                <a:ext cx="67491" cy="69990"/>
              </a:xfrm>
              <a:prstGeom prst="ellipse">
                <a:avLst/>
              </a:prstGeom>
              <a:solidFill>
                <a:srgbClr val="F6F8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3" name="Oval 1088"/>
              <p:cNvSpPr>
                <a:spLocks noChangeArrowheads="1"/>
              </p:cNvSpPr>
              <p:nvPr/>
            </p:nvSpPr>
            <p:spPr bwMode="auto">
              <a:xfrm>
                <a:off x="5184436" y="5055184"/>
                <a:ext cx="69990" cy="69990"/>
              </a:xfrm>
              <a:prstGeom prst="ellipse">
                <a:avLst/>
              </a:prstGeom>
              <a:solidFill>
                <a:srgbClr val="F6F8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4" name="Oval 1089"/>
              <p:cNvSpPr>
                <a:spLocks noChangeArrowheads="1"/>
              </p:cNvSpPr>
              <p:nvPr/>
            </p:nvSpPr>
            <p:spPr bwMode="auto">
              <a:xfrm>
                <a:off x="3232214" y="4245299"/>
                <a:ext cx="69990" cy="69990"/>
              </a:xfrm>
              <a:prstGeom prst="ellipse">
                <a:avLst/>
              </a:prstGeom>
              <a:solidFill>
                <a:srgbClr val="C7CE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5" name="Oval 1090"/>
              <p:cNvSpPr>
                <a:spLocks noChangeArrowheads="1"/>
              </p:cNvSpPr>
              <p:nvPr/>
            </p:nvSpPr>
            <p:spPr bwMode="auto">
              <a:xfrm>
                <a:off x="3132229" y="4245299"/>
                <a:ext cx="67491" cy="69990"/>
              </a:xfrm>
              <a:prstGeom prst="ellipse">
                <a:avLst/>
              </a:prstGeom>
              <a:solidFill>
                <a:srgbClr val="C7CE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6" name="Freeform 1091"/>
              <p:cNvSpPr>
                <a:spLocks noEditPoints="1"/>
              </p:cNvSpPr>
              <p:nvPr/>
            </p:nvSpPr>
            <p:spPr bwMode="auto">
              <a:xfrm>
                <a:off x="3029742" y="4245299"/>
                <a:ext cx="69990" cy="69990"/>
              </a:xfrm>
              <a:custGeom>
                <a:avLst/>
                <a:gdLst>
                  <a:gd name="T0" fmla="*/ 12 w 26"/>
                  <a:gd name="T1" fmla="*/ 7 h 26"/>
                  <a:gd name="T2" fmla="*/ 11 w 26"/>
                  <a:gd name="T3" fmla="*/ 6 h 26"/>
                  <a:gd name="T4" fmla="*/ 12 w 26"/>
                  <a:gd name="T5" fmla="*/ 5 h 26"/>
                  <a:gd name="T6" fmla="*/ 12 w 26"/>
                  <a:gd name="T7" fmla="*/ 7 h 26"/>
                  <a:gd name="T8" fmla="*/ 13 w 26"/>
                  <a:gd name="T9" fmla="*/ 0 h 26"/>
                  <a:gd name="T10" fmla="*/ 0 w 26"/>
                  <a:gd name="T11" fmla="*/ 13 h 26"/>
                  <a:gd name="T12" fmla="*/ 13 w 26"/>
                  <a:gd name="T13" fmla="*/ 26 h 26"/>
                  <a:gd name="T14" fmla="*/ 26 w 26"/>
                  <a:gd name="T15" fmla="*/ 13 h 26"/>
                  <a:gd name="T16" fmla="*/ 13 w 26"/>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12" y="7"/>
                    </a:moveTo>
                    <a:cubicBezTo>
                      <a:pt x="11" y="6"/>
                      <a:pt x="11" y="6"/>
                      <a:pt x="11" y="6"/>
                    </a:cubicBezTo>
                    <a:cubicBezTo>
                      <a:pt x="12" y="5"/>
                      <a:pt x="12" y="5"/>
                      <a:pt x="12" y="5"/>
                    </a:cubicBezTo>
                    <a:cubicBezTo>
                      <a:pt x="12" y="7"/>
                      <a:pt x="12" y="7"/>
                      <a:pt x="12" y="7"/>
                    </a:cubicBezTo>
                    <a:moveTo>
                      <a:pt x="13" y="0"/>
                    </a:moveTo>
                    <a:cubicBezTo>
                      <a:pt x="6" y="0"/>
                      <a:pt x="0" y="6"/>
                      <a:pt x="0" y="13"/>
                    </a:cubicBezTo>
                    <a:cubicBezTo>
                      <a:pt x="0" y="20"/>
                      <a:pt x="6" y="26"/>
                      <a:pt x="13" y="26"/>
                    </a:cubicBezTo>
                    <a:cubicBezTo>
                      <a:pt x="20" y="26"/>
                      <a:pt x="26" y="20"/>
                      <a:pt x="26" y="13"/>
                    </a:cubicBezTo>
                    <a:cubicBezTo>
                      <a:pt x="26" y="6"/>
                      <a:pt x="20" y="0"/>
                      <a:pt x="13" y="0"/>
                    </a:cubicBezTo>
                  </a:path>
                </a:pathLst>
              </a:custGeom>
              <a:solidFill>
                <a:srgbClr val="C7CE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7" name="Oval 1092"/>
              <p:cNvSpPr>
                <a:spLocks noChangeArrowheads="1"/>
              </p:cNvSpPr>
              <p:nvPr/>
            </p:nvSpPr>
            <p:spPr bwMode="auto">
              <a:xfrm>
                <a:off x="6031816" y="2952982"/>
                <a:ext cx="69990" cy="69990"/>
              </a:xfrm>
              <a:prstGeom prst="ellipse">
                <a:avLst/>
              </a:prstGeom>
              <a:solidFill>
                <a:srgbClr val="C8E7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8" name="Oval 1093"/>
              <p:cNvSpPr>
                <a:spLocks noChangeArrowheads="1"/>
              </p:cNvSpPr>
              <p:nvPr/>
            </p:nvSpPr>
            <p:spPr bwMode="auto">
              <a:xfrm>
                <a:off x="5931831" y="2952982"/>
                <a:ext cx="67491" cy="69990"/>
              </a:xfrm>
              <a:prstGeom prst="ellipse">
                <a:avLst/>
              </a:prstGeom>
              <a:solidFill>
                <a:srgbClr val="C8E7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9" name="Oval 1094"/>
              <p:cNvSpPr>
                <a:spLocks noChangeArrowheads="1"/>
              </p:cNvSpPr>
              <p:nvPr/>
            </p:nvSpPr>
            <p:spPr bwMode="auto">
              <a:xfrm>
                <a:off x="5829344" y="2952982"/>
                <a:ext cx="69990" cy="69990"/>
              </a:xfrm>
              <a:prstGeom prst="ellipse">
                <a:avLst/>
              </a:prstGeom>
              <a:solidFill>
                <a:srgbClr val="C8E7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0" name="Freeform 1095"/>
              <p:cNvSpPr/>
              <p:nvPr/>
            </p:nvSpPr>
            <p:spPr bwMode="auto">
              <a:xfrm>
                <a:off x="1659937" y="4817717"/>
                <a:ext cx="1654765" cy="832383"/>
              </a:xfrm>
              <a:custGeom>
                <a:avLst/>
                <a:gdLst>
                  <a:gd name="T0" fmla="*/ 0 w 662"/>
                  <a:gd name="T1" fmla="*/ 333 h 333"/>
                  <a:gd name="T2" fmla="*/ 184 w 662"/>
                  <a:gd name="T3" fmla="*/ 121 h 333"/>
                  <a:gd name="T4" fmla="*/ 350 w 662"/>
                  <a:gd name="T5" fmla="*/ 222 h 333"/>
                  <a:gd name="T6" fmla="*/ 506 w 662"/>
                  <a:gd name="T7" fmla="*/ 0 h 333"/>
                  <a:gd name="T8" fmla="*/ 662 w 662"/>
                  <a:gd name="T9" fmla="*/ 107 h 333"/>
                  <a:gd name="T10" fmla="*/ 662 w 662"/>
                  <a:gd name="T11" fmla="*/ 333 h 333"/>
                  <a:gd name="T12" fmla="*/ 0 w 662"/>
                  <a:gd name="T13" fmla="*/ 333 h 333"/>
                </a:gdLst>
                <a:ahLst/>
                <a:cxnLst>
                  <a:cxn ang="0">
                    <a:pos x="T0" y="T1"/>
                  </a:cxn>
                  <a:cxn ang="0">
                    <a:pos x="T2" y="T3"/>
                  </a:cxn>
                  <a:cxn ang="0">
                    <a:pos x="T4" y="T5"/>
                  </a:cxn>
                  <a:cxn ang="0">
                    <a:pos x="T6" y="T7"/>
                  </a:cxn>
                  <a:cxn ang="0">
                    <a:pos x="T8" y="T9"/>
                  </a:cxn>
                  <a:cxn ang="0">
                    <a:pos x="T10" y="T11"/>
                  </a:cxn>
                  <a:cxn ang="0">
                    <a:pos x="T12" y="T13"/>
                  </a:cxn>
                </a:cxnLst>
                <a:rect l="0" t="0" r="r" b="b"/>
                <a:pathLst>
                  <a:path w="662" h="333">
                    <a:moveTo>
                      <a:pt x="0" y="333"/>
                    </a:moveTo>
                    <a:lnTo>
                      <a:pt x="184" y="121"/>
                    </a:lnTo>
                    <a:lnTo>
                      <a:pt x="350" y="222"/>
                    </a:lnTo>
                    <a:lnTo>
                      <a:pt x="506" y="0"/>
                    </a:lnTo>
                    <a:lnTo>
                      <a:pt x="662" y="107"/>
                    </a:lnTo>
                    <a:lnTo>
                      <a:pt x="662" y="333"/>
                    </a:lnTo>
                    <a:lnTo>
                      <a:pt x="0" y="333"/>
                    </a:lnTo>
                    <a:close/>
                  </a:path>
                </a:pathLst>
              </a:custGeom>
              <a:solidFill>
                <a:schemeClr val="accent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41" name="Freeform 1096"/>
              <p:cNvSpPr/>
              <p:nvPr/>
            </p:nvSpPr>
            <p:spPr bwMode="auto">
              <a:xfrm>
                <a:off x="1659937" y="4817717"/>
                <a:ext cx="1654765" cy="832383"/>
              </a:xfrm>
              <a:custGeom>
                <a:avLst/>
                <a:gdLst>
                  <a:gd name="T0" fmla="*/ 0 w 662"/>
                  <a:gd name="T1" fmla="*/ 333 h 333"/>
                  <a:gd name="T2" fmla="*/ 184 w 662"/>
                  <a:gd name="T3" fmla="*/ 121 h 333"/>
                  <a:gd name="T4" fmla="*/ 350 w 662"/>
                  <a:gd name="T5" fmla="*/ 222 h 333"/>
                  <a:gd name="T6" fmla="*/ 506 w 662"/>
                  <a:gd name="T7" fmla="*/ 0 h 333"/>
                  <a:gd name="T8" fmla="*/ 662 w 662"/>
                  <a:gd name="T9" fmla="*/ 107 h 333"/>
                  <a:gd name="T10" fmla="*/ 662 w 662"/>
                  <a:gd name="T11" fmla="*/ 333 h 333"/>
                  <a:gd name="T12" fmla="*/ 0 w 662"/>
                  <a:gd name="T13" fmla="*/ 333 h 333"/>
                </a:gdLst>
                <a:ahLst/>
                <a:cxnLst>
                  <a:cxn ang="0">
                    <a:pos x="T0" y="T1"/>
                  </a:cxn>
                  <a:cxn ang="0">
                    <a:pos x="T2" y="T3"/>
                  </a:cxn>
                  <a:cxn ang="0">
                    <a:pos x="T4" y="T5"/>
                  </a:cxn>
                  <a:cxn ang="0">
                    <a:pos x="T6" y="T7"/>
                  </a:cxn>
                  <a:cxn ang="0">
                    <a:pos x="T8" y="T9"/>
                  </a:cxn>
                  <a:cxn ang="0">
                    <a:pos x="T10" y="T11"/>
                  </a:cxn>
                  <a:cxn ang="0">
                    <a:pos x="T12" y="T13"/>
                  </a:cxn>
                </a:cxnLst>
                <a:rect l="0" t="0" r="r" b="b"/>
                <a:pathLst>
                  <a:path w="662" h="333">
                    <a:moveTo>
                      <a:pt x="0" y="333"/>
                    </a:moveTo>
                    <a:lnTo>
                      <a:pt x="184" y="121"/>
                    </a:lnTo>
                    <a:lnTo>
                      <a:pt x="350" y="222"/>
                    </a:lnTo>
                    <a:lnTo>
                      <a:pt x="506" y="0"/>
                    </a:lnTo>
                    <a:lnTo>
                      <a:pt x="662" y="107"/>
                    </a:lnTo>
                    <a:lnTo>
                      <a:pt x="662" y="333"/>
                    </a:lnTo>
                    <a:lnTo>
                      <a:pt x="0" y="33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3" name="Freeform 7644"/>
              <p:cNvSpPr/>
              <p:nvPr/>
            </p:nvSpPr>
            <p:spPr bwMode="auto">
              <a:xfrm>
                <a:off x="3359695" y="2273078"/>
                <a:ext cx="7500" cy="2500"/>
              </a:xfrm>
              <a:custGeom>
                <a:avLst/>
                <a:gdLst>
                  <a:gd name="T0" fmla="*/ 3 w 3"/>
                  <a:gd name="T1" fmla="*/ 0 h 1"/>
                  <a:gd name="T2" fmla="*/ 0 w 3"/>
                  <a:gd name="T3" fmla="*/ 0 h 1"/>
                  <a:gd name="T4" fmla="*/ 3 w 3"/>
                  <a:gd name="T5" fmla="*/ 1 h 1"/>
                  <a:gd name="T6" fmla="*/ 3 w 3"/>
                  <a:gd name="T7" fmla="*/ 0 h 1"/>
                </a:gdLst>
                <a:ahLst/>
                <a:cxnLst>
                  <a:cxn ang="0">
                    <a:pos x="T0" y="T1"/>
                  </a:cxn>
                  <a:cxn ang="0">
                    <a:pos x="T2" y="T3"/>
                  </a:cxn>
                  <a:cxn ang="0">
                    <a:pos x="T4" y="T5"/>
                  </a:cxn>
                  <a:cxn ang="0">
                    <a:pos x="T6" y="T7"/>
                  </a:cxn>
                </a:cxnLst>
                <a:rect l="0" t="0" r="r" b="b"/>
                <a:pathLst>
                  <a:path w="3" h="1">
                    <a:moveTo>
                      <a:pt x="3" y="0"/>
                    </a:moveTo>
                    <a:lnTo>
                      <a:pt x="0" y="0"/>
                    </a:lnTo>
                    <a:lnTo>
                      <a:pt x="3" y="1"/>
                    </a:lnTo>
                    <a:lnTo>
                      <a:pt x="3" y="0"/>
                    </a:lnTo>
                    <a:close/>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4" name="Freeform 7645"/>
              <p:cNvSpPr/>
              <p:nvPr/>
            </p:nvSpPr>
            <p:spPr bwMode="auto">
              <a:xfrm>
                <a:off x="3359695" y="2273078"/>
                <a:ext cx="7500" cy="2500"/>
              </a:xfrm>
              <a:custGeom>
                <a:avLst/>
                <a:gdLst>
                  <a:gd name="T0" fmla="*/ 3 w 3"/>
                  <a:gd name="T1" fmla="*/ 0 h 1"/>
                  <a:gd name="T2" fmla="*/ 0 w 3"/>
                  <a:gd name="T3" fmla="*/ 0 h 1"/>
                  <a:gd name="T4" fmla="*/ 3 w 3"/>
                  <a:gd name="T5" fmla="*/ 1 h 1"/>
                  <a:gd name="T6" fmla="*/ 3 w 3"/>
                  <a:gd name="T7" fmla="*/ 0 h 1"/>
                </a:gdLst>
                <a:ahLst/>
                <a:cxnLst>
                  <a:cxn ang="0">
                    <a:pos x="T0" y="T1"/>
                  </a:cxn>
                  <a:cxn ang="0">
                    <a:pos x="T2" y="T3"/>
                  </a:cxn>
                  <a:cxn ang="0">
                    <a:pos x="T4" y="T5"/>
                  </a:cxn>
                  <a:cxn ang="0">
                    <a:pos x="T6" y="T7"/>
                  </a:cxn>
                </a:cxnLst>
                <a:rect l="0" t="0" r="r" b="b"/>
                <a:pathLst>
                  <a:path w="3" h="1">
                    <a:moveTo>
                      <a:pt x="3" y="0"/>
                    </a:moveTo>
                    <a:lnTo>
                      <a:pt x="0" y="0"/>
                    </a:lnTo>
                    <a:lnTo>
                      <a:pt x="3" y="1"/>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5" name="Freeform 7646"/>
              <p:cNvSpPr/>
              <p:nvPr/>
            </p:nvSpPr>
            <p:spPr bwMode="auto">
              <a:xfrm>
                <a:off x="2712287" y="2273078"/>
                <a:ext cx="0" cy="2500"/>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1"/>
                      <a:pt x="0" y="0"/>
                      <a:pt x="0" y="0"/>
                    </a:cubicBezTo>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6" name="Freeform 7647"/>
              <p:cNvSpPr/>
              <p:nvPr/>
            </p:nvSpPr>
            <p:spPr bwMode="auto">
              <a:xfrm>
                <a:off x="2712287" y="2273078"/>
                <a:ext cx="2500" cy="2500"/>
              </a:xfrm>
              <a:custGeom>
                <a:avLst/>
                <a:gdLst>
                  <a:gd name="T0" fmla="*/ 1 w 1"/>
                  <a:gd name="T1" fmla="*/ 0 h 1"/>
                  <a:gd name="T2" fmla="*/ 0 w 1"/>
                  <a:gd name="T3" fmla="*/ 0 h 1"/>
                  <a:gd name="T4" fmla="*/ 0 w 1"/>
                  <a:gd name="T5" fmla="*/ 1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0"/>
                      <a:pt x="0" y="0"/>
                    </a:cubicBezTo>
                    <a:cubicBezTo>
                      <a:pt x="0" y="0"/>
                      <a:pt x="0" y="1"/>
                      <a:pt x="0" y="1"/>
                    </a:cubicBezTo>
                    <a:cubicBezTo>
                      <a:pt x="1" y="1"/>
                      <a:pt x="1" y="1"/>
                      <a:pt x="1" y="1"/>
                    </a:cubicBezTo>
                    <a:cubicBezTo>
                      <a:pt x="1" y="0"/>
                      <a:pt x="1" y="0"/>
                      <a:pt x="1" y="0"/>
                    </a:cubicBezTo>
                  </a:path>
                </a:pathLst>
              </a:custGeom>
              <a:solidFill>
                <a:srgbClr val="807F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7" name="Freeform 7653"/>
              <p:cNvSpPr/>
              <p:nvPr/>
            </p:nvSpPr>
            <p:spPr bwMode="auto">
              <a:xfrm>
                <a:off x="1839911" y="2355566"/>
                <a:ext cx="2500" cy="7500"/>
              </a:xfrm>
              <a:custGeom>
                <a:avLst/>
                <a:gdLst>
                  <a:gd name="T0" fmla="*/ 1 w 1"/>
                  <a:gd name="T1" fmla="*/ 0 h 3"/>
                  <a:gd name="T2" fmla="*/ 0 w 1"/>
                  <a:gd name="T3" fmla="*/ 3 h 3"/>
                  <a:gd name="T4" fmla="*/ 1 w 1"/>
                  <a:gd name="T5" fmla="*/ 2 h 3"/>
                  <a:gd name="T6" fmla="*/ 1 w 1"/>
                  <a:gd name="T7" fmla="*/ 0 h 3"/>
                </a:gdLst>
                <a:ahLst/>
                <a:cxnLst>
                  <a:cxn ang="0">
                    <a:pos x="T0" y="T1"/>
                  </a:cxn>
                  <a:cxn ang="0">
                    <a:pos x="T2" y="T3"/>
                  </a:cxn>
                  <a:cxn ang="0">
                    <a:pos x="T4" y="T5"/>
                  </a:cxn>
                  <a:cxn ang="0">
                    <a:pos x="T6" y="T7"/>
                  </a:cxn>
                </a:cxnLst>
                <a:rect l="0" t="0" r="r" b="b"/>
                <a:pathLst>
                  <a:path w="1" h="3">
                    <a:moveTo>
                      <a:pt x="1" y="0"/>
                    </a:moveTo>
                    <a:cubicBezTo>
                      <a:pt x="1" y="1"/>
                      <a:pt x="0" y="2"/>
                      <a:pt x="0" y="3"/>
                    </a:cubicBezTo>
                    <a:cubicBezTo>
                      <a:pt x="1" y="2"/>
                      <a:pt x="1" y="2"/>
                      <a:pt x="1" y="2"/>
                    </a:cubicBezTo>
                    <a:cubicBezTo>
                      <a:pt x="1" y="1"/>
                      <a:pt x="1" y="0"/>
                      <a:pt x="1" y="0"/>
                    </a:cubicBezTo>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9" name="Freeform 7657"/>
              <p:cNvSpPr/>
              <p:nvPr/>
            </p:nvSpPr>
            <p:spPr bwMode="auto">
              <a:xfrm>
                <a:off x="2394833" y="2343069"/>
                <a:ext cx="4999" cy="9999"/>
              </a:xfrm>
              <a:custGeom>
                <a:avLst/>
                <a:gdLst>
                  <a:gd name="T0" fmla="*/ 1 w 2"/>
                  <a:gd name="T1" fmla="*/ 0 h 4"/>
                  <a:gd name="T2" fmla="*/ 0 w 2"/>
                  <a:gd name="T3" fmla="*/ 1 h 4"/>
                  <a:gd name="T4" fmla="*/ 1 w 2"/>
                  <a:gd name="T5" fmla="*/ 4 h 4"/>
                  <a:gd name="T6" fmla="*/ 2 w 2"/>
                  <a:gd name="T7" fmla="*/ 2 h 4"/>
                  <a:gd name="T8" fmla="*/ 1 w 2"/>
                  <a:gd name="T9" fmla="*/ 0 h 4"/>
                  <a:gd name="T10" fmla="*/ 1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1" y="0"/>
                    </a:moveTo>
                    <a:cubicBezTo>
                      <a:pt x="1" y="0"/>
                      <a:pt x="0" y="1"/>
                      <a:pt x="0" y="1"/>
                    </a:cubicBezTo>
                    <a:cubicBezTo>
                      <a:pt x="0" y="2"/>
                      <a:pt x="1" y="3"/>
                      <a:pt x="1" y="4"/>
                    </a:cubicBezTo>
                    <a:cubicBezTo>
                      <a:pt x="2" y="3"/>
                      <a:pt x="2" y="2"/>
                      <a:pt x="2" y="2"/>
                    </a:cubicBezTo>
                    <a:cubicBezTo>
                      <a:pt x="2" y="1"/>
                      <a:pt x="2" y="0"/>
                      <a:pt x="1" y="0"/>
                    </a:cubicBezTo>
                    <a:cubicBezTo>
                      <a:pt x="1" y="0"/>
                      <a:pt x="1" y="0"/>
                      <a:pt x="1" y="0"/>
                    </a:cubicBezTo>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1" name="Freeform 7659"/>
              <p:cNvSpPr/>
              <p:nvPr/>
            </p:nvSpPr>
            <p:spPr bwMode="auto">
              <a:xfrm>
                <a:off x="2897260" y="2325570"/>
                <a:ext cx="4999" cy="9999"/>
              </a:xfrm>
              <a:custGeom>
                <a:avLst/>
                <a:gdLst>
                  <a:gd name="T0" fmla="*/ 1 w 2"/>
                  <a:gd name="T1" fmla="*/ 0 h 3"/>
                  <a:gd name="T2" fmla="*/ 0 w 2"/>
                  <a:gd name="T3" fmla="*/ 1 h 3"/>
                  <a:gd name="T4" fmla="*/ 2 w 2"/>
                  <a:gd name="T5" fmla="*/ 3 h 3"/>
                  <a:gd name="T6" fmla="*/ 2 w 2"/>
                  <a:gd name="T7" fmla="*/ 1 h 3"/>
                  <a:gd name="T8" fmla="*/ 1 w 2"/>
                  <a:gd name="T9" fmla="*/ 0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cubicBezTo>
                      <a:pt x="1" y="0"/>
                      <a:pt x="0" y="1"/>
                      <a:pt x="0" y="1"/>
                    </a:cubicBezTo>
                    <a:cubicBezTo>
                      <a:pt x="0" y="2"/>
                      <a:pt x="1" y="3"/>
                      <a:pt x="2" y="3"/>
                    </a:cubicBezTo>
                    <a:cubicBezTo>
                      <a:pt x="2" y="3"/>
                      <a:pt x="2" y="2"/>
                      <a:pt x="2" y="1"/>
                    </a:cubicBezTo>
                    <a:cubicBezTo>
                      <a:pt x="2" y="1"/>
                      <a:pt x="1" y="0"/>
                      <a:pt x="1" y="0"/>
                    </a:cubicBezTo>
                    <a:cubicBezTo>
                      <a:pt x="1" y="0"/>
                      <a:pt x="1" y="0"/>
                      <a:pt x="1" y="0"/>
                    </a:cubicBezTo>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2" name="Freeform 7660"/>
              <p:cNvSpPr/>
              <p:nvPr/>
            </p:nvSpPr>
            <p:spPr bwMode="auto">
              <a:xfrm>
                <a:off x="1849910" y="2328071"/>
                <a:ext cx="7500" cy="2500"/>
              </a:xfrm>
              <a:custGeom>
                <a:avLst/>
                <a:gdLst>
                  <a:gd name="T0" fmla="*/ 0 w 3"/>
                  <a:gd name="T1" fmla="*/ 0 h 1"/>
                  <a:gd name="T2" fmla="*/ 2 w 3"/>
                  <a:gd name="T3" fmla="*/ 1 h 1"/>
                  <a:gd name="T4" fmla="*/ 2 w 3"/>
                  <a:gd name="T5" fmla="*/ 1 h 1"/>
                  <a:gd name="T6" fmla="*/ 3 w 3"/>
                  <a:gd name="T7" fmla="*/ 0 h 1"/>
                  <a:gd name="T8" fmla="*/ 0 w 3"/>
                  <a:gd name="T9" fmla="*/ 0 h 1"/>
                </a:gdLst>
                <a:ahLst/>
                <a:cxnLst>
                  <a:cxn ang="0">
                    <a:pos x="T0" y="T1"/>
                  </a:cxn>
                  <a:cxn ang="0">
                    <a:pos x="T2" y="T3"/>
                  </a:cxn>
                  <a:cxn ang="0">
                    <a:pos x="T4" y="T5"/>
                  </a:cxn>
                  <a:cxn ang="0">
                    <a:pos x="T6" y="T7"/>
                  </a:cxn>
                  <a:cxn ang="0">
                    <a:pos x="T8" y="T9"/>
                  </a:cxn>
                </a:cxnLst>
                <a:rect l="0" t="0" r="r" b="b"/>
                <a:pathLst>
                  <a:path w="3" h="1">
                    <a:moveTo>
                      <a:pt x="0" y="0"/>
                    </a:moveTo>
                    <a:cubicBezTo>
                      <a:pt x="1" y="1"/>
                      <a:pt x="1" y="1"/>
                      <a:pt x="2" y="1"/>
                    </a:cubicBezTo>
                    <a:cubicBezTo>
                      <a:pt x="2" y="1"/>
                      <a:pt x="2" y="1"/>
                      <a:pt x="2" y="1"/>
                    </a:cubicBezTo>
                    <a:cubicBezTo>
                      <a:pt x="2" y="1"/>
                      <a:pt x="2" y="1"/>
                      <a:pt x="3" y="0"/>
                    </a:cubicBezTo>
                    <a:cubicBezTo>
                      <a:pt x="2" y="0"/>
                      <a:pt x="1" y="0"/>
                      <a:pt x="0" y="0"/>
                    </a:cubicBezTo>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3" name="Freeform 7670"/>
              <p:cNvSpPr/>
              <p:nvPr/>
            </p:nvSpPr>
            <p:spPr bwMode="auto">
              <a:xfrm>
                <a:off x="2534813" y="2213087"/>
                <a:ext cx="4999" cy="7500"/>
              </a:xfrm>
              <a:custGeom>
                <a:avLst/>
                <a:gdLst>
                  <a:gd name="T0" fmla="*/ 0 w 2"/>
                  <a:gd name="T1" fmla="*/ 0 h 3"/>
                  <a:gd name="T2" fmla="*/ 0 w 2"/>
                  <a:gd name="T3" fmla="*/ 3 h 3"/>
                  <a:gd name="T4" fmla="*/ 1 w 2"/>
                  <a:gd name="T5" fmla="*/ 2 h 3"/>
                  <a:gd name="T6" fmla="*/ 1 w 2"/>
                  <a:gd name="T7" fmla="*/ 0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1"/>
                      <a:pt x="0" y="2"/>
                      <a:pt x="0" y="3"/>
                    </a:cubicBezTo>
                    <a:cubicBezTo>
                      <a:pt x="1" y="3"/>
                      <a:pt x="1" y="3"/>
                      <a:pt x="1" y="2"/>
                    </a:cubicBezTo>
                    <a:cubicBezTo>
                      <a:pt x="1" y="2"/>
                      <a:pt x="2" y="1"/>
                      <a:pt x="1" y="0"/>
                    </a:cubicBezTo>
                    <a:cubicBezTo>
                      <a:pt x="1" y="0"/>
                      <a:pt x="0" y="0"/>
                      <a:pt x="0" y="0"/>
                    </a:cubicBezTo>
                  </a:path>
                </a:pathLst>
              </a:custGeom>
              <a:solidFill>
                <a:srgbClr val="807F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5" name="Freeform 7674"/>
              <p:cNvSpPr/>
              <p:nvPr/>
            </p:nvSpPr>
            <p:spPr bwMode="auto">
              <a:xfrm>
                <a:off x="3749640" y="2200588"/>
                <a:ext cx="9999" cy="7500"/>
              </a:xfrm>
              <a:custGeom>
                <a:avLst/>
                <a:gdLst>
                  <a:gd name="T0" fmla="*/ 3 w 4"/>
                  <a:gd name="T1" fmla="*/ 0 h 3"/>
                  <a:gd name="T2" fmla="*/ 3 w 4"/>
                  <a:gd name="T3" fmla="*/ 0 h 3"/>
                  <a:gd name="T4" fmla="*/ 0 w 4"/>
                  <a:gd name="T5" fmla="*/ 1 h 3"/>
                  <a:gd name="T6" fmla="*/ 1 w 4"/>
                  <a:gd name="T7" fmla="*/ 3 h 3"/>
                  <a:gd name="T8" fmla="*/ 1 w 4"/>
                  <a:gd name="T9" fmla="*/ 3 h 3"/>
                  <a:gd name="T10" fmla="*/ 4 w 4"/>
                  <a:gd name="T11" fmla="*/ 1 h 3"/>
                  <a:gd name="T12" fmla="*/ 3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3" y="0"/>
                    </a:moveTo>
                    <a:cubicBezTo>
                      <a:pt x="3" y="0"/>
                      <a:pt x="3" y="0"/>
                      <a:pt x="3" y="0"/>
                    </a:cubicBezTo>
                    <a:cubicBezTo>
                      <a:pt x="2" y="0"/>
                      <a:pt x="1" y="1"/>
                      <a:pt x="0" y="1"/>
                    </a:cubicBezTo>
                    <a:cubicBezTo>
                      <a:pt x="0" y="2"/>
                      <a:pt x="1" y="3"/>
                      <a:pt x="1" y="3"/>
                    </a:cubicBezTo>
                    <a:cubicBezTo>
                      <a:pt x="1" y="3"/>
                      <a:pt x="1" y="3"/>
                      <a:pt x="1" y="3"/>
                    </a:cubicBezTo>
                    <a:cubicBezTo>
                      <a:pt x="2" y="3"/>
                      <a:pt x="3" y="2"/>
                      <a:pt x="4" y="1"/>
                    </a:cubicBezTo>
                    <a:cubicBezTo>
                      <a:pt x="3" y="1"/>
                      <a:pt x="3" y="0"/>
                      <a:pt x="3" y="0"/>
                    </a:cubicBezTo>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8" name="Freeform 7678"/>
              <p:cNvSpPr/>
              <p:nvPr/>
            </p:nvSpPr>
            <p:spPr bwMode="auto">
              <a:xfrm>
                <a:off x="2334841" y="2183091"/>
                <a:ext cx="9999" cy="12499"/>
              </a:xfrm>
              <a:custGeom>
                <a:avLst/>
                <a:gdLst>
                  <a:gd name="T0" fmla="*/ 4 w 4"/>
                  <a:gd name="T1" fmla="*/ 0 h 4"/>
                  <a:gd name="T2" fmla="*/ 4 w 4"/>
                  <a:gd name="T3" fmla="*/ 0 h 4"/>
                  <a:gd name="T4" fmla="*/ 0 w 4"/>
                  <a:gd name="T5" fmla="*/ 2 h 4"/>
                  <a:gd name="T6" fmla="*/ 1 w 4"/>
                  <a:gd name="T7" fmla="*/ 4 h 4"/>
                  <a:gd name="T8" fmla="*/ 1 w 4"/>
                  <a:gd name="T9" fmla="*/ 4 h 4"/>
                  <a:gd name="T10" fmla="*/ 4 w 4"/>
                  <a:gd name="T11" fmla="*/ 2 h 4"/>
                  <a:gd name="T12" fmla="*/ 4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0"/>
                    </a:moveTo>
                    <a:cubicBezTo>
                      <a:pt x="4" y="0"/>
                      <a:pt x="4" y="0"/>
                      <a:pt x="4" y="0"/>
                    </a:cubicBezTo>
                    <a:cubicBezTo>
                      <a:pt x="3" y="1"/>
                      <a:pt x="1" y="1"/>
                      <a:pt x="0" y="2"/>
                    </a:cubicBezTo>
                    <a:cubicBezTo>
                      <a:pt x="1" y="3"/>
                      <a:pt x="1" y="4"/>
                      <a:pt x="1" y="4"/>
                    </a:cubicBezTo>
                    <a:cubicBezTo>
                      <a:pt x="1" y="4"/>
                      <a:pt x="1" y="4"/>
                      <a:pt x="1" y="4"/>
                    </a:cubicBezTo>
                    <a:cubicBezTo>
                      <a:pt x="2" y="4"/>
                      <a:pt x="3" y="3"/>
                      <a:pt x="4" y="2"/>
                    </a:cubicBezTo>
                    <a:cubicBezTo>
                      <a:pt x="4" y="2"/>
                      <a:pt x="4" y="0"/>
                      <a:pt x="4" y="0"/>
                    </a:cubicBezTo>
                  </a:path>
                </a:pathLst>
              </a:custGeom>
              <a:solidFill>
                <a:srgbClr val="807F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9" name="Freeform 7680"/>
              <p:cNvSpPr/>
              <p:nvPr/>
            </p:nvSpPr>
            <p:spPr bwMode="auto">
              <a:xfrm>
                <a:off x="1454966" y="2178092"/>
                <a:ext cx="2500" cy="4999"/>
              </a:xfrm>
              <a:custGeom>
                <a:avLst/>
                <a:gdLst>
                  <a:gd name="T0" fmla="*/ 0 w 1"/>
                  <a:gd name="T1" fmla="*/ 0 h 2"/>
                  <a:gd name="T2" fmla="*/ 0 w 1"/>
                  <a:gd name="T3" fmla="*/ 2 h 2"/>
                  <a:gd name="T4" fmla="*/ 1 w 1"/>
                  <a:gd name="T5" fmla="*/ 0 h 2"/>
                  <a:gd name="T6" fmla="*/ 0 w 1"/>
                  <a:gd name="T7" fmla="*/ 0 h 2"/>
                </a:gdLst>
                <a:ahLst/>
                <a:cxnLst>
                  <a:cxn ang="0">
                    <a:pos x="T0" y="T1"/>
                  </a:cxn>
                  <a:cxn ang="0">
                    <a:pos x="T2" y="T3"/>
                  </a:cxn>
                  <a:cxn ang="0">
                    <a:pos x="T4" y="T5"/>
                  </a:cxn>
                  <a:cxn ang="0">
                    <a:pos x="T6" y="T7"/>
                  </a:cxn>
                </a:cxnLst>
                <a:rect l="0" t="0" r="r" b="b"/>
                <a:pathLst>
                  <a:path w="1" h="2">
                    <a:moveTo>
                      <a:pt x="0" y="0"/>
                    </a:moveTo>
                    <a:lnTo>
                      <a:pt x="0" y="2"/>
                    </a:lnTo>
                    <a:lnTo>
                      <a:pt x="1" y="0"/>
                    </a:lnTo>
                    <a:lnTo>
                      <a:pt x="0" y="0"/>
                    </a:lnTo>
                    <a:close/>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0" name="Freeform 7681"/>
              <p:cNvSpPr/>
              <p:nvPr/>
            </p:nvSpPr>
            <p:spPr bwMode="auto">
              <a:xfrm>
                <a:off x="1454966" y="2178092"/>
                <a:ext cx="2500" cy="4999"/>
              </a:xfrm>
              <a:custGeom>
                <a:avLst/>
                <a:gdLst>
                  <a:gd name="T0" fmla="*/ 0 w 1"/>
                  <a:gd name="T1" fmla="*/ 0 h 2"/>
                  <a:gd name="T2" fmla="*/ 0 w 1"/>
                  <a:gd name="T3" fmla="*/ 2 h 2"/>
                  <a:gd name="T4" fmla="*/ 1 w 1"/>
                  <a:gd name="T5" fmla="*/ 0 h 2"/>
                  <a:gd name="T6" fmla="*/ 0 w 1"/>
                  <a:gd name="T7" fmla="*/ 0 h 2"/>
                </a:gdLst>
                <a:ahLst/>
                <a:cxnLst>
                  <a:cxn ang="0">
                    <a:pos x="T0" y="T1"/>
                  </a:cxn>
                  <a:cxn ang="0">
                    <a:pos x="T2" y="T3"/>
                  </a:cxn>
                  <a:cxn ang="0">
                    <a:pos x="T4" y="T5"/>
                  </a:cxn>
                  <a:cxn ang="0">
                    <a:pos x="T6" y="T7"/>
                  </a:cxn>
                </a:cxnLst>
                <a:rect l="0" t="0" r="r" b="b"/>
                <a:pathLst>
                  <a:path w="1" h="2">
                    <a:moveTo>
                      <a:pt x="0" y="0"/>
                    </a:moveTo>
                    <a:lnTo>
                      <a:pt x="0" y="2"/>
                    </a:lnTo>
                    <a:lnTo>
                      <a:pt x="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3" name="Freeform 7684"/>
              <p:cNvSpPr/>
              <p:nvPr/>
            </p:nvSpPr>
            <p:spPr bwMode="auto">
              <a:xfrm>
                <a:off x="3712145" y="2268079"/>
                <a:ext cx="4999" cy="4999"/>
              </a:xfrm>
              <a:custGeom>
                <a:avLst/>
                <a:gdLst>
                  <a:gd name="T0" fmla="*/ 1 w 2"/>
                  <a:gd name="T1" fmla="*/ 0 h 2"/>
                  <a:gd name="T2" fmla="*/ 0 w 2"/>
                  <a:gd name="T3" fmla="*/ 2 h 2"/>
                  <a:gd name="T4" fmla="*/ 2 w 2"/>
                  <a:gd name="T5" fmla="*/ 2 h 2"/>
                  <a:gd name="T6" fmla="*/ 1 w 2"/>
                  <a:gd name="T7" fmla="*/ 0 h 2"/>
                </a:gdLst>
                <a:ahLst/>
                <a:cxnLst>
                  <a:cxn ang="0">
                    <a:pos x="T0" y="T1"/>
                  </a:cxn>
                  <a:cxn ang="0">
                    <a:pos x="T2" y="T3"/>
                  </a:cxn>
                  <a:cxn ang="0">
                    <a:pos x="T4" y="T5"/>
                  </a:cxn>
                  <a:cxn ang="0">
                    <a:pos x="T6" y="T7"/>
                  </a:cxn>
                </a:cxnLst>
                <a:rect l="0" t="0" r="r" b="b"/>
                <a:pathLst>
                  <a:path w="2" h="2">
                    <a:moveTo>
                      <a:pt x="1" y="0"/>
                    </a:moveTo>
                    <a:lnTo>
                      <a:pt x="0" y="2"/>
                    </a:lnTo>
                    <a:lnTo>
                      <a:pt x="2" y="2"/>
                    </a:lnTo>
                    <a:lnTo>
                      <a:pt x="1" y="0"/>
                    </a:lnTo>
                    <a:close/>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4" name="Freeform 7685"/>
              <p:cNvSpPr/>
              <p:nvPr/>
            </p:nvSpPr>
            <p:spPr bwMode="auto">
              <a:xfrm>
                <a:off x="3712145" y="2268079"/>
                <a:ext cx="4999" cy="4999"/>
              </a:xfrm>
              <a:custGeom>
                <a:avLst/>
                <a:gdLst>
                  <a:gd name="T0" fmla="*/ 1 w 2"/>
                  <a:gd name="T1" fmla="*/ 0 h 2"/>
                  <a:gd name="T2" fmla="*/ 0 w 2"/>
                  <a:gd name="T3" fmla="*/ 2 h 2"/>
                  <a:gd name="T4" fmla="*/ 2 w 2"/>
                  <a:gd name="T5" fmla="*/ 2 h 2"/>
                  <a:gd name="T6" fmla="*/ 1 w 2"/>
                  <a:gd name="T7" fmla="*/ 0 h 2"/>
                </a:gdLst>
                <a:ahLst/>
                <a:cxnLst>
                  <a:cxn ang="0">
                    <a:pos x="T0" y="T1"/>
                  </a:cxn>
                  <a:cxn ang="0">
                    <a:pos x="T2" y="T3"/>
                  </a:cxn>
                  <a:cxn ang="0">
                    <a:pos x="T4" y="T5"/>
                  </a:cxn>
                  <a:cxn ang="0">
                    <a:pos x="T6" y="T7"/>
                  </a:cxn>
                </a:cxnLst>
                <a:rect l="0" t="0" r="r" b="b"/>
                <a:pathLst>
                  <a:path w="2" h="2">
                    <a:moveTo>
                      <a:pt x="1" y="0"/>
                    </a:moveTo>
                    <a:lnTo>
                      <a:pt x="0" y="2"/>
                    </a:lnTo>
                    <a:lnTo>
                      <a:pt x="2" y="2"/>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5" name="Freeform 7686"/>
              <p:cNvSpPr/>
              <p:nvPr/>
            </p:nvSpPr>
            <p:spPr bwMode="auto">
              <a:xfrm>
                <a:off x="2897260" y="2255580"/>
                <a:ext cx="4999" cy="9999"/>
              </a:xfrm>
              <a:custGeom>
                <a:avLst/>
                <a:gdLst>
                  <a:gd name="T0" fmla="*/ 2 w 2"/>
                  <a:gd name="T1" fmla="*/ 0 h 3"/>
                  <a:gd name="T2" fmla="*/ 0 w 2"/>
                  <a:gd name="T3" fmla="*/ 0 h 3"/>
                  <a:gd name="T4" fmla="*/ 1 w 2"/>
                  <a:gd name="T5" fmla="*/ 2 h 3"/>
                  <a:gd name="T6" fmla="*/ 2 w 2"/>
                  <a:gd name="T7" fmla="*/ 3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cubicBezTo>
                      <a:pt x="1" y="0"/>
                      <a:pt x="1" y="0"/>
                      <a:pt x="0" y="0"/>
                    </a:cubicBezTo>
                    <a:cubicBezTo>
                      <a:pt x="0" y="1"/>
                      <a:pt x="0" y="2"/>
                      <a:pt x="1" y="2"/>
                    </a:cubicBezTo>
                    <a:cubicBezTo>
                      <a:pt x="1" y="3"/>
                      <a:pt x="2" y="3"/>
                      <a:pt x="2" y="3"/>
                    </a:cubicBezTo>
                    <a:cubicBezTo>
                      <a:pt x="2" y="2"/>
                      <a:pt x="2" y="1"/>
                      <a:pt x="2" y="0"/>
                    </a:cubicBezTo>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6" name="Freeform 7687"/>
              <p:cNvSpPr/>
              <p:nvPr/>
            </p:nvSpPr>
            <p:spPr bwMode="auto">
              <a:xfrm>
                <a:off x="1487461" y="2255580"/>
                <a:ext cx="4999" cy="4999"/>
              </a:xfrm>
              <a:custGeom>
                <a:avLst/>
                <a:gdLst>
                  <a:gd name="T0" fmla="*/ 0 w 2"/>
                  <a:gd name="T1" fmla="*/ 0 h 2"/>
                  <a:gd name="T2" fmla="*/ 0 w 2"/>
                  <a:gd name="T3" fmla="*/ 2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2"/>
                    </a:cubicBezTo>
                    <a:cubicBezTo>
                      <a:pt x="0" y="2"/>
                      <a:pt x="1" y="2"/>
                      <a:pt x="2" y="2"/>
                    </a:cubicBezTo>
                    <a:cubicBezTo>
                      <a:pt x="2" y="2"/>
                      <a:pt x="2" y="1"/>
                      <a:pt x="2" y="1"/>
                    </a:cubicBezTo>
                    <a:cubicBezTo>
                      <a:pt x="1" y="0"/>
                      <a:pt x="1" y="0"/>
                      <a:pt x="0" y="0"/>
                    </a:cubicBezTo>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0" name="Freeform 7697"/>
              <p:cNvSpPr/>
              <p:nvPr/>
            </p:nvSpPr>
            <p:spPr bwMode="auto">
              <a:xfrm>
                <a:off x="1484962" y="2510544"/>
                <a:ext cx="2500" cy="4999"/>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lnTo>
                      <a:pt x="0" y="2"/>
                    </a:lnTo>
                    <a:lnTo>
                      <a:pt x="1" y="1"/>
                    </a:lnTo>
                    <a:lnTo>
                      <a:pt x="0" y="0"/>
                    </a:lnTo>
                    <a:close/>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1" name="Freeform 7698"/>
              <p:cNvSpPr/>
              <p:nvPr/>
            </p:nvSpPr>
            <p:spPr bwMode="auto">
              <a:xfrm>
                <a:off x="1484962" y="2510544"/>
                <a:ext cx="2500" cy="4999"/>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lnTo>
                      <a:pt x="0" y="2"/>
                    </a:lnTo>
                    <a:lnTo>
                      <a:pt x="1"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4" name="Freeform 7719"/>
              <p:cNvSpPr/>
              <p:nvPr/>
            </p:nvSpPr>
            <p:spPr bwMode="auto">
              <a:xfrm>
                <a:off x="3792133" y="2553039"/>
                <a:ext cx="2500" cy="2500"/>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1"/>
                    </a:lnTo>
                    <a:lnTo>
                      <a:pt x="1" y="1"/>
                    </a:lnTo>
                    <a:lnTo>
                      <a:pt x="0" y="0"/>
                    </a:lnTo>
                    <a:close/>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5" name="Freeform 7720"/>
              <p:cNvSpPr/>
              <p:nvPr/>
            </p:nvSpPr>
            <p:spPr bwMode="auto">
              <a:xfrm>
                <a:off x="3792133" y="2553039"/>
                <a:ext cx="2500" cy="2500"/>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1"/>
                    </a:lnTo>
                    <a:lnTo>
                      <a:pt x="1"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7" name="Freeform 7724"/>
              <p:cNvSpPr/>
              <p:nvPr/>
            </p:nvSpPr>
            <p:spPr bwMode="auto">
              <a:xfrm>
                <a:off x="3144726" y="2535540"/>
                <a:ext cx="2500" cy="9999"/>
              </a:xfrm>
              <a:custGeom>
                <a:avLst/>
                <a:gdLst>
                  <a:gd name="T0" fmla="*/ 0 w 1"/>
                  <a:gd name="T1" fmla="*/ 0 h 3"/>
                  <a:gd name="T2" fmla="*/ 0 w 1"/>
                  <a:gd name="T3" fmla="*/ 2 h 3"/>
                  <a:gd name="T4" fmla="*/ 1 w 1"/>
                  <a:gd name="T5" fmla="*/ 3 h 3"/>
                  <a:gd name="T6" fmla="*/ 0 w 1"/>
                  <a:gd name="T7" fmla="*/ 0 h 3"/>
                </a:gdLst>
                <a:ahLst/>
                <a:cxnLst>
                  <a:cxn ang="0">
                    <a:pos x="T0" y="T1"/>
                  </a:cxn>
                  <a:cxn ang="0">
                    <a:pos x="T2" y="T3"/>
                  </a:cxn>
                  <a:cxn ang="0">
                    <a:pos x="T4" y="T5"/>
                  </a:cxn>
                  <a:cxn ang="0">
                    <a:pos x="T6" y="T7"/>
                  </a:cxn>
                </a:cxnLst>
                <a:rect l="0" t="0" r="r" b="b"/>
                <a:pathLst>
                  <a:path w="1" h="3">
                    <a:moveTo>
                      <a:pt x="0" y="0"/>
                    </a:moveTo>
                    <a:cubicBezTo>
                      <a:pt x="0" y="1"/>
                      <a:pt x="0" y="1"/>
                      <a:pt x="0" y="2"/>
                    </a:cubicBezTo>
                    <a:cubicBezTo>
                      <a:pt x="0" y="2"/>
                      <a:pt x="1" y="2"/>
                      <a:pt x="1" y="3"/>
                    </a:cubicBezTo>
                    <a:cubicBezTo>
                      <a:pt x="1" y="2"/>
                      <a:pt x="1" y="1"/>
                      <a:pt x="0" y="0"/>
                    </a:cubicBezTo>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1" name="Freeform 7732"/>
              <p:cNvSpPr/>
              <p:nvPr/>
            </p:nvSpPr>
            <p:spPr bwMode="auto">
              <a:xfrm>
                <a:off x="1724928" y="2525542"/>
                <a:ext cx="2500" cy="2500"/>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0"/>
                    </a:lnTo>
                    <a:lnTo>
                      <a:pt x="1" y="1"/>
                    </a:lnTo>
                    <a:lnTo>
                      <a:pt x="1" y="0"/>
                    </a:lnTo>
                    <a:close/>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2" name="Freeform 7733"/>
              <p:cNvSpPr/>
              <p:nvPr/>
            </p:nvSpPr>
            <p:spPr bwMode="auto">
              <a:xfrm>
                <a:off x="1724928" y="2525542"/>
                <a:ext cx="2500" cy="2500"/>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0"/>
                    </a:lnTo>
                    <a:lnTo>
                      <a:pt x="1" y="1"/>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7" name="Freeform 7740"/>
              <p:cNvSpPr/>
              <p:nvPr/>
            </p:nvSpPr>
            <p:spPr bwMode="auto">
              <a:xfrm>
                <a:off x="2567307" y="2518044"/>
                <a:ext cx="2500" cy="2500"/>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1"/>
                    </a:lnTo>
                    <a:lnTo>
                      <a:pt x="1" y="1"/>
                    </a:lnTo>
                    <a:lnTo>
                      <a:pt x="1" y="0"/>
                    </a:lnTo>
                    <a:close/>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8" name="Freeform 7741"/>
              <p:cNvSpPr/>
              <p:nvPr/>
            </p:nvSpPr>
            <p:spPr bwMode="auto">
              <a:xfrm>
                <a:off x="2567307" y="2518044"/>
                <a:ext cx="2500" cy="2500"/>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1"/>
                    </a:lnTo>
                    <a:lnTo>
                      <a:pt x="1" y="1"/>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2" name="Freeform 7745"/>
              <p:cNvSpPr/>
              <p:nvPr/>
            </p:nvSpPr>
            <p:spPr bwMode="auto">
              <a:xfrm>
                <a:off x="2379835" y="2410558"/>
                <a:ext cx="14998" cy="12499"/>
              </a:xfrm>
              <a:custGeom>
                <a:avLst/>
                <a:gdLst>
                  <a:gd name="T0" fmla="*/ 1 w 5"/>
                  <a:gd name="T1" fmla="*/ 0 h 5"/>
                  <a:gd name="T2" fmla="*/ 0 w 5"/>
                  <a:gd name="T3" fmla="*/ 1 h 5"/>
                  <a:gd name="T4" fmla="*/ 4 w 5"/>
                  <a:gd name="T5" fmla="*/ 5 h 5"/>
                  <a:gd name="T6" fmla="*/ 4 w 5"/>
                  <a:gd name="T7" fmla="*/ 5 h 5"/>
                  <a:gd name="T8" fmla="*/ 4 w 5"/>
                  <a:gd name="T9" fmla="*/ 5 h 5"/>
                  <a:gd name="T10" fmla="*/ 5 w 5"/>
                  <a:gd name="T11" fmla="*/ 3 h 5"/>
                  <a:gd name="T12" fmla="*/ 1 w 5"/>
                  <a:gd name="T13" fmla="*/ 0 h 5"/>
                  <a:gd name="T14" fmla="*/ 1 w 5"/>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1" y="0"/>
                    </a:moveTo>
                    <a:cubicBezTo>
                      <a:pt x="1" y="0"/>
                      <a:pt x="0" y="1"/>
                      <a:pt x="0" y="1"/>
                    </a:cubicBezTo>
                    <a:cubicBezTo>
                      <a:pt x="1" y="3"/>
                      <a:pt x="2" y="4"/>
                      <a:pt x="4" y="5"/>
                    </a:cubicBezTo>
                    <a:cubicBezTo>
                      <a:pt x="4" y="5"/>
                      <a:pt x="4" y="5"/>
                      <a:pt x="4" y="5"/>
                    </a:cubicBezTo>
                    <a:cubicBezTo>
                      <a:pt x="4" y="5"/>
                      <a:pt x="4" y="5"/>
                      <a:pt x="4" y="5"/>
                    </a:cubicBezTo>
                    <a:cubicBezTo>
                      <a:pt x="4" y="4"/>
                      <a:pt x="5" y="4"/>
                      <a:pt x="5" y="3"/>
                    </a:cubicBezTo>
                    <a:cubicBezTo>
                      <a:pt x="4" y="2"/>
                      <a:pt x="2" y="1"/>
                      <a:pt x="1" y="0"/>
                    </a:cubicBezTo>
                    <a:cubicBezTo>
                      <a:pt x="1" y="0"/>
                      <a:pt x="1" y="0"/>
                      <a:pt x="1" y="0"/>
                    </a:cubicBezTo>
                  </a:path>
                </a:pathLst>
              </a:custGeom>
              <a:solidFill>
                <a:srgbClr val="807F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3" name="Freeform 7746"/>
              <p:cNvSpPr/>
              <p:nvPr/>
            </p:nvSpPr>
            <p:spPr bwMode="auto">
              <a:xfrm>
                <a:off x="1387475" y="2413059"/>
                <a:ext cx="2500" cy="2500"/>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1"/>
                    </a:lnTo>
                    <a:lnTo>
                      <a:pt x="1" y="1"/>
                    </a:lnTo>
                    <a:lnTo>
                      <a:pt x="1" y="0"/>
                    </a:lnTo>
                    <a:close/>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4" name="Freeform 7747"/>
              <p:cNvSpPr/>
              <p:nvPr/>
            </p:nvSpPr>
            <p:spPr bwMode="auto">
              <a:xfrm>
                <a:off x="1387475" y="2413059"/>
                <a:ext cx="2500" cy="2500"/>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1"/>
                    </a:lnTo>
                    <a:lnTo>
                      <a:pt x="1" y="1"/>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7" name="Freeform 7752"/>
              <p:cNvSpPr/>
              <p:nvPr/>
            </p:nvSpPr>
            <p:spPr bwMode="auto">
              <a:xfrm>
                <a:off x="1922399" y="2398061"/>
                <a:ext cx="4999" cy="7500"/>
              </a:xfrm>
              <a:custGeom>
                <a:avLst/>
                <a:gdLst>
                  <a:gd name="T0" fmla="*/ 1 w 2"/>
                  <a:gd name="T1" fmla="*/ 0 h 2"/>
                  <a:gd name="T2" fmla="*/ 1 w 2"/>
                  <a:gd name="T3" fmla="*/ 0 h 2"/>
                  <a:gd name="T4" fmla="*/ 0 w 2"/>
                  <a:gd name="T5" fmla="*/ 2 h 2"/>
                  <a:gd name="T6" fmla="*/ 2 w 2"/>
                  <a:gd name="T7" fmla="*/ 1 h 2"/>
                  <a:gd name="T8" fmla="*/ 2 w 2"/>
                  <a:gd name="T9" fmla="*/ 0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cubicBezTo>
                      <a:pt x="1" y="0"/>
                      <a:pt x="1" y="0"/>
                      <a:pt x="1" y="0"/>
                    </a:cubicBezTo>
                    <a:cubicBezTo>
                      <a:pt x="0" y="0"/>
                      <a:pt x="0" y="1"/>
                      <a:pt x="0" y="2"/>
                    </a:cubicBezTo>
                    <a:cubicBezTo>
                      <a:pt x="1" y="1"/>
                      <a:pt x="2" y="1"/>
                      <a:pt x="2" y="1"/>
                    </a:cubicBezTo>
                    <a:cubicBezTo>
                      <a:pt x="2" y="1"/>
                      <a:pt x="2" y="0"/>
                      <a:pt x="2" y="0"/>
                    </a:cubicBezTo>
                    <a:cubicBezTo>
                      <a:pt x="2" y="0"/>
                      <a:pt x="1" y="0"/>
                      <a:pt x="1" y="0"/>
                    </a:cubicBezTo>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8" name="Freeform 7753"/>
              <p:cNvSpPr/>
              <p:nvPr/>
            </p:nvSpPr>
            <p:spPr bwMode="auto">
              <a:xfrm>
                <a:off x="1734926" y="2395560"/>
                <a:ext cx="4999" cy="7500"/>
              </a:xfrm>
              <a:custGeom>
                <a:avLst/>
                <a:gdLst>
                  <a:gd name="T0" fmla="*/ 0 w 2"/>
                  <a:gd name="T1" fmla="*/ 0 h 2"/>
                  <a:gd name="T2" fmla="*/ 0 w 2"/>
                  <a:gd name="T3" fmla="*/ 0 h 2"/>
                  <a:gd name="T4" fmla="*/ 0 w 2"/>
                  <a:gd name="T5" fmla="*/ 2 h 2"/>
                  <a:gd name="T6" fmla="*/ 1 w 2"/>
                  <a:gd name="T7" fmla="*/ 2 h 2"/>
                  <a:gd name="T8" fmla="*/ 1 w 2"/>
                  <a:gd name="T9" fmla="*/ 2 h 2"/>
                  <a:gd name="T10" fmla="*/ 2 w 2"/>
                  <a:gd name="T11" fmla="*/ 1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cubicBezTo>
                      <a:pt x="0" y="0"/>
                      <a:pt x="0" y="0"/>
                      <a:pt x="0" y="0"/>
                    </a:cubicBezTo>
                    <a:cubicBezTo>
                      <a:pt x="0" y="0"/>
                      <a:pt x="0" y="1"/>
                      <a:pt x="0" y="2"/>
                    </a:cubicBezTo>
                    <a:cubicBezTo>
                      <a:pt x="0" y="2"/>
                      <a:pt x="1" y="2"/>
                      <a:pt x="1" y="2"/>
                    </a:cubicBezTo>
                    <a:cubicBezTo>
                      <a:pt x="1" y="2"/>
                      <a:pt x="1" y="2"/>
                      <a:pt x="1" y="2"/>
                    </a:cubicBezTo>
                    <a:cubicBezTo>
                      <a:pt x="1" y="2"/>
                      <a:pt x="1" y="1"/>
                      <a:pt x="2" y="1"/>
                    </a:cubicBezTo>
                    <a:cubicBezTo>
                      <a:pt x="1" y="1"/>
                      <a:pt x="1" y="0"/>
                      <a:pt x="0" y="0"/>
                    </a:cubicBezTo>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3" name="Freeform 7769"/>
              <p:cNvSpPr/>
              <p:nvPr/>
            </p:nvSpPr>
            <p:spPr bwMode="auto">
              <a:xfrm>
                <a:off x="3037240" y="2370564"/>
                <a:ext cx="4999" cy="4999"/>
              </a:xfrm>
              <a:custGeom>
                <a:avLst/>
                <a:gdLst>
                  <a:gd name="T0" fmla="*/ 2 w 2"/>
                  <a:gd name="T1" fmla="*/ 0 h 2"/>
                  <a:gd name="T2" fmla="*/ 0 w 2"/>
                  <a:gd name="T3" fmla="*/ 1 h 2"/>
                  <a:gd name="T4" fmla="*/ 2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1"/>
                    </a:lnTo>
                    <a:lnTo>
                      <a:pt x="2" y="2"/>
                    </a:lnTo>
                    <a:lnTo>
                      <a:pt x="2" y="0"/>
                    </a:lnTo>
                    <a:close/>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4" name="Freeform 7770"/>
              <p:cNvSpPr/>
              <p:nvPr/>
            </p:nvSpPr>
            <p:spPr bwMode="auto">
              <a:xfrm>
                <a:off x="3037240" y="2370564"/>
                <a:ext cx="4999" cy="4999"/>
              </a:xfrm>
              <a:custGeom>
                <a:avLst/>
                <a:gdLst>
                  <a:gd name="T0" fmla="*/ 2 w 2"/>
                  <a:gd name="T1" fmla="*/ 0 h 2"/>
                  <a:gd name="T2" fmla="*/ 0 w 2"/>
                  <a:gd name="T3" fmla="*/ 1 h 2"/>
                  <a:gd name="T4" fmla="*/ 2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1"/>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5" name="Freeform 7771"/>
              <p:cNvSpPr/>
              <p:nvPr/>
            </p:nvSpPr>
            <p:spPr bwMode="auto">
              <a:xfrm>
                <a:off x="2434827" y="2468051"/>
                <a:ext cx="4999" cy="7500"/>
              </a:xfrm>
              <a:custGeom>
                <a:avLst/>
                <a:gdLst>
                  <a:gd name="T0" fmla="*/ 0 w 2"/>
                  <a:gd name="T1" fmla="*/ 0 h 2"/>
                  <a:gd name="T2" fmla="*/ 0 w 2"/>
                  <a:gd name="T3" fmla="*/ 2 h 2"/>
                  <a:gd name="T4" fmla="*/ 2 w 2"/>
                  <a:gd name="T5" fmla="*/ 1 h 2"/>
                  <a:gd name="T6" fmla="*/ 2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2"/>
                    </a:cubicBezTo>
                    <a:cubicBezTo>
                      <a:pt x="1" y="2"/>
                      <a:pt x="1" y="1"/>
                      <a:pt x="2" y="1"/>
                    </a:cubicBezTo>
                    <a:cubicBezTo>
                      <a:pt x="2" y="1"/>
                      <a:pt x="2" y="1"/>
                      <a:pt x="2" y="0"/>
                    </a:cubicBezTo>
                    <a:cubicBezTo>
                      <a:pt x="1" y="0"/>
                      <a:pt x="1" y="0"/>
                      <a:pt x="0" y="0"/>
                    </a:cubicBezTo>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6" name="Freeform 7772"/>
              <p:cNvSpPr/>
              <p:nvPr/>
            </p:nvSpPr>
            <p:spPr bwMode="auto">
              <a:xfrm>
                <a:off x="2434827" y="2465550"/>
                <a:ext cx="4999" cy="2500"/>
              </a:xfrm>
              <a:custGeom>
                <a:avLst/>
                <a:gdLst>
                  <a:gd name="T0" fmla="*/ 0 w 2"/>
                  <a:gd name="T1" fmla="*/ 0 h 1"/>
                  <a:gd name="T2" fmla="*/ 0 w 2"/>
                  <a:gd name="T3" fmla="*/ 1 h 1"/>
                  <a:gd name="T4" fmla="*/ 2 w 2"/>
                  <a:gd name="T5" fmla="*/ 1 h 1"/>
                  <a:gd name="T6" fmla="*/ 2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1"/>
                    </a:cubicBezTo>
                    <a:cubicBezTo>
                      <a:pt x="1" y="1"/>
                      <a:pt x="1" y="1"/>
                      <a:pt x="2" y="1"/>
                    </a:cubicBezTo>
                    <a:cubicBezTo>
                      <a:pt x="2" y="1"/>
                      <a:pt x="2" y="1"/>
                      <a:pt x="2" y="0"/>
                    </a:cubicBezTo>
                    <a:cubicBezTo>
                      <a:pt x="1" y="0"/>
                      <a:pt x="1" y="0"/>
                      <a:pt x="0" y="0"/>
                    </a:cubicBezTo>
                  </a:path>
                </a:pathLst>
              </a:custGeom>
              <a:solidFill>
                <a:srgbClr val="807F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7" name="Freeform 7774"/>
              <p:cNvSpPr/>
              <p:nvPr/>
            </p:nvSpPr>
            <p:spPr bwMode="auto">
              <a:xfrm>
                <a:off x="3247211" y="2448054"/>
                <a:ext cx="2500" cy="2500"/>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1"/>
                    </a:lnTo>
                    <a:lnTo>
                      <a:pt x="1" y="1"/>
                    </a:lnTo>
                    <a:lnTo>
                      <a:pt x="0" y="0"/>
                    </a:lnTo>
                    <a:close/>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8" name="Freeform 7775"/>
              <p:cNvSpPr/>
              <p:nvPr/>
            </p:nvSpPr>
            <p:spPr bwMode="auto">
              <a:xfrm>
                <a:off x="3247211" y="2448054"/>
                <a:ext cx="2500" cy="2500"/>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1"/>
                    </a:lnTo>
                    <a:lnTo>
                      <a:pt x="1"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9" name="Freeform 7776"/>
              <p:cNvSpPr/>
              <p:nvPr/>
            </p:nvSpPr>
            <p:spPr bwMode="auto">
              <a:xfrm>
                <a:off x="1614943" y="2453053"/>
                <a:ext cx="7500" cy="7500"/>
              </a:xfrm>
              <a:custGeom>
                <a:avLst/>
                <a:gdLst>
                  <a:gd name="T0" fmla="*/ 1 w 2"/>
                  <a:gd name="T1" fmla="*/ 0 h 3"/>
                  <a:gd name="T2" fmla="*/ 0 w 2"/>
                  <a:gd name="T3" fmla="*/ 0 h 3"/>
                  <a:gd name="T4" fmla="*/ 1 w 2"/>
                  <a:gd name="T5" fmla="*/ 3 h 3"/>
                  <a:gd name="T6" fmla="*/ 2 w 2"/>
                  <a:gd name="T7" fmla="*/ 2 h 3"/>
                  <a:gd name="T8" fmla="*/ 1 w 2"/>
                  <a:gd name="T9" fmla="*/ 0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cubicBezTo>
                      <a:pt x="0" y="0"/>
                      <a:pt x="0" y="0"/>
                      <a:pt x="0" y="0"/>
                    </a:cubicBezTo>
                    <a:cubicBezTo>
                      <a:pt x="0" y="1"/>
                      <a:pt x="0" y="2"/>
                      <a:pt x="1" y="3"/>
                    </a:cubicBezTo>
                    <a:cubicBezTo>
                      <a:pt x="1" y="2"/>
                      <a:pt x="2" y="2"/>
                      <a:pt x="2" y="2"/>
                    </a:cubicBezTo>
                    <a:cubicBezTo>
                      <a:pt x="2" y="1"/>
                      <a:pt x="1" y="0"/>
                      <a:pt x="1" y="0"/>
                    </a:cubicBezTo>
                    <a:cubicBezTo>
                      <a:pt x="1" y="0"/>
                      <a:pt x="1" y="0"/>
                      <a:pt x="1" y="0"/>
                    </a:cubicBezTo>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0" name="Freeform 7781"/>
              <p:cNvSpPr>
                <a:spLocks noEditPoints="1"/>
              </p:cNvSpPr>
              <p:nvPr/>
            </p:nvSpPr>
            <p:spPr bwMode="auto">
              <a:xfrm>
                <a:off x="3239712" y="2440554"/>
                <a:ext cx="7500" cy="9999"/>
              </a:xfrm>
              <a:custGeom>
                <a:avLst/>
                <a:gdLst>
                  <a:gd name="T0" fmla="*/ 3 w 3"/>
                  <a:gd name="T1" fmla="*/ 3 h 4"/>
                  <a:gd name="T2" fmla="*/ 3 w 3"/>
                  <a:gd name="T3" fmla="*/ 4 h 4"/>
                  <a:gd name="T4" fmla="*/ 3 w 3"/>
                  <a:gd name="T5" fmla="*/ 3 h 4"/>
                  <a:gd name="T6" fmla="*/ 3 w 3"/>
                  <a:gd name="T7" fmla="*/ 3 h 4"/>
                  <a:gd name="T8" fmla="*/ 2 w 3"/>
                  <a:gd name="T9" fmla="*/ 0 h 4"/>
                  <a:gd name="T10" fmla="*/ 0 w 3"/>
                  <a:gd name="T11" fmla="*/ 1 h 4"/>
                  <a:gd name="T12" fmla="*/ 3 w 3"/>
                  <a:gd name="T13" fmla="*/ 3 h 4"/>
                  <a:gd name="T14" fmla="*/ 2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3"/>
                    </a:moveTo>
                    <a:cubicBezTo>
                      <a:pt x="3" y="3"/>
                      <a:pt x="3" y="4"/>
                      <a:pt x="3" y="4"/>
                    </a:cubicBezTo>
                    <a:cubicBezTo>
                      <a:pt x="3" y="3"/>
                      <a:pt x="3" y="3"/>
                      <a:pt x="3" y="3"/>
                    </a:cubicBezTo>
                    <a:cubicBezTo>
                      <a:pt x="3" y="3"/>
                      <a:pt x="3" y="3"/>
                      <a:pt x="3" y="3"/>
                    </a:cubicBezTo>
                    <a:moveTo>
                      <a:pt x="2" y="0"/>
                    </a:moveTo>
                    <a:cubicBezTo>
                      <a:pt x="1" y="0"/>
                      <a:pt x="1" y="1"/>
                      <a:pt x="0" y="1"/>
                    </a:cubicBezTo>
                    <a:cubicBezTo>
                      <a:pt x="1" y="2"/>
                      <a:pt x="2" y="3"/>
                      <a:pt x="3" y="3"/>
                    </a:cubicBezTo>
                    <a:cubicBezTo>
                      <a:pt x="3" y="2"/>
                      <a:pt x="3" y="0"/>
                      <a:pt x="2" y="0"/>
                    </a:cubicBezTo>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1" name="Freeform 7782"/>
              <p:cNvSpPr/>
              <p:nvPr/>
            </p:nvSpPr>
            <p:spPr bwMode="auto">
              <a:xfrm>
                <a:off x="3139727" y="2443054"/>
                <a:ext cx="4999" cy="2500"/>
              </a:xfrm>
              <a:custGeom>
                <a:avLst/>
                <a:gdLst>
                  <a:gd name="T0" fmla="*/ 0 w 2"/>
                  <a:gd name="T1" fmla="*/ 0 h 1"/>
                  <a:gd name="T2" fmla="*/ 1 w 2"/>
                  <a:gd name="T3" fmla="*/ 1 h 1"/>
                  <a:gd name="T4" fmla="*/ 1 w 2"/>
                  <a:gd name="T5" fmla="*/ 1 h 1"/>
                  <a:gd name="T6" fmla="*/ 2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1" y="1"/>
                      <a:pt x="1" y="1"/>
                    </a:cubicBezTo>
                    <a:cubicBezTo>
                      <a:pt x="1" y="1"/>
                      <a:pt x="1" y="1"/>
                      <a:pt x="1" y="1"/>
                    </a:cubicBezTo>
                    <a:cubicBezTo>
                      <a:pt x="2" y="1"/>
                      <a:pt x="2" y="1"/>
                      <a:pt x="2" y="0"/>
                    </a:cubicBezTo>
                    <a:cubicBezTo>
                      <a:pt x="2" y="0"/>
                      <a:pt x="1" y="0"/>
                      <a:pt x="0" y="0"/>
                    </a:cubicBezTo>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2" name="Freeform 7783"/>
              <p:cNvSpPr/>
              <p:nvPr/>
            </p:nvSpPr>
            <p:spPr bwMode="auto">
              <a:xfrm>
                <a:off x="1874906" y="2440554"/>
                <a:ext cx="4999" cy="4999"/>
              </a:xfrm>
              <a:custGeom>
                <a:avLst/>
                <a:gdLst>
                  <a:gd name="T0" fmla="*/ 2 w 2"/>
                  <a:gd name="T1" fmla="*/ 0 h 2"/>
                  <a:gd name="T2" fmla="*/ 0 w 2"/>
                  <a:gd name="T3" fmla="*/ 0 h 2"/>
                  <a:gd name="T4" fmla="*/ 2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1" y="0"/>
                      <a:pt x="1" y="0"/>
                      <a:pt x="0" y="0"/>
                    </a:cubicBezTo>
                    <a:cubicBezTo>
                      <a:pt x="1" y="1"/>
                      <a:pt x="2" y="1"/>
                      <a:pt x="2" y="2"/>
                    </a:cubicBezTo>
                    <a:cubicBezTo>
                      <a:pt x="2" y="1"/>
                      <a:pt x="2" y="0"/>
                      <a:pt x="2" y="0"/>
                    </a:cubicBezTo>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3" name="Freeform 7786"/>
              <p:cNvSpPr/>
              <p:nvPr/>
            </p:nvSpPr>
            <p:spPr bwMode="auto">
              <a:xfrm>
                <a:off x="2392332" y="2418058"/>
                <a:ext cx="4999" cy="9999"/>
              </a:xfrm>
              <a:custGeom>
                <a:avLst/>
                <a:gdLst>
                  <a:gd name="T0" fmla="*/ 1 w 2"/>
                  <a:gd name="T1" fmla="*/ 0 h 4"/>
                  <a:gd name="T2" fmla="*/ 1 w 2"/>
                  <a:gd name="T3" fmla="*/ 0 h 4"/>
                  <a:gd name="T4" fmla="*/ 0 w 2"/>
                  <a:gd name="T5" fmla="*/ 2 h 4"/>
                  <a:gd name="T6" fmla="*/ 0 w 2"/>
                  <a:gd name="T7" fmla="*/ 2 h 4"/>
                  <a:gd name="T8" fmla="*/ 2 w 2"/>
                  <a:gd name="T9" fmla="*/ 4 h 4"/>
                  <a:gd name="T10" fmla="*/ 1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1" y="0"/>
                    </a:moveTo>
                    <a:cubicBezTo>
                      <a:pt x="1" y="0"/>
                      <a:pt x="1" y="0"/>
                      <a:pt x="1" y="0"/>
                    </a:cubicBezTo>
                    <a:cubicBezTo>
                      <a:pt x="1" y="1"/>
                      <a:pt x="0" y="1"/>
                      <a:pt x="0" y="2"/>
                    </a:cubicBezTo>
                    <a:cubicBezTo>
                      <a:pt x="0" y="2"/>
                      <a:pt x="0" y="2"/>
                      <a:pt x="0" y="2"/>
                    </a:cubicBezTo>
                    <a:cubicBezTo>
                      <a:pt x="0" y="3"/>
                      <a:pt x="1" y="4"/>
                      <a:pt x="2" y="4"/>
                    </a:cubicBezTo>
                    <a:cubicBezTo>
                      <a:pt x="2" y="3"/>
                      <a:pt x="1" y="1"/>
                      <a:pt x="1" y="0"/>
                    </a:cubicBezTo>
                  </a:path>
                </a:pathLst>
              </a:custGeom>
              <a:solidFill>
                <a:srgbClr val="807F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324" name="Rectangle 9"/>
            <p:cNvSpPr/>
            <p:nvPr/>
          </p:nvSpPr>
          <p:spPr>
            <a:xfrm>
              <a:off x="4321531" y="3422359"/>
              <a:ext cx="1540907" cy="1192634"/>
            </a:xfrm>
            <a:prstGeom prst="rect">
              <a:avLst/>
            </a:prstGeom>
          </p:spPr>
          <p:txBody>
            <a:bodyPr wrap="square">
              <a:spAutoFit/>
            </a:bodyPr>
            <a:lstStyle/>
            <a:p>
              <a:pPr algn="ctr">
                <a:lnSpc>
                  <a:spcPct val="130000"/>
                </a:lnSpc>
              </a:pPr>
              <a:r>
                <a:rPr lang="zh-CN" altLang="en-US" sz="1100" b="1" dirty="0" smtClean="0">
                  <a:solidFill>
                    <a:schemeClr val="tx1">
                      <a:lumMod val="65000"/>
                      <a:lumOff val="35000"/>
                    </a:schemeClr>
                  </a:solidFill>
                  <a:cs typeface="+mn-ea"/>
                  <a:sym typeface="+mn-lt"/>
                </a:rPr>
                <a:t>单击此处添加文字</a:t>
              </a:r>
              <a:endParaRPr lang="en-US" sz="1100" b="1" dirty="0">
                <a:solidFill>
                  <a:schemeClr val="tx1">
                    <a:lumMod val="65000"/>
                    <a:lumOff val="35000"/>
                  </a:schemeClr>
                </a:solidFill>
                <a:cs typeface="+mn-ea"/>
                <a:sym typeface="+mn-lt"/>
              </a:endParaRPr>
            </a:p>
            <a:p>
              <a:pPr algn="just"/>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sp>
          <p:nvSpPr>
            <p:cNvPr id="4" name="矩形 3"/>
            <p:cNvSpPr/>
            <p:nvPr/>
          </p:nvSpPr>
          <p:spPr>
            <a:xfrm>
              <a:off x="1603839" y="2581257"/>
              <a:ext cx="1415956" cy="332399"/>
            </a:xfrm>
            <a:prstGeom prst="rect">
              <a:avLst/>
            </a:prstGeom>
          </p:spPr>
          <p:txBody>
            <a:bodyPr wrap="none">
              <a:spAutoFit/>
            </a:bodyPr>
            <a:lstStyle/>
            <a:p>
              <a:pPr algn="ctr">
                <a:lnSpc>
                  <a:spcPct val="130000"/>
                </a:lnSpc>
              </a:pPr>
              <a:r>
                <a:rPr lang="zh-CN" altLang="en-US" sz="1200" b="1" dirty="0">
                  <a:solidFill>
                    <a:schemeClr val="tx1">
                      <a:lumMod val="65000"/>
                      <a:lumOff val="35000"/>
                    </a:schemeClr>
                  </a:solidFill>
                  <a:cs typeface="+mn-ea"/>
                  <a:sym typeface="+mn-lt"/>
                </a:rPr>
                <a:t>单击此处添加文字</a:t>
              </a:r>
              <a:endParaRPr lang="en-US" altLang="zh-CN" sz="1200" b="1" dirty="0">
                <a:solidFill>
                  <a:schemeClr val="tx1">
                    <a:lumMod val="65000"/>
                    <a:lumOff val="35000"/>
                  </a:schemeClr>
                </a:solidFill>
                <a:cs typeface="+mn-ea"/>
                <a:sym typeface="+mn-lt"/>
              </a:endParaRPr>
            </a:p>
          </p:txBody>
        </p:sp>
        <p:sp>
          <p:nvSpPr>
            <p:cNvPr id="325" name="矩形 324"/>
            <p:cNvSpPr/>
            <p:nvPr/>
          </p:nvSpPr>
          <p:spPr>
            <a:xfrm>
              <a:off x="1601363" y="4467181"/>
              <a:ext cx="1415956" cy="332399"/>
            </a:xfrm>
            <a:prstGeom prst="rect">
              <a:avLst/>
            </a:prstGeom>
          </p:spPr>
          <p:txBody>
            <a:bodyPr wrap="none">
              <a:spAutoFit/>
            </a:bodyPr>
            <a:lstStyle/>
            <a:p>
              <a:pPr algn="ctr">
                <a:lnSpc>
                  <a:spcPct val="130000"/>
                </a:lnSpc>
              </a:pPr>
              <a:r>
                <a:rPr lang="zh-CN" altLang="en-US" sz="1200" b="1" dirty="0">
                  <a:solidFill>
                    <a:schemeClr val="tx1">
                      <a:lumMod val="65000"/>
                      <a:lumOff val="35000"/>
                    </a:schemeClr>
                  </a:solidFill>
                  <a:cs typeface="+mn-ea"/>
                  <a:sym typeface="+mn-lt"/>
                </a:rPr>
                <a:t>单击此处添加文字</a:t>
              </a:r>
              <a:endParaRPr lang="en-US" altLang="zh-CN" sz="1200" b="1" dirty="0">
                <a:solidFill>
                  <a:schemeClr val="tx1">
                    <a:lumMod val="65000"/>
                    <a:lumOff val="35000"/>
                  </a:schemeClr>
                </a:solidFill>
                <a:cs typeface="+mn-ea"/>
                <a:sym typeface="+mn-lt"/>
              </a:endParaRPr>
            </a:p>
          </p:txBody>
        </p:sp>
      </p:grpSp>
      <p:sp>
        <p:nvSpPr>
          <p:cNvPr id="326" name="Shape 551"/>
          <p:cNvSpPr/>
          <p:nvPr/>
        </p:nvSpPr>
        <p:spPr>
          <a:xfrm>
            <a:off x="6476997" y="1455066"/>
            <a:ext cx="2567033" cy="461665"/>
          </a:xfrm>
          <a:prstGeom prst="rect">
            <a:avLst/>
          </a:prstGeom>
          <a:ln w="12700">
            <a:miter lim="400000"/>
          </a:ln>
        </p:spPr>
        <p:txBody>
          <a:bodyPr wrap="none" lIns="45719" rIns="45719">
            <a:spAutoFit/>
          </a:bodyPr>
          <a:lstStyle>
            <a:lvl1pPr>
              <a:defRPr sz="2400" b="1">
                <a:latin typeface="+mj-lt"/>
                <a:ea typeface="+mj-ea"/>
                <a:cs typeface="+mj-cs"/>
                <a:sym typeface="Source Sans Pro" panose="020B0503030403020204"/>
              </a:defRPr>
            </a:lvl1pPr>
          </a:lstStyle>
          <a:p>
            <a:pPr lvl="0">
              <a:defRPr sz="1800" b="0">
                <a:solidFill>
                  <a:srgbClr val="000000"/>
                </a:solidFill>
              </a:defRPr>
            </a:pPr>
            <a:r>
              <a:rPr lang="zh-CN" altLang="en-US" sz="2400" b="1" dirty="0" smtClean="0">
                <a:solidFill>
                  <a:srgbClr val="5C5C5C"/>
                </a:solidFill>
                <a:latin typeface="+mn-lt"/>
                <a:ea typeface="+mn-ea"/>
                <a:cs typeface="+mn-ea"/>
                <a:sym typeface="+mn-lt"/>
              </a:rPr>
              <a:t>单击此处添加文字</a:t>
            </a:r>
            <a:endParaRPr sz="2400" b="1" dirty="0">
              <a:solidFill>
                <a:srgbClr val="5C5C5C"/>
              </a:solidFill>
              <a:latin typeface="+mn-lt"/>
              <a:ea typeface="+mn-ea"/>
              <a:cs typeface="+mn-ea"/>
              <a:sym typeface="+mn-lt"/>
            </a:endParaRPr>
          </a:p>
        </p:txBody>
      </p:sp>
      <p:sp>
        <p:nvSpPr>
          <p:cNvPr id="327" name="Shape 552"/>
          <p:cNvSpPr/>
          <p:nvPr/>
        </p:nvSpPr>
        <p:spPr>
          <a:xfrm>
            <a:off x="6568395" y="1916731"/>
            <a:ext cx="2143770" cy="1"/>
          </a:xfrm>
          <a:prstGeom prst="line">
            <a:avLst/>
          </a:prstGeom>
          <a:ln w="6350">
            <a:solidFill>
              <a:srgbClr val="BFBFBF"/>
            </a:solidFill>
            <a:miter lim="400000"/>
          </a:ln>
        </p:spPr>
        <p:txBody>
          <a:bodyPr lIns="0" tIns="0" rIns="0" bIns="0"/>
          <a:lstStyle/>
          <a:p>
            <a:pPr lvl="0" defTabSz="457200">
              <a:defRPr sz="1200">
                <a:solidFill>
                  <a:srgbClr val="000000"/>
                </a:solidFill>
                <a:latin typeface="Helvetica"/>
                <a:ea typeface="Helvetica"/>
                <a:cs typeface="Helvetica"/>
                <a:sym typeface="Helvetica"/>
              </a:defRPr>
            </a:pPr>
            <a:endParaRPr>
              <a:cs typeface="+mn-ea"/>
              <a:sym typeface="+mn-lt"/>
            </a:endParaRPr>
          </a:p>
        </p:txBody>
      </p:sp>
      <p:grpSp>
        <p:nvGrpSpPr>
          <p:cNvPr id="328" name="Group 555"/>
          <p:cNvGrpSpPr/>
          <p:nvPr/>
        </p:nvGrpSpPr>
        <p:grpSpPr>
          <a:xfrm>
            <a:off x="9827970" y="2206664"/>
            <a:ext cx="1217977" cy="1217067"/>
            <a:chOff x="-36" y="0"/>
            <a:chExt cx="1218135" cy="1217066"/>
          </a:xfrm>
        </p:grpSpPr>
        <p:sp>
          <p:nvSpPr>
            <p:cNvPr id="329" name="Shape 553"/>
            <p:cNvSpPr/>
            <p:nvPr/>
          </p:nvSpPr>
          <p:spPr>
            <a:xfrm>
              <a:off x="1032" y="-1"/>
              <a:ext cx="1217068" cy="121706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693" y="10800"/>
                  </a:moveTo>
                  <a:cubicBezTo>
                    <a:pt x="2693" y="15277"/>
                    <a:pt x="6323" y="18907"/>
                    <a:pt x="10800" y="18907"/>
                  </a:cubicBezTo>
                  <a:cubicBezTo>
                    <a:pt x="15277" y="18907"/>
                    <a:pt x="18907" y="15277"/>
                    <a:pt x="18907" y="10800"/>
                  </a:cubicBezTo>
                  <a:cubicBezTo>
                    <a:pt x="18907" y="6323"/>
                    <a:pt x="15277" y="2693"/>
                    <a:pt x="10800" y="2693"/>
                  </a:cubicBezTo>
                  <a:cubicBezTo>
                    <a:pt x="6323" y="2693"/>
                    <a:pt x="2693" y="6323"/>
                    <a:pt x="2693" y="10800"/>
                  </a:cubicBezTo>
                  <a:close/>
                </a:path>
              </a:pathLst>
            </a:custGeom>
            <a:solidFill>
              <a:srgbClr val="BFBFBF"/>
            </a:solidFill>
            <a:ln w="12700" cap="flat">
              <a:noFill/>
              <a:miter lim="400000"/>
            </a:ln>
            <a:effectLst/>
          </p:spPr>
          <p:txBody>
            <a:bodyPr wrap="square" lIns="0" tIns="0" rIns="0" bIns="0" numCol="1" anchor="ctr">
              <a:noAutofit/>
            </a:bodyPr>
            <a:lstStyle/>
            <a:p>
              <a:pPr lvl="0" algn="ctr"/>
              <a:endParaRPr>
                <a:cs typeface="+mn-ea"/>
                <a:sym typeface="+mn-lt"/>
              </a:endParaRPr>
            </a:p>
          </p:txBody>
        </p:sp>
        <p:sp>
          <p:nvSpPr>
            <p:cNvPr id="330" name="Shape 554"/>
            <p:cNvSpPr/>
            <p:nvPr/>
          </p:nvSpPr>
          <p:spPr>
            <a:xfrm rot="5400000" flipH="1">
              <a:off x="-19" y="-19"/>
              <a:ext cx="1216838" cy="1216874"/>
            </a:xfrm>
            <a:custGeom>
              <a:avLst/>
              <a:gdLst/>
              <a:ahLst/>
              <a:cxnLst>
                <a:cxn ang="0">
                  <a:pos x="wd2" y="hd2"/>
                </a:cxn>
                <a:cxn ang="5400000">
                  <a:pos x="wd2" y="hd2"/>
                </a:cxn>
                <a:cxn ang="10800000">
                  <a:pos x="wd2" y="hd2"/>
                </a:cxn>
                <a:cxn ang="16200000">
                  <a:pos x="wd2" y="hd2"/>
                </a:cxn>
              </a:cxnLst>
              <a:rect l="0" t="0" r="r" b="b"/>
              <a:pathLst>
                <a:path w="20266" h="19087" extrusionOk="0">
                  <a:moveTo>
                    <a:pt x="18252" y="15253"/>
                  </a:moveTo>
                  <a:lnTo>
                    <a:pt x="18252" y="15253"/>
                  </a:lnTo>
                  <a:cubicBezTo>
                    <a:pt x="14904" y="19477"/>
                    <a:pt x="8555" y="20344"/>
                    <a:pt x="4071" y="17191"/>
                  </a:cubicBezTo>
                  <a:cubicBezTo>
                    <a:pt x="-413" y="14038"/>
                    <a:pt x="-1334" y="8058"/>
                    <a:pt x="2014" y="3835"/>
                  </a:cubicBezTo>
                  <a:cubicBezTo>
                    <a:pt x="5362" y="-389"/>
                    <a:pt x="11711" y="-1256"/>
                    <a:pt x="16195" y="1897"/>
                  </a:cubicBezTo>
                  <a:cubicBezTo>
                    <a:pt x="18757" y="3699"/>
                    <a:pt x="20266" y="6533"/>
                    <a:pt x="20266" y="9544"/>
                  </a:cubicBezTo>
                  <a:lnTo>
                    <a:pt x="17709" y="9544"/>
                  </a:lnTo>
                  <a:cubicBezTo>
                    <a:pt x="17709" y="5603"/>
                    <a:pt x="14317" y="2409"/>
                    <a:pt x="10133" y="2409"/>
                  </a:cubicBezTo>
                  <a:cubicBezTo>
                    <a:pt x="5949" y="2409"/>
                    <a:pt x="2557" y="5603"/>
                    <a:pt x="2557" y="9544"/>
                  </a:cubicBezTo>
                  <a:cubicBezTo>
                    <a:pt x="2557" y="13485"/>
                    <a:pt x="5949" y="16679"/>
                    <a:pt x="10133" y="16679"/>
                  </a:cubicBezTo>
                  <a:cubicBezTo>
                    <a:pt x="12524" y="16679"/>
                    <a:pt x="14774" y="15617"/>
                    <a:pt x="16204" y="13813"/>
                  </a:cubicBezTo>
                  <a:close/>
                </a:path>
              </a:pathLst>
            </a:custGeom>
            <a:solidFill>
              <a:schemeClr val="accent4"/>
            </a:solidFill>
            <a:ln w="12700" cap="flat">
              <a:noFill/>
              <a:miter lim="400000"/>
            </a:ln>
            <a:effectLst/>
          </p:spPr>
          <p:txBody>
            <a:bodyPr wrap="square" lIns="0" tIns="0" rIns="0" bIns="0" numCol="1" anchor="ctr">
              <a:noAutofit/>
            </a:bodyPr>
            <a:lstStyle/>
            <a:p>
              <a:pPr lvl="0" algn="ctr"/>
              <a:endParaRPr>
                <a:cs typeface="+mn-ea"/>
                <a:sym typeface="+mn-lt"/>
              </a:endParaRPr>
            </a:p>
          </p:txBody>
        </p:sp>
      </p:grpSp>
      <p:sp>
        <p:nvSpPr>
          <p:cNvPr id="331" name="Shape 556"/>
          <p:cNvSpPr/>
          <p:nvPr/>
        </p:nvSpPr>
        <p:spPr>
          <a:xfrm>
            <a:off x="10250706" y="2634072"/>
            <a:ext cx="371245" cy="372605"/>
          </a:xfrm>
          <a:custGeom>
            <a:avLst/>
            <a:gdLst/>
            <a:ahLst/>
            <a:cxnLst>
              <a:cxn ang="0">
                <a:pos x="wd2" y="hd2"/>
              </a:cxn>
              <a:cxn ang="5400000">
                <a:pos x="wd2" y="hd2"/>
              </a:cxn>
              <a:cxn ang="10800000">
                <a:pos x="wd2" y="hd2"/>
              </a:cxn>
              <a:cxn ang="16200000">
                <a:pos x="wd2" y="hd2"/>
              </a:cxn>
            </a:cxnLst>
            <a:rect l="0" t="0" r="r" b="b"/>
            <a:pathLst>
              <a:path w="21600" h="21600" extrusionOk="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accent4"/>
          </a:solidFill>
          <a:ln w="12700">
            <a:miter lim="400000"/>
          </a:ln>
        </p:spPr>
        <p:txBody>
          <a:bodyPr lIns="0" tIns="0" rIns="0" bIns="0" anchor="ctr"/>
          <a:lstStyle/>
          <a:p>
            <a:pPr lvl="0" algn="ctr" defTabSz="228600">
              <a:defRPr sz="1500">
                <a:solidFill>
                  <a:srgbClr val="FFFFFF"/>
                </a:solidFill>
                <a:effectLst>
                  <a:outerShdw blurRad="38100" dist="38100" dir="2700000" rotWithShape="0">
                    <a:srgbClr val="000000"/>
                  </a:outerShdw>
                </a:effectLst>
                <a:latin typeface="Gill Sans"/>
                <a:ea typeface="Gill Sans"/>
                <a:cs typeface="Gill Sans"/>
                <a:sym typeface="Gill Sans"/>
              </a:defRPr>
            </a:pPr>
            <a:endParaRPr>
              <a:cs typeface="+mn-ea"/>
              <a:sym typeface="+mn-lt"/>
            </a:endParaRPr>
          </a:p>
        </p:txBody>
      </p:sp>
      <p:grpSp>
        <p:nvGrpSpPr>
          <p:cNvPr id="332" name="Group 570"/>
          <p:cNvGrpSpPr/>
          <p:nvPr/>
        </p:nvGrpSpPr>
        <p:grpSpPr>
          <a:xfrm>
            <a:off x="8284742" y="2206664"/>
            <a:ext cx="1216909" cy="1217067"/>
            <a:chOff x="0" y="0"/>
            <a:chExt cx="1217066" cy="1217066"/>
          </a:xfrm>
        </p:grpSpPr>
        <p:sp>
          <p:nvSpPr>
            <p:cNvPr id="333" name="Shape 568"/>
            <p:cNvSpPr/>
            <p:nvPr/>
          </p:nvSpPr>
          <p:spPr>
            <a:xfrm>
              <a:off x="0" y="0"/>
              <a:ext cx="1217067" cy="121706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693" y="10800"/>
                  </a:moveTo>
                  <a:cubicBezTo>
                    <a:pt x="2693" y="15277"/>
                    <a:pt x="6323" y="18907"/>
                    <a:pt x="10800" y="18907"/>
                  </a:cubicBezTo>
                  <a:cubicBezTo>
                    <a:pt x="15277" y="18907"/>
                    <a:pt x="18907" y="15277"/>
                    <a:pt x="18907" y="10800"/>
                  </a:cubicBezTo>
                  <a:cubicBezTo>
                    <a:pt x="18907" y="6323"/>
                    <a:pt x="15277" y="2693"/>
                    <a:pt x="10800" y="2693"/>
                  </a:cubicBezTo>
                  <a:cubicBezTo>
                    <a:pt x="6323" y="2693"/>
                    <a:pt x="2693" y="6323"/>
                    <a:pt x="2693" y="10800"/>
                  </a:cubicBezTo>
                  <a:close/>
                </a:path>
              </a:pathLst>
            </a:custGeom>
            <a:solidFill>
              <a:srgbClr val="BFBFBF"/>
            </a:solidFill>
            <a:ln w="12700" cap="flat">
              <a:noFill/>
              <a:miter lim="400000"/>
            </a:ln>
            <a:effectLst/>
          </p:spPr>
          <p:txBody>
            <a:bodyPr wrap="square" lIns="0" tIns="0" rIns="0" bIns="0" numCol="1" anchor="ctr">
              <a:noAutofit/>
            </a:bodyPr>
            <a:lstStyle/>
            <a:p>
              <a:pPr lvl="0" algn="ctr"/>
              <a:endParaRPr>
                <a:cs typeface="+mn-ea"/>
                <a:sym typeface="+mn-lt"/>
              </a:endParaRPr>
            </a:p>
          </p:txBody>
        </p:sp>
        <p:sp>
          <p:nvSpPr>
            <p:cNvPr id="334" name="Shape 569"/>
            <p:cNvSpPr/>
            <p:nvPr/>
          </p:nvSpPr>
          <p:spPr>
            <a:xfrm rot="5400000" flipH="1">
              <a:off x="190500" y="191533"/>
              <a:ext cx="1216963" cy="833896"/>
            </a:xfrm>
            <a:custGeom>
              <a:avLst/>
              <a:gdLst/>
              <a:ahLst/>
              <a:cxnLst>
                <a:cxn ang="0">
                  <a:pos x="wd2" y="hd2"/>
                </a:cxn>
                <a:cxn ang="5400000">
                  <a:pos x="wd2" y="hd2"/>
                </a:cxn>
                <a:cxn ang="10800000">
                  <a:pos x="wd2" y="hd2"/>
                </a:cxn>
                <a:cxn ang="16200000">
                  <a:pos x="wd2" y="hd2"/>
                </a:cxn>
              </a:cxnLst>
              <a:rect l="0" t="0" r="r" b="b"/>
              <a:pathLst>
                <a:path w="20252" h="19687" extrusionOk="0">
                  <a:moveTo>
                    <a:pt x="723" y="19687"/>
                  </a:moveTo>
                  <a:lnTo>
                    <a:pt x="723" y="19687"/>
                  </a:lnTo>
                  <a:cubicBezTo>
                    <a:pt x="-1348" y="12318"/>
                    <a:pt x="1184" y="3963"/>
                    <a:pt x="6378" y="1025"/>
                  </a:cubicBezTo>
                  <a:cubicBezTo>
                    <a:pt x="11572" y="-1913"/>
                    <a:pt x="17461" y="1679"/>
                    <a:pt x="19532" y="9047"/>
                  </a:cubicBezTo>
                  <a:cubicBezTo>
                    <a:pt x="20008" y="10740"/>
                    <a:pt x="20252" y="12545"/>
                    <a:pt x="20252" y="14367"/>
                  </a:cubicBezTo>
                  <a:lnTo>
                    <a:pt x="17697" y="14367"/>
                  </a:lnTo>
                  <a:cubicBezTo>
                    <a:pt x="17697" y="8436"/>
                    <a:pt x="14308" y="3628"/>
                    <a:pt x="10127" y="3628"/>
                  </a:cubicBezTo>
                  <a:cubicBezTo>
                    <a:pt x="5947" y="3628"/>
                    <a:pt x="2558" y="8436"/>
                    <a:pt x="2558" y="14367"/>
                  </a:cubicBezTo>
                  <a:cubicBezTo>
                    <a:pt x="2558" y="15729"/>
                    <a:pt x="2740" y="17079"/>
                    <a:pt x="3096" y="18345"/>
                  </a:cubicBezTo>
                  <a:close/>
                </a:path>
              </a:pathLst>
            </a:custGeom>
            <a:solidFill>
              <a:schemeClr val="accent3"/>
            </a:solidFill>
            <a:ln w="12700" cap="flat">
              <a:noFill/>
              <a:miter lim="400000"/>
            </a:ln>
            <a:effectLst/>
          </p:spPr>
          <p:txBody>
            <a:bodyPr wrap="square" lIns="0" tIns="0" rIns="0" bIns="0" numCol="1" anchor="ctr">
              <a:noAutofit/>
            </a:bodyPr>
            <a:lstStyle/>
            <a:p>
              <a:pPr lvl="0" algn="ctr"/>
              <a:endParaRPr>
                <a:cs typeface="+mn-ea"/>
                <a:sym typeface="+mn-lt"/>
              </a:endParaRPr>
            </a:p>
          </p:txBody>
        </p:sp>
      </p:grpSp>
      <p:grpSp>
        <p:nvGrpSpPr>
          <p:cNvPr id="335" name="Group 574"/>
          <p:cNvGrpSpPr/>
          <p:nvPr/>
        </p:nvGrpSpPr>
        <p:grpSpPr>
          <a:xfrm>
            <a:off x="8698870" y="2622920"/>
            <a:ext cx="383709" cy="383739"/>
            <a:chOff x="-9" y="0"/>
            <a:chExt cx="383758" cy="383737"/>
          </a:xfrm>
          <a:solidFill>
            <a:schemeClr val="accent3"/>
          </a:solidFill>
        </p:grpSpPr>
        <p:sp>
          <p:nvSpPr>
            <p:cNvPr id="336" name="Shape 571"/>
            <p:cNvSpPr/>
            <p:nvPr/>
          </p:nvSpPr>
          <p:spPr>
            <a:xfrm>
              <a:off x="204013" y="47887"/>
              <a:ext cx="125945" cy="125951"/>
            </a:xfrm>
            <a:custGeom>
              <a:avLst/>
              <a:gdLst/>
              <a:ahLst/>
              <a:cxnLst>
                <a:cxn ang="0">
                  <a:pos x="wd2" y="hd2"/>
                </a:cxn>
                <a:cxn ang="5400000">
                  <a:pos x="wd2" y="hd2"/>
                </a:cxn>
                <a:cxn ang="10800000">
                  <a:pos x="wd2" y="hd2"/>
                </a:cxn>
                <a:cxn ang="16200000">
                  <a:pos x="wd2" y="hd2"/>
                </a:cxn>
              </a:cxnLst>
              <a:rect l="0" t="0" r="r" b="b"/>
              <a:pathLst>
                <a:path w="21600" h="21600" extrusionOk="0">
                  <a:moveTo>
                    <a:pt x="19539" y="20579"/>
                  </a:moveTo>
                  <a:lnTo>
                    <a:pt x="19543" y="20579"/>
                  </a:lnTo>
                  <a:cubicBezTo>
                    <a:pt x="19547" y="21142"/>
                    <a:pt x="20005" y="21600"/>
                    <a:pt x="20572" y="21600"/>
                  </a:cubicBezTo>
                  <a:cubicBezTo>
                    <a:pt x="21138" y="21600"/>
                    <a:pt x="21600" y="21138"/>
                    <a:pt x="21600" y="20571"/>
                  </a:cubicBezTo>
                  <a:cubicBezTo>
                    <a:pt x="21600" y="20565"/>
                    <a:pt x="21596" y="20561"/>
                    <a:pt x="21596" y="20555"/>
                  </a:cubicBezTo>
                  <a:cubicBezTo>
                    <a:pt x="21584" y="9221"/>
                    <a:pt x="12412" y="41"/>
                    <a:pt x="1080" y="12"/>
                  </a:cubicBezTo>
                  <a:cubicBezTo>
                    <a:pt x="1064" y="10"/>
                    <a:pt x="1048" y="0"/>
                    <a:pt x="1028" y="0"/>
                  </a:cubicBezTo>
                  <a:cubicBezTo>
                    <a:pt x="458" y="0"/>
                    <a:pt x="0" y="461"/>
                    <a:pt x="0" y="1028"/>
                  </a:cubicBezTo>
                  <a:cubicBezTo>
                    <a:pt x="0" y="1594"/>
                    <a:pt x="458" y="2055"/>
                    <a:pt x="1024" y="2057"/>
                  </a:cubicBezTo>
                  <a:lnTo>
                    <a:pt x="1024" y="2065"/>
                  </a:lnTo>
                  <a:cubicBezTo>
                    <a:pt x="11234" y="2065"/>
                    <a:pt x="19539" y="10370"/>
                    <a:pt x="19539" y="20579"/>
                  </a:cubicBezTo>
                </a:path>
              </a:pathLst>
            </a:custGeom>
            <a:grpFill/>
            <a:ln w="12700" cap="flat">
              <a:noFill/>
              <a:miter lim="400000"/>
            </a:ln>
            <a:effectLst/>
          </p:spPr>
          <p:txBody>
            <a:bodyPr wrap="square" lIns="0" tIns="0" rIns="0" bIns="0" numCol="1" anchor="ctr">
              <a:noAutofit/>
            </a:bodyPr>
            <a:lstStyle/>
            <a:p>
              <a:pPr lvl="0" algn="ctr" defTabSz="228600"/>
              <a:endParaRPr>
                <a:cs typeface="+mn-ea"/>
                <a:sym typeface="+mn-lt"/>
              </a:endParaRPr>
            </a:p>
          </p:txBody>
        </p:sp>
        <p:sp>
          <p:nvSpPr>
            <p:cNvPr id="337" name="Shape 572"/>
            <p:cNvSpPr/>
            <p:nvPr/>
          </p:nvSpPr>
          <p:spPr>
            <a:xfrm>
              <a:off x="-10" y="-1"/>
              <a:ext cx="383760" cy="383739"/>
            </a:xfrm>
            <a:custGeom>
              <a:avLst/>
              <a:gdLst/>
              <a:ahLst/>
              <a:cxnLst>
                <a:cxn ang="0">
                  <a:pos x="wd2" y="hd2"/>
                </a:cxn>
                <a:cxn ang="5400000">
                  <a:pos x="wd2" y="hd2"/>
                </a:cxn>
                <a:cxn ang="10800000">
                  <a:pos x="wd2" y="hd2"/>
                </a:cxn>
                <a:cxn ang="16200000">
                  <a:pos x="wd2" y="hd2"/>
                </a:cxn>
              </a:cxnLst>
              <a:rect l="0" t="0" r="r" b="b"/>
              <a:pathLst>
                <a:path w="21248" h="21600" extrusionOk="0">
                  <a:moveTo>
                    <a:pt x="19868" y="17134"/>
                  </a:moveTo>
                  <a:cubicBezTo>
                    <a:pt x="19766" y="17387"/>
                    <a:pt x="19525" y="17550"/>
                    <a:pt x="19255" y="17550"/>
                  </a:cubicBezTo>
                  <a:lnTo>
                    <a:pt x="19058" y="17550"/>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8"/>
                  </a:lnTo>
                  <a:cubicBezTo>
                    <a:pt x="19915" y="16592"/>
                    <a:pt x="19972" y="16881"/>
                    <a:pt x="19868" y="17134"/>
                  </a:cubicBezTo>
                  <a:moveTo>
                    <a:pt x="10121" y="17550"/>
                  </a:moveTo>
                  <a:cubicBezTo>
                    <a:pt x="10017" y="17550"/>
                    <a:pt x="9922" y="17587"/>
                    <a:pt x="9824" y="17610"/>
                  </a:cubicBezTo>
                  <a:lnTo>
                    <a:pt x="3923" y="11613"/>
                  </a:lnTo>
                  <a:cubicBezTo>
                    <a:pt x="3946" y="11513"/>
                    <a:pt x="3982" y="11416"/>
                    <a:pt x="3982" y="11312"/>
                  </a:cubicBezTo>
                  <a:lnTo>
                    <a:pt x="3983" y="3180"/>
                  </a:lnTo>
                  <a:lnTo>
                    <a:pt x="18119" y="17550"/>
                  </a:lnTo>
                  <a:cubicBezTo>
                    <a:pt x="18119" y="17550"/>
                    <a:pt x="10121" y="17550"/>
                    <a:pt x="10121" y="17550"/>
                  </a:cubicBezTo>
                  <a:close/>
                  <a:moveTo>
                    <a:pt x="9182" y="17946"/>
                  </a:moveTo>
                  <a:lnTo>
                    <a:pt x="7109" y="20053"/>
                  </a:lnTo>
                  <a:cubicBezTo>
                    <a:pt x="6939" y="20225"/>
                    <a:pt x="6742" y="20250"/>
                    <a:pt x="6640" y="20250"/>
                  </a:cubicBezTo>
                  <a:cubicBezTo>
                    <a:pt x="6537" y="20250"/>
                    <a:pt x="6339" y="20225"/>
                    <a:pt x="6170" y="20053"/>
                  </a:cubicBezTo>
                  <a:lnTo>
                    <a:pt x="1522" y="15328"/>
                  </a:lnTo>
                  <a:cubicBezTo>
                    <a:pt x="1352" y="15155"/>
                    <a:pt x="1327" y="14954"/>
                    <a:pt x="1327" y="14851"/>
                  </a:cubicBezTo>
                  <a:cubicBezTo>
                    <a:pt x="1327" y="14746"/>
                    <a:pt x="1352" y="14545"/>
                    <a:pt x="1522" y="14374"/>
                  </a:cubicBezTo>
                  <a:lnTo>
                    <a:pt x="3593" y="12267"/>
                  </a:lnTo>
                  <a:cubicBezTo>
                    <a:pt x="3599" y="12261"/>
                    <a:pt x="3601" y="12252"/>
                    <a:pt x="3607" y="12246"/>
                  </a:cubicBezTo>
                  <a:lnTo>
                    <a:pt x="9202" y="17933"/>
                  </a:lnTo>
                  <a:cubicBezTo>
                    <a:pt x="9196" y="17938"/>
                    <a:pt x="9187" y="17940"/>
                    <a:pt x="9182" y="17946"/>
                  </a:cubicBezTo>
                  <a:moveTo>
                    <a:pt x="6056" y="593"/>
                  </a:moveTo>
                  <a:cubicBezTo>
                    <a:pt x="5675" y="205"/>
                    <a:pt x="5165" y="0"/>
                    <a:pt x="4647" y="0"/>
                  </a:cubicBezTo>
                  <a:cubicBezTo>
                    <a:pt x="4390" y="0"/>
                    <a:pt x="4132" y="49"/>
                    <a:pt x="3885" y="154"/>
                  </a:cubicBezTo>
                  <a:cubicBezTo>
                    <a:pt x="3141" y="467"/>
                    <a:pt x="2655" y="1205"/>
                    <a:pt x="2655" y="2025"/>
                  </a:cubicBezTo>
                  <a:lnTo>
                    <a:pt x="2654" y="11312"/>
                  </a:lnTo>
                  <a:lnTo>
                    <a:pt x="583" y="13419"/>
                  </a:lnTo>
                  <a:cubicBezTo>
                    <a:pt x="-195" y="14209"/>
                    <a:pt x="-195" y="15492"/>
                    <a:pt x="583" y="16282"/>
                  </a:cubicBezTo>
                  <a:lnTo>
                    <a:pt x="5231" y="21007"/>
                  </a:lnTo>
                  <a:cubicBezTo>
                    <a:pt x="5620" y="21403"/>
                    <a:pt x="6131" y="21600"/>
                    <a:pt x="6640" y="21600"/>
                  </a:cubicBezTo>
                  <a:cubicBezTo>
                    <a:pt x="7150" y="21600"/>
                    <a:pt x="7659" y="21403"/>
                    <a:pt x="8048" y="21007"/>
                  </a:cubicBezTo>
                  <a:lnTo>
                    <a:pt x="10121" y="18901"/>
                  </a:lnTo>
                  <a:lnTo>
                    <a:pt x="19255" y="18901"/>
                  </a:lnTo>
                  <a:cubicBezTo>
                    <a:pt x="20062" y="18901"/>
                    <a:pt x="20788" y="18408"/>
                    <a:pt x="21095" y="17651"/>
                  </a:cubicBezTo>
                  <a:cubicBezTo>
                    <a:pt x="21405" y="16894"/>
                    <a:pt x="21234" y="16023"/>
                    <a:pt x="20663" y="15444"/>
                  </a:cubicBezTo>
                  <a:cubicBezTo>
                    <a:pt x="20663" y="15444"/>
                    <a:pt x="6056" y="593"/>
                    <a:pt x="6056" y="593"/>
                  </a:cubicBezTo>
                  <a:close/>
                </a:path>
              </a:pathLst>
            </a:custGeom>
            <a:grpFill/>
            <a:ln w="12700" cap="flat">
              <a:noFill/>
              <a:miter lim="400000"/>
            </a:ln>
            <a:effectLst/>
          </p:spPr>
          <p:txBody>
            <a:bodyPr wrap="square" lIns="0" tIns="0" rIns="0" bIns="0" numCol="1" anchor="ctr">
              <a:noAutofit/>
            </a:bodyPr>
            <a:lstStyle/>
            <a:p>
              <a:pPr lvl="0" algn="ctr" defTabSz="228600"/>
              <a:endParaRPr>
                <a:cs typeface="+mn-ea"/>
                <a:sym typeface="+mn-lt"/>
              </a:endParaRPr>
            </a:p>
          </p:txBody>
        </p:sp>
        <p:sp>
          <p:nvSpPr>
            <p:cNvPr id="338" name="Shape 573"/>
            <p:cNvSpPr/>
            <p:nvPr/>
          </p:nvSpPr>
          <p:spPr>
            <a:xfrm>
              <a:off x="204013" y="-1"/>
              <a:ext cx="179734" cy="179743"/>
            </a:xfrm>
            <a:custGeom>
              <a:avLst/>
              <a:gdLst/>
              <a:ahLst/>
              <a:cxnLst>
                <a:cxn ang="0">
                  <a:pos x="wd2" y="hd2"/>
                </a:cxn>
                <a:cxn ang="5400000">
                  <a:pos x="wd2" y="hd2"/>
                </a:cxn>
                <a:cxn ang="10800000">
                  <a:pos x="wd2" y="hd2"/>
                </a:cxn>
                <a:cxn ang="16200000">
                  <a:pos x="wd2" y="hd2"/>
                </a:cxn>
              </a:cxnLst>
              <a:rect l="0" t="0" r="r" b="b"/>
              <a:pathLst>
                <a:path w="21600" h="21600" extrusionOk="0">
                  <a:moveTo>
                    <a:pt x="1437" y="2880"/>
                  </a:moveTo>
                  <a:lnTo>
                    <a:pt x="1437" y="2885"/>
                  </a:lnTo>
                  <a:cubicBezTo>
                    <a:pt x="10966" y="2885"/>
                    <a:pt x="18718" y="10637"/>
                    <a:pt x="18718" y="20165"/>
                  </a:cubicBezTo>
                  <a:lnTo>
                    <a:pt x="18721" y="20165"/>
                  </a:lnTo>
                  <a:cubicBezTo>
                    <a:pt x="18723" y="20959"/>
                    <a:pt x="19367" y="21600"/>
                    <a:pt x="20161" y="21600"/>
                  </a:cubicBezTo>
                  <a:cubicBezTo>
                    <a:pt x="20956" y="21600"/>
                    <a:pt x="21600" y="20956"/>
                    <a:pt x="21600" y="20160"/>
                  </a:cubicBezTo>
                  <a:cubicBezTo>
                    <a:pt x="21600" y="20155"/>
                    <a:pt x="21598" y="20152"/>
                    <a:pt x="21598" y="20148"/>
                  </a:cubicBezTo>
                  <a:cubicBezTo>
                    <a:pt x="21589" y="9034"/>
                    <a:pt x="12589" y="28"/>
                    <a:pt x="1476" y="8"/>
                  </a:cubicBezTo>
                  <a:cubicBezTo>
                    <a:pt x="1465" y="7"/>
                    <a:pt x="1454" y="0"/>
                    <a:pt x="1440" y="0"/>
                  </a:cubicBezTo>
                  <a:cubicBezTo>
                    <a:pt x="644" y="0"/>
                    <a:pt x="0" y="644"/>
                    <a:pt x="0" y="1440"/>
                  </a:cubicBezTo>
                  <a:cubicBezTo>
                    <a:pt x="0" y="2234"/>
                    <a:pt x="644" y="2878"/>
                    <a:pt x="1437" y="2880"/>
                  </a:cubicBezTo>
                </a:path>
              </a:pathLst>
            </a:custGeom>
            <a:grpFill/>
            <a:ln w="12700" cap="flat">
              <a:noFill/>
              <a:miter lim="400000"/>
            </a:ln>
            <a:effectLst/>
          </p:spPr>
          <p:txBody>
            <a:bodyPr wrap="square" lIns="0" tIns="0" rIns="0" bIns="0" numCol="1" anchor="ctr">
              <a:noAutofit/>
            </a:bodyPr>
            <a:lstStyle/>
            <a:p>
              <a:pPr lvl="0" algn="ctr" defTabSz="228600"/>
              <a:endParaRPr>
                <a:cs typeface="+mn-ea"/>
                <a:sym typeface="+mn-lt"/>
              </a:endParaRPr>
            </a:p>
          </p:txBody>
        </p:sp>
      </p:grpSp>
      <p:sp>
        <p:nvSpPr>
          <p:cNvPr id="339" name="Shape 575"/>
          <p:cNvSpPr/>
          <p:nvPr/>
        </p:nvSpPr>
        <p:spPr>
          <a:xfrm>
            <a:off x="6863354" y="3537857"/>
            <a:ext cx="912949" cy="338554"/>
          </a:xfrm>
          <a:prstGeom prst="rect">
            <a:avLst/>
          </a:prstGeom>
          <a:ln w="12700">
            <a:miter lim="400000"/>
          </a:ln>
        </p:spPr>
        <p:txBody>
          <a:bodyPr wrap="none" lIns="45719" rIns="45719">
            <a:spAutoFit/>
          </a:bodyPr>
          <a:lstStyle/>
          <a:p>
            <a:pPr lvl="0">
              <a:defRPr>
                <a:solidFill>
                  <a:srgbClr val="000000"/>
                </a:solidFill>
              </a:defRPr>
            </a:pPr>
            <a:r>
              <a:rPr lang="zh-CN" altLang="en-US" sz="1600" dirty="0" smtClean="0">
                <a:solidFill>
                  <a:srgbClr val="5C5C5C"/>
                </a:solidFill>
                <a:cs typeface="+mn-ea"/>
                <a:sym typeface="+mn-lt"/>
              </a:rPr>
              <a:t>数据增长</a:t>
            </a:r>
            <a:endParaRPr sz="1600" dirty="0">
              <a:solidFill>
                <a:srgbClr val="5C5C5C"/>
              </a:solidFill>
              <a:cs typeface="+mn-ea"/>
              <a:sym typeface="+mn-lt"/>
            </a:endParaRPr>
          </a:p>
        </p:txBody>
      </p:sp>
      <p:sp>
        <p:nvSpPr>
          <p:cNvPr id="340" name="Shape 576"/>
          <p:cNvSpPr/>
          <p:nvPr/>
        </p:nvSpPr>
        <p:spPr>
          <a:xfrm>
            <a:off x="8406776" y="3517038"/>
            <a:ext cx="1118107" cy="338554"/>
          </a:xfrm>
          <a:prstGeom prst="rect">
            <a:avLst/>
          </a:prstGeom>
          <a:ln w="12700">
            <a:miter lim="400000"/>
          </a:ln>
        </p:spPr>
        <p:txBody>
          <a:bodyPr wrap="none" lIns="45719" rIns="45719">
            <a:spAutoFit/>
          </a:bodyPr>
          <a:lstStyle/>
          <a:p>
            <a:pPr lvl="0">
              <a:defRPr>
                <a:solidFill>
                  <a:srgbClr val="000000"/>
                </a:solidFill>
              </a:defRPr>
            </a:pPr>
            <a:r>
              <a:rPr lang="zh-CN" altLang="en-US" sz="1600" dirty="0" smtClean="0">
                <a:solidFill>
                  <a:srgbClr val="5C5C5C"/>
                </a:solidFill>
                <a:cs typeface="+mn-ea"/>
                <a:sym typeface="+mn-lt"/>
              </a:rPr>
              <a:t>我们的服务</a:t>
            </a:r>
            <a:endParaRPr sz="1600" dirty="0">
              <a:solidFill>
                <a:srgbClr val="5C5C5C"/>
              </a:solidFill>
              <a:cs typeface="+mn-ea"/>
              <a:sym typeface="+mn-lt"/>
            </a:endParaRPr>
          </a:p>
        </p:txBody>
      </p:sp>
      <p:sp>
        <p:nvSpPr>
          <p:cNvPr id="341" name="Shape 577"/>
          <p:cNvSpPr/>
          <p:nvPr/>
        </p:nvSpPr>
        <p:spPr>
          <a:xfrm>
            <a:off x="10045022" y="3509982"/>
            <a:ext cx="912949" cy="338554"/>
          </a:xfrm>
          <a:prstGeom prst="rect">
            <a:avLst/>
          </a:prstGeom>
          <a:ln w="12700">
            <a:miter lim="400000"/>
          </a:ln>
        </p:spPr>
        <p:txBody>
          <a:bodyPr wrap="none" lIns="45719" rIns="45719">
            <a:spAutoFit/>
          </a:bodyPr>
          <a:lstStyle/>
          <a:p>
            <a:pPr lvl="0">
              <a:defRPr>
                <a:solidFill>
                  <a:srgbClr val="000000"/>
                </a:solidFill>
              </a:defRPr>
            </a:pPr>
            <a:r>
              <a:rPr lang="zh-CN" altLang="en-US" sz="1600" dirty="0" smtClean="0">
                <a:solidFill>
                  <a:srgbClr val="5C5C5C"/>
                </a:solidFill>
                <a:cs typeface="+mn-ea"/>
                <a:sym typeface="+mn-lt"/>
              </a:rPr>
              <a:t>服务范围</a:t>
            </a:r>
            <a:endParaRPr sz="1600" dirty="0">
              <a:solidFill>
                <a:srgbClr val="5C5C5C"/>
              </a:solidFill>
              <a:cs typeface="+mn-ea"/>
              <a:sym typeface="+mn-lt"/>
            </a:endParaRPr>
          </a:p>
        </p:txBody>
      </p:sp>
      <p:grpSp>
        <p:nvGrpSpPr>
          <p:cNvPr id="342" name="Group 582"/>
          <p:cNvGrpSpPr/>
          <p:nvPr/>
        </p:nvGrpSpPr>
        <p:grpSpPr>
          <a:xfrm>
            <a:off x="6737957" y="2207462"/>
            <a:ext cx="1218097" cy="1217067"/>
            <a:chOff x="0" y="0"/>
            <a:chExt cx="1218255" cy="1217066"/>
          </a:xfrm>
        </p:grpSpPr>
        <p:sp>
          <p:nvSpPr>
            <p:cNvPr id="343" name="Shape 580"/>
            <p:cNvSpPr/>
            <p:nvPr/>
          </p:nvSpPr>
          <p:spPr>
            <a:xfrm>
              <a:off x="1189" y="0"/>
              <a:ext cx="1217067" cy="121706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693" y="10800"/>
                  </a:moveTo>
                  <a:cubicBezTo>
                    <a:pt x="2693" y="15277"/>
                    <a:pt x="6323" y="18907"/>
                    <a:pt x="10800" y="18907"/>
                  </a:cubicBezTo>
                  <a:cubicBezTo>
                    <a:pt x="15277" y="18907"/>
                    <a:pt x="18907" y="15277"/>
                    <a:pt x="18907" y="10800"/>
                  </a:cubicBezTo>
                  <a:cubicBezTo>
                    <a:pt x="18907" y="6323"/>
                    <a:pt x="15277" y="2693"/>
                    <a:pt x="10800" y="2693"/>
                  </a:cubicBezTo>
                  <a:cubicBezTo>
                    <a:pt x="6323" y="2693"/>
                    <a:pt x="2693" y="6323"/>
                    <a:pt x="2693" y="10800"/>
                  </a:cubicBezTo>
                  <a:close/>
                </a:path>
              </a:pathLst>
            </a:custGeom>
            <a:solidFill>
              <a:srgbClr val="BFBFBF"/>
            </a:solidFill>
            <a:ln w="12700" cap="flat">
              <a:noFill/>
              <a:miter lim="400000"/>
            </a:ln>
            <a:effectLst/>
          </p:spPr>
          <p:txBody>
            <a:bodyPr wrap="square" lIns="0" tIns="0" rIns="0" bIns="0" numCol="1" anchor="ctr">
              <a:noAutofit/>
            </a:bodyPr>
            <a:lstStyle/>
            <a:p>
              <a:pPr lvl="0" algn="ctr"/>
              <a:endParaRPr>
                <a:cs typeface="+mn-ea"/>
                <a:sym typeface="+mn-lt"/>
              </a:endParaRPr>
            </a:p>
          </p:txBody>
        </p:sp>
        <p:sp>
          <p:nvSpPr>
            <p:cNvPr id="344" name="Shape 581"/>
            <p:cNvSpPr/>
            <p:nvPr/>
          </p:nvSpPr>
          <p:spPr>
            <a:xfrm rot="5400000" flipH="1">
              <a:off x="78" y="-78"/>
              <a:ext cx="1216957" cy="1217113"/>
            </a:xfrm>
            <a:custGeom>
              <a:avLst/>
              <a:gdLst/>
              <a:ahLst/>
              <a:cxnLst>
                <a:cxn ang="0">
                  <a:pos x="wd2" y="hd2"/>
                </a:cxn>
                <a:cxn ang="5400000">
                  <a:pos x="wd2" y="hd2"/>
                </a:cxn>
                <a:cxn ang="10800000">
                  <a:pos x="wd2" y="hd2"/>
                </a:cxn>
                <a:cxn ang="16200000">
                  <a:pos x="wd2" y="hd2"/>
                </a:cxn>
              </a:cxnLst>
              <a:rect l="0" t="0" r="r" b="b"/>
              <a:pathLst>
                <a:path w="20448" h="19414" extrusionOk="0">
                  <a:moveTo>
                    <a:pt x="13020" y="19042"/>
                  </a:moveTo>
                  <a:lnTo>
                    <a:pt x="13020" y="19042"/>
                  </a:lnTo>
                  <a:cubicBezTo>
                    <a:pt x="7589" y="20507"/>
                    <a:pt x="1935" y="17516"/>
                    <a:pt x="392" y="12360"/>
                  </a:cubicBezTo>
                  <a:cubicBezTo>
                    <a:pt x="-1152" y="7205"/>
                    <a:pt x="1999" y="1838"/>
                    <a:pt x="7430" y="372"/>
                  </a:cubicBezTo>
                  <a:cubicBezTo>
                    <a:pt x="12861" y="-1093"/>
                    <a:pt x="18515" y="1898"/>
                    <a:pt x="20058" y="7054"/>
                  </a:cubicBezTo>
                  <a:cubicBezTo>
                    <a:pt x="20317" y="7917"/>
                    <a:pt x="20448" y="8810"/>
                    <a:pt x="20448" y="9707"/>
                  </a:cubicBezTo>
                  <a:lnTo>
                    <a:pt x="17868" y="9707"/>
                  </a:lnTo>
                  <a:cubicBezTo>
                    <a:pt x="17868" y="5700"/>
                    <a:pt x="14446" y="2451"/>
                    <a:pt x="10225" y="2451"/>
                  </a:cubicBezTo>
                  <a:cubicBezTo>
                    <a:pt x="6004" y="2451"/>
                    <a:pt x="2582" y="5700"/>
                    <a:pt x="2582" y="9707"/>
                  </a:cubicBezTo>
                  <a:cubicBezTo>
                    <a:pt x="2582" y="13714"/>
                    <a:pt x="6004" y="16963"/>
                    <a:pt x="10225" y="16963"/>
                  </a:cubicBezTo>
                  <a:cubicBezTo>
                    <a:pt x="10932" y="16963"/>
                    <a:pt x="11635" y="16870"/>
                    <a:pt x="12315" y="16686"/>
                  </a:cubicBezTo>
                  <a:close/>
                </a:path>
              </a:pathLst>
            </a:custGeom>
            <a:solidFill>
              <a:schemeClr val="accent2"/>
            </a:solidFill>
            <a:ln w="12700" cap="flat">
              <a:noFill/>
              <a:miter lim="400000"/>
            </a:ln>
            <a:effectLst/>
          </p:spPr>
          <p:txBody>
            <a:bodyPr wrap="square" lIns="0" tIns="0" rIns="0" bIns="0" numCol="1" anchor="ctr">
              <a:noAutofit/>
            </a:bodyPr>
            <a:lstStyle/>
            <a:p>
              <a:pPr lvl="0" algn="ctr"/>
              <a:endParaRPr>
                <a:cs typeface="+mn-ea"/>
                <a:sym typeface="+mn-lt"/>
              </a:endParaRPr>
            </a:p>
          </p:txBody>
        </p:sp>
      </p:grpSp>
      <p:grpSp>
        <p:nvGrpSpPr>
          <p:cNvPr id="345" name="Group 590"/>
          <p:cNvGrpSpPr/>
          <p:nvPr/>
        </p:nvGrpSpPr>
        <p:grpSpPr>
          <a:xfrm>
            <a:off x="7177423" y="2669518"/>
            <a:ext cx="339030" cy="309514"/>
            <a:chOff x="0" y="0"/>
            <a:chExt cx="339073" cy="309513"/>
          </a:xfrm>
          <a:solidFill>
            <a:schemeClr val="accent2"/>
          </a:solidFill>
        </p:grpSpPr>
        <p:sp>
          <p:nvSpPr>
            <p:cNvPr id="346" name="Shape 583"/>
            <p:cNvSpPr/>
            <p:nvPr/>
          </p:nvSpPr>
          <p:spPr>
            <a:xfrm>
              <a:off x="79830" y="219646"/>
              <a:ext cx="33516" cy="89868"/>
            </a:xfrm>
            <a:custGeom>
              <a:avLst/>
              <a:gdLst/>
              <a:ahLst/>
              <a:cxnLst>
                <a:cxn ang="0">
                  <a:pos x="wd2" y="hd2"/>
                </a:cxn>
                <a:cxn ang="5400000">
                  <a:pos x="wd2" y="hd2"/>
                </a:cxn>
                <a:cxn ang="10800000">
                  <a:pos x="wd2" y="hd2"/>
                </a:cxn>
                <a:cxn ang="16200000">
                  <a:pos x="wd2" y="hd2"/>
                </a:cxn>
              </a:cxnLst>
              <a:rect l="0" t="0" r="r" b="b"/>
              <a:pathLst>
                <a:path w="21600" h="21405" extrusionOk="0">
                  <a:moveTo>
                    <a:pt x="4629" y="5489"/>
                  </a:moveTo>
                  <a:cubicBezTo>
                    <a:pt x="1543" y="6058"/>
                    <a:pt x="0" y="7194"/>
                    <a:pt x="0" y="8331"/>
                  </a:cubicBezTo>
                  <a:cubicBezTo>
                    <a:pt x="0" y="21405"/>
                    <a:pt x="0" y="21405"/>
                    <a:pt x="0" y="21405"/>
                  </a:cubicBezTo>
                  <a:cubicBezTo>
                    <a:pt x="21600" y="21405"/>
                    <a:pt x="21600" y="21405"/>
                    <a:pt x="21600" y="21405"/>
                  </a:cubicBezTo>
                  <a:cubicBezTo>
                    <a:pt x="21600" y="942"/>
                    <a:pt x="21600" y="942"/>
                    <a:pt x="21600" y="942"/>
                  </a:cubicBezTo>
                  <a:cubicBezTo>
                    <a:pt x="21600" y="-195"/>
                    <a:pt x="20057" y="-195"/>
                    <a:pt x="16971" y="373"/>
                  </a:cubicBezTo>
                  <a:lnTo>
                    <a:pt x="4629" y="5489"/>
                  </a:lnTo>
                  <a:close/>
                  <a:moveTo>
                    <a:pt x="4629" y="5489"/>
                  </a:moveTo>
                  <a:cubicBezTo>
                    <a:pt x="4629" y="5489"/>
                    <a:pt x="4629" y="5489"/>
                    <a:pt x="4629" y="5489"/>
                  </a:cubicBezTo>
                </a:path>
              </a:pathLst>
            </a:custGeom>
            <a:grpFill/>
            <a:ln w="12700" cap="flat">
              <a:noFill/>
              <a:miter lim="400000"/>
            </a:ln>
            <a:effectLst/>
          </p:spPr>
          <p:txBody>
            <a:bodyPr wrap="square" lIns="0" tIns="0" rIns="0" bIns="0" numCol="1" anchor="t">
              <a:noAutofit/>
            </a:bodyPr>
            <a:lstStyle/>
            <a:p>
              <a:pPr lvl="0"/>
              <a:endParaRPr>
                <a:cs typeface="+mn-ea"/>
                <a:sym typeface="+mn-lt"/>
              </a:endParaRPr>
            </a:p>
          </p:txBody>
        </p:sp>
        <p:sp>
          <p:nvSpPr>
            <p:cNvPr id="347" name="Shape 584"/>
            <p:cNvSpPr/>
            <p:nvPr/>
          </p:nvSpPr>
          <p:spPr>
            <a:xfrm>
              <a:off x="219802" y="167402"/>
              <a:ext cx="30558" cy="142112"/>
            </a:xfrm>
            <a:custGeom>
              <a:avLst/>
              <a:gdLst/>
              <a:ahLst/>
              <a:cxnLst>
                <a:cxn ang="0">
                  <a:pos x="wd2" y="hd2"/>
                </a:cxn>
                <a:cxn ang="5400000">
                  <a:pos x="wd2" y="hd2"/>
                </a:cxn>
                <a:cxn ang="10800000">
                  <a:pos x="wd2" y="hd2"/>
                </a:cxn>
                <a:cxn ang="16200000">
                  <a:pos x="wd2" y="hd2"/>
                </a:cxn>
              </a:cxnLst>
              <a:rect l="0" t="0" r="r" b="b"/>
              <a:pathLst>
                <a:path w="21600" h="21476" extrusionOk="0">
                  <a:moveTo>
                    <a:pt x="3323" y="3476"/>
                  </a:moveTo>
                  <a:cubicBezTo>
                    <a:pt x="1662" y="3836"/>
                    <a:pt x="0" y="4916"/>
                    <a:pt x="0" y="5276"/>
                  </a:cubicBezTo>
                  <a:cubicBezTo>
                    <a:pt x="0" y="21476"/>
                    <a:pt x="0" y="21476"/>
                    <a:pt x="0" y="21476"/>
                  </a:cubicBezTo>
                  <a:cubicBezTo>
                    <a:pt x="21600" y="21476"/>
                    <a:pt x="21600" y="21476"/>
                    <a:pt x="21600" y="21476"/>
                  </a:cubicBezTo>
                  <a:cubicBezTo>
                    <a:pt x="21600" y="596"/>
                    <a:pt x="21600" y="596"/>
                    <a:pt x="21600" y="596"/>
                  </a:cubicBezTo>
                  <a:cubicBezTo>
                    <a:pt x="21600" y="-124"/>
                    <a:pt x="19938" y="-124"/>
                    <a:pt x="18277" y="236"/>
                  </a:cubicBezTo>
                  <a:lnTo>
                    <a:pt x="3323" y="3476"/>
                  </a:lnTo>
                  <a:close/>
                  <a:moveTo>
                    <a:pt x="3323" y="3476"/>
                  </a:moveTo>
                  <a:cubicBezTo>
                    <a:pt x="3323" y="3476"/>
                    <a:pt x="3323" y="3476"/>
                    <a:pt x="3323" y="3476"/>
                  </a:cubicBezTo>
                </a:path>
              </a:pathLst>
            </a:custGeom>
            <a:grpFill/>
            <a:ln w="12700" cap="flat">
              <a:noFill/>
              <a:miter lim="400000"/>
            </a:ln>
            <a:effectLst/>
          </p:spPr>
          <p:txBody>
            <a:bodyPr wrap="square" lIns="0" tIns="0" rIns="0" bIns="0" numCol="1" anchor="t">
              <a:noAutofit/>
            </a:bodyPr>
            <a:lstStyle/>
            <a:p>
              <a:pPr lvl="0"/>
              <a:endParaRPr>
                <a:cs typeface="+mn-ea"/>
                <a:sym typeface="+mn-lt"/>
              </a:endParaRPr>
            </a:p>
          </p:txBody>
        </p:sp>
        <p:sp>
          <p:nvSpPr>
            <p:cNvPr id="348" name="Shape 585"/>
            <p:cNvSpPr/>
            <p:nvPr/>
          </p:nvSpPr>
          <p:spPr>
            <a:xfrm>
              <a:off x="265145" y="122638"/>
              <a:ext cx="30558" cy="186876"/>
            </a:xfrm>
            <a:custGeom>
              <a:avLst/>
              <a:gdLst/>
              <a:ahLst/>
              <a:cxnLst>
                <a:cxn ang="0">
                  <a:pos x="wd2" y="hd2"/>
                </a:cxn>
                <a:cxn ang="5400000">
                  <a:pos x="wd2" y="hd2"/>
                </a:cxn>
                <a:cxn ang="10800000">
                  <a:pos x="wd2" y="hd2"/>
                </a:cxn>
                <a:cxn ang="16200000">
                  <a:pos x="wd2" y="hd2"/>
                </a:cxn>
              </a:cxnLst>
              <a:rect l="0" t="0" r="r" b="b"/>
              <a:pathLst>
                <a:path w="21600" h="21440" extrusionOk="0">
                  <a:moveTo>
                    <a:pt x="4985" y="2301"/>
                  </a:moveTo>
                  <a:cubicBezTo>
                    <a:pt x="1662" y="2848"/>
                    <a:pt x="0" y="3394"/>
                    <a:pt x="0" y="3941"/>
                  </a:cubicBezTo>
                  <a:cubicBezTo>
                    <a:pt x="0" y="21440"/>
                    <a:pt x="0" y="21440"/>
                    <a:pt x="0" y="21440"/>
                  </a:cubicBezTo>
                  <a:cubicBezTo>
                    <a:pt x="21600" y="21440"/>
                    <a:pt x="21600" y="21440"/>
                    <a:pt x="21600" y="21440"/>
                  </a:cubicBezTo>
                  <a:cubicBezTo>
                    <a:pt x="21600" y="387"/>
                    <a:pt x="21600" y="387"/>
                    <a:pt x="21600" y="387"/>
                  </a:cubicBezTo>
                  <a:cubicBezTo>
                    <a:pt x="21600" y="113"/>
                    <a:pt x="19938" y="-160"/>
                    <a:pt x="18277" y="113"/>
                  </a:cubicBezTo>
                  <a:lnTo>
                    <a:pt x="4985" y="2301"/>
                  </a:lnTo>
                  <a:close/>
                  <a:moveTo>
                    <a:pt x="4985" y="2301"/>
                  </a:moveTo>
                  <a:cubicBezTo>
                    <a:pt x="4985" y="2301"/>
                    <a:pt x="4985" y="2301"/>
                    <a:pt x="4985" y="2301"/>
                  </a:cubicBezTo>
                </a:path>
              </a:pathLst>
            </a:custGeom>
            <a:grpFill/>
            <a:ln w="12700" cap="flat">
              <a:noFill/>
              <a:miter lim="400000"/>
            </a:ln>
            <a:effectLst/>
          </p:spPr>
          <p:txBody>
            <a:bodyPr wrap="square" lIns="0" tIns="0" rIns="0" bIns="0" numCol="1" anchor="t">
              <a:noAutofit/>
            </a:bodyPr>
            <a:lstStyle/>
            <a:p>
              <a:pPr lvl="0"/>
              <a:endParaRPr>
                <a:cs typeface="+mn-ea"/>
                <a:sym typeface="+mn-lt"/>
              </a:endParaRPr>
            </a:p>
          </p:txBody>
        </p:sp>
        <p:sp>
          <p:nvSpPr>
            <p:cNvPr id="349" name="Shape 586"/>
            <p:cNvSpPr/>
            <p:nvPr/>
          </p:nvSpPr>
          <p:spPr>
            <a:xfrm>
              <a:off x="172488" y="214092"/>
              <a:ext cx="33515" cy="95422"/>
            </a:xfrm>
            <a:custGeom>
              <a:avLst/>
              <a:gdLst/>
              <a:ahLst/>
              <a:cxnLst>
                <a:cxn ang="0">
                  <a:pos x="wd2" y="hd2"/>
                </a:cxn>
                <a:cxn ang="5400000">
                  <a:pos x="wd2" y="hd2"/>
                </a:cxn>
                <a:cxn ang="10800000">
                  <a:pos x="wd2" y="hd2"/>
                </a:cxn>
                <a:cxn ang="16200000">
                  <a:pos x="wd2" y="hd2"/>
                </a:cxn>
              </a:cxnLst>
              <a:rect l="0" t="0" r="r" b="b"/>
              <a:pathLst>
                <a:path w="21600" h="21121" extrusionOk="0">
                  <a:moveTo>
                    <a:pt x="4629" y="4789"/>
                  </a:moveTo>
                  <a:cubicBezTo>
                    <a:pt x="4629" y="4789"/>
                    <a:pt x="3086" y="5316"/>
                    <a:pt x="3086" y="5316"/>
                  </a:cubicBezTo>
                  <a:cubicBezTo>
                    <a:pt x="1543" y="5843"/>
                    <a:pt x="0" y="6897"/>
                    <a:pt x="0" y="7950"/>
                  </a:cubicBezTo>
                  <a:cubicBezTo>
                    <a:pt x="0" y="21121"/>
                    <a:pt x="0" y="21121"/>
                    <a:pt x="0" y="21121"/>
                  </a:cubicBezTo>
                  <a:cubicBezTo>
                    <a:pt x="21600" y="21121"/>
                    <a:pt x="21600" y="21121"/>
                    <a:pt x="21600" y="21121"/>
                  </a:cubicBezTo>
                  <a:cubicBezTo>
                    <a:pt x="21600" y="1101"/>
                    <a:pt x="21600" y="1101"/>
                    <a:pt x="21600" y="1101"/>
                  </a:cubicBezTo>
                  <a:cubicBezTo>
                    <a:pt x="21600" y="48"/>
                    <a:pt x="20057" y="-479"/>
                    <a:pt x="16971" y="575"/>
                  </a:cubicBezTo>
                  <a:lnTo>
                    <a:pt x="4629" y="4789"/>
                  </a:lnTo>
                  <a:close/>
                  <a:moveTo>
                    <a:pt x="4629" y="4789"/>
                  </a:moveTo>
                  <a:cubicBezTo>
                    <a:pt x="4629" y="4789"/>
                    <a:pt x="4629" y="4789"/>
                    <a:pt x="4629" y="4789"/>
                  </a:cubicBezTo>
                </a:path>
              </a:pathLst>
            </a:custGeom>
            <a:grpFill/>
            <a:ln w="12700" cap="flat">
              <a:noFill/>
              <a:miter lim="400000"/>
            </a:ln>
            <a:effectLst/>
          </p:spPr>
          <p:txBody>
            <a:bodyPr wrap="square" lIns="0" tIns="0" rIns="0" bIns="0" numCol="1" anchor="t">
              <a:noAutofit/>
            </a:bodyPr>
            <a:lstStyle/>
            <a:p>
              <a:pPr lvl="0"/>
              <a:endParaRPr>
                <a:cs typeface="+mn-ea"/>
                <a:sym typeface="+mn-lt"/>
              </a:endParaRPr>
            </a:p>
          </p:txBody>
        </p:sp>
        <p:sp>
          <p:nvSpPr>
            <p:cNvPr id="350" name="Shape 587"/>
            <p:cNvSpPr/>
            <p:nvPr/>
          </p:nvSpPr>
          <p:spPr>
            <a:xfrm>
              <a:off x="127145" y="216694"/>
              <a:ext cx="30558" cy="92820"/>
            </a:xfrm>
            <a:custGeom>
              <a:avLst/>
              <a:gdLst/>
              <a:ahLst/>
              <a:cxnLst>
                <a:cxn ang="0">
                  <a:pos x="wd2" y="hd2"/>
                </a:cxn>
                <a:cxn ang="5400000">
                  <a:pos x="wd2" y="hd2"/>
                </a:cxn>
                <a:cxn ang="10800000">
                  <a:pos x="wd2" y="hd2"/>
                </a:cxn>
                <a:cxn ang="16200000">
                  <a:pos x="wd2" y="hd2"/>
                </a:cxn>
              </a:cxnLst>
              <a:rect l="0" t="0" r="r" b="b"/>
              <a:pathLst>
                <a:path w="21600" h="21410" extrusionOk="0">
                  <a:moveTo>
                    <a:pt x="3323" y="364"/>
                  </a:moveTo>
                  <a:cubicBezTo>
                    <a:pt x="1662" y="-190"/>
                    <a:pt x="0" y="-190"/>
                    <a:pt x="0" y="918"/>
                  </a:cubicBezTo>
                  <a:cubicBezTo>
                    <a:pt x="0" y="21410"/>
                    <a:pt x="0" y="21410"/>
                    <a:pt x="0" y="21410"/>
                  </a:cubicBezTo>
                  <a:cubicBezTo>
                    <a:pt x="21600" y="21410"/>
                    <a:pt x="21600" y="21410"/>
                    <a:pt x="21600" y="21410"/>
                  </a:cubicBezTo>
                  <a:cubicBezTo>
                    <a:pt x="21600" y="8672"/>
                    <a:pt x="21600" y="8672"/>
                    <a:pt x="21600" y="8672"/>
                  </a:cubicBezTo>
                  <a:cubicBezTo>
                    <a:pt x="21600" y="7564"/>
                    <a:pt x="19938" y="5902"/>
                    <a:pt x="18277" y="5348"/>
                  </a:cubicBezTo>
                  <a:cubicBezTo>
                    <a:pt x="14954" y="4241"/>
                    <a:pt x="14954" y="4241"/>
                    <a:pt x="14954" y="4241"/>
                  </a:cubicBezTo>
                  <a:lnTo>
                    <a:pt x="3323" y="364"/>
                  </a:lnTo>
                  <a:close/>
                  <a:moveTo>
                    <a:pt x="3323" y="364"/>
                  </a:moveTo>
                  <a:cubicBezTo>
                    <a:pt x="3323" y="364"/>
                    <a:pt x="3323" y="364"/>
                    <a:pt x="3323" y="364"/>
                  </a:cubicBezTo>
                </a:path>
              </a:pathLst>
            </a:custGeom>
            <a:grpFill/>
            <a:ln w="12700" cap="flat">
              <a:noFill/>
              <a:miter lim="400000"/>
            </a:ln>
            <a:effectLst/>
          </p:spPr>
          <p:txBody>
            <a:bodyPr wrap="square" lIns="0" tIns="0" rIns="0" bIns="0" numCol="1" anchor="t">
              <a:noAutofit/>
            </a:bodyPr>
            <a:lstStyle/>
            <a:p>
              <a:pPr lvl="0"/>
              <a:endParaRPr>
                <a:cs typeface="+mn-ea"/>
                <a:sym typeface="+mn-lt"/>
              </a:endParaRPr>
            </a:p>
          </p:txBody>
        </p:sp>
        <p:sp>
          <p:nvSpPr>
            <p:cNvPr id="351" name="Shape 588"/>
            <p:cNvSpPr/>
            <p:nvPr/>
          </p:nvSpPr>
          <p:spPr>
            <a:xfrm>
              <a:off x="29559" y="265568"/>
              <a:ext cx="36472" cy="43946"/>
            </a:xfrm>
            <a:custGeom>
              <a:avLst/>
              <a:gdLst/>
              <a:ahLst/>
              <a:cxnLst>
                <a:cxn ang="0">
                  <a:pos x="wd2" y="hd2"/>
                </a:cxn>
                <a:cxn ang="5400000">
                  <a:pos x="wd2" y="hd2"/>
                </a:cxn>
                <a:cxn ang="10800000">
                  <a:pos x="wd2" y="hd2"/>
                </a:cxn>
                <a:cxn ang="16200000">
                  <a:pos x="wd2" y="hd2"/>
                </a:cxn>
              </a:cxnLst>
              <a:rect l="0" t="0" r="r" b="b"/>
              <a:pathLst>
                <a:path w="21600" h="20934" extrusionOk="0">
                  <a:moveTo>
                    <a:pt x="10080" y="8429"/>
                  </a:moveTo>
                  <a:cubicBezTo>
                    <a:pt x="2880" y="12976"/>
                    <a:pt x="2880" y="12976"/>
                    <a:pt x="2880" y="12976"/>
                  </a:cubicBezTo>
                  <a:cubicBezTo>
                    <a:pt x="1440" y="14113"/>
                    <a:pt x="0" y="16387"/>
                    <a:pt x="0" y="18660"/>
                  </a:cubicBezTo>
                  <a:cubicBezTo>
                    <a:pt x="0" y="20934"/>
                    <a:pt x="0" y="20934"/>
                    <a:pt x="0" y="20934"/>
                  </a:cubicBezTo>
                  <a:cubicBezTo>
                    <a:pt x="21600" y="20934"/>
                    <a:pt x="21600" y="20934"/>
                    <a:pt x="21600" y="20934"/>
                  </a:cubicBezTo>
                  <a:cubicBezTo>
                    <a:pt x="21600" y="1608"/>
                    <a:pt x="21600" y="1608"/>
                    <a:pt x="21600" y="1608"/>
                  </a:cubicBezTo>
                  <a:cubicBezTo>
                    <a:pt x="21600" y="471"/>
                    <a:pt x="20160" y="-666"/>
                    <a:pt x="18720" y="471"/>
                  </a:cubicBezTo>
                  <a:lnTo>
                    <a:pt x="10080" y="8429"/>
                  </a:lnTo>
                  <a:close/>
                  <a:moveTo>
                    <a:pt x="10080" y="8429"/>
                  </a:moveTo>
                  <a:cubicBezTo>
                    <a:pt x="10080" y="8429"/>
                    <a:pt x="10080" y="8429"/>
                    <a:pt x="10080" y="8429"/>
                  </a:cubicBezTo>
                </a:path>
              </a:pathLst>
            </a:custGeom>
            <a:grpFill/>
            <a:ln w="12700" cap="flat">
              <a:noFill/>
              <a:miter lim="400000"/>
            </a:ln>
            <a:effectLst/>
          </p:spPr>
          <p:txBody>
            <a:bodyPr wrap="square" lIns="0" tIns="0" rIns="0" bIns="0" numCol="1" anchor="t">
              <a:noAutofit/>
            </a:bodyPr>
            <a:lstStyle/>
            <a:p>
              <a:pPr lvl="0"/>
              <a:endParaRPr>
                <a:cs typeface="+mn-ea"/>
                <a:sym typeface="+mn-lt"/>
              </a:endParaRPr>
            </a:p>
          </p:txBody>
        </p:sp>
        <p:sp>
          <p:nvSpPr>
            <p:cNvPr id="352" name="Shape 589"/>
            <p:cNvSpPr/>
            <p:nvPr/>
          </p:nvSpPr>
          <p:spPr>
            <a:xfrm>
              <a:off x="-1" y="0"/>
              <a:ext cx="339075" cy="254294"/>
            </a:xfrm>
            <a:custGeom>
              <a:avLst/>
              <a:gdLst/>
              <a:ahLst/>
              <a:cxnLst>
                <a:cxn ang="0">
                  <a:pos x="wd2" y="hd2"/>
                </a:cxn>
                <a:cxn ang="5400000">
                  <a:pos x="wd2" y="hd2"/>
                </a:cxn>
                <a:cxn ang="10800000">
                  <a:pos x="wd2" y="hd2"/>
                </a:cxn>
                <a:cxn ang="16200000">
                  <a:pos x="wd2" y="hd2"/>
                </a:cxn>
              </a:cxnLst>
              <a:rect l="0" t="0" r="r" b="b"/>
              <a:pathLst>
                <a:path w="21412" h="21350" extrusionOk="0">
                  <a:moveTo>
                    <a:pt x="21112" y="10600"/>
                  </a:moveTo>
                  <a:cubicBezTo>
                    <a:pt x="21262" y="10800"/>
                    <a:pt x="21412" y="10800"/>
                    <a:pt x="21412" y="10400"/>
                  </a:cubicBezTo>
                  <a:cubicBezTo>
                    <a:pt x="21412" y="1200"/>
                    <a:pt x="21412" y="1200"/>
                    <a:pt x="21412" y="1200"/>
                  </a:cubicBezTo>
                  <a:cubicBezTo>
                    <a:pt x="21412" y="600"/>
                    <a:pt x="20962" y="0"/>
                    <a:pt x="20512" y="0"/>
                  </a:cubicBezTo>
                  <a:cubicBezTo>
                    <a:pt x="13612" y="0"/>
                    <a:pt x="13612" y="0"/>
                    <a:pt x="13612" y="0"/>
                  </a:cubicBezTo>
                  <a:cubicBezTo>
                    <a:pt x="13462" y="0"/>
                    <a:pt x="13312" y="200"/>
                    <a:pt x="13462" y="400"/>
                  </a:cubicBezTo>
                  <a:cubicBezTo>
                    <a:pt x="16012" y="3600"/>
                    <a:pt x="16012" y="3600"/>
                    <a:pt x="16012" y="3600"/>
                  </a:cubicBezTo>
                  <a:cubicBezTo>
                    <a:pt x="14962" y="5000"/>
                    <a:pt x="14962" y="5000"/>
                    <a:pt x="14962" y="5000"/>
                  </a:cubicBezTo>
                  <a:cubicBezTo>
                    <a:pt x="10312" y="11200"/>
                    <a:pt x="10312" y="11200"/>
                    <a:pt x="10312" y="11200"/>
                  </a:cubicBezTo>
                  <a:cubicBezTo>
                    <a:pt x="7912" y="7800"/>
                    <a:pt x="7912" y="7800"/>
                    <a:pt x="7912" y="7800"/>
                  </a:cubicBezTo>
                  <a:cubicBezTo>
                    <a:pt x="7762" y="7600"/>
                    <a:pt x="7462" y="7600"/>
                    <a:pt x="7312" y="7800"/>
                  </a:cubicBezTo>
                  <a:cubicBezTo>
                    <a:pt x="562" y="16800"/>
                    <a:pt x="562" y="16800"/>
                    <a:pt x="562" y="16800"/>
                  </a:cubicBezTo>
                  <a:cubicBezTo>
                    <a:pt x="-188" y="17800"/>
                    <a:pt x="-188" y="19600"/>
                    <a:pt x="562" y="20600"/>
                  </a:cubicBezTo>
                  <a:cubicBezTo>
                    <a:pt x="562" y="20600"/>
                    <a:pt x="562" y="20600"/>
                    <a:pt x="562" y="20600"/>
                  </a:cubicBezTo>
                  <a:cubicBezTo>
                    <a:pt x="1312" y="21600"/>
                    <a:pt x="2512" y="21600"/>
                    <a:pt x="3262" y="20600"/>
                  </a:cubicBezTo>
                  <a:cubicBezTo>
                    <a:pt x="7612" y="14800"/>
                    <a:pt x="7612" y="14800"/>
                    <a:pt x="7612" y="14800"/>
                  </a:cubicBezTo>
                  <a:cubicBezTo>
                    <a:pt x="10012" y="18000"/>
                    <a:pt x="10012" y="18000"/>
                    <a:pt x="10012" y="18000"/>
                  </a:cubicBezTo>
                  <a:cubicBezTo>
                    <a:pt x="10162" y="18200"/>
                    <a:pt x="10462" y="18200"/>
                    <a:pt x="10762" y="18000"/>
                  </a:cubicBezTo>
                  <a:cubicBezTo>
                    <a:pt x="18712" y="7400"/>
                    <a:pt x="18712" y="7400"/>
                    <a:pt x="18712" y="7400"/>
                  </a:cubicBezTo>
                  <a:lnTo>
                    <a:pt x="21112" y="10600"/>
                  </a:lnTo>
                  <a:close/>
                  <a:moveTo>
                    <a:pt x="21112" y="10600"/>
                  </a:moveTo>
                  <a:cubicBezTo>
                    <a:pt x="21112" y="10600"/>
                    <a:pt x="21112" y="10600"/>
                    <a:pt x="21112" y="10600"/>
                  </a:cubicBezTo>
                </a:path>
              </a:pathLst>
            </a:custGeom>
            <a:grpFill/>
            <a:ln w="12700" cap="flat">
              <a:noFill/>
              <a:miter lim="400000"/>
            </a:ln>
            <a:effectLst/>
          </p:spPr>
          <p:txBody>
            <a:bodyPr wrap="square" lIns="0" tIns="0" rIns="0" bIns="0" numCol="1" anchor="t">
              <a:noAutofit/>
            </a:bodyPr>
            <a:lstStyle/>
            <a:p>
              <a:pPr lvl="0"/>
              <a:endParaRPr>
                <a:cs typeface="+mn-ea"/>
                <a:sym typeface="+mn-lt"/>
              </a:endParaRPr>
            </a:p>
          </p:txBody>
        </p:sp>
      </p:grpSp>
      <p:cxnSp>
        <p:nvCxnSpPr>
          <p:cNvPr id="6" name="直接连接符 5"/>
          <p:cNvCxnSpPr/>
          <p:nvPr/>
        </p:nvCxnSpPr>
        <p:spPr>
          <a:xfrm>
            <a:off x="6568395" y="4157391"/>
            <a:ext cx="465059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53" name="Rectangle 9"/>
          <p:cNvSpPr/>
          <p:nvPr/>
        </p:nvSpPr>
        <p:spPr>
          <a:xfrm>
            <a:off x="6568395" y="4336329"/>
            <a:ext cx="4610156" cy="650947"/>
          </a:xfrm>
          <a:prstGeom prst="rect">
            <a:avLst/>
          </a:prstGeom>
        </p:spPr>
        <p:txBody>
          <a:bodyPr wrap="square">
            <a:spAutoFit/>
          </a:bodyPr>
          <a:lstStyle/>
          <a:p>
            <a:pPr>
              <a:lnSpc>
                <a:spcPct val="130000"/>
              </a:lnSpc>
            </a:pPr>
            <a:r>
              <a:rPr lang="zh-CN" altLang="en-US" sz="1100" b="1" dirty="0" smtClean="0">
                <a:solidFill>
                  <a:schemeClr val="tx1">
                    <a:lumMod val="65000"/>
                    <a:lumOff val="35000"/>
                  </a:schemeClr>
                </a:solidFill>
                <a:cs typeface="+mn-ea"/>
                <a:sym typeface="+mn-lt"/>
              </a:rPr>
              <a:t>单击此处添加文字</a:t>
            </a:r>
            <a:endParaRPr lang="en-US" sz="1100" b="1" dirty="0">
              <a:solidFill>
                <a:schemeClr val="tx1">
                  <a:lumMod val="65000"/>
                  <a:lumOff val="35000"/>
                </a:schemeClr>
              </a:solidFill>
              <a:cs typeface="+mn-ea"/>
              <a:sym typeface="+mn-lt"/>
            </a:endParaRPr>
          </a:p>
          <a:p>
            <a:pPr algn="just"/>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sp>
        <p:nvSpPr>
          <p:cNvPr id="354" name="Rectangle 9"/>
          <p:cNvSpPr/>
          <p:nvPr/>
        </p:nvSpPr>
        <p:spPr>
          <a:xfrm>
            <a:off x="6568395" y="5202632"/>
            <a:ext cx="4610156" cy="650947"/>
          </a:xfrm>
          <a:prstGeom prst="rect">
            <a:avLst/>
          </a:prstGeom>
        </p:spPr>
        <p:txBody>
          <a:bodyPr wrap="square">
            <a:spAutoFit/>
          </a:bodyPr>
          <a:lstStyle/>
          <a:p>
            <a:pPr>
              <a:lnSpc>
                <a:spcPct val="130000"/>
              </a:lnSpc>
            </a:pPr>
            <a:r>
              <a:rPr lang="zh-CN" altLang="en-US" sz="1100" b="1" dirty="0" smtClean="0">
                <a:solidFill>
                  <a:schemeClr val="tx1">
                    <a:lumMod val="65000"/>
                    <a:lumOff val="35000"/>
                  </a:schemeClr>
                </a:solidFill>
                <a:cs typeface="+mn-ea"/>
                <a:sym typeface="+mn-lt"/>
              </a:rPr>
              <a:t>单击此处添加文字</a:t>
            </a:r>
            <a:endParaRPr lang="en-US" sz="1100" b="1" dirty="0">
              <a:solidFill>
                <a:schemeClr val="tx1">
                  <a:lumMod val="65000"/>
                  <a:lumOff val="35000"/>
                </a:schemeClr>
              </a:solidFill>
              <a:cs typeface="+mn-ea"/>
              <a:sym typeface="+mn-lt"/>
            </a:endParaRPr>
          </a:p>
          <a:p>
            <a:pPr algn="just"/>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sp>
        <p:nvSpPr>
          <p:cNvPr id="5" name="标题 4"/>
          <p:cNvSpPr>
            <a:spLocks noGrp="1"/>
          </p:cNvSpPr>
          <p:nvPr>
            <p:ph type="title"/>
          </p:nvPr>
        </p:nvSpPr>
        <p:spPr/>
        <p:txBody>
          <a:bodyPr>
            <a:normAutofit fontScale="90000"/>
          </a:bodyPr>
          <a:lstStyle/>
          <a:p>
            <a:r>
              <a:rPr lang="zh-CN" altLang="en-US" smtClean="0">
                <a:sym typeface="+mn-lt"/>
              </a:rPr>
              <a:t>单击此处添加标题</a:t>
            </a:r>
            <a:endParaRPr lang="zh-CN" altLang="en-US" dirty="0">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wipe/>
      </p:transition>
    </mc:Choice>
    <mc:Fallback>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26"/>
                                        </p:tgtEl>
                                        <p:attrNameLst>
                                          <p:attrName>style.visibility</p:attrName>
                                        </p:attrNameLst>
                                      </p:cBhvr>
                                      <p:to>
                                        <p:strVal val="visible"/>
                                      </p:to>
                                    </p:set>
                                    <p:animEffect transition="in" filter="fade">
                                      <p:cBhvr>
                                        <p:cTn id="12" dur="1000"/>
                                        <p:tgtEl>
                                          <p:spTgt spid="326"/>
                                        </p:tgtEl>
                                      </p:cBhvr>
                                    </p:animEffect>
                                    <p:anim calcmode="lin" valueType="num">
                                      <p:cBhvr>
                                        <p:cTn id="13" dur="1000" fill="hold"/>
                                        <p:tgtEl>
                                          <p:spTgt spid="326"/>
                                        </p:tgtEl>
                                        <p:attrNameLst>
                                          <p:attrName>ppt_x</p:attrName>
                                        </p:attrNameLst>
                                      </p:cBhvr>
                                      <p:tavLst>
                                        <p:tav tm="0">
                                          <p:val>
                                            <p:strVal val="#ppt_x"/>
                                          </p:val>
                                        </p:tav>
                                        <p:tav tm="100000">
                                          <p:val>
                                            <p:strVal val="#ppt_x"/>
                                          </p:val>
                                        </p:tav>
                                      </p:tavLst>
                                    </p:anim>
                                    <p:anim calcmode="lin" valueType="num">
                                      <p:cBhvr>
                                        <p:cTn id="14" dur="1000" fill="hold"/>
                                        <p:tgtEl>
                                          <p:spTgt spid="3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27"/>
                                        </p:tgtEl>
                                        <p:attrNameLst>
                                          <p:attrName>style.visibility</p:attrName>
                                        </p:attrNameLst>
                                      </p:cBhvr>
                                      <p:to>
                                        <p:strVal val="visible"/>
                                      </p:to>
                                    </p:set>
                                    <p:animEffect transition="in" filter="fade">
                                      <p:cBhvr>
                                        <p:cTn id="17" dur="1000"/>
                                        <p:tgtEl>
                                          <p:spTgt spid="327"/>
                                        </p:tgtEl>
                                      </p:cBhvr>
                                    </p:animEffect>
                                    <p:anim calcmode="lin" valueType="num">
                                      <p:cBhvr>
                                        <p:cTn id="18" dur="1000" fill="hold"/>
                                        <p:tgtEl>
                                          <p:spTgt spid="327"/>
                                        </p:tgtEl>
                                        <p:attrNameLst>
                                          <p:attrName>ppt_x</p:attrName>
                                        </p:attrNameLst>
                                      </p:cBhvr>
                                      <p:tavLst>
                                        <p:tav tm="0">
                                          <p:val>
                                            <p:strVal val="#ppt_x"/>
                                          </p:val>
                                        </p:tav>
                                        <p:tav tm="100000">
                                          <p:val>
                                            <p:strVal val="#ppt_x"/>
                                          </p:val>
                                        </p:tav>
                                      </p:tavLst>
                                    </p:anim>
                                    <p:anim calcmode="lin" valueType="num">
                                      <p:cBhvr>
                                        <p:cTn id="19" dur="1000" fill="hold"/>
                                        <p:tgtEl>
                                          <p:spTgt spid="32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328"/>
                                        </p:tgtEl>
                                        <p:attrNameLst>
                                          <p:attrName>style.visibility</p:attrName>
                                        </p:attrNameLst>
                                      </p:cBhvr>
                                      <p:to>
                                        <p:strVal val="visible"/>
                                      </p:to>
                                    </p:set>
                                    <p:animEffect transition="in" filter="wheel(1)">
                                      <p:cBhvr>
                                        <p:cTn id="24" dur="2000"/>
                                        <p:tgtEl>
                                          <p:spTgt spid="328"/>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331"/>
                                        </p:tgtEl>
                                        <p:attrNameLst>
                                          <p:attrName>style.visibility</p:attrName>
                                        </p:attrNameLst>
                                      </p:cBhvr>
                                      <p:to>
                                        <p:strVal val="visible"/>
                                      </p:to>
                                    </p:set>
                                    <p:animEffect transition="in" filter="wheel(1)">
                                      <p:cBhvr>
                                        <p:cTn id="27" dur="2000"/>
                                        <p:tgtEl>
                                          <p:spTgt spid="331"/>
                                        </p:tgtEl>
                                      </p:cBhvr>
                                    </p:animEffect>
                                  </p:childTnLst>
                                </p:cTn>
                              </p:par>
                              <p:par>
                                <p:cTn id="28" presetID="21" presetClass="entr" presetSubtype="1" fill="hold" nodeType="withEffect">
                                  <p:stCondLst>
                                    <p:cond delay="0"/>
                                  </p:stCondLst>
                                  <p:childTnLst>
                                    <p:set>
                                      <p:cBhvr>
                                        <p:cTn id="29" dur="1" fill="hold">
                                          <p:stCondLst>
                                            <p:cond delay="0"/>
                                          </p:stCondLst>
                                        </p:cTn>
                                        <p:tgtEl>
                                          <p:spTgt spid="332"/>
                                        </p:tgtEl>
                                        <p:attrNameLst>
                                          <p:attrName>style.visibility</p:attrName>
                                        </p:attrNameLst>
                                      </p:cBhvr>
                                      <p:to>
                                        <p:strVal val="visible"/>
                                      </p:to>
                                    </p:set>
                                    <p:animEffect transition="in" filter="wheel(1)">
                                      <p:cBhvr>
                                        <p:cTn id="30" dur="2000"/>
                                        <p:tgtEl>
                                          <p:spTgt spid="332"/>
                                        </p:tgtEl>
                                      </p:cBhvr>
                                    </p:animEffect>
                                  </p:childTnLst>
                                </p:cTn>
                              </p:par>
                              <p:par>
                                <p:cTn id="31" presetID="21" presetClass="entr" presetSubtype="1" fill="hold" nodeType="withEffect">
                                  <p:stCondLst>
                                    <p:cond delay="0"/>
                                  </p:stCondLst>
                                  <p:childTnLst>
                                    <p:set>
                                      <p:cBhvr>
                                        <p:cTn id="32" dur="1" fill="hold">
                                          <p:stCondLst>
                                            <p:cond delay="0"/>
                                          </p:stCondLst>
                                        </p:cTn>
                                        <p:tgtEl>
                                          <p:spTgt spid="335"/>
                                        </p:tgtEl>
                                        <p:attrNameLst>
                                          <p:attrName>style.visibility</p:attrName>
                                        </p:attrNameLst>
                                      </p:cBhvr>
                                      <p:to>
                                        <p:strVal val="visible"/>
                                      </p:to>
                                    </p:set>
                                    <p:animEffect transition="in" filter="wheel(1)">
                                      <p:cBhvr>
                                        <p:cTn id="33" dur="2000"/>
                                        <p:tgtEl>
                                          <p:spTgt spid="335"/>
                                        </p:tgtEl>
                                      </p:cBhvr>
                                    </p:animEffect>
                                  </p:childTnLst>
                                </p:cTn>
                              </p:par>
                              <p:par>
                                <p:cTn id="34" presetID="21" presetClass="entr" presetSubtype="1" fill="hold" nodeType="withEffect">
                                  <p:stCondLst>
                                    <p:cond delay="0"/>
                                  </p:stCondLst>
                                  <p:childTnLst>
                                    <p:set>
                                      <p:cBhvr>
                                        <p:cTn id="35" dur="1" fill="hold">
                                          <p:stCondLst>
                                            <p:cond delay="0"/>
                                          </p:stCondLst>
                                        </p:cTn>
                                        <p:tgtEl>
                                          <p:spTgt spid="342"/>
                                        </p:tgtEl>
                                        <p:attrNameLst>
                                          <p:attrName>style.visibility</p:attrName>
                                        </p:attrNameLst>
                                      </p:cBhvr>
                                      <p:to>
                                        <p:strVal val="visible"/>
                                      </p:to>
                                    </p:set>
                                    <p:animEffect transition="in" filter="wheel(1)">
                                      <p:cBhvr>
                                        <p:cTn id="36" dur="2000"/>
                                        <p:tgtEl>
                                          <p:spTgt spid="342"/>
                                        </p:tgtEl>
                                      </p:cBhvr>
                                    </p:animEffect>
                                  </p:childTnLst>
                                </p:cTn>
                              </p:par>
                              <p:par>
                                <p:cTn id="37" presetID="21" presetClass="entr" presetSubtype="1" fill="hold" nodeType="withEffect">
                                  <p:stCondLst>
                                    <p:cond delay="0"/>
                                  </p:stCondLst>
                                  <p:childTnLst>
                                    <p:set>
                                      <p:cBhvr>
                                        <p:cTn id="38" dur="1" fill="hold">
                                          <p:stCondLst>
                                            <p:cond delay="0"/>
                                          </p:stCondLst>
                                        </p:cTn>
                                        <p:tgtEl>
                                          <p:spTgt spid="345"/>
                                        </p:tgtEl>
                                        <p:attrNameLst>
                                          <p:attrName>style.visibility</p:attrName>
                                        </p:attrNameLst>
                                      </p:cBhvr>
                                      <p:to>
                                        <p:strVal val="visible"/>
                                      </p:to>
                                    </p:set>
                                    <p:animEffect transition="in" filter="wheel(1)">
                                      <p:cBhvr>
                                        <p:cTn id="39" dur="2000"/>
                                        <p:tgtEl>
                                          <p:spTgt spid="345"/>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39"/>
                                        </p:tgtEl>
                                        <p:attrNameLst>
                                          <p:attrName>style.visibility</p:attrName>
                                        </p:attrNameLst>
                                      </p:cBhvr>
                                      <p:to>
                                        <p:strVal val="visible"/>
                                      </p:to>
                                    </p:set>
                                    <p:animEffect transition="in" filter="fade">
                                      <p:cBhvr>
                                        <p:cTn id="44" dur="1000"/>
                                        <p:tgtEl>
                                          <p:spTgt spid="339"/>
                                        </p:tgtEl>
                                      </p:cBhvr>
                                    </p:animEffect>
                                    <p:anim calcmode="lin" valueType="num">
                                      <p:cBhvr>
                                        <p:cTn id="45" dur="1000" fill="hold"/>
                                        <p:tgtEl>
                                          <p:spTgt spid="339"/>
                                        </p:tgtEl>
                                        <p:attrNameLst>
                                          <p:attrName>ppt_x</p:attrName>
                                        </p:attrNameLst>
                                      </p:cBhvr>
                                      <p:tavLst>
                                        <p:tav tm="0">
                                          <p:val>
                                            <p:strVal val="#ppt_x"/>
                                          </p:val>
                                        </p:tav>
                                        <p:tav tm="100000">
                                          <p:val>
                                            <p:strVal val="#ppt_x"/>
                                          </p:val>
                                        </p:tav>
                                      </p:tavLst>
                                    </p:anim>
                                    <p:anim calcmode="lin" valueType="num">
                                      <p:cBhvr>
                                        <p:cTn id="46" dur="1000" fill="hold"/>
                                        <p:tgtEl>
                                          <p:spTgt spid="33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40"/>
                                        </p:tgtEl>
                                        <p:attrNameLst>
                                          <p:attrName>style.visibility</p:attrName>
                                        </p:attrNameLst>
                                      </p:cBhvr>
                                      <p:to>
                                        <p:strVal val="visible"/>
                                      </p:to>
                                    </p:set>
                                    <p:animEffect transition="in" filter="fade">
                                      <p:cBhvr>
                                        <p:cTn id="49" dur="1000"/>
                                        <p:tgtEl>
                                          <p:spTgt spid="340"/>
                                        </p:tgtEl>
                                      </p:cBhvr>
                                    </p:animEffect>
                                    <p:anim calcmode="lin" valueType="num">
                                      <p:cBhvr>
                                        <p:cTn id="50" dur="1000" fill="hold"/>
                                        <p:tgtEl>
                                          <p:spTgt spid="340"/>
                                        </p:tgtEl>
                                        <p:attrNameLst>
                                          <p:attrName>ppt_x</p:attrName>
                                        </p:attrNameLst>
                                      </p:cBhvr>
                                      <p:tavLst>
                                        <p:tav tm="0">
                                          <p:val>
                                            <p:strVal val="#ppt_x"/>
                                          </p:val>
                                        </p:tav>
                                        <p:tav tm="100000">
                                          <p:val>
                                            <p:strVal val="#ppt_x"/>
                                          </p:val>
                                        </p:tav>
                                      </p:tavLst>
                                    </p:anim>
                                    <p:anim calcmode="lin" valueType="num">
                                      <p:cBhvr>
                                        <p:cTn id="51" dur="1000" fill="hold"/>
                                        <p:tgtEl>
                                          <p:spTgt spid="340"/>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41"/>
                                        </p:tgtEl>
                                        <p:attrNameLst>
                                          <p:attrName>style.visibility</p:attrName>
                                        </p:attrNameLst>
                                      </p:cBhvr>
                                      <p:to>
                                        <p:strVal val="visible"/>
                                      </p:to>
                                    </p:set>
                                    <p:animEffect transition="in" filter="fade">
                                      <p:cBhvr>
                                        <p:cTn id="54" dur="1000"/>
                                        <p:tgtEl>
                                          <p:spTgt spid="341"/>
                                        </p:tgtEl>
                                      </p:cBhvr>
                                    </p:animEffect>
                                    <p:anim calcmode="lin" valueType="num">
                                      <p:cBhvr>
                                        <p:cTn id="55" dur="1000" fill="hold"/>
                                        <p:tgtEl>
                                          <p:spTgt spid="341"/>
                                        </p:tgtEl>
                                        <p:attrNameLst>
                                          <p:attrName>ppt_x</p:attrName>
                                        </p:attrNameLst>
                                      </p:cBhvr>
                                      <p:tavLst>
                                        <p:tav tm="0">
                                          <p:val>
                                            <p:strVal val="#ppt_x"/>
                                          </p:val>
                                        </p:tav>
                                        <p:tav tm="100000">
                                          <p:val>
                                            <p:strVal val="#ppt_x"/>
                                          </p:val>
                                        </p:tav>
                                      </p:tavLst>
                                    </p:anim>
                                    <p:anim calcmode="lin" valueType="num">
                                      <p:cBhvr>
                                        <p:cTn id="56" dur="1000" fill="hold"/>
                                        <p:tgtEl>
                                          <p:spTgt spid="341"/>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barn(inVertical)">
                                      <p:cBhvr>
                                        <p:cTn id="61" dur="500"/>
                                        <p:tgtEl>
                                          <p:spTgt spid="6"/>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353"/>
                                        </p:tgtEl>
                                        <p:attrNameLst>
                                          <p:attrName>style.visibility</p:attrName>
                                        </p:attrNameLst>
                                      </p:cBhvr>
                                      <p:to>
                                        <p:strVal val="visible"/>
                                      </p:to>
                                    </p:set>
                                    <p:animEffect transition="in" filter="fade">
                                      <p:cBhvr>
                                        <p:cTn id="66" dur="1000"/>
                                        <p:tgtEl>
                                          <p:spTgt spid="353"/>
                                        </p:tgtEl>
                                      </p:cBhvr>
                                    </p:animEffect>
                                    <p:anim calcmode="lin" valueType="num">
                                      <p:cBhvr>
                                        <p:cTn id="67" dur="1000" fill="hold"/>
                                        <p:tgtEl>
                                          <p:spTgt spid="353"/>
                                        </p:tgtEl>
                                        <p:attrNameLst>
                                          <p:attrName>ppt_x</p:attrName>
                                        </p:attrNameLst>
                                      </p:cBhvr>
                                      <p:tavLst>
                                        <p:tav tm="0">
                                          <p:val>
                                            <p:strVal val="#ppt_x"/>
                                          </p:val>
                                        </p:tav>
                                        <p:tav tm="100000">
                                          <p:val>
                                            <p:strVal val="#ppt_x"/>
                                          </p:val>
                                        </p:tav>
                                      </p:tavLst>
                                    </p:anim>
                                    <p:anim calcmode="lin" valueType="num">
                                      <p:cBhvr>
                                        <p:cTn id="68" dur="1000" fill="hold"/>
                                        <p:tgtEl>
                                          <p:spTgt spid="353"/>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354"/>
                                        </p:tgtEl>
                                        <p:attrNameLst>
                                          <p:attrName>style.visibility</p:attrName>
                                        </p:attrNameLst>
                                      </p:cBhvr>
                                      <p:to>
                                        <p:strVal val="visible"/>
                                      </p:to>
                                    </p:set>
                                    <p:animEffect transition="in" filter="fade">
                                      <p:cBhvr>
                                        <p:cTn id="71" dur="1000"/>
                                        <p:tgtEl>
                                          <p:spTgt spid="354"/>
                                        </p:tgtEl>
                                      </p:cBhvr>
                                    </p:animEffect>
                                    <p:anim calcmode="lin" valueType="num">
                                      <p:cBhvr>
                                        <p:cTn id="72" dur="1000" fill="hold"/>
                                        <p:tgtEl>
                                          <p:spTgt spid="354"/>
                                        </p:tgtEl>
                                        <p:attrNameLst>
                                          <p:attrName>ppt_x</p:attrName>
                                        </p:attrNameLst>
                                      </p:cBhvr>
                                      <p:tavLst>
                                        <p:tav tm="0">
                                          <p:val>
                                            <p:strVal val="#ppt_x"/>
                                          </p:val>
                                        </p:tav>
                                        <p:tav tm="100000">
                                          <p:val>
                                            <p:strVal val="#ppt_x"/>
                                          </p:val>
                                        </p:tav>
                                      </p:tavLst>
                                    </p:anim>
                                    <p:anim calcmode="lin" valueType="num">
                                      <p:cBhvr>
                                        <p:cTn id="73" dur="1000" fill="hold"/>
                                        <p:tgtEl>
                                          <p:spTgt spid="3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 grpId="0" animBg="1"/>
      <p:bldP spid="327" grpId="0" animBg="1"/>
      <p:bldP spid="331" grpId="0" animBg="1"/>
      <p:bldP spid="339" grpId="0" animBg="1"/>
      <p:bldP spid="340" grpId="0" animBg="1"/>
      <p:bldP spid="341" grpId="0" animBg="1"/>
      <p:bldP spid="353" grpId="0"/>
      <p:bldP spid="35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fontScale="90000"/>
          </a:bodyPr>
          <a:lstStyle/>
          <a:p>
            <a:r>
              <a:rPr lang="zh-CN" altLang="en-US" smtClean="0">
                <a:sym typeface="+mn-lt"/>
              </a:rPr>
              <a:t>单击此处添加标题</a:t>
            </a:r>
            <a:endParaRPr lang="zh-CN" altLang="en-US" dirty="0">
              <a:sym typeface="+mn-lt"/>
            </a:endParaRPr>
          </a:p>
        </p:txBody>
      </p:sp>
      <p:cxnSp>
        <p:nvCxnSpPr>
          <p:cNvPr id="62" name="直接连接符 61"/>
          <p:cNvCxnSpPr/>
          <p:nvPr/>
        </p:nvCxnSpPr>
        <p:spPr>
          <a:xfrm>
            <a:off x="831026" y="4531092"/>
            <a:ext cx="10557251" cy="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nvGrpSpPr>
          <p:cNvPr id="63" name="Group 4"/>
          <p:cNvGrpSpPr>
            <a:grpSpLocks noChangeAspect="1"/>
          </p:cNvGrpSpPr>
          <p:nvPr/>
        </p:nvGrpSpPr>
        <p:grpSpPr bwMode="auto">
          <a:xfrm>
            <a:off x="1694310" y="2045340"/>
            <a:ext cx="1522224" cy="2103912"/>
            <a:chOff x="3149600" y="2480384"/>
            <a:chExt cx="1201204" cy="1660005"/>
          </a:xfrm>
        </p:grpSpPr>
        <p:sp>
          <p:nvSpPr>
            <p:cNvPr id="64" name="等腰三角形 51"/>
            <p:cNvSpPr/>
            <p:nvPr/>
          </p:nvSpPr>
          <p:spPr>
            <a:xfrm flipV="1">
              <a:off x="3149600" y="3200883"/>
              <a:ext cx="1201204" cy="939506"/>
            </a:xfrm>
            <a:prstGeom prst="triangle">
              <a:avLst/>
            </a:prstGeom>
            <a:gradFill>
              <a:gsLst>
                <a:gs pos="0">
                  <a:schemeClr val="accent1"/>
                </a:gs>
                <a:gs pos="100000">
                  <a:srgbClr val="EEECE1">
                    <a:lumMod val="90000"/>
                    <a:alpha val="0"/>
                  </a:srgbClr>
                </a:gs>
              </a:gsLst>
              <a:lin ang="5400000" scaled="0"/>
            </a:gradFill>
            <a:ln w="25400" cap="flat" cmpd="sng" algn="ctr">
              <a:noFill/>
              <a:prstDash val="solid"/>
            </a:ln>
            <a:effectLst/>
          </p:spPr>
          <p:txBody>
            <a:bodyPr anchor="ctr"/>
            <a:lstStyle/>
            <a:p>
              <a:pPr algn="ctr">
                <a:defRPr/>
              </a:pPr>
              <a:endParaRPr lang="zh-CN" altLang="en-US" kern="0">
                <a:solidFill>
                  <a:sysClr val="window" lastClr="FFFFFF"/>
                </a:solidFill>
                <a:latin typeface="+mn-lt"/>
                <a:ea typeface="宋体" panose="02010600030101010101" pitchFamily="2" charset="-122"/>
              </a:endParaRPr>
            </a:p>
          </p:txBody>
        </p:sp>
        <p:sp>
          <p:nvSpPr>
            <p:cNvPr id="65" name="矩形 52"/>
            <p:cNvSpPr/>
            <p:nvPr/>
          </p:nvSpPr>
          <p:spPr>
            <a:xfrm>
              <a:off x="3630724" y="2480384"/>
              <a:ext cx="720080" cy="720080"/>
            </a:xfrm>
            <a:prstGeom prst="rect">
              <a:avLst/>
            </a:prstGeom>
            <a:solidFill>
              <a:schemeClr val="accent1"/>
            </a:solidFill>
            <a:ln w="9525" cap="flat" cmpd="sng" algn="ctr">
              <a:noFill/>
              <a:prstDash val="solid"/>
            </a:ln>
            <a:effectLst>
              <a:outerShdw blurRad="40000" dist="23000" dir="5400000" rotWithShape="0">
                <a:srgbClr val="000000">
                  <a:alpha val="35000"/>
                </a:srgbClr>
              </a:outerShdw>
            </a:effectLst>
            <a:scene3d>
              <a:camera prst="isometricOffAxis2Top">
                <a:rot lat="19390491" lon="18812960" rev="21592509"/>
              </a:camera>
              <a:lightRig rig="chilly" dir="t">
                <a:rot lat="0" lon="0" rev="600000"/>
              </a:lightRig>
            </a:scene3d>
            <a:sp3d extrusionH="666750"/>
          </p:spPr>
          <p:txBody>
            <a:bodyPr anchor="ctr"/>
            <a:lstStyle/>
            <a:p>
              <a:pPr algn="ctr">
                <a:defRPr/>
              </a:pPr>
              <a:endParaRPr lang="zh-CN" altLang="en-US" kern="0">
                <a:solidFill>
                  <a:sysClr val="window" lastClr="FFFFFF"/>
                </a:solidFill>
                <a:latin typeface="+mn-lt"/>
                <a:ea typeface="宋体" panose="02010600030101010101" pitchFamily="2" charset="-122"/>
              </a:endParaRPr>
            </a:p>
          </p:txBody>
        </p:sp>
      </p:grpSp>
      <p:grpSp>
        <p:nvGrpSpPr>
          <p:cNvPr id="66" name="组合 65"/>
          <p:cNvGrpSpPr/>
          <p:nvPr/>
        </p:nvGrpSpPr>
        <p:grpSpPr>
          <a:xfrm>
            <a:off x="2092466" y="4180234"/>
            <a:ext cx="683693" cy="683873"/>
            <a:chOff x="1750815" y="3098971"/>
            <a:chExt cx="404812" cy="404813"/>
          </a:xfrm>
        </p:grpSpPr>
        <p:sp>
          <p:nvSpPr>
            <p:cNvPr id="67" name="Oval 26"/>
            <p:cNvSpPr>
              <a:spLocks noChangeAspect="1"/>
            </p:cNvSpPr>
            <p:nvPr/>
          </p:nvSpPr>
          <p:spPr>
            <a:xfrm>
              <a:off x="1750815" y="3098971"/>
              <a:ext cx="404812" cy="404813"/>
            </a:xfrm>
            <a:prstGeom prst="ellipse">
              <a:avLst/>
            </a:prstGeom>
            <a:solidFill>
              <a:schemeClr val="tx2"/>
            </a:solid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id-ID"/>
            </a:p>
          </p:txBody>
        </p:sp>
        <p:sp>
          <p:nvSpPr>
            <p:cNvPr id="68" name="Freeform 6"/>
            <p:cNvSpPr>
              <a:spLocks noChangeAspect="1" noEditPoints="1"/>
            </p:cNvSpPr>
            <p:nvPr/>
          </p:nvSpPr>
          <p:spPr bwMode="auto">
            <a:xfrm>
              <a:off x="1843681" y="3195413"/>
              <a:ext cx="234553" cy="257175"/>
            </a:xfrm>
            <a:custGeom>
              <a:avLst/>
              <a:gdLst>
                <a:gd name="T0" fmla="*/ 55820 w 376"/>
                <a:gd name="T1" fmla="*/ 2571 h 401"/>
                <a:gd name="T2" fmla="*/ 51655 w 376"/>
                <a:gd name="T3" fmla="*/ 2571 h 401"/>
                <a:gd name="T4" fmla="*/ 0 w 376"/>
                <a:gd name="T5" fmla="*/ 136262 h 401"/>
                <a:gd name="T6" fmla="*/ 54154 w 376"/>
                <a:gd name="T7" fmla="*/ 191110 h 401"/>
                <a:gd name="T8" fmla="*/ 107475 w 376"/>
                <a:gd name="T9" fmla="*/ 136262 h 401"/>
                <a:gd name="T10" fmla="*/ 55820 w 376"/>
                <a:gd name="T11" fmla="*/ 2571 h 401"/>
                <a:gd name="T12" fmla="*/ 260772 w 376"/>
                <a:gd name="T13" fmla="*/ 2571 h 401"/>
                <a:gd name="T14" fmla="*/ 257440 w 376"/>
                <a:gd name="T15" fmla="*/ 2571 h 401"/>
                <a:gd name="T16" fmla="*/ 204952 w 376"/>
                <a:gd name="T17" fmla="*/ 136262 h 401"/>
                <a:gd name="T18" fmla="*/ 259106 w 376"/>
                <a:gd name="T19" fmla="*/ 191110 h 401"/>
                <a:gd name="T20" fmla="*/ 313260 w 376"/>
                <a:gd name="T21" fmla="*/ 136262 h 401"/>
                <a:gd name="T22" fmla="*/ 260772 w 376"/>
                <a:gd name="T23" fmla="*/ 2571 h 401"/>
                <a:gd name="T24" fmla="*/ 154131 w 376"/>
                <a:gd name="T25" fmla="*/ 154259 h 401"/>
                <a:gd name="T26" fmla="*/ 102476 w 376"/>
                <a:gd name="T27" fmla="*/ 288807 h 401"/>
                <a:gd name="T28" fmla="*/ 156630 w 376"/>
                <a:gd name="T29" fmla="*/ 343655 h 401"/>
                <a:gd name="T30" fmla="*/ 210784 w 376"/>
                <a:gd name="T31" fmla="*/ 288807 h 401"/>
                <a:gd name="T32" fmla="*/ 158296 w 376"/>
                <a:gd name="T33" fmla="*/ 154259 h 401"/>
                <a:gd name="T34" fmla="*/ 154131 w 376"/>
                <a:gd name="T35" fmla="*/ 154259 h 4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6"/>
                <a:gd name="T55" fmla="*/ 0 h 401"/>
                <a:gd name="T56" fmla="*/ 376 w 376"/>
                <a:gd name="T57" fmla="*/ 401 h 4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chemeClr val="bg1"/>
            </a:solidFill>
            <a:ln>
              <a:noFill/>
            </a:ln>
          </p:spPr>
          <p:txBody>
            <a:bodyPr lIns="68580" tIns="34290" rIns="68580" bIns="34290"/>
            <a:lstStyle/>
            <a:p>
              <a:endParaRPr lang="zh-CN" altLang="en-US"/>
            </a:p>
          </p:txBody>
        </p:sp>
      </p:grpSp>
      <p:grpSp>
        <p:nvGrpSpPr>
          <p:cNvPr id="71" name="Group 7"/>
          <p:cNvGrpSpPr>
            <a:grpSpLocks noChangeAspect="1"/>
          </p:cNvGrpSpPr>
          <p:nvPr/>
        </p:nvGrpSpPr>
        <p:grpSpPr bwMode="auto">
          <a:xfrm>
            <a:off x="4130459" y="2045340"/>
            <a:ext cx="1522228" cy="2103912"/>
            <a:chOff x="3149600" y="2480384"/>
            <a:chExt cx="1201204" cy="1660005"/>
          </a:xfrm>
        </p:grpSpPr>
        <p:sp>
          <p:nvSpPr>
            <p:cNvPr id="72" name="等腰三角形 51"/>
            <p:cNvSpPr/>
            <p:nvPr/>
          </p:nvSpPr>
          <p:spPr>
            <a:xfrm flipV="1">
              <a:off x="3149600" y="3200883"/>
              <a:ext cx="1201204" cy="939506"/>
            </a:xfrm>
            <a:prstGeom prst="triangle">
              <a:avLst/>
            </a:prstGeom>
            <a:gradFill>
              <a:gsLst>
                <a:gs pos="0">
                  <a:schemeClr val="accent2"/>
                </a:gs>
                <a:gs pos="100000">
                  <a:srgbClr val="EEECE1">
                    <a:lumMod val="90000"/>
                    <a:alpha val="0"/>
                  </a:srgbClr>
                </a:gs>
              </a:gsLst>
              <a:lin ang="5400000" scaled="0"/>
            </a:gradFill>
            <a:ln w="25400" cap="flat" cmpd="sng" algn="ctr">
              <a:noFill/>
              <a:prstDash val="solid"/>
            </a:ln>
            <a:effectLst/>
          </p:spPr>
          <p:txBody>
            <a:bodyPr anchor="ctr"/>
            <a:lstStyle/>
            <a:p>
              <a:pPr algn="ctr">
                <a:defRPr/>
              </a:pPr>
              <a:endParaRPr lang="zh-CN" altLang="en-US" kern="0">
                <a:solidFill>
                  <a:sysClr val="window" lastClr="FFFFFF"/>
                </a:solidFill>
                <a:latin typeface="+mn-lt"/>
                <a:ea typeface="宋体" panose="02010600030101010101" pitchFamily="2" charset="-122"/>
              </a:endParaRPr>
            </a:p>
          </p:txBody>
        </p:sp>
        <p:sp>
          <p:nvSpPr>
            <p:cNvPr id="73" name="矩形 52"/>
            <p:cNvSpPr/>
            <p:nvPr/>
          </p:nvSpPr>
          <p:spPr>
            <a:xfrm>
              <a:off x="3630724" y="2480384"/>
              <a:ext cx="720080" cy="720080"/>
            </a:xfrm>
            <a:prstGeom prst="rect">
              <a:avLst/>
            </a:prstGeom>
            <a:solidFill>
              <a:schemeClr val="accent2"/>
            </a:solidFill>
            <a:ln w="9525" cap="flat" cmpd="sng" algn="ctr">
              <a:noFill/>
              <a:prstDash val="solid"/>
            </a:ln>
            <a:effectLst>
              <a:outerShdw blurRad="40000" dist="23000" dir="5400000" rotWithShape="0">
                <a:srgbClr val="000000">
                  <a:alpha val="35000"/>
                </a:srgbClr>
              </a:outerShdw>
            </a:effectLst>
            <a:scene3d>
              <a:camera prst="isometricOffAxis2Top">
                <a:rot lat="19390491" lon="18812960" rev="21592509"/>
              </a:camera>
              <a:lightRig rig="chilly" dir="t">
                <a:rot lat="0" lon="0" rev="600000"/>
              </a:lightRig>
            </a:scene3d>
            <a:sp3d extrusionH="666750"/>
          </p:spPr>
          <p:txBody>
            <a:bodyPr anchor="ctr"/>
            <a:lstStyle/>
            <a:p>
              <a:pPr algn="ctr">
                <a:defRPr/>
              </a:pPr>
              <a:endParaRPr lang="zh-CN" altLang="en-US" kern="0">
                <a:solidFill>
                  <a:sysClr val="window" lastClr="FFFFFF"/>
                </a:solidFill>
                <a:latin typeface="+mn-lt"/>
                <a:ea typeface="宋体" panose="02010600030101010101" pitchFamily="2" charset="-122"/>
              </a:endParaRPr>
            </a:p>
          </p:txBody>
        </p:sp>
      </p:grpSp>
      <p:grpSp>
        <p:nvGrpSpPr>
          <p:cNvPr id="75" name="组合 74"/>
          <p:cNvGrpSpPr/>
          <p:nvPr/>
        </p:nvGrpSpPr>
        <p:grpSpPr>
          <a:xfrm>
            <a:off x="4548724" y="4180234"/>
            <a:ext cx="683693" cy="683873"/>
            <a:chOff x="3065859" y="3098971"/>
            <a:chExt cx="404812" cy="404813"/>
          </a:xfrm>
        </p:grpSpPr>
        <p:sp>
          <p:nvSpPr>
            <p:cNvPr id="77" name="Oval 27"/>
            <p:cNvSpPr>
              <a:spLocks noChangeAspect="1"/>
            </p:cNvSpPr>
            <p:nvPr/>
          </p:nvSpPr>
          <p:spPr>
            <a:xfrm>
              <a:off x="3065859" y="3098971"/>
              <a:ext cx="404812" cy="404813"/>
            </a:xfrm>
            <a:prstGeom prst="ellipse">
              <a:avLst/>
            </a:prstGeom>
            <a:solidFill>
              <a:schemeClr val="accent2"/>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id-ID"/>
            </a:p>
          </p:txBody>
        </p:sp>
        <p:sp>
          <p:nvSpPr>
            <p:cNvPr id="80" name="Freeform 31"/>
            <p:cNvSpPr>
              <a:spLocks noChangeAspect="1" noEditPoints="1"/>
            </p:cNvSpPr>
            <p:nvPr/>
          </p:nvSpPr>
          <p:spPr bwMode="auto">
            <a:xfrm>
              <a:off x="3163489" y="3163266"/>
              <a:ext cx="215504" cy="302419"/>
            </a:xfrm>
            <a:custGeom>
              <a:avLst/>
              <a:gdLst>
                <a:gd name="T0" fmla="*/ 88193 w 293"/>
                <a:gd name="T1" fmla="*/ 386064 h 400"/>
                <a:gd name="T2" fmla="*/ 144048 w 293"/>
                <a:gd name="T3" fmla="*/ 403200 h 400"/>
                <a:gd name="T4" fmla="*/ 198924 w 293"/>
                <a:gd name="T5" fmla="*/ 386064 h 400"/>
                <a:gd name="T6" fmla="*/ 198924 w 293"/>
                <a:gd name="T7" fmla="*/ 344736 h 400"/>
                <a:gd name="T8" fmla="*/ 88193 w 293"/>
                <a:gd name="T9" fmla="*/ 344736 h 400"/>
                <a:gd name="T10" fmla="*/ 88193 w 293"/>
                <a:gd name="T11" fmla="*/ 386064 h 400"/>
                <a:gd name="T12" fmla="*/ 196964 w 293"/>
                <a:gd name="T13" fmla="*/ 320544 h 400"/>
                <a:gd name="T14" fmla="*/ 280258 w 293"/>
                <a:gd name="T15" fmla="*/ 116928 h 400"/>
                <a:gd name="T16" fmla="*/ 144048 w 293"/>
                <a:gd name="T17" fmla="*/ 0 h 400"/>
                <a:gd name="T18" fmla="*/ 6859 w 293"/>
                <a:gd name="T19" fmla="*/ 116928 h 400"/>
                <a:gd name="T20" fmla="*/ 91133 w 293"/>
                <a:gd name="T21" fmla="*/ 320544 h 400"/>
                <a:gd name="T22" fmla="*/ 196964 w 293"/>
                <a:gd name="T23" fmla="*/ 320544 h 400"/>
                <a:gd name="T24" fmla="*/ 48996 w 293"/>
                <a:gd name="T25" fmla="*/ 119952 h 400"/>
                <a:gd name="T26" fmla="*/ 144048 w 293"/>
                <a:gd name="T27" fmla="*/ 41328 h 400"/>
                <a:gd name="T28" fmla="*/ 239101 w 293"/>
                <a:gd name="T29" fmla="*/ 119952 h 400"/>
                <a:gd name="T30" fmla="*/ 203824 w 293"/>
                <a:gd name="T31" fmla="*/ 199584 h 400"/>
                <a:gd name="T32" fmla="*/ 159727 w 293"/>
                <a:gd name="T33" fmla="*/ 285264 h 400"/>
                <a:gd name="T34" fmla="*/ 127390 w 293"/>
                <a:gd name="T35" fmla="*/ 285264 h 400"/>
                <a:gd name="T36" fmla="*/ 84273 w 293"/>
                <a:gd name="T37" fmla="*/ 199584 h 400"/>
                <a:gd name="T38" fmla="*/ 48996 w 293"/>
                <a:gd name="T39" fmla="*/ 119952 h 4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3"/>
                <a:gd name="T61" fmla="*/ 0 h 400"/>
                <a:gd name="T62" fmla="*/ 293 w 293"/>
                <a:gd name="T63" fmla="*/ 400 h 4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3" h="400">
                  <a:moveTo>
                    <a:pt x="90" y="383"/>
                  </a:moveTo>
                  <a:cubicBezTo>
                    <a:pt x="106" y="393"/>
                    <a:pt x="125" y="400"/>
                    <a:pt x="147" y="400"/>
                  </a:cubicBezTo>
                  <a:cubicBezTo>
                    <a:pt x="169" y="400"/>
                    <a:pt x="187" y="393"/>
                    <a:pt x="203" y="383"/>
                  </a:cubicBezTo>
                  <a:cubicBezTo>
                    <a:pt x="203" y="342"/>
                    <a:pt x="203" y="342"/>
                    <a:pt x="203" y="342"/>
                  </a:cubicBezTo>
                  <a:cubicBezTo>
                    <a:pt x="90" y="342"/>
                    <a:pt x="90" y="342"/>
                    <a:pt x="90" y="342"/>
                  </a:cubicBezTo>
                  <a:lnTo>
                    <a:pt x="90" y="383"/>
                  </a:lnTo>
                  <a:close/>
                  <a:moveTo>
                    <a:pt x="201" y="318"/>
                  </a:moveTo>
                  <a:cubicBezTo>
                    <a:pt x="201" y="231"/>
                    <a:pt x="293" y="203"/>
                    <a:pt x="286" y="116"/>
                  </a:cubicBezTo>
                  <a:cubicBezTo>
                    <a:pt x="282" y="61"/>
                    <a:pt x="245" y="0"/>
                    <a:pt x="147" y="0"/>
                  </a:cubicBezTo>
                  <a:cubicBezTo>
                    <a:pt x="49" y="0"/>
                    <a:pt x="12" y="61"/>
                    <a:pt x="7" y="116"/>
                  </a:cubicBezTo>
                  <a:cubicBezTo>
                    <a:pt x="0" y="203"/>
                    <a:pt x="93" y="231"/>
                    <a:pt x="93" y="318"/>
                  </a:cubicBezTo>
                  <a:lnTo>
                    <a:pt x="201" y="318"/>
                  </a:lnTo>
                  <a:close/>
                  <a:moveTo>
                    <a:pt x="50" y="119"/>
                  </a:moveTo>
                  <a:cubicBezTo>
                    <a:pt x="54" y="67"/>
                    <a:pt x="89" y="41"/>
                    <a:pt x="147" y="41"/>
                  </a:cubicBezTo>
                  <a:cubicBezTo>
                    <a:pt x="204" y="41"/>
                    <a:pt x="240" y="67"/>
                    <a:pt x="244" y="119"/>
                  </a:cubicBezTo>
                  <a:cubicBezTo>
                    <a:pt x="246" y="148"/>
                    <a:pt x="230" y="167"/>
                    <a:pt x="208" y="198"/>
                  </a:cubicBezTo>
                  <a:cubicBezTo>
                    <a:pt x="192" y="221"/>
                    <a:pt x="172" y="248"/>
                    <a:pt x="163" y="283"/>
                  </a:cubicBezTo>
                  <a:cubicBezTo>
                    <a:pt x="130" y="283"/>
                    <a:pt x="130" y="283"/>
                    <a:pt x="130" y="283"/>
                  </a:cubicBezTo>
                  <a:cubicBezTo>
                    <a:pt x="121" y="248"/>
                    <a:pt x="102" y="221"/>
                    <a:pt x="86" y="198"/>
                  </a:cubicBezTo>
                  <a:cubicBezTo>
                    <a:pt x="64" y="167"/>
                    <a:pt x="47" y="148"/>
                    <a:pt x="50" y="119"/>
                  </a:cubicBezTo>
                  <a:close/>
                </a:path>
              </a:pathLst>
            </a:custGeom>
            <a:solidFill>
              <a:schemeClr val="bg1"/>
            </a:solidFill>
            <a:ln>
              <a:noFill/>
            </a:ln>
          </p:spPr>
          <p:txBody>
            <a:bodyPr lIns="68580" tIns="34290" rIns="68580" bIns="34290"/>
            <a:lstStyle/>
            <a:p>
              <a:endParaRPr lang="zh-CN" altLang="en-US"/>
            </a:p>
          </p:txBody>
        </p:sp>
      </p:grpSp>
      <p:grpSp>
        <p:nvGrpSpPr>
          <p:cNvPr id="81" name="Group 13"/>
          <p:cNvGrpSpPr>
            <a:grpSpLocks noChangeAspect="1"/>
          </p:cNvGrpSpPr>
          <p:nvPr/>
        </p:nvGrpSpPr>
        <p:grpSpPr bwMode="auto">
          <a:xfrm>
            <a:off x="9002769" y="2045340"/>
            <a:ext cx="1522224" cy="2103912"/>
            <a:chOff x="3149600" y="2480384"/>
            <a:chExt cx="1201204" cy="1660005"/>
          </a:xfrm>
        </p:grpSpPr>
        <p:sp>
          <p:nvSpPr>
            <p:cNvPr id="82" name="等腰三角形 51"/>
            <p:cNvSpPr/>
            <p:nvPr/>
          </p:nvSpPr>
          <p:spPr>
            <a:xfrm flipV="1">
              <a:off x="3149600" y="3200883"/>
              <a:ext cx="1201204" cy="939506"/>
            </a:xfrm>
            <a:prstGeom prst="triangle">
              <a:avLst/>
            </a:prstGeom>
            <a:gradFill>
              <a:gsLst>
                <a:gs pos="0">
                  <a:schemeClr val="accent4"/>
                </a:gs>
                <a:gs pos="100000">
                  <a:srgbClr val="EEECE1">
                    <a:lumMod val="90000"/>
                    <a:alpha val="0"/>
                  </a:srgbClr>
                </a:gs>
              </a:gsLst>
              <a:lin ang="5400000" scaled="0"/>
            </a:gradFill>
            <a:ln w="25400" cap="flat" cmpd="sng" algn="ctr">
              <a:noFill/>
              <a:prstDash val="solid"/>
            </a:ln>
            <a:effectLst/>
          </p:spPr>
          <p:txBody>
            <a:bodyPr anchor="ctr"/>
            <a:lstStyle/>
            <a:p>
              <a:pPr algn="ctr">
                <a:defRPr/>
              </a:pPr>
              <a:endParaRPr lang="zh-CN" altLang="en-US" kern="0">
                <a:solidFill>
                  <a:sysClr val="window" lastClr="FFFFFF"/>
                </a:solidFill>
                <a:latin typeface="+mn-lt"/>
                <a:ea typeface="宋体" panose="02010600030101010101" pitchFamily="2" charset="-122"/>
              </a:endParaRPr>
            </a:p>
          </p:txBody>
        </p:sp>
        <p:sp>
          <p:nvSpPr>
            <p:cNvPr id="83" name="矩形 52"/>
            <p:cNvSpPr/>
            <p:nvPr/>
          </p:nvSpPr>
          <p:spPr>
            <a:xfrm>
              <a:off x="3630724" y="2480384"/>
              <a:ext cx="720080" cy="720080"/>
            </a:xfrm>
            <a:prstGeom prst="rect">
              <a:avLst/>
            </a:prstGeom>
            <a:solidFill>
              <a:schemeClr val="accent4"/>
            </a:solidFill>
            <a:ln w="9525" cap="flat" cmpd="sng" algn="ctr">
              <a:noFill/>
              <a:prstDash val="solid"/>
            </a:ln>
            <a:effectLst>
              <a:outerShdw blurRad="40000" dist="23000" dir="5400000" rotWithShape="0">
                <a:srgbClr val="000000">
                  <a:alpha val="35000"/>
                </a:srgbClr>
              </a:outerShdw>
            </a:effectLst>
            <a:scene3d>
              <a:camera prst="isometricOffAxis2Top">
                <a:rot lat="19390491" lon="18812960" rev="21592509"/>
              </a:camera>
              <a:lightRig rig="chilly" dir="t">
                <a:rot lat="0" lon="0" rev="600000"/>
              </a:lightRig>
            </a:scene3d>
            <a:sp3d extrusionH="666750"/>
          </p:spPr>
          <p:txBody>
            <a:bodyPr anchor="ctr"/>
            <a:lstStyle/>
            <a:p>
              <a:pPr algn="ctr">
                <a:defRPr/>
              </a:pPr>
              <a:endParaRPr lang="zh-CN" altLang="en-US" kern="0">
                <a:solidFill>
                  <a:sysClr val="window" lastClr="FFFFFF"/>
                </a:solidFill>
                <a:latin typeface="+mn-lt"/>
                <a:ea typeface="宋体" panose="02010600030101010101" pitchFamily="2" charset="-122"/>
              </a:endParaRPr>
            </a:p>
          </p:txBody>
        </p:sp>
      </p:grpSp>
      <p:grpSp>
        <p:nvGrpSpPr>
          <p:cNvPr id="84" name="组合 83"/>
          <p:cNvGrpSpPr/>
          <p:nvPr/>
        </p:nvGrpSpPr>
        <p:grpSpPr>
          <a:xfrm>
            <a:off x="9431081" y="4180234"/>
            <a:ext cx="683693" cy="683873"/>
            <a:chOff x="5678089" y="3098971"/>
            <a:chExt cx="404812" cy="404813"/>
          </a:xfrm>
        </p:grpSpPr>
        <p:sp>
          <p:nvSpPr>
            <p:cNvPr id="85" name="Oval 29"/>
            <p:cNvSpPr>
              <a:spLocks noChangeAspect="1"/>
            </p:cNvSpPr>
            <p:nvPr/>
          </p:nvSpPr>
          <p:spPr>
            <a:xfrm>
              <a:off x="5678089" y="3098971"/>
              <a:ext cx="404812" cy="404813"/>
            </a:xfrm>
            <a:prstGeom prst="ellipse">
              <a:avLst/>
            </a:prstGeom>
            <a:solidFill>
              <a:schemeClr val="accent4">
                <a:lumMod val="60000"/>
                <a:lumOff val="4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id-ID"/>
            </a:p>
          </p:txBody>
        </p:sp>
        <p:sp>
          <p:nvSpPr>
            <p:cNvPr id="86" name="Freeform 49"/>
            <p:cNvSpPr>
              <a:spLocks noChangeAspect="1" noEditPoints="1"/>
            </p:cNvSpPr>
            <p:nvPr/>
          </p:nvSpPr>
          <p:spPr bwMode="auto">
            <a:xfrm>
              <a:off x="5757861" y="3189459"/>
              <a:ext cx="257175" cy="225029"/>
            </a:xfrm>
            <a:custGeom>
              <a:avLst/>
              <a:gdLst>
                <a:gd name="T0" fmla="*/ 182 w 400"/>
                <a:gd name="T1" fmla="*/ 180 h 340"/>
                <a:gd name="T2" fmla="*/ 218 w 400"/>
                <a:gd name="T3" fmla="*/ 180 h 340"/>
                <a:gd name="T4" fmla="*/ 218 w 400"/>
                <a:gd name="T5" fmla="*/ 220 h 340"/>
                <a:gd name="T6" fmla="*/ 400 w 400"/>
                <a:gd name="T7" fmla="*/ 220 h 340"/>
                <a:gd name="T8" fmla="*/ 396 w 400"/>
                <a:gd name="T9" fmla="*/ 103 h 340"/>
                <a:gd name="T10" fmla="*/ 356 w 400"/>
                <a:gd name="T11" fmla="*/ 60 h 340"/>
                <a:gd name="T12" fmla="*/ 292 w 400"/>
                <a:gd name="T13" fmla="*/ 60 h 340"/>
                <a:gd name="T14" fmla="*/ 268 w 400"/>
                <a:gd name="T15" fmla="*/ 15 h 340"/>
                <a:gd name="T16" fmla="*/ 244 w 400"/>
                <a:gd name="T17" fmla="*/ 0 h 340"/>
                <a:gd name="T18" fmla="*/ 155 w 400"/>
                <a:gd name="T19" fmla="*/ 0 h 340"/>
                <a:gd name="T20" fmla="*/ 132 w 400"/>
                <a:gd name="T21" fmla="*/ 15 h 340"/>
                <a:gd name="T22" fmla="*/ 108 w 400"/>
                <a:gd name="T23" fmla="*/ 60 h 340"/>
                <a:gd name="T24" fmla="*/ 44 w 400"/>
                <a:gd name="T25" fmla="*/ 60 h 340"/>
                <a:gd name="T26" fmla="*/ 4 w 400"/>
                <a:gd name="T27" fmla="*/ 103 h 340"/>
                <a:gd name="T28" fmla="*/ 0 w 400"/>
                <a:gd name="T29" fmla="*/ 220 h 340"/>
                <a:gd name="T30" fmla="*/ 182 w 400"/>
                <a:gd name="T31" fmla="*/ 220 h 340"/>
                <a:gd name="T32" fmla="*/ 182 w 400"/>
                <a:gd name="T33" fmla="*/ 180 h 340"/>
                <a:gd name="T34" fmla="*/ 153 w 400"/>
                <a:gd name="T35" fmla="*/ 38 h 340"/>
                <a:gd name="T36" fmla="*/ 169 w 400"/>
                <a:gd name="T37" fmla="*/ 28 h 340"/>
                <a:gd name="T38" fmla="*/ 230 w 400"/>
                <a:gd name="T39" fmla="*/ 28 h 340"/>
                <a:gd name="T40" fmla="*/ 247 w 400"/>
                <a:gd name="T41" fmla="*/ 38 h 340"/>
                <a:gd name="T42" fmla="*/ 258 w 400"/>
                <a:gd name="T43" fmla="*/ 60 h 340"/>
                <a:gd name="T44" fmla="*/ 141 w 400"/>
                <a:gd name="T45" fmla="*/ 60 h 340"/>
                <a:gd name="T46" fmla="*/ 153 w 400"/>
                <a:gd name="T47" fmla="*/ 38 h 340"/>
                <a:gd name="T48" fmla="*/ 218 w 400"/>
                <a:gd name="T49" fmla="*/ 280 h 340"/>
                <a:gd name="T50" fmla="*/ 182 w 400"/>
                <a:gd name="T51" fmla="*/ 280 h 340"/>
                <a:gd name="T52" fmla="*/ 182 w 400"/>
                <a:gd name="T53" fmla="*/ 240 h 340"/>
                <a:gd name="T54" fmla="*/ 10 w 400"/>
                <a:gd name="T55" fmla="*/ 240 h 340"/>
                <a:gd name="T56" fmla="*/ 14 w 400"/>
                <a:gd name="T57" fmla="*/ 306 h 340"/>
                <a:gd name="T58" fmla="*/ 50 w 400"/>
                <a:gd name="T59" fmla="*/ 340 h 340"/>
                <a:gd name="T60" fmla="*/ 350 w 400"/>
                <a:gd name="T61" fmla="*/ 340 h 340"/>
                <a:gd name="T62" fmla="*/ 386 w 400"/>
                <a:gd name="T63" fmla="*/ 306 h 340"/>
                <a:gd name="T64" fmla="*/ 390 w 400"/>
                <a:gd name="T65" fmla="*/ 240 h 340"/>
                <a:gd name="T66" fmla="*/ 218 w 400"/>
                <a:gd name="T67" fmla="*/ 240 h 340"/>
                <a:gd name="T68" fmla="*/ 218 w 400"/>
                <a:gd name="T69"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0" h="340">
                  <a:moveTo>
                    <a:pt x="182" y="180"/>
                  </a:moveTo>
                  <a:cubicBezTo>
                    <a:pt x="218" y="180"/>
                    <a:pt x="218" y="180"/>
                    <a:pt x="218" y="180"/>
                  </a:cubicBezTo>
                  <a:cubicBezTo>
                    <a:pt x="218" y="220"/>
                    <a:pt x="218" y="220"/>
                    <a:pt x="218" y="220"/>
                  </a:cubicBezTo>
                  <a:cubicBezTo>
                    <a:pt x="400" y="220"/>
                    <a:pt x="400" y="220"/>
                    <a:pt x="400" y="220"/>
                  </a:cubicBezTo>
                  <a:cubicBezTo>
                    <a:pt x="400" y="220"/>
                    <a:pt x="397" y="131"/>
                    <a:pt x="396" y="103"/>
                  </a:cubicBezTo>
                  <a:cubicBezTo>
                    <a:pt x="395" y="76"/>
                    <a:pt x="385" y="60"/>
                    <a:pt x="356" y="60"/>
                  </a:cubicBezTo>
                  <a:cubicBezTo>
                    <a:pt x="292" y="60"/>
                    <a:pt x="292" y="60"/>
                    <a:pt x="292" y="60"/>
                  </a:cubicBezTo>
                  <a:cubicBezTo>
                    <a:pt x="282" y="41"/>
                    <a:pt x="271" y="21"/>
                    <a:pt x="268" y="15"/>
                  </a:cubicBezTo>
                  <a:cubicBezTo>
                    <a:pt x="261" y="2"/>
                    <a:pt x="259" y="0"/>
                    <a:pt x="244" y="0"/>
                  </a:cubicBezTo>
                  <a:cubicBezTo>
                    <a:pt x="155" y="0"/>
                    <a:pt x="155" y="0"/>
                    <a:pt x="155" y="0"/>
                  </a:cubicBezTo>
                  <a:cubicBezTo>
                    <a:pt x="141" y="0"/>
                    <a:pt x="138" y="2"/>
                    <a:pt x="132" y="15"/>
                  </a:cubicBezTo>
                  <a:cubicBezTo>
                    <a:pt x="129" y="21"/>
                    <a:pt x="118" y="41"/>
                    <a:pt x="108" y="60"/>
                  </a:cubicBezTo>
                  <a:cubicBezTo>
                    <a:pt x="44" y="60"/>
                    <a:pt x="44" y="60"/>
                    <a:pt x="44" y="60"/>
                  </a:cubicBezTo>
                  <a:cubicBezTo>
                    <a:pt x="14" y="60"/>
                    <a:pt x="5" y="76"/>
                    <a:pt x="4" y="103"/>
                  </a:cubicBezTo>
                  <a:cubicBezTo>
                    <a:pt x="3" y="129"/>
                    <a:pt x="0" y="220"/>
                    <a:pt x="0" y="220"/>
                  </a:cubicBezTo>
                  <a:cubicBezTo>
                    <a:pt x="182" y="220"/>
                    <a:pt x="182" y="220"/>
                    <a:pt x="182" y="220"/>
                  </a:cubicBezTo>
                  <a:lnTo>
                    <a:pt x="182" y="180"/>
                  </a:lnTo>
                  <a:close/>
                  <a:moveTo>
                    <a:pt x="153" y="38"/>
                  </a:moveTo>
                  <a:cubicBezTo>
                    <a:pt x="157" y="30"/>
                    <a:pt x="159" y="28"/>
                    <a:pt x="169" y="28"/>
                  </a:cubicBezTo>
                  <a:cubicBezTo>
                    <a:pt x="230" y="28"/>
                    <a:pt x="230" y="28"/>
                    <a:pt x="230" y="28"/>
                  </a:cubicBezTo>
                  <a:cubicBezTo>
                    <a:pt x="241" y="28"/>
                    <a:pt x="242" y="30"/>
                    <a:pt x="247" y="38"/>
                  </a:cubicBezTo>
                  <a:cubicBezTo>
                    <a:pt x="248" y="41"/>
                    <a:pt x="253" y="50"/>
                    <a:pt x="258" y="60"/>
                  </a:cubicBezTo>
                  <a:cubicBezTo>
                    <a:pt x="141" y="60"/>
                    <a:pt x="141" y="60"/>
                    <a:pt x="141" y="60"/>
                  </a:cubicBezTo>
                  <a:cubicBezTo>
                    <a:pt x="146" y="50"/>
                    <a:pt x="151" y="41"/>
                    <a:pt x="153" y="38"/>
                  </a:cubicBezTo>
                  <a:close/>
                  <a:moveTo>
                    <a:pt x="218" y="280"/>
                  </a:moveTo>
                  <a:cubicBezTo>
                    <a:pt x="182" y="280"/>
                    <a:pt x="182" y="280"/>
                    <a:pt x="182" y="280"/>
                  </a:cubicBezTo>
                  <a:cubicBezTo>
                    <a:pt x="182" y="240"/>
                    <a:pt x="182" y="240"/>
                    <a:pt x="182" y="240"/>
                  </a:cubicBezTo>
                  <a:cubicBezTo>
                    <a:pt x="10" y="240"/>
                    <a:pt x="10" y="240"/>
                    <a:pt x="10" y="240"/>
                  </a:cubicBezTo>
                  <a:cubicBezTo>
                    <a:pt x="10" y="240"/>
                    <a:pt x="12" y="276"/>
                    <a:pt x="14" y="306"/>
                  </a:cubicBezTo>
                  <a:cubicBezTo>
                    <a:pt x="14" y="319"/>
                    <a:pt x="18" y="340"/>
                    <a:pt x="50" y="340"/>
                  </a:cubicBezTo>
                  <a:cubicBezTo>
                    <a:pt x="350" y="340"/>
                    <a:pt x="350" y="340"/>
                    <a:pt x="350" y="340"/>
                  </a:cubicBezTo>
                  <a:cubicBezTo>
                    <a:pt x="381" y="340"/>
                    <a:pt x="385" y="319"/>
                    <a:pt x="386" y="306"/>
                  </a:cubicBezTo>
                  <a:cubicBezTo>
                    <a:pt x="388" y="275"/>
                    <a:pt x="390" y="240"/>
                    <a:pt x="390" y="240"/>
                  </a:cubicBezTo>
                  <a:cubicBezTo>
                    <a:pt x="218" y="240"/>
                    <a:pt x="218" y="240"/>
                    <a:pt x="218" y="240"/>
                  </a:cubicBezTo>
                  <a:lnTo>
                    <a:pt x="218" y="280"/>
                  </a:lnTo>
                  <a:close/>
                </a:path>
              </a:pathLst>
            </a:custGeom>
            <a:solidFill>
              <a:schemeClr val="bg1"/>
            </a:solidFill>
            <a:ln>
              <a:noFill/>
            </a:ln>
          </p:spPr>
          <p:txBody>
            <a:bodyPr lIns="68580" tIns="34290" rIns="68580" bIns="34290"/>
            <a:lstStyle/>
            <a:p>
              <a:pPr>
                <a:defRPr/>
              </a:pPr>
              <a:endParaRPr lang="en-US" dirty="0">
                <a:latin typeface="+mn-lt"/>
                <a:ea typeface="+mn-ea"/>
              </a:endParaRPr>
            </a:p>
          </p:txBody>
        </p:sp>
      </p:grpSp>
      <p:grpSp>
        <p:nvGrpSpPr>
          <p:cNvPr id="87" name="Group 10"/>
          <p:cNvGrpSpPr>
            <a:grpSpLocks noChangeAspect="1"/>
          </p:cNvGrpSpPr>
          <p:nvPr/>
        </p:nvGrpSpPr>
        <p:grpSpPr bwMode="auto">
          <a:xfrm>
            <a:off x="6566613" y="2045340"/>
            <a:ext cx="1522228" cy="2103912"/>
            <a:chOff x="3149600" y="2480384"/>
            <a:chExt cx="1201204" cy="1660005"/>
          </a:xfrm>
        </p:grpSpPr>
        <p:sp>
          <p:nvSpPr>
            <p:cNvPr id="88" name="等腰三角形 51"/>
            <p:cNvSpPr/>
            <p:nvPr/>
          </p:nvSpPr>
          <p:spPr>
            <a:xfrm flipV="1">
              <a:off x="3149600" y="3200883"/>
              <a:ext cx="1201204" cy="939506"/>
            </a:xfrm>
            <a:prstGeom prst="triangle">
              <a:avLst/>
            </a:prstGeom>
            <a:gradFill>
              <a:gsLst>
                <a:gs pos="0">
                  <a:schemeClr val="accent3"/>
                </a:gs>
                <a:gs pos="100000">
                  <a:srgbClr val="EEECE1">
                    <a:lumMod val="90000"/>
                    <a:alpha val="0"/>
                  </a:srgbClr>
                </a:gs>
              </a:gsLst>
              <a:lin ang="5400000" scaled="0"/>
            </a:gradFill>
            <a:ln w="25400" cap="flat" cmpd="sng" algn="ctr">
              <a:noFill/>
              <a:prstDash val="solid"/>
            </a:ln>
            <a:effectLst/>
          </p:spPr>
          <p:txBody>
            <a:bodyPr anchor="ctr"/>
            <a:lstStyle/>
            <a:p>
              <a:pPr algn="ctr">
                <a:defRPr/>
              </a:pPr>
              <a:endParaRPr lang="zh-CN" altLang="en-US" kern="0">
                <a:solidFill>
                  <a:sysClr val="window" lastClr="FFFFFF"/>
                </a:solidFill>
                <a:latin typeface="+mn-lt"/>
                <a:ea typeface="宋体" panose="02010600030101010101" pitchFamily="2" charset="-122"/>
              </a:endParaRPr>
            </a:p>
          </p:txBody>
        </p:sp>
        <p:sp>
          <p:nvSpPr>
            <p:cNvPr id="89" name="矩形 52"/>
            <p:cNvSpPr/>
            <p:nvPr/>
          </p:nvSpPr>
          <p:spPr>
            <a:xfrm>
              <a:off x="3630724" y="2480384"/>
              <a:ext cx="720080" cy="720080"/>
            </a:xfrm>
            <a:prstGeom prst="rect">
              <a:avLst/>
            </a:prstGeom>
            <a:solidFill>
              <a:schemeClr val="accent3"/>
            </a:solidFill>
            <a:ln w="9525" cap="flat" cmpd="sng" algn="ctr">
              <a:noFill/>
              <a:prstDash val="solid"/>
            </a:ln>
            <a:effectLst>
              <a:outerShdw blurRad="40000" dist="23000" dir="5400000" rotWithShape="0">
                <a:srgbClr val="000000">
                  <a:alpha val="35000"/>
                </a:srgbClr>
              </a:outerShdw>
            </a:effectLst>
            <a:scene3d>
              <a:camera prst="isometricOffAxis2Top">
                <a:rot lat="19390491" lon="18812960" rev="21592509"/>
              </a:camera>
              <a:lightRig rig="chilly" dir="t">
                <a:rot lat="0" lon="0" rev="600000"/>
              </a:lightRig>
            </a:scene3d>
            <a:sp3d extrusionH="666750"/>
          </p:spPr>
          <p:txBody>
            <a:bodyPr anchor="ctr"/>
            <a:lstStyle/>
            <a:p>
              <a:pPr algn="ctr">
                <a:defRPr/>
              </a:pPr>
              <a:endParaRPr lang="zh-CN" altLang="en-US" kern="0">
                <a:solidFill>
                  <a:sysClr val="window" lastClr="FFFFFF"/>
                </a:solidFill>
                <a:latin typeface="+mn-lt"/>
                <a:ea typeface="宋体" panose="02010600030101010101" pitchFamily="2" charset="-122"/>
              </a:endParaRPr>
            </a:p>
          </p:txBody>
        </p:sp>
      </p:grpSp>
      <p:grpSp>
        <p:nvGrpSpPr>
          <p:cNvPr id="90" name="组合 89"/>
          <p:cNvGrpSpPr/>
          <p:nvPr/>
        </p:nvGrpSpPr>
        <p:grpSpPr>
          <a:xfrm>
            <a:off x="6976835" y="4182245"/>
            <a:ext cx="683693" cy="683873"/>
            <a:chOff x="4364237" y="3100162"/>
            <a:chExt cx="404812" cy="404813"/>
          </a:xfrm>
        </p:grpSpPr>
        <p:sp>
          <p:nvSpPr>
            <p:cNvPr id="91" name="Oval 28"/>
            <p:cNvSpPr>
              <a:spLocks noChangeAspect="1"/>
            </p:cNvSpPr>
            <p:nvPr/>
          </p:nvSpPr>
          <p:spPr>
            <a:xfrm>
              <a:off x="4364237" y="3100162"/>
              <a:ext cx="404812" cy="404813"/>
            </a:xfrm>
            <a:prstGeom prst="ellipse">
              <a:avLst/>
            </a:prstGeom>
            <a:solidFill>
              <a:schemeClr val="accent3"/>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id-ID"/>
            </a:p>
          </p:txBody>
        </p:sp>
        <p:sp>
          <p:nvSpPr>
            <p:cNvPr id="92" name="Freeform 21"/>
            <p:cNvSpPr>
              <a:spLocks noChangeAspect="1" noEditPoints="1"/>
            </p:cNvSpPr>
            <p:nvPr/>
          </p:nvSpPr>
          <p:spPr bwMode="auto">
            <a:xfrm>
              <a:off x="4441626" y="3201364"/>
              <a:ext cx="261938" cy="233363"/>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bg1"/>
            </a:solidFill>
            <a:ln>
              <a:noFill/>
            </a:ln>
          </p:spPr>
          <p:txBody>
            <a:bodyPr lIns="68580" tIns="34290" rIns="68580" bIns="34290"/>
            <a:lstStyle/>
            <a:p>
              <a:pPr>
                <a:defRPr/>
              </a:pPr>
              <a:endParaRPr lang="en-US" sz="1500" dirty="0">
                <a:latin typeface="Roboto" pitchFamily="2" charset="0"/>
                <a:ea typeface="Roboto" pitchFamily="2" charset="0"/>
              </a:endParaRPr>
            </a:p>
          </p:txBody>
        </p:sp>
      </p:grpSp>
      <p:grpSp>
        <p:nvGrpSpPr>
          <p:cNvPr id="93" name="组合 92"/>
          <p:cNvGrpSpPr/>
          <p:nvPr/>
        </p:nvGrpSpPr>
        <p:grpSpPr>
          <a:xfrm>
            <a:off x="1078191" y="4962129"/>
            <a:ext cx="2827440" cy="862547"/>
            <a:chOff x="2742928" y="3624793"/>
            <a:chExt cx="2121132" cy="646910"/>
          </a:xfrm>
        </p:grpSpPr>
        <p:sp>
          <p:nvSpPr>
            <p:cNvPr id="94" name="Text Placeholder 2"/>
            <p:cNvSpPr txBox="1"/>
            <p:nvPr/>
          </p:nvSpPr>
          <p:spPr bwMode="auto">
            <a:xfrm>
              <a:off x="3041648" y="3624793"/>
              <a:ext cx="1523692" cy="268421"/>
            </a:xfrm>
            <a:prstGeom prst="rect">
              <a:avLst/>
            </a:prstGeom>
            <a:noFill/>
            <a:ln>
              <a:noFill/>
            </a:ln>
          </p:spPr>
          <p:txBody>
            <a:bodyPr/>
            <a:lstStyle>
              <a:lvl1pPr>
                <a:defRPr>
                  <a:solidFill>
                    <a:schemeClr val="tx1"/>
                  </a:solidFill>
                  <a:latin typeface="Open Sans" panose="020B0606030504020204" pitchFamily="34" charset="0"/>
                  <a:ea typeface="MS PGothic" panose="020B0600070205080204" pitchFamily="34" charset="-128"/>
                </a:defRPr>
              </a:lvl1pPr>
              <a:lvl2pPr marL="742950" indent="-285750">
                <a:defRPr>
                  <a:solidFill>
                    <a:schemeClr val="tx1"/>
                  </a:solidFill>
                  <a:latin typeface="Open Sans" panose="020B0606030504020204" pitchFamily="34" charset="0"/>
                  <a:ea typeface="MS PGothic" panose="020B0600070205080204" pitchFamily="34" charset="-128"/>
                </a:defRPr>
              </a:lvl2pPr>
              <a:lvl3pPr marL="1143000" indent="-228600">
                <a:defRPr>
                  <a:solidFill>
                    <a:schemeClr val="tx1"/>
                  </a:solidFill>
                  <a:latin typeface="Open Sans" panose="020B0606030504020204" pitchFamily="34" charset="0"/>
                  <a:ea typeface="MS PGothic" panose="020B0600070205080204" pitchFamily="34" charset="-128"/>
                </a:defRPr>
              </a:lvl3pPr>
              <a:lvl4pPr marL="1600200" indent="-228600">
                <a:defRPr>
                  <a:solidFill>
                    <a:schemeClr val="tx1"/>
                  </a:solidFill>
                  <a:latin typeface="Open Sans" panose="020B0606030504020204" pitchFamily="34" charset="0"/>
                  <a:ea typeface="MS PGothic" panose="020B0600070205080204" pitchFamily="34" charset="-128"/>
                </a:defRPr>
              </a:lvl4pPr>
              <a:lvl5pPr marL="2057400" indent="-228600">
                <a:defRPr>
                  <a:solidFill>
                    <a:schemeClr val="tx1"/>
                  </a:solidFill>
                  <a:latin typeface="Open Sans" panose="020B0606030504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9pPr>
            </a:lstStyle>
            <a:p>
              <a:pPr algn="ctr">
                <a:buClr>
                  <a:schemeClr val="accent1"/>
                </a:buClr>
                <a:buSzPct val="80000"/>
                <a:buFont typeface="Corbel" panose="020B0503020204020204" pitchFamily="34" charset="0"/>
                <a:buNone/>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添加主题</a:t>
              </a:r>
              <a:endParaRPr lang="en-AU"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5" name="Text Placeholder 2"/>
            <p:cNvSpPr txBox="1"/>
            <p:nvPr/>
          </p:nvSpPr>
          <p:spPr bwMode="auto">
            <a:xfrm>
              <a:off x="2742928" y="3849785"/>
              <a:ext cx="2121132" cy="421918"/>
            </a:xfrm>
            <a:prstGeom prst="rect">
              <a:avLst/>
            </a:prstGeom>
            <a:noFill/>
            <a:ln>
              <a:noFill/>
            </a:ln>
          </p:spPr>
          <p:txBody>
            <a:bodyPr/>
            <a:lstStyle>
              <a:lvl1pPr>
                <a:defRPr>
                  <a:solidFill>
                    <a:schemeClr val="tx1"/>
                  </a:solidFill>
                  <a:latin typeface="Open Sans" panose="020B0606030504020204" pitchFamily="34" charset="0"/>
                  <a:ea typeface="MS PGothic" panose="020B0600070205080204" pitchFamily="34" charset="-128"/>
                </a:defRPr>
              </a:lvl1pPr>
              <a:lvl2pPr marL="742950" indent="-285750">
                <a:defRPr>
                  <a:solidFill>
                    <a:schemeClr val="tx1"/>
                  </a:solidFill>
                  <a:latin typeface="Open Sans" panose="020B0606030504020204" pitchFamily="34" charset="0"/>
                  <a:ea typeface="MS PGothic" panose="020B0600070205080204" pitchFamily="34" charset="-128"/>
                </a:defRPr>
              </a:lvl2pPr>
              <a:lvl3pPr marL="1143000" indent="-228600">
                <a:defRPr>
                  <a:solidFill>
                    <a:schemeClr val="tx1"/>
                  </a:solidFill>
                  <a:latin typeface="Open Sans" panose="020B0606030504020204" pitchFamily="34" charset="0"/>
                  <a:ea typeface="MS PGothic" panose="020B0600070205080204" pitchFamily="34" charset="-128"/>
                </a:defRPr>
              </a:lvl3pPr>
              <a:lvl4pPr marL="1600200" indent="-228600">
                <a:defRPr>
                  <a:solidFill>
                    <a:schemeClr val="tx1"/>
                  </a:solidFill>
                  <a:latin typeface="Open Sans" panose="020B0606030504020204" pitchFamily="34" charset="0"/>
                  <a:ea typeface="MS PGothic" panose="020B0600070205080204" pitchFamily="34" charset="-128"/>
                </a:defRPr>
              </a:lvl4pPr>
              <a:lvl5pPr marL="2057400" indent="-228600">
                <a:defRPr>
                  <a:solidFill>
                    <a:schemeClr val="tx1"/>
                  </a:solidFill>
                  <a:latin typeface="Open Sans" panose="020B0606030504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9pPr>
            </a:lstStyle>
            <a:p>
              <a:pPr algn="ctr">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内容需概括精炼不用多</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余的文字修饰</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96" name="组合 95"/>
          <p:cNvGrpSpPr/>
          <p:nvPr/>
        </p:nvGrpSpPr>
        <p:grpSpPr>
          <a:xfrm>
            <a:off x="3490019" y="4962129"/>
            <a:ext cx="2827440" cy="862547"/>
            <a:chOff x="2742928" y="3624793"/>
            <a:chExt cx="2121132" cy="646910"/>
          </a:xfrm>
        </p:grpSpPr>
        <p:sp>
          <p:nvSpPr>
            <p:cNvPr id="97" name="Text Placeholder 2"/>
            <p:cNvSpPr txBox="1"/>
            <p:nvPr/>
          </p:nvSpPr>
          <p:spPr bwMode="auto">
            <a:xfrm>
              <a:off x="3041648" y="3624793"/>
              <a:ext cx="1523692" cy="268421"/>
            </a:xfrm>
            <a:prstGeom prst="rect">
              <a:avLst/>
            </a:prstGeom>
            <a:noFill/>
            <a:ln>
              <a:noFill/>
            </a:ln>
          </p:spPr>
          <p:txBody>
            <a:bodyPr/>
            <a:lstStyle>
              <a:lvl1pPr>
                <a:defRPr>
                  <a:solidFill>
                    <a:schemeClr val="tx1"/>
                  </a:solidFill>
                  <a:latin typeface="Open Sans" panose="020B0606030504020204" pitchFamily="34" charset="0"/>
                  <a:ea typeface="MS PGothic" panose="020B0600070205080204" pitchFamily="34" charset="-128"/>
                </a:defRPr>
              </a:lvl1pPr>
              <a:lvl2pPr marL="742950" indent="-285750">
                <a:defRPr>
                  <a:solidFill>
                    <a:schemeClr val="tx1"/>
                  </a:solidFill>
                  <a:latin typeface="Open Sans" panose="020B0606030504020204" pitchFamily="34" charset="0"/>
                  <a:ea typeface="MS PGothic" panose="020B0600070205080204" pitchFamily="34" charset="-128"/>
                </a:defRPr>
              </a:lvl2pPr>
              <a:lvl3pPr marL="1143000" indent="-228600">
                <a:defRPr>
                  <a:solidFill>
                    <a:schemeClr val="tx1"/>
                  </a:solidFill>
                  <a:latin typeface="Open Sans" panose="020B0606030504020204" pitchFamily="34" charset="0"/>
                  <a:ea typeface="MS PGothic" panose="020B0600070205080204" pitchFamily="34" charset="-128"/>
                </a:defRPr>
              </a:lvl3pPr>
              <a:lvl4pPr marL="1600200" indent="-228600">
                <a:defRPr>
                  <a:solidFill>
                    <a:schemeClr val="tx1"/>
                  </a:solidFill>
                  <a:latin typeface="Open Sans" panose="020B0606030504020204" pitchFamily="34" charset="0"/>
                  <a:ea typeface="MS PGothic" panose="020B0600070205080204" pitchFamily="34" charset="-128"/>
                </a:defRPr>
              </a:lvl4pPr>
              <a:lvl5pPr marL="2057400" indent="-228600">
                <a:defRPr>
                  <a:solidFill>
                    <a:schemeClr val="tx1"/>
                  </a:solidFill>
                  <a:latin typeface="Open Sans" panose="020B0606030504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9pPr>
            </a:lstStyle>
            <a:p>
              <a:pPr algn="ctr">
                <a:buClr>
                  <a:schemeClr val="accent1"/>
                </a:buClr>
                <a:buSzPct val="80000"/>
                <a:buFont typeface="Corbel" panose="020B0503020204020204" pitchFamily="34" charset="0"/>
                <a:buNone/>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添加主题</a:t>
              </a:r>
              <a:endParaRPr lang="en-AU"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8" name="Text Placeholder 2"/>
            <p:cNvSpPr txBox="1"/>
            <p:nvPr/>
          </p:nvSpPr>
          <p:spPr bwMode="auto">
            <a:xfrm>
              <a:off x="2742928" y="3849785"/>
              <a:ext cx="2121132" cy="421918"/>
            </a:xfrm>
            <a:prstGeom prst="rect">
              <a:avLst/>
            </a:prstGeom>
            <a:noFill/>
            <a:ln>
              <a:noFill/>
            </a:ln>
          </p:spPr>
          <p:txBody>
            <a:bodyPr/>
            <a:lstStyle>
              <a:lvl1pPr>
                <a:defRPr>
                  <a:solidFill>
                    <a:schemeClr val="tx1"/>
                  </a:solidFill>
                  <a:latin typeface="Open Sans" panose="020B0606030504020204" pitchFamily="34" charset="0"/>
                  <a:ea typeface="MS PGothic" panose="020B0600070205080204" pitchFamily="34" charset="-128"/>
                </a:defRPr>
              </a:lvl1pPr>
              <a:lvl2pPr marL="742950" indent="-285750">
                <a:defRPr>
                  <a:solidFill>
                    <a:schemeClr val="tx1"/>
                  </a:solidFill>
                  <a:latin typeface="Open Sans" panose="020B0606030504020204" pitchFamily="34" charset="0"/>
                  <a:ea typeface="MS PGothic" panose="020B0600070205080204" pitchFamily="34" charset="-128"/>
                </a:defRPr>
              </a:lvl2pPr>
              <a:lvl3pPr marL="1143000" indent="-228600">
                <a:defRPr>
                  <a:solidFill>
                    <a:schemeClr val="tx1"/>
                  </a:solidFill>
                  <a:latin typeface="Open Sans" panose="020B0606030504020204" pitchFamily="34" charset="0"/>
                  <a:ea typeface="MS PGothic" panose="020B0600070205080204" pitchFamily="34" charset="-128"/>
                </a:defRPr>
              </a:lvl3pPr>
              <a:lvl4pPr marL="1600200" indent="-228600">
                <a:defRPr>
                  <a:solidFill>
                    <a:schemeClr val="tx1"/>
                  </a:solidFill>
                  <a:latin typeface="Open Sans" panose="020B0606030504020204" pitchFamily="34" charset="0"/>
                  <a:ea typeface="MS PGothic" panose="020B0600070205080204" pitchFamily="34" charset="-128"/>
                </a:defRPr>
              </a:lvl4pPr>
              <a:lvl5pPr marL="2057400" indent="-228600">
                <a:defRPr>
                  <a:solidFill>
                    <a:schemeClr val="tx1"/>
                  </a:solidFill>
                  <a:latin typeface="Open Sans" panose="020B0606030504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9pPr>
            </a:lstStyle>
            <a:p>
              <a:pPr algn="ctr">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内容需概括精炼不用多</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余的文字修饰</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99" name="组合 98"/>
          <p:cNvGrpSpPr/>
          <p:nvPr/>
        </p:nvGrpSpPr>
        <p:grpSpPr>
          <a:xfrm>
            <a:off x="5901847" y="4962129"/>
            <a:ext cx="2827440" cy="862547"/>
            <a:chOff x="2742928" y="3624793"/>
            <a:chExt cx="2121132" cy="646910"/>
          </a:xfrm>
        </p:grpSpPr>
        <p:sp>
          <p:nvSpPr>
            <p:cNvPr id="100" name="Text Placeholder 2"/>
            <p:cNvSpPr txBox="1"/>
            <p:nvPr/>
          </p:nvSpPr>
          <p:spPr bwMode="auto">
            <a:xfrm>
              <a:off x="3041648" y="3624793"/>
              <a:ext cx="1523692" cy="268421"/>
            </a:xfrm>
            <a:prstGeom prst="rect">
              <a:avLst/>
            </a:prstGeom>
            <a:noFill/>
            <a:ln>
              <a:noFill/>
            </a:ln>
          </p:spPr>
          <p:txBody>
            <a:bodyPr/>
            <a:lstStyle>
              <a:lvl1pPr>
                <a:defRPr>
                  <a:solidFill>
                    <a:schemeClr val="tx1"/>
                  </a:solidFill>
                  <a:latin typeface="Open Sans" panose="020B0606030504020204" pitchFamily="34" charset="0"/>
                  <a:ea typeface="MS PGothic" panose="020B0600070205080204" pitchFamily="34" charset="-128"/>
                </a:defRPr>
              </a:lvl1pPr>
              <a:lvl2pPr marL="742950" indent="-285750">
                <a:defRPr>
                  <a:solidFill>
                    <a:schemeClr val="tx1"/>
                  </a:solidFill>
                  <a:latin typeface="Open Sans" panose="020B0606030504020204" pitchFamily="34" charset="0"/>
                  <a:ea typeface="MS PGothic" panose="020B0600070205080204" pitchFamily="34" charset="-128"/>
                </a:defRPr>
              </a:lvl2pPr>
              <a:lvl3pPr marL="1143000" indent="-228600">
                <a:defRPr>
                  <a:solidFill>
                    <a:schemeClr val="tx1"/>
                  </a:solidFill>
                  <a:latin typeface="Open Sans" panose="020B0606030504020204" pitchFamily="34" charset="0"/>
                  <a:ea typeface="MS PGothic" panose="020B0600070205080204" pitchFamily="34" charset="-128"/>
                </a:defRPr>
              </a:lvl3pPr>
              <a:lvl4pPr marL="1600200" indent="-228600">
                <a:defRPr>
                  <a:solidFill>
                    <a:schemeClr val="tx1"/>
                  </a:solidFill>
                  <a:latin typeface="Open Sans" panose="020B0606030504020204" pitchFamily="34" charset="0"/>
                  <a:ea typeface="MS PGothic" panose="020B0600070205080204" pitchFamily="34" charset="-128"/>
                </a:defRPr>
              </a:lvl4pPr>
              <a:lvl5pPr marL="2057400" indent="-228600">
                <a:defRPr>
                  <a:solidFill>
                    <a:schemeClr val="tx1"/>
                  </a:solidFill>
                  <a:latin typeface="Open Sans" panose="020B0606030504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9pPr>
            </a:lstStyle>
            <a:p>
              <a:pPr algn="ctr">
                <a:buClr>
                  <a:schemeClr val="accent1"/>
                </a:buClr>
                <a:buSzPct val="80000"/>
                <a:buFont typeface="Corbel" panose="020B0503020204020204" pitchFamily="34" charset="0"/>
                <a:buNone/>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添加主题</a:t>
              </a:r>
              <a:endParaRPr lang="en-AU"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1" name="Text Placeholder 2"/>
            <p:cNvSpPr txBox="1"/>
            <p:nvPr/>
          </p:nvSpPr>
          <p:spPr bwMode="auto">
            <a:xfrm>
              <a:off x="2742928" y="3849785"/>
              <a:ext cx="2121132" cy="421918"/>
            </a:xfrm>
            <a:prstGeom prst="rect">
              <a:avLst/>
            </a:prstGeom>
            <a:noFill/>
            <a:ln>
              <a:noFill/>
            </a:ln>
          </p:spPr>
          <p:txBody>
            <a:bodyPr/>
            <a:lstStyle>
              <a:lvl1pPr>
                <a:defRPr>
                  <a:solidFill>
                    <a:schemeClr val="tx1"/>
                  </a:solidFill>
                  <a:latin typeface="Open Sans" panose="020B0606030504020204" pitchFamily="34" charset="0"/>
                  <a:ea typeface="MS PGothic" panose="020B0600070205080204" pitchFamily="34" charset="-128"/>
                </a:defRPr>
              </a:lvl1pPr>
              <a:lvl2pPr marL="742950" indent="-285750">
                <a:defRPr>
                  <a:solidFill>
                    <a:schemeClr val="tx1"/>
                  </a:solidFill>
                  <a:latin typeface="Open Sans" panose="020B0606030504020204" pitchFamily="34" charset="0"/>
                  <a:ea typeface="MS PGothic" panose="020B0600070205080204" pitchFamily="34" charset="-128"/>
                </a:defRPr>
              </a:lvl2pPr>
              <a:lvl3pPr marL="1143000" indent="-228600">
                <a:defRPr>
                  <a:solidFill>
                    <a:schemeClr val="tx1"/>
                  </a:solidFill>
                  <a:latin typeface="Open Sans" panose="020B0606030504020204" pitchFamily="34" charset="0"/>
                  <a:ea typeface="MS PGothic" panose="020B0600070205080204" pitchFamily="34" charset="-128"/>
                </a:defRPr>
              </a:lvl3pPr>
              <a:lvl4pPr marL="1600200" indent="-228600">
                <a:defRPr>
                  <a:solidFill>
                    <a:schemeClr val="tx1"/>
                  </a:solidFill>
                  <a:latin typeface="Open Sans" panose="020B0606030504020204" pitchFamily="34" charset="0"/>
                  <a:ea typeface="MS PGothic" panose="020B0600070205080204" pitchFamily="34" charset="-128"/>
                </a:defRPr>
              </a:lvl4pPr>
              <a:lvl5pPr marL="2057400" indent="-228600">
                <a:defRPr>
                  <a:solidFill>
                    <a:schemeClr val="tx1"/>
                  </a:solidFill>
                  <a:latin typeface="Open Sans" panose="020B0606030504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9pPr>
            </a:lstStyle>
            <a:p>
              <a:pPr algn="ctr">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内容需概括精炼不用多</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余的文字修饰</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02" name="组合 101"/>
          <p:cNvGrpSpPr/>
          <p:nvPr/>
        </p:nvGrpSpPr>
        <p:grpSpPr>
          <a:xfrm>
            <a:off x="8313673" y="4962129"/>
            <a:ext cx="2827440" cy="862547"/>
            <a:chOff x="2742928" y="3624793"/>
            <a:chExt cx="2121132" cy="646910"/>
          </a:xfrm>
        </p:grpSpPr>
        <p:sp>
          <p:nvSpPr>
            <p:cNvPr id="103" name="Text Placeholder 2"/>
            <p:cNvSpPr txBox="1"/>
            <p:nvPr/>
          </p:nvSpPr>
          <p:spPr bwMode="auto">
            <a:xfrm>
              <a:off x="3041648" y="3624793"/>
              <a:ext cx="1523692" cy="268421"/>
            </a:xfrm>
            <a:prstGeom prst="rect">
              <a:avLst/>
            </a:prstGeom>
            <a:noFill/>
            <a:ln>
              <a:noFill/>
            </a:ln>
          </p:spPr>
          <p:txBody>
            <a:bodyPr/>
            <a:lstStyle>
              <a:lvl1pPr>
                <a:defRPr>
                  <a:solidFill>
                    <a:schemeClr val="tx1"/>
                  </a:solidFill>
                  <a:latin typeface="Open Sans" panose="020B0606030504020204" pitchFamily="34" charset="0"/>
                  <a:ea typeface="MS PGothic" panose="020B0600070205080204" pitchFamily="34" charset="-128"/>
                </a:defRPr>
              </a:lvl1pPr>
              <a:lvl2pPr marL="742950" indent="-285750">
                <a:defRPr>
                  <a:solidFill>
                    <a:schemeClr val="tx1"/>
                  </a:solidFill>
                  <a:latin typeface="Open Sans" panose="020B0606030504020204" pitchFamily="34" charset="0"/>
                  <a:ea typeface="MS PGothic" panose="020B0600070205080204" pitchFamily="34" charset="-128"/>
                </a:defRPr>
              </a:lvl2pPr>
              <a:lvl3pPr marL="1143000" indent="-228600">
                <a:defRPr>
                  <a:solidFill>
                    <a:schemeClr val="tx1"/>
                  </a:solidFill>
                  <a:latin typeface="Open Sans" panose="020B0606030504020204" pitchFamily="34" charset="0"/>
                  <a:ea typeface="MS PGothic" panose="020B0600070205080204" pitchFamily="34" charset="-128"/>
                </a:defRPr>
              </a:lvl3pPr>
              <a:lvl4pPr marL="1600200" indent="-228600">
                <a:defRPr>
                  <a:solidFill>
                    <a:schemeClr val="tx1"/>
                  </a:solidFill>
                  <a:latin typeface="Open Sans" panose="020B0606030504020204" pitchFamily="34" charset="0"/>
                  <a:ea typeface="MS PGothic" panose="020B0600070205080204" pitchFamily="34" charset="-128"/>
                </a:defRPr>
              </a:lvl4pPr>
              <a:lvl5pPr marL="2057400" indent="-228600">
                <a:defRPr>
                  <a:solidFill>
                    <a:schemeClr val="tx1"/>
                  </a:solidFill>
                  <a:latin typeface="Open Sans" panose="020B0606030504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9pPr>
            </a:lstStyle>
            <a:p>
              <a:pPr algn="ctr">
                <a:buClr>
                  <a:schemeClr val="accent1"/>
                </a:buClr>
                <a:buSzPct val="80000"/>
                <a:buFont typeface="Corbel" panose="020B0503020204020204" pitchFamily="34" charset="0"/>
                <a:buNone/>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添加主题</a:t>
              </a:r>
              <a:endParaRPr lang="en-AU"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 name="Text Placeholder 2"/>
            <p:cNvSpPr txBox="1"/>
            <p:nvPr/>
          </p:nvSpPr>
          <p:spPr bwMode="auto">
            <a:xfrm>
              <a:off x="2742928" y="3849785"/>
              <a:ext cx="2121132" cy="421918"/>
            </a:xfrm>
            <a:prstGeom prst="rect">
              <a:avLst/>
            </a:prstGeom>
            <a:noFill/>
            <a:ln>
              <a:noFill/>
            </a:ln>
          </p:spPr>
          <p:txBody>
            <a:bodyPr/>
            <a:lstStyle>
              <a:lvl1pPr>
                <a:defRPr>
                  <a:solidFill>
                    <a:schemeClr val="tx1"/>
                  </a:solidFill>
                  <a:latin typeface="Open Sans" panose="020B0606030504020204" pitchFamily="34" charset="0"/>
                  <a:ea typeface="MS PGothic" panose="020B0600070205080204" pitchFamily="34" charset="-128"/>
                </a:defRPr>
              </a:lvl1pPr>
              <a:lvl2pPr marL="742950" indent="-285750">
                <a:defRPr>
                  <a:solidFill>
                    <a:schemeClr val="tx1"/>
                  </a:solidFill>
                  <a:latin typeface="Open Sans" panose="020B0606030504020204" pitchFamily="34" charset="0"/>
                  <a:ea typeface="MS PGothic" panose="020B0600070205080204" pitchFamily="34" charset="-128"/>
                </a:defRPr>
              </a:lvl2pPr>
              <a:lvl3pPr marL="1143000" indent="-228600">
                <a:defRPr>
                  <a:solidFill>
                    <a:schemeClr val="tx1"/>
                  </a:solidFill>
                  <a:latin typeface="Open Sans" panose="020B0606030504020204" pitchFamily="34" charset="0"/>
                  <a:ea typeface="MS PGothic" panose="020B0600070205080204" pitchFamily="34" charset="-128"/>
                </a:defRPr>
              </a:lvl3pPr>
              <a:lvl4pPr marL="1600200" indent="-228600">
                <a:defRPr>
                  <a:solidFill>
                    <a:schemeClr val="tx1"/>
                  </a:solidFill>
                  <a:latin typeface="Open Sans" panose="020B0606030504020204" pitchFamily="34" charset="0"/>
                  <a:ea typeface="MS PGothic" panose="020B0600070205080204" pitchFamily="34" charset="-128"/>
                </a:defRPr>
              </a:lvl4pPr>
              <a:lvl5pPr marL="2057400" indent="-228600">
                <a:defRPr>
                  <a:solidFill>
                    <a:schemeClr val="tx1"/>
                  </a:solidFill>
                  <a:latin typeface="Open Sans" panose="020B0606030504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9pPr>
            </a:lstStyle>
            <a:p>
              <a:pPr algn="ctr">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内容需概括精炼不用多</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余的文字修饰</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wipe/>
      </p:transition>
    </mc:Choice>
    <mc:Fallback>
      <p:transition spd="med">
        <p:wip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500"/>
                                            <p:tgtEl>
                                              <p:spTgt spid="62"/>
                                            </p:tgtEl>
                                          </p:cBhvr>
                                        </p:animEffect>
                                      </p:childTnLst>
                                    </p:cTn>
                                  </p:par>
                                </p:childTnLst>
                              </p:cTn>
                            </p:par>
                            <p:par>
                              <p:cTn id="8" fill="hold">
                                <p:stCondLst>
                                  <p:cond delay="500"/>
                                </p:stCondLst>
                                <p:childTnLst>
                                  <p:par>
                                    <p:cTn id="9" presetID="2" presetClass="entr" presetSubtype="1" fill="hold" nodeType="afterEffect" p14:presetBounceEnd="40000">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14:bounceEnd="40000">
                                          <p:cBhvr additive="base">
                                            <p:cTn id="11" dur="500" fill="hold"/>
                                            <p:tgtEl>
                                              <p:spTgt spid="63"/>
                                            </p:tgtEl>
                                            <p:attrNameLst>
                                              <p:attrName>ppt_x</p:attrName>
                                            </p:attrNameLst>
                                          </p:cBhvr>
                                          <p:tavLst>
                                            <p:tav tm="0">
                                              <p:val>
                                                <p:strVal val="#ppt_x"/>
                                              </p:val>
                                            </p:tav>
                                            <p:tav tm="100000">
                                              <p:val>
                                                <p:strVal val="#ppt_x"/>
                                              </p:val>
                                            </p:tav>
                                          </p:tavLst>
                                        </p:anim>
                                        <p:anim calcmode="lin" valueType="num" p14:bounceEnd="40000">
                                          <p:cBhvr additive="base">
                                            <p:cTn id="12" dur="500" fill="hold"/>
                                            <p:tgtEl>
                                              <p:spTgt spid="6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p:cTn id="16" dur="500" fill="hold"/>
                                            <p:tgtEl>
                                              <p:spTgt spid="66"/>
                                            </p:tgtEl>
                                            <p:attrNameLst>
                                              <p:attrName>ppt_w</p:attrName>
                                            </p:attrNameLst>
                                          </p:cBhvr>
                                          <p:tavLst>
                                            <p:tav tm="0">
                                              <p:val>
                                                <p:fltVal val="0"/>
                                              </p:val>
                                            </p:tav>
                                            <p:tav tm="100000">
                                              <p:val>
                                                <p:strVal val="#ppt_w"/>
                                              </p:val>
                                            </p:tav>
                                          </p:tavLst>
                                        </p:anim>
                                        <p:anim calcmode="lin" valueType="num">
                                          <p:cBhvr>
                                            <p:cTn id="17" dur="500" fill="hold"/>
                                            <p:tgtEl>
                                              <p:spTgt spid="66"/>
                                            </p:tgtEl>
                                            <p:attrNameLst>
                                              <p:attrName>ppt_h</p:attrName>
                                            </p:attrNameLst>
                                          </p:cBhvr>
                                          <p:tavLst>
                                            <p:tav tm="0">
                                              <p:val>
                                                <p:fltVal val="0"/>
                                              </p:val>
                                            </p:tav>
                                            <p:tav tm="100000">
                                              <p:val>
                                                <p:strVal val="#ppt_h"/>
                                              </p:val>
                                            </p:tav>
                                          </p:tavLst>
                                        </p:anim>
                                        <p:animEffect transition="in" filter="fade">
                                          <p:cBhvr>
                                            <p:cTn id="18" dur="500"/>
                                            <p:tgtEl>
                                              <p:spTgt spid="66"/>
                                            </p:tgtEl>
                                          </p:cBhvr>
                                        </p:animEffect>
                                      </p:childTnLst>
                                    </p:cTn>
                                  </p:par>
                                  <p:par>
                                    <p:cTn id="19" presetID="12" presetClass="entr" presetSubtype="1" fill="hold" nodeType="withEffect">
                                      <p:stCondLst>
                                        <p:cond delay="0"/>
                                      </p:stCondLst>
                                      <p:childTnLst>
                                        <p:set>
                                          <p:cBhvr>
                                            <p:cTn id="20" dur="1" fill="hold">
                                              <p:stCondLst>
                                                <p:cond delay="0"/>
                                              </p:stCondLst>
                                            </p:cTn>
                                            <p:tgtEl>
                                              <p:spTgt spid="93"/>
                                            </p:tgtEl>
                                            <p:attrNameLst>
                                              <p:attrName>style.visibility</p:attrName>
                                            </p:attrNameLst>
                                          </p:cBhvr>
                                          <p:to>
                                            <p:strVal val="visible"/>
                                          </p:to>
                                        </p:set>
                                        <p:anim calcmode="lin" valueType="num">
                                          <p:cBhvr additive="base">
                                            <p:cTn id="21" dur="400"/>
                                            <p:tgtEl>
                                              <p:spTgt spid="93"/>
                                            </p:tgtEl>
                                            <p:attrNameLst>
                                              <p:attrName>ppt_y</p:attrName>
                                            </p:attrNameLst>
                                          </p:cBhvr>
                                          <p:tavLst>
                                            <p:tav tm="0">
                                              <p:val>
                                                <p:strVal val="#ppt_y-#ppt_h*1.125000"/>
                                              </p:val>
                                            </p:tav>
                                            <p:tav tm="100000">
                                              <p:val>
                                                <p:strVal val="#ppt_y"/>
                                              </p:val>
                                            </p:tav>
                                          </p:tavLst>
                                        </p:anim>
                                        <p:animEffect transition="in" filter="wipe(down)">
                                          <p:cBhvr>
                                            <p:cTn id="22" dur="400"/>
                                            <p:tgtEl>
                                              <p:spTgt spid="93"/>
                                            </p:tgtEl>
                                          </p:cBhvr>
                                        </p:animEffect>
                                      </p:childTnLst>
                                    </p:cTn>
                                  </p:par>
                                </p:childTnLst>
                              </p:cTn>
                            </p:par>
                            <p:par>
                              <p:cTn id="23" fill="hold">
                                <p:stCondLst>
                                  <p:cond delay="1500"/>
                                </p:stCondLst>
                                <p:childTnLst>
                                  <p:par>
                                    <p:cTn id="24" presetID="2" presetClass="entr" presetSubtype="1" fill="hold" nodeType="afterEffect" p14:presetBounceEnd="40000">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14:bounceEnd="40000">
                                          <p:cBhvr additive="base">
                                            <p:cTn id="26" dur="500" fill="hold"/>
                                            <p:tgtEl>
                                              <p:spTgt spid="71"/>
                                            </p:tgtEl>
                                            <p:attrNameLst>
                                              <p:attrName>ppt_x</p:attrName>
                                            </p:attrNameLst>
                                          </p:cBhvr>
                                          <p:tavLst>
                                            <p:tav tm="0">
                                              <p:val>
                                                <p:strVal val="#ppt_x"/>
                                              </p:val>
                                            </p:tav>
                                            <p:tav tm="100000">
                                              <p:val>
                                                <p:strVal val="#ppt_x"/>
                                              </p:val>
                                            </p:tav>
                                          </p:tavLst>
                                        </p:anim>
                                        <p:anim calcmode="lin" valueType="num" p14:bounceEnd="40000">
                                          <p:cBhvr additive="base">
                                            <p:cTn id="27" dur="500" fill="hold"/>
                                            <p:tgtEl>
                                              <p:spTgt spid="71"/>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p:cTn id="31" dur="500" fill="hold"/>
                                            <p:tgtEl>
                                              <p:spTgt spid="75"/>
                                            </p:tgtEl>
                                            <p:attrNameLst>
                                              <p:attrName>ppt_w</p:attrName>
                                            </p:attrNameLst>
                                          </p:cBhvr>
                                          <p:tavLst>
                                            <p:tav tm="0">
                                              <p:val>
                                                <p:fltVal val="0"/>
                                              </p:val>
                                            </p:tav>
                                            <p:tav tm="100000">
                                              <p:val>
                                                <p:strVal val="#ppt_w"/>
                                              </p:val>
                                            </p:tav>
                                          </p:tavLst>
                                        </p:anim>
                                        <p:anim calcmode="lin" valueType="num">
                                          <p:cBhvr>
                                            <p:cTn id="32" dur="500" fill="hold"/>
                                            <p:tgtEl>
                                              <p:spTgt spid="75"/>
                                            </p:tgtEl>
                                            <p:attrNameLst>
                                              <p:attrName>ppt_h</p:attrName>
                                            </p:attrNameLst>
                                          </p:cBhvr>
                                          <p:tavLst>
                                            <p:tav tm="0">
                                              <p:val>
                                                <p:fltVal val="0"/>
                                              </p:val>
                                            </p:tav>
                                            <p:tav tm="100000">
                                              <p:val>
                                                <p:strVal val="#ppt_h"/>
                                              </p:val>
                                            </p:tav>
                                          </p:tavLst>
                                        </p:anim>
                                        <p:animEffect transition="in" filter="fade">
                                          <p:cBhvr>
                                            <p:cTn id="33" dur="500"/>
                                            <p:tgtEl>
                                              <p:spTgt spid="75"/>
                                            </p:tgtEl>
                                          </p:cBhvr>
                                        </p:animEffect>
                                      </p:childTnLst>
                                    </p:cTn>
                                  </p:par>
                                  <p:par>
                                    <p:cTn id="34" presetID="12" presetClass="entr" presetSubtype="1" fill="hold" nodeType="with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400"/>
                                            <p:tgtEl>
                                              <p:spTgt spid="96"/>
                                            </p:tgtEl>
                                            <p:attrNameLst>
                                              <p:attrName>ppt_y</p:attrName>
                                            </p:attrNameLst>
                                          </p:cBhvr>
                                          <p:tavLst>
                                            <p:tav tm="0">
                                              <p:val>
                                                <p:strVal val="#ppt_y-#ppt_h*1.125000"/>
                                              </p:val>
                                            </p:tav>
                                            <p:tav tm="100000">
                                              <p:val>
                                                <p:strVal val="#ppt_y"/>
                                              </p:val>
                                            </p:tav>
                                          </p:tavLst>
                                        </p:anim>
                                        <p:animEffect transition="in" filter="wipe(down)">
                                          <p:cBhvr>
                                            <p:cTn id="37" dur="400"/>
                                            <p:tgtEl>
                                              <p:spTgt spid="96"/>
                                            </p:tgtEl>
                                          </p:cBhvr>
                                        </p:animEffect>
                                      </p:childTnLst>
                                    </p:cTn>
                                  </p:par>
                                </p:childTnLst>
                              </p:cTn>
                            </p:par>
                            <p:par>
                              <p:cTn id="38" fill="hold">
                                <p:stCondLst>
                                  <p:cond delay="2500"/>
                                </p:stCondLst>
                                <p:childTnLst>
                                  <p:par>
                                    <p:cTn id="39" presetID="2" presetClass="entr" presetSubtype="1" fill="hold" nodeType="afterEffect" p14:presetBounceEnd="40000">
                                      <p:stCondLst>
                                        <p:cond delay="0"/>
                                      </p:stCondLst>
                                      <p:childTnLst>
                                        <p:set>
                                          <p:cBhvr>
                                            <p:cTn id="40" dur="1" fill="hold">
                                              <p:stCondLst>
                                                <p:cond delay="0"/>
                                              </p:stCondLst>
                                            </p:cTn>
                                            <p:tgtEl>
                                              <p:spTgt spid="87"/>
                                            </p:tgtEl>
                                            <p:attrNameLst>
                                              <p:attrName>style.visibility</p:attrName>
                                            </p:attrNameLst>
                                          </p:cBhvr>
                                          <p:to>
                                            <p:strVal val="visible"/>
                                          </p:to>
                                        </p:set>
                                        <p:anim calcmode="lin" valueType="num" p14:bounceEnd="40000">
                                          <p:cBhvr additive="base">
                                            <p:cTn id="41" dur="500" fill="hold"/>
                                            <p:tgtEl>
                                              <p:spTgt spid="87"/>
                                            </p:tgtEl>
                                            <p:attrNameLst>
                                              <p:attrName>ppt_x</p:attrName>
                                            </p:attrNameLst>
                                          </p:cBhvr>
                                          <p:tavLst>
                                            <p:tav tm="0">
                                              <p:val>
                                                <p:strVal val="#ppt_x"/>
                                              </p:val>
                                            </p:tav>
                                            <p:tav tm="100000">
                                              <p:val>
                                                <p:strVal val="#ppt_x"/>
                                              </p:val>
                                            </p:tav>
                                          </p:tavLst>
                                        </p:anim>
                                        <p:anim calcmode="lin" valueType="num" p14:bounceEnd="40000">
                                          <p:cBhvr additive="base">
                                            <p:cTn id="42" dur="500" fill="hold"/>
                                            <p:tgtEl>
                                              <p:spTgt spid="87"/>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16" fill="hold" nodeType="afterEffect">
                                      <p:stCondLst>
                                        <p:cond delay="0"/>
                                      </p:stCondLst>
                                      <p:childTnLst>
                                        <p:set>
                                          <p:cBhvr>
                                            <p:cTn id="45" dur="1" fill="hold">
                                              <p:stCondLst>
                                                <p:cond delay="0"/>
                                              </p:stCondLst>
                                            </p:cTn>
                                            <p:tgtEl>
                                              <p:spTgt spid="90"/>
                                            </p:tgtEl>
                                            <p:attrNameLst>
                                              <p:attrName>style.visibility</p:attrName>
                                            </p:attrNameLst>
                                          </p:cBhvr>
                                          <p:to>
                                            <p:strVal val="visible"/>
                                          </p:to>
                                        </p:set>
                                        <p:anim calcmode="lin" valueType="num">
                                          <p:cBhvr>
                                            <p:cTn id="46" dur="500" fill="hold"/>
                                            <p:tgtEl>
                                              <p:spTgt spid="90"/>
                                            </p:tgtEl>
                                            <p:attrNameLst>
                                              <p:attrName>ppt_w</p:attrName>
                                            </p:attrNameLst>
                                          </p:cBhvr>
                                          <p:tavLst>
                                            <p:tav tm="0">
                                              <p:val>
                                                <p:fltVal val="0"/>
                                              </p:val>
                                            </p:tav>
                                            <p:tav tm="100000">
                                              <p:val>
                                                <p:strVal val="#ppt_w"/>
                                              </p:val>
                                            </p:tav>
                                          </p:tavLst>
                                        </p:anim>
                                        <p:anim calcmode="lin" valueType="num">
                                          <p:cBhvr>
                                            <p:cTn id="47" dur="500" fill="hold"/>
                                            <p:tgtEl>
                                              <p:spTgt spid="90"/>
                                            </p:tgtEl>
                                            <p:attrNameLst>
                                              <p:attrName>ppt_h</p:attrName>
                                            </p:attrNameLst>
                                          </p:cBhvr>
                                          <p:tavLst>
                                            <p:tav tm="0">
                                              <p:val>
                                                <p:fltVal val="0"/>
                                              </p:val>
                                            </p:tav>
                                            <p:tav tm="100000">
                                              <p:val>
                                                <p:strVal val="#ppt_h"/>
                                              </p:val>
                                            </p:tav>
                                          </p:tavLst>
                                        </p:anim>
                                        <p:animEffect transition="in" filter="fade">
                                          <p:cBhvr>
                                            <p:cTn id="48" dur="500"/>
                                            <p:tgtEl>
                                              <p:spTgt spid="90"/>
                                            </p:tgtEl>
                                          </p:cBhvr>
                                        </p:animEffect>
                                      </p:childTnLst>
                                    </p:cTn>
                                  </p:par>
                                  <p:par>
                                    <p:cTn id="49" presetID="12" presetClass="entr" presetSubtype="1" fill="hold" nodeType="withEffect">
                                      <p:stCondLst>
                                        <p:cond delay="0"/>
                                      </p:stCondLst>
                                      <p:childTnLst>
                                        <p:set>
                                          <p:cBhvr>
                                            <p:cTn id="50" dur="1" fill="hold">
                                              <p:stCondLst>
                                                <p:cond delay="0"/>
                                              </p:stCondLst>
                                            </p:cTn>
                                            <p:tgtEl>
                                              <p:spTgt spid="99"/>
                                            </p:tgtEl>
                                            <p:attrNameLst>
                                              <p:attrName>style.visibility</p:attrName>
                                            </p:attrNameLst>
                                          </p:cBhvr>
                                          <p:to>
                                            <p:strVal val="visible"/>
                                          </p:to>
                                        </p:set>
                                        <p:anim calcmode="lin" valueType="num">
                                          <p:cBhvr additive="base">
                                            <p:cTn id="51" dur="400"/>
                                            <p:tgtEl>
                                              <p:spTgt spid="99"/>
                                            </p:tgtEl>
                                            <p:attrNameLst>
                                              <p:attrName>ppt_y</p:attrName>
                                            </p:attrNameLst>
                                          </p:cBhvr>
                                          <p:tavLst>
                                            <p:tav tm="0">
                                              <p:val>
                                                <p:strVal val="#ppt_y-#ppt_h*1.125000"/>
                                              </p:val>
                                            </p:tav>
                                            <p:tav tm="100000">
                                              <p:val>
                                                <p:strVal val="#ppt_y"/>
                                              </p:val>
                                            </p:tav>
                                          </p:tavLst>
                                        </p:anim>
                                        <p:animEffect transition="in" filter="wipe(down)">
                                          <p:cBhvr>
                                            <p:cTn id="52" dur="400"/>
                                            <p:tgtEl>
                                              <p:spTgt spid="99"/>
                                            </p:tgtEl>
                                          </p:cBhvr>
                                        </p:animEffect>
                                      </p:childTnLst>
                                    </p:cTn>
                                  </p:par>
                                </p:childTnLst>
                              </p:cTn>
                            </p:par>
                            <p:par>
                              <p:cTn id="53" fill="hold">
                                <p:stCondLst>
                                  <p:cond delay="3500"/>
                                </p:stCondLst>
                                <p:childTnLst>
                                  <p:par>
                                    <p:cTn id="54" presetID="2" presetClass="entr" presetSubtype="1" fill="hold" nodeType="afterEffect" p14:presetBounceEnd="40000">
                                      <p:stCondLst>
                                        <p:cond delay="0"/>
                                      </p:stCondLst>
                                      <p:childTnLst>
                                        <p:set>
                                          <p:cBhvr>
                                            <p:cTn id="55" dur="1" fill="hold">
                                              <p:stCondLst>
                                                <p:cond delay="0"/>
                                              </p:stCondLst>
                                            </p:cTn>
                                            <p:tgtEl>
                                              <p:spTgt spid="81"/>
                                            </p:tgtEl>
                                            <p:attrNameLst>
                                              <p:attrName>style.visibility</p:attrName>
                                            </p:attrNameLst>
                                          </p:cBhvr>
                                          <p:to>
                                            <p:strVal val="visible"/>
                                          </p:to>
                                        </p:set>
                                        <p:anim calcmode="lin" valueType="num" p14:bounceEnd="40000">
                                          <p:cBhvr additive="base">
                                            <p:cTn id="56" dur="500" fill="hold"/>
                                            <p:tgtEl>
                                              <p:spTgt spid="81"/>
                                            </p:tgtEl>
                                            <p:attrNameLst>
                                              <p:attrName>ppt_x</p:attrName>
                                            </p:attrNameLst>
                                          </p:cBhvr>
                                          <p:tavLst>
                                            <p:tav tm="0">
                                              <p:val>
                                                <p:strVal val="#ppt_x"/>
                                              </p:val>
                                            </p:tav>
                                            <p:tav tm="100000">
                                              <p:val>
                                                <p:strVal val="#ppt_x"/>
                                              </p:val>
                                            </p:tav>
                                          </p:tavLst>
                                        </p:anim>
                                        <p:anim calcmode="lin" valueType="num" p14:bounceEnd="40000">
                                          <p:cBhvr additive="base">
                                            <p:cTn id="57" dur="500" fill="hold"/>
                                            <p:tgtEl>
                                              <p:spTgt spid="81"/>
                                            </p:tgtEl>
                                            <p:attrNameLst>
                                              <p:attrName>ppt_y</p:attrName>
                                            </p:attrNameLst>
                                          </p:cBhvr>
                                          <p:tavLst>
                                            <p:tav tm="0">
                                              <p:val>
                                                <p:strVal val="0-#ppt_h/2"/>
                                              </p:val>
                                            </p:tav>
                                            <p:tav tm="100000">
                                              <p:val>
                                                <p:strVal val="#ppt_y"/>
                                              </p:val>
                                            </p:tav>
                                          </p:tavLst>
                                        </p:anim>
                                      </p:childTnLst>
                                    </p:cTn>
                                  </p:par>
                                </p:childTnLst>
                              </p:cTn>
                            </p:par>
                            <p:par>
                              <p:cTn id="58" fill="hold">
                                <p:stCondLst>
                                  <p:cond delay="4000"/>
                                </p:stCondLst>
                                <p:childTnLst>
                                  <p:par>
                                    <p:cTn id="59" presetID="53" presetClass="entr" presetSubtype="16" fill="hold"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p:cTn id="61" dur="500" fill="hold"/>
                                            <p:tgtEl>
                                              <p:spTgt spid="84"/>
                                            </p:tgtEl>
                                            <p:attrNameLst>
                                              <p:attrName>ppt_w</p:attrName>
                                            </p:attrNameLst>
                                          </p:cBhvr>
                                          <p:tavLst>
                                            <p:tav tm="0">
                                              <p:val>
                                                <p:fltVal val="0"/>
                                              </p:val>
                                            </p:tav>
                                            <p:tav tm="100000">
                                              <p:val>
                                                <p:strVal val="#ppt_w"/>
                                              </p:val>
                                            </p:tav>
                                          </p:tavLst>
                                        </p:anim>
                                        <p:anim calcmode="lin" valueType="num">
                                          <p:cBhvr>
                                            <p:cTn id="62" dur="500" fill="hold"/>
                                            <p:tgtEl>
                                              <p:spTgt spid="84"/>
                                            </p:tgtEl>
                                            <p:attrNameLst>
                                              <p:attrName>ppt_h</p:attrName>
                                            </p:attrNameLst>
                                          </p:cBhvr>
                                          <p:tavLst>
                                            <p:tav tm="0">
                                              <p:val>
                                                <p:fltVal val="0"/>
                                              </p:val>
                                            </p:tav>
                                            <p:tav tm="100000">
                                              <p:val>
                                                <p:strVal val="#ppt_h"/>
                                              </p:val>
                                            </p:tav>
                                          </p:tavLst>
                                        </p:anim>
                                        <p:animEffect transition="in" filter="fade">
                                          <p:cBhvr>
                                            <p:cTn id="63" dur="500"/>
                                            <p:tgtEl>
                                              <p:spTgt spid="84"/>
                                            </p:tgtEl>
                                          </p:cBhvr>
                                        </p:animEffect>
                                      </p:childTnLst>
                                    </p:cTn>
                                  </p:par>
                                  <p:par>
                                    <p:cTn id="64" presetID="12" presetClass="entr" presetSubtype="1" fill="hold"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additive="base">
                                            <p:cTn id="66" dur="400"/>
                                            <p:tgtEl>
                                              <p:spTgt spid="102"/>
                                            </p:tgtEl>
                                            <p:attrNameLst>
                                              <p:attrName>ppt_y</p:attrName>
                                            </p:attrNameLst>
                                          </p:cBhvr>
                                          <p:tavLst>
                                            <p:tav tm="0">
                                              <p:val>
                                                <p:strVal val="#ppt_y-#ppt_h*1.125000"/>
                                              </p:val>
                                            </p:tav>
                                            <p:tav tm="100000">
                                              <p:val>
                                                <p:strVal val="#ppt_y"/>
                                              </p:val>
                                            </p:tav>
                                          </p:tavLst>
                                        </p:anim>
                                        <p:animEffect transition="in" filter="wipe(down)">
                                          <p:cBhvr>
                                            <p:cTn id="67" dur="4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500"/>
                                            <p:tgtEl>
                                              <p:spTgt spid="62"/>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cBhvr additive="base">
                                            <p:cTn id="11" dur="500" fill="hold"/>
                                            <p:tgtEl>
                                              <p:spTgt spid="63"/>
                                            </p:tgtEl>
                                            <p:attrNameLst>
                                              <p:attrName>ppt_x</p:attrName>
                                            </p:attrNameLst>
                                          </p:cBhvr>
                                          <p:tavLst>
                                            <p:tav tm="0">
                                              <p:val>
                                                <p:strVal val="#ppt_x"/>
                                              </p:val>
                                            </p:tav>
                                            <p:tav tm="100000">
                                              <p:val>
                                                <p:strVal val="#ppt_x"/>
                                              </p:val>
                                            </p:tav>
                                          </p:tavLst>
                                        </p:anim>
                                        <p:anim calcmode="lin" valueType="num">
                                          <p:cBhvr additive="base">
                                            <p:cTn id="12" dur="500" fill="hold"/>
                                            <p:tgtEl>
                                              <p:spTgt spid="6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p:cTn id="16" dur="500" fill="hold"/>
                                            <p:tgtEl>
                                              <p:spTgt spid="66"/>
                                            </p:tgtEl>
                                            <p:attrNameLst>
                                              <p:attrName>ppt_w</p:attrName>
                                            </p:attrNameLst>
                                          </p:cBhvr>
                                          <p:tavLst>
                                            <p:tav tm="0">
                                              <p:val>
                                                <p:fltVal val="0"/>
                                              </p:val>
                                            </p:tav>
                                            <p:tav tm="100000">
                                              <p:val>
                                                <p:strVal val="#ppt_w"/>
                                              </p:val>
                                            </p:tav>
                                          </p:tavLst>
                                        </p:anim>
                                        <p:anim calcmode="lin" valueType="num">
                                          <p:cBhvr>
                                            <p:cTn id="17" dur="500" fill="hold"/>
                                            <p:tgtEl>
                                              <p:spTgt spid="66"/>
                                            </p:tgtEl>
                                            <p:attrNameLst>
                                              <p:attrName>ppt_h</p:attrName>
                                            </p:attrNameLst>
                                          </p:cBhvr>
                                          <p:tavLst>
                                            <p:tav tm="0">
                                              <p:val>
                                                <p:fltVal val="0"/>
                                              </p:val>
                                            </p:tav>
                                            <p:tav tm="100000">
                                              <p:val>
                                                <p:strVal val="#ppt_h"/>
                                              </p:val>
                                            </p:tav>
                                          </p:tavLst>
                                        </p:anim>
                                        <p:animEffect transition="in" filter="fade">
                                          <p:cBhvr>
                                            <p:cTn id="18" dur="500"/>
                                            <p:tgtEl>
                                              <p:spTgt spid="66"/>
                                            </p:tgtEl>
                                          </p:cBhvr>
                                        </p:animEffect>
                                      </p:childTnLst>
                                    </p:cTn>
                                  </p:par>
                                  <p:par>
                                    <p:cTn id="19" presetID="12" presetClass="entr" presetSubtype="1" fill="hold" nodeType="withEffect">
                                      <p:stCondLst>
                                        <p:cond delay="0"/>
                                      </p:stCondLst>
                                      <p:childTnLst>
                                        <p:set>
                                          <p:cBhvr>
                                            <p:cTn id="20" dur="1" fill="hold">
                                              <p:stCondLst>
                                                <p:cond delay="0"/>
                                              </p:stCondLst>
                                            </p:cTn>
                                            <p:tgtEl>
                                              <p:spTgt spid="93"/>
                                            </p:tgtEl>
                                            <p:attrNameLst>
                                              <p:attrName>style.visibility</p:attrName>
                                            </p:attrNameLst>
                                          </p:cBhvr>
                                          <p:to>
                                            <p:strVal val="visible"/>
                                          </p:to>
                                        </p:set>
                                        <p:anim calcmode="lin" valueType="num">
                                          <p:cBhvr additive="base">
                                            <p:cTn id="21" dur="400"/>
                                            <p:tgtEl>
                                              <p:spTgt spid="93"/>
                                            </p:tgtEl>
                                            <p:attrNameLst>
                                              <p:attrName>ppt_y</p:attrName>
                                            </p:attrNameLst>
                                          </p:cBhvr>
                                          <p:tavLst>
                                            <p:tav tm="0">
                                              <p:val>
                                                <p:strVal val="#ppt_y-#ppt_h*1.125000"/>
                                              </p:val>
                                            </p:tav>
                                            <p:tav tm="100000">
                                              <p:val>
                                                <p:strVal val="#ppt_y"/>
                                              </p:val>
                                            </p:tav>
                                          </p:tavLst>
                                        </p:anim>
                                        <p:animEffect transition="in" filter="wipe(down)">
                                          <p:cBhvr>
                                            <p:cTn id="22" dur="400"/>
                                            <p:tgtEl>
                                              <p:spTgt spid="93"/>
                                            </p:tgtEl>
                                          </p:cBhvr>
                                        </p:animEffect>
                                      </p:childTnLst>
                                    </p:cTn>
                                  </p:par>
                                </p:childTnLst>
                              </p:cTn>
                            </p:par>
                            <p:par>
                              <p:cTn id="23" fill="hold">
                                <p:stCondLst>
                                  <p:cond delay="1500"/>
                                </p:stCondLst>
                                <p:childTnLst>
                                  <p:par>
                                    <p:cTn id="24" presetID="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additive="base">
                                            <p:cTn id="26" dur="500" fill="hold"/>
                                            <p:tgtEl>
                                              <p:spTgt spid="71"/>
                                            </p:tgtEl>
                                            <p:attrNameLst>
                                              <p:attrName>ppt_x</p:attrName>
                                            </p:attrNameLst>
                                          </p:cBhvr>
                                          <p:tavLst>
                                            <p:tav tm="0">
                                              <p:val>
                                                <p:strVal val="#ppt_x"/>
                                              </p:val>
                                            </p:tav>
                                            <p:tav tm="100000">
                                              <p:val>
                                                <p:strVal val="#ppt_x"/>
                                              </p:val>
                                            </p:tav>
                                          </p:tavLst>
                                        </p:anim>
                                        <p:anim calcmode="lin" valueType="num">
                                          <p:cBhvr additive="base">
                                            <p:cTn id="27" dur="500" fill="hold"/>
                                            <p:tgtEl>
                                              <p:spTgt spid="71"/>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p:cTn id="31" dur="500" fill="hold"/>
                                            <p:tgtEl>
                                              <p:spTgt spid="75"/>
                                            </p:tgtEl>
                                            <p:attrNameLst>
                                              <p:attrName>ppt_w</p:attrName>
                                            </p:attrNameLst>
                                          </p:cBhvr>
                                          <p:tavLst>
                                            <p:tav tm="0">
                                              <p:val>
                                                <p:fltVal val="0"/>
                                              </p:val>
                                            </p:tav>
                                            <p:tav tm="100000">
                                              <p:val>
                                                <p:strVal val="#ppt_w"/>
                                              </p:val>
                                            </p:tav>
                                          </p:tavLst>
                                        </p:anim>
                                        <p:anim calcmode="lin" valueType="num">
                                          <p:cBhvr>
                                            <p:cTn id="32" dur="500" fill="hold"/>
                                            <p:tgtEl>
                                              <p:spTgt spid="75"/>
                                            </p:tgtEl>
                                            <p:attrNameLst>
                                              <p:attrName>ppt_h</p:attrName>
                                            </p:attrNameLst>
                                          </p:cBhvr>
                                          <p:tavLst>
                                            <p:tav tm="0">
                                              <p:val>
                                                <p:fltVal val="0"/>
                                              </p:val>
                                            </p:tav>
                                            <p:tav tm="100000">
                                              <p:val>
                                                <p:strVal val="#ppt_h"/>
                                              </p:val>
                                            </p:tav>
                                          </p:tavLst>
                                        </p:anim>
                                        <p:animEffect transition="in" filter="fade">
                                          <p:cBhvr>
                                            <p:cTn id="33" dur="500"/>
                                            <p:tgtEl>
                                              <p:spTgt spid="75"/>
                                            </p:tgtEl>
                                          </p:cBhvr>
                                        </p:animEffect>
                                      </p:childTnLst>
                                    </p:cTn>
                                  </p:par>
                                  <p:par>
                                    <p:cTn id="34" presetID="12" presetClass="entr" presetSubtype="1" fill="hold" nodeType="with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400"/>
                                            <p:tgtEl>
                                              <p:spTgt spid="96"/>
                                            </p:tgtEl>
                                            <p:attrNameLst>
                                              <p:attrName>ppt_y</p:attrName>
                                            </p:attrNameLst>
                                          </p:cBhvr>
                                          <p:tavLst>
                                            <p:tav tm="0">
                                              <p:val>
                                                <p:strVal val="#ppt_y-#ppt_h*1.125000"/>
                                              </p:val>
                                            </p:tav>
                                            <p:tav tm="100000">
                                              <p:val>
                                                <p:strVal val="#ppt_y"/>
                                              </p:val>
                                            </p:tav>
                                          </p:tavLst>
                                        </p:anim>
                                        <p:animEffect transition="in" filter="wipe(down)">
                                          <p:cBhvr>
                                            <p:cTn id="37" dur="400"/>
                                            <p:tgtEl>
                                              <p:spTgt spid="96"/>
                                            </p:tgtEl>
                                          </p:cBhvr>
                                        </p:animEffect>
                                      </p:childTnLst>
                                    </p:cTn>
                                  </p:par>
                                </p:childTnLst>
                              </p:cTn>
                            </p:par>
                            <p:par>
                              <p:cTn id="38" fill="hold">
                                <p:stCondLst>
                                  <p:cond delay="2500"/>
                                </p:stCondLst>
                                <p:childTnLst>
                                  <p:par>
                                    <p:cTn id="39" presetID="2" presetClass="entr" presetSubtype="1" fill="hold" nodeType="afterEffect">
                                      <p:stCondLst>
                                        <p:cond delay="0"/>
                                      </p:stCondLst>
                                      <p:childTnLst>
                                        <p:set>
                                          <p:cBhvr>
                                            <p:cTn id="40" dur="1" fill="hold">
                                              <p:stCondLst>
                                                <p:cond delay="0"/>
                                              </p:stCondLst>
                                            </p:cTn>
                                            <p:tgtEl>
                                              <p:spTgt spid="87"/>
                                            </p:tgtEl>
                                            <p:attrNameLst>
                                              <p:attrName>style.visibility</p:attrName>
                                            </p:attrNameLst>
                                          </p:cBhvr>
                                          <p:to>
                                            <p:strVal val="visible"/>
                                          </p:to>
                                        </p:set>
                                        <p:anim calcmode="lin" valueType="num">
                                          <p:cBhvr additive="base">
                                            <p:cTn id="41" dur="500" fill="hold"/>
                                            <p:tgtEl>
                                              <p:spTgt spid="87"/>
                                            </p:tgtEl>
                                            <p:attrNameLst>
                                              <p:attrName>ppt_x</p:attrName>
                                            </p:attrNameLst>
                                          </p:cBhvr>
                                          <p:tavLst>
                                            <p:tav tm="0">
                                              <p:val>
                                                <p:strVal val="#ppt_x"/>
                                              </p:val>
                                            </p:tav>
                                            <p:tav tm="100000">
                                              <p:val>
                                                <p:strVal val="#ppt_x"/>
                                              </p:val>
                                            </p:tav>
                                          </p:tavLst>
                                        </p:anim>
                                        <p:anim calcmode="lin" valueType="num">
                                          <p:cBhvr additive="base">
                                            <p:cTn id="42" dur="500" fill="hold"/>
                                            <p:tgtEl>
                                              <p:spTgt spid="87"/>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16" fill="hold" nodeType="afterEffect">
                                      <p:stCondLst>
                                        <p:cond delay="0"/>
                                      </p:stCondLst>
                                      <p:childTnLst>
                                        <p:set>
                                          <p:cBhvr>
                                            <p:cTn id="45" dur="1" fill="hold">
                                              <p:stCondLst>
                                                <p:cond delay="0"/>
                                              </p:stCondLst>
                                            </p:cTn>
                                            <p:tgtEl>
                                              <p:spTgt spid="90"/>
                                            </p:tgtEl>
                                            <p:attrNameLst>
                                              <p:attrName>style.visibility</p:attrName>
                                            </p:attrNameLst>
                                          </p:cBhvr>
                                          <p:to>
                                            <p:strVal val="visible"/>
                                          </p:to>
                                        </p:set>
                                        <p:anim calcmode="lin" valueType="num">
                                          <p:cBhvr>
                                            <p:cTn id="46" dur="500" fill="hold"/>
                                            <p:tgtEl>
                                              <p:spTgt spid="90"/>
                                            </p:tgtEl>
                                            <p:attrNameLst>
                                              <p:attrName>ppt_w</p:attrName>
                                            </p:attrNameLst>
                                          </p:cBhvr>
                                          <p:tavLst>
                                            <p:tav tm="0">
                                              <p:val>
                                                <p:fltVal val="0"/>
                                              </p:val>
                                            </p:tav>
                                            <p:tav tm="100000">
                                              <p:val>
                                                <p:strVal val="#ppt_w"/>
                                              </p:val>
                                            </p:tav>
                                          </p:tavLst>
                                        </p:anim>
                                        <p:anim calcmode="lin" valueType="num">
                                          <p:cBhvr>
                                            <p:cTn id="47" dur="500" fill="hold"/>
                                            <p:tgtEl>
                                              <p:spTgt spid="90"/>
                                            </p:tgtEl>
                                            <p:attrNameLst>
                                              <p:attrName>ppt_h</p:attrName>
                                            </p:attrNameLst>
                                          </p:cBhvr>
                                          <p:tavLst>
                                            <p:tav tm="0">
                                              <p:val>
                                                <p:fltVal val="0"/>
                                              </p:val>
                                            </p:tav>
                                            <p:tav tm="100000">
                                              <p:val>
                                                <p:strVal val="#ppt_h"/>
                                              </p:val>
                                            </p:tav>
                                          </p:tavLst>
                                        </p:anim>
                                        <p:animEffect transition="in" filter="fade">
                                          <p:cBhvr>
                                            <p:cTn id="48" dur="500"/>
                                            <p:tgtEl>
                                              <p:spTgt spid="90"/>
                                            </p:tgtEl>
                                          </p:cBhvr>
                                        </p:animEffect>
                                      </p:childTnLst>
                                    </p:cTn>
                                  </p:par>
                                  <p:par>
                                    <p:cTn id="49" presetID="12" presetClass="entr" presetSubtype="1" fill="hold" nodeType="withEffect">
                                      <p:stCondLst>
                                        <p:cond delay="0"/>
                                      </p:stCondLst>
                                      <p:childTnLst>
                                        <p:set>
                                          <p:cBhvr>
                                            <p:cTn id="50" dur="1" fill="hold">
                                              <p:stCondLst>
                                                <p:cond delay="0"/>
                                              </p:stCondLst>
                                            </p:cTn>
                                            <p:tgtEl>
                                              <p:spTgt spid="99"/>
                                            </p:tgtEl>
                                            <p:attrNameLst>
                                              <p:attrName>style.visibility</p:attrName>
                                            </p:attrNameLst>
                                          </p:cBhvr>
                                          <p:to>
                                            <p:strVal val="visible"/>
                                          </p:to>
                                        </p:set>
                                        <p:anim calcmode="lin" valueType="num">
                                          <p:cBhvr additive="base">
                                            <p:cTn id="51" dur="400"/>
                                            <p:tgtEl>
                                              <p:spTgt spid="99"/>
                                            </p:tgtEl>
                                            <p:attrNameLst>
                                              <p:attrName>ppt_y</p:attrName>
                                            </p:attrNameLst>
                                          </p:cBhvr>
                                          <p:tavLst>
                                            <p:tav tm="0">
                                              <p:val>
                                                <p:strVal val="#ppt_y-#ppt_h*1.125000"/>
                                              </p:val>
                                            </p:tav>
                                            <p:tav tm="100000">
                                              <p:val>
                                                <p:strVal val="#ppt_y"/>
                                              </p:val>
                                            </p:tav>
                                          </p:tavLst>
                                        </p:anim>
                                        <p:animEffect transition="in" filter="wipe(down)">
                                          <p:cBhvr>
                                            <p:cTn id="52" dur="400"/>
                                            <p:tgtEl>
                                              <p:spTgt spid="99"/>
                                            </p:tgtEl>
                                          </p:cBhvr>
                                        </p:animEffect>
                                      </p:childTnLst>
                                    </p:cTn>
                                  </p:par>
                                </p:childTnLst>
                              </p:cTn>
                            </p:par>
                            <p:par>
                              <p:cTn id="53" fill="hold">
                                <p:stCondLst>
                                  <p:cond delay="3500"/>
                                </p:stCondLst>
                                <p:childTnLst>
                                  <p:par>
                                    <p:cTn id="54" presetID="2" presetClass="entr" presetSubtype="1"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 calcmode="lin" valueType="num">
                                          <p:cBhvr additive="base">
                                            <p:cTn id="56" dur="500" fill="hold"/>
                                            <p:tgtEl>
                                              <p:spTgt spid="81"/>
                                            </p:tgtEl>
                                            <p:attrNameLst>
                                              <p:attrName>ppt_x</p:attrName>
                                            </p:attrNameLst>
                                          </p:cBhvr>
                                          <p:tavLst>
                                            <p:tav tm="0">
                                              <p:val>
                                                <p:strVal val="#ppt_x"/>
                                              </p:val>
                                            </p:tav>
                                            <p:tav tm="100000">
                                              <p:val>
                                                <p:strVal val="#ppt_x"/>
                                              </p:val>
                                            </p:tav>
                                          </p:tavLst>
                                        </p:anim>
                                        <p:anim calcmode="lin" valueType="num">
                                          <p:cBhvr additive="base">
                                            <p:cTn id="57" dur="500" fill="hold"/>
                                            <p:tgtEl>
                                              <p:spTgt spid="81"/>
                                            </p:tgtEl>
                                            <p:attrNameLst>
                                              <p:attrName>ppt_y</p:attrName>
                                            </p:attrNameLst>
                                          </p:cBhvr>
                                          <p:tavLst>
                                            <p:tav tm="0">
                                              <p:val>
                                                <p:strVal val="0-#ppt_h/2"/>
                                              </p:val>
                                            </p:tav>
                                            <p:tav tm="100000">
                                              <p:val>
                                                <p:strVal val="#ppt_y"/>
                                              </p:val>
                                            </p:tav>
                                          </p:tavLst>
                                        </p:anim>
                                      </p:childTnLst>
                                    </p:cTn>
                                  </p:par>
                                </p:childTnLst>
                              </p:cTn>
                            </p:par>
                            <p:par>
                              <p:cTn id="58" fill="hold">
                                <p:stCondLst>
                                  <p:cond delay="4000"/>
                                </p:stCondLst>
                                <p:childTnLst>
                                  <p:par>
                                    <p:cTn id="59" presetID="53" presetClass="entr" presetSubtype="16" fill="hold"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p:cTn id="61" dur="500" fill="hold"/>
                                            <p:tgtEl>
                                              <p:spTgt spid="84"/>
                                            </p:tgtEl>
                                            <p:attrNameLst>
                                              <p:attrName>ppt_w</p:attrName>
                                            </p:attrNameLst>
                                          </p:cBhvr>
                                          <p:tavLst>
                                            <p:tav tm="0">
                                              <p:val>
                                                <p:fltVal val="0"/>
                                              </p:val>
                                            </p:tav>
                                            <p:tav tm="100000">
                                              <p:val>
                                                <p:strVal val="#ppt_w"/>
                                              </p:val>
                                            </p:tav>
                                          </p:tavLst>
                                        </p:anim>
                                        <p:anim calcmode="lin" valueType="num">
                                          <p:cBhvr>
                                            <p:cTn id="62" dur="500" fill="hold"/>
                                            <p:tgtEl>
                                              <p:spTgt spid="84"/>
                                            </p:tgtEl>
                                            <p:attrNameLst>
                                              <p:attrName>ppt_h</p:attrName>
                                            </p:attrNameLst>
                                          </p:cBhvr>
                                          <p:tavLst>
                                            <p:tav tm="0">
                                              <p:val>
                                                <p:fltVal val="0"/>
                                              </p:val>
                                            </p:tav>
                                            <p:tav tm="100000">
                                              <p:val>
                                                <p:strVal val="#ppt_h"/>
                                              </p:val>
                                            </p:tav>
                                          </p:tavLst>
                                        </p:anim>
                                        <p:animEffect transition="in" filter="fade">
                                          <p:cBhvr>
                                            <p:cTn id="63" dur="500"/>
                                            <p:tgtEl>
                                              <p:spTgt spid="84"/>
                                            </p:tgtEl>
                                          </p:cBhvr>
                                        </p:animEffect>
                                      </p:childTnLst>
                                    </p:cTn>
                                  </p:par>
                                  <p:par>
                                    <p:cTn id="64" presetID="12" presetClass="entr" presetSubtype="1" fill="hold"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additive="base">
                                            <p:cTn id="66" dur="400"/>
                                            <p:tgtEl>
                                              <p:spTgt spid="102"/>
                                            </p:tgtEl>
                                            <p:attrNameLst>
                                              <p:attrName>ppt_y</p:attrName>
                                            </p:attrNameLst>
                                          </p:cBhvr>
                                          <p:tavLst>
                                            <p:tav tm="0">
                                              <p:val>
                                                <p:strVal val="#ppt_y-#ppt_h*1.125000"/>
                                              </p:val>
                                            </p:tav>
                                            <p:tav tm="100000">
                                              <p:val>
                                                <p:strVal val="#ppt_y"/>
                                              </p:val>
                                            </p:tav>
                                          </p:tavLst>
                                        </p:anim>
                                        <p:animEffect transition="in" filter="wipe(down)">
                                          <p:cBhvr>
                                            <p:cTn id="67" dur="4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84776" y="1607021"/>
            <a:ext cx="5368225" cy="4343431"/>
            <a:chOff x="635000" y="1968499"/>
            <a:chExt cx="5368924" cy="4343431"/>
          </a:xfrm>
        </p:grpSpPr>
        <p:grpSp>
          <p:nvGrpSpPr>
            <p:cNvPr id="12" name="组合 11"/>
            <p:cNvGrpSpPr/>
            <p:nvPr/>
          </p:nvGrpSpPr>
          <p:grpSpPr>
            <a:xfrm>
              <a:off x="635000" y="1968499"/>
              <a:ext cx="5368924" cy="3579283"/>
              <a:chOff x="933450" y="1847849"/>
              <a:chExt cx="5368924" cy="3579283"/>
            </a:xfrm>
          </p:grpSpPr>
          <p:graphicFrame>
            <p:nvGraphicFramePr>
              <p:cNvPr id="10" name="图表 9"/>
              <p:cNvGraphicFramePr/>
              <p:nvPr/>
            </p:nvGraphicFramePr>
            <p:xfrm>
              <a:off x="933450" y="1847849"/>
              <a:ext cx="5368924" cy="3579283"/>
            </p:xfrm>
            <a:graphic>
              <a:graphicData uri="http://schemas.openxmlformats.org/drawingml/2006/chart">
                <c:chart xmlns:c="http://schemas.openxmlformats.org/drawingml/2006/chart" xmlns:r="http://schemas.openxmlformats.org/officeDocument/2006/relationships" r:id="rId3"/>
              </a:graphicData>
            </a:graphic>
          </p:graphicFrame>
          <p:sp>
            <p:nvSpPr>
              <p:cNvPr id="11" name="同心圆 10"/>
              <p:cNvSpPr/>
              <p:nvPr/>
            </p:nvSpPr>
            <p:spPr>
              <a:xfrm>
                <a:off x="2293937" y="2318811"/>
                <a:ext cx="2647950" cy="2637358"/>
              </a:xfrm>
              <a:prstGeom prst="donut">
                <a:avLst>
                  <a:gd name="adj" fmla="val 12789"/>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122" name="Freeform 413"/>
            <p:cNvSpPr>
              <a:spLocks noEditPoints="1"/>
            </p:cNvSpPr>
            <p:nvPr/>
          </p:nvSpPr>
          <p:spPr bwMode="auto">
            <a:xfrm>
              <a:off x="2989585" y="3492500"/>
              <a:ext cx="620271" cy="479501"/>
            </a:xfrm>
            <a:custGeom>
              <a:avLst/>
              <a:gdLst>
                <a:gd name="T0" fmla="*/ 22 w 67"/>
                <a:gd name="T1" fmla="*/ 52 h 52"/>
                <a:gd name="T2" fmla="*/ 30 w 67"/>
                <a:gd name="T3" fmla="*/ 52 h 52"/>
                <a:gd name="T4" fmla="*/ 32 w 67"/>
                <a:gd name="T5" fmla="*/ 51 h 52"/>
                <a:gd name="T6" fmla="*/ 32 w 67"/>
                <a:gd name="T7" fmla="*/ 34 h 52"/>
                <a:gd name="T8" fmla="*/ 27 w 67"/>
                <a:gd name="T9" fmla="*/ 31 h 52"/>
                <a:gd name="T10" fmla="*/ 20 w 67"/>
                <a:gd name="T11" fmla="*/ 35 h 52"/>
                <a:gd name="T12" fmla="*/ 20 w 67"/>
                <a:gd name="T13" fmla="*/ 51 h 52"/>
                <a:gd name="T14" fmla="*/ 22 w 67"/>
                <a:gd name="T15" fmla="*/ 52 h 52"/>
                <a:gd name="T16" fmla="*/ 0 w 67"/>
                <a:gd name="T17" fmla="*/ 34 h 52"/>
                <a:gd name="T18" fmla="*/ 25 w 67"/>
                <a:gd name="T19" fmla="*/ 19 h 52"/>
                <a:gd name="T20" fmla="*/ 27 w 67"/>
                <a:gd name="T21" fmla="*/ 18 h 52"/>
                <a:gd name="T22" fmla="*/ 28 w 67"/>
                <a:gd name="T23" fmla="*/ 19 h 52"/>
                <a:gd name="T24" fmla="*/ 36 w 67"/>
                <a:gd name="T25" fmla="*/ 23 h 52"/>
                <a:gd name="T26" fmla="*/ 56 w 67"/>
                <a:gd name="T27" fmla="*/ 6 h 52"/>
                <a:gd name="T28" fmla="*/ 53 w 67"/>
                <a:gd name="T29" fmla="*/ 3 h 52"/>
                <a:gd name="T30" fmla="*/ 60 w 67"/>
                <a:gd name="T31" fmla="*/ 1 h 52"/>
                <a:gd name="T32" fmla="*/ 67 w 67"/>
                <a:gd name="T33" fmla="*/ 0 h 52"/>
                <a:gd name="T34" fmla="*/ 65 w 67"/>
                <a:gd name="T35" fmla="*/ 7 h 52"/>
                <a:gd name="T36" fmla="*/ 63 w 67"/>
                <a:gd name="T37" fmla="*/ 14 h 52"/>
                <a:gd name="T38" fmla="*/ 60 w 67"/>
                <a:gd name="T39" fmla="*/ 10 h 52"/>
                <a:gd name="T40" fmla="*/ 38 w 67"/>
                <a:gd name="T41" fmla="*/ 29 h 52"/>
                <a:gd name="T42" fmla="*/ 36 w 67"/>
                <a:gd name="T43" fmla="*/ 31 h 52"/>
                <a:gd name="T44" fmla="*/ 35 w 67"/>
                <a:gd name="T45" fmla="*/ 30 h 52"/>
                <a:gd name="T46" fmla="*/ 27 w 67"/>
                <a:gd name="T47" fmla="*/ 25 h 52"/>
                <a:gd name="T48" fmla="*/ 3 w 67"/>
                <a:gd name="T49" fmla="*/ 39 h 52"/>
                <a:gd name="T50" fmla="*/ 0 w 67"/>
                <a:gd name="T51" fmla="*/ 34 h 52"/>
                <a:gd name="T52" fmla="*/ 6 w 67"/>
                <a:gd name="T53" fmla="*/ 52 h 52"/>
                <a:gd name="T54" fmla="*/ 14 w 67"/>
                <a:gd name="T55" fmla="*/ 52 h 52"/>
                <a:gd name="T56" fmla="*/ 16 w 67"/>
                <a:gd name="T57" fmla="*/ 51 h 52"/>
                <a:gd name="T58" fmla="*/ 16 w 67"/>
                <a:gd name="T59" fmla="*/ 38 h 52"/>
                <a:gd name="T60" fmla="*/ 4 w 67"/>
                <a:gd name="T61" fmla="*/ 44 h 52"/>
                <a:gd name="T62" fmla="*/ 4 w 67"/>
                <a:gd name="T63" fmla="*/ 51 h 52"/>
                <a:gd name="T64" fmla="*/ 6 w 67"/>
                <a:gd name="T65" fmla="*/ 52 h 52"/>
                <a:gd name="T66" fmla="*/ 38 w 67"/>
                <a:gd name="T67" fmla="*/ 52 h 52"/>
                <a:gd name="T68" fmla="*/ 46 w 67"/>
                <a:gd name="T69" fmla="*/ 52 h 52"/>
                <a:gd name="T70" fmla="*/ 48 w 67"/>
                <a:gd name="T71" fmla="*/ 51 h 52"/>
                <a:gd name="T72" fmla="*/ 48 w 67"/>
                <a:gd name="T73" fmla="*/ 27 h 52"/>
                <a:gd name="T74" fmla="*/ 48 w 67"/>
                <a:gd name="T75" fmla="*/ 27 h 52"/>
                <a:gd name="T76" fmla="*/ 37 w 67"/>
                <a:gd name="T77" fmla="*/ 37 h 52"/>
                <a:gd name="T78" fmla="*/ 37 w 67"/>
                <a:gd name="T79" fmla="*/ 36 h 52"/>
                <a:gd name="T80" fmla="*/ 37 w 67"/>
                <a:gd name="T81" fmla="*/ 51 h 52"/>
                <a:gd name="T82" fmla="*/ 38 w 67"/>
                <a:gd name="T83" fmla="*/ 52 h 52"/>
                <a:gd name="T84" fmla="*/ 55 w 67"/>
                <a:gd name="T85" fmla="*/ 52 h 52"/>
                <a:gd name="T86" fmla="*/ 62 w 67"/>
                <a:gd name="T87" fmla="*/ 52 h 52"/>
                <a:gd name="T88" fmla="*/ 64 w 67"/>
                <a:gd name="T89" fmla="*/ 51 h 52"/>
                <a:gd name="T90" fmla="*/ 64 w 67"/>
                <a:gd name="T91" fmla="*/ 22 h 52"/>
                <a:gd name="T92" fmla="*/ 60 w 67"/>
                <a:gd name="T93" fmla="*/ 17 h 52"/>
                <a:gd name="T94" fmla="*/ 53 w 67"/>
                <a:gd name="T95" fmla="*/ 23 h 52"/>
                <a:gd name="T96" fmla="*/ 53 w 67"/>
                <a:gd name="T97" fmla="*/ 51 h 52"/>
                <a:gd name="T98" fmla="*/ 55 w 67"/>
                <a:gd name="T9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7" h="52">
                  <a:moveTo>
                    <a:pt x="22" y="52"/>
                  </a:moveTo>
                  <a:cubicBezTo>
                    <a:pt x="25" y="52"/>
                    <a:pt x="28" y="52"/>
                    <a:pt x="30" y="52"/>
                  </a:cubicBezTo>
                  <a:cubicBezTo>
                    <a:pt x="31" y="52"/>
                    <a:pt x="32" y="52"/>
                    <a:pt x="32" y="51"/>
                  </a:cubicBezTo>
                  <a:cubicBezTo>
                    <a:pt x="32" y="34"/>
                    <a:pt x="32" y="34"/>
                    <a:pt x="32" y="34"/>
                  </a:cubicBezTo>
                  <a:cubicBezTo>
                    <a:pt x="27" y="31"/>
                    <a:pt x="27" y="31"/>
                    <a:pt x="27" y="31"/>
                  </a:cubicBezTo>
                  <a:cubicBezTo>
                    <a:pt x="20" y="35"/>
                    <a:pt x="20" y="35"/>
                    <a:pt x="20" y="35"/>
                  </a:cubicBezTo>
                  <a:cubicBezTo>
                    <a:pt x="20" y="51"/>
                    <a:pt x="20" y="51"/>
                    <a:pt x="20" y="51"/>
                  </a:cubicBezTo>
                  <a:cubicBezTo>
                    <a:pt x="20" y="52"/>
                    <a:pt x="21" y="52"/>
                    <a:pt x="22" y="52"/>
                  </a:cubicBezTo>
                  <a:close/>
                  <a:moveTo>
                    <a:pt x="0" y="34"/>
                  </a:moveTo>
                  <a:cubicBezTo>
                    <a:pt x="25" y="19"/>
                    <a:pt x="25" y="19"/>
                    <a:pt x="25" y="19"/>
                  </a:cubicBezTo>
                  <a:cubicBezTo>
                    <a:pt x="27" y="18"/>
                    <a:pt x="27" y="18"/>
                    <a:pt x="27" y="18"/>
                  </a:cubicBezTo>
                  <a:cubicBezTo>
                    <a:pt x="28" y="19"/>
                    <a:pt x="28" y="19"/>
                    <a:pt x="28" y="19"/>
                  </a:cubicBezTo>
                  <a:cubicBezTo>
                    <a:pt x="36" y="23"/>
                    <a:pt x="36" y="23"/>
                    <a:pt x="36" y="23"/>
                  </a:cubicBezTo>
                  <a:cubicBezTo>
                    <a:pt x="56" y="6"/>
                    <a:pt x="56" y="6"/>
                    <a:pt x="56" y="6"/>
                  </a:cubicBezTo>
                  <a:cubicBezTo>
                    <a:pt x="53" y="3"/>
                    <a:pt x="53" y="3"/>
                    <a:pt x="53" y="3"/>
                  </a:cubicBezTo>
                  <a:cubicBezTo>
                    <a:pt x="60" y="1"/>
                    <a:pt x="60" y="1"/>
                    <a:pt x="60" y="1"/>
                  </a:cubicBezTo>
                  <a:cubicBezTo>
                    <a:pt x="67" y="0"/>
                    <a:pt x="67" y="0"/>
                    <a:pt x="67" y="0"/>
                  </a:cubicBezTo>
                  <a:cubicBezTo>
                    <a:pt x="65" y="7"/>
                    <a:pt x="65" y="7"/>
                    <a:pt x="65" y="7"/>
                  </a:cubicBezTo>
                  <a:cubicBezTo>
                    <a:pt x="63" y="14"/>
                    <a:pt x="63" y="14"/>
                    <a:pt x="63" y="14"/>
                  </a:cubicBezTo>
                  <a:cubicBezTo>
                    <a:pt x="60" y="10"/>
                    <a:pt x="60" y="10"/>
                    <a:pt x="60" y="10"/>
                  </a:cubicBezTo>
                  <a:cubicBezTo>
                    <a:pt x="38" y="29"/>
                    <a:pt x="38" y="29"/>
                    <a:pt x="38" y="29"/>
                  </a:cubicBezTo>
                  <a:cubicBezTo>
                    <a:pt x="36" y="31"/>
                    <a:pt x="36" y="31"/>
                    <a:pt x="36" y="31"/>
                  </a:cubicBezTo>
                  <a:cubicBezTo>
                    <a:pt x="35" y="30"/>
                    <a:pt x="35" y="30"/>
                    <a:pt x="35" y="30"/>
                  </a:cubicBezTo>
                  <a:cubicBezTo>
                    <a:pt x="27" y="25"/>
                    <a:pt x="27" y="25"/>
                    <a:pt x="27" y="25"/>
                  </a:cubicBezTo>
                  <a:cubicBezTo>
                    <a:pt x="3" y="39"/>
                    <a:pt x="3" y="39"/>
                    <a:pt x="3" y="39"/>
                  </a:cubicBezTo>
                  <a:cubicBezTo>
                    <a:pt x="0" y="34"/>
                    <a:pt x="0" y="34"/>
                    <a:pt x="0" y="34"/>
                  </a:cubicBezTo>
                  <a:close/>
                  <a:moveTo>
                    <a:pt x="6" y="52"/>
                  </a:moveTo>
                  <a:cubicBezTo>
                    <a:pt x="14" y="52"/>
                    <a:pt x="14" y="52"/>
                    <a:pt x="14" y="52"/>
                  </a:cubicBezTo>
                  <a:cubicBezTo>
                    <a:pt x="15" y="52"/>
                    <a:pt x="16" y="52"/>
                    <a:pt x="16" y="51"/>
                  </a:cubicBezTo>
                  <a:cubicBezTo>
                    <a:pt x="16" y="38"/>
                    <a:pt x="16" y="38"/>
                    <a:pt x="16" y="38"/>
                  </a:cubicBezTo>
                  <a:cubicBezTo>
                    <a:pt x="4" y="44"/>
                    <a:pt x="4" y="44"/>
                    <a:pt x="4" y="44"/>
                  </a:cubicBezTo>
                  <a:cubicBezTo>
                    <a:pt x="4" y="51"/>
                    <a:pt x="4" y="51"/>
                    <a:pt x="4" y="51"/>
                  </a:cubicBezTo>
                  <a:cubicBezTo>
                    <a:pt x="4" y="52"/>
                    <a:pt x="5" y="52"/>
                    <a:pt x="6" y="52"/>
                  </a:cubicBezTo>
                  <a:close/>
                  <a:moveTo>
                    <a:pt x="38" y="52"/>
                  </a:moveTo>
                  <a:cubicBezTo>
                    <a:pt x="41" y="52"/>
                    <a:pt x="44" y="52"/>
                    <a:pt x="46" y="52"/>
                  </a:cubicBezTo>
                  <a:cubicBezTo>
                    <a:pt x="47" y="52"/>
                    <a:pt x="48" y="52"/>
                    <a:pt x="48" y="51"/>
                  </a:cubicBezTo>
                  <a:cubicBezTo>
                    <a:pt x="48" y="43"/>
                    <a:pt x="48" y="35"/>
                    <a:pt x="48" y="27"/>
                  </a:cubicBezTo>
                  <a:cubicBezTo>
                    <a:pt x="48" y="27"/>
                    <a:pt x="48" y="27"/>
                    <a:pt x="48" y="27"/>
                  </a:cubicBezTo>
                  <a:cubicBezTo>
                    <a:pt x="37" y="37"/>
                    <a:pt x="37" y="37"/>
                    <a:pt x="37" y="37"/>
                  </a:cubicBezTo>
                  <a:cubicBezTo>
                    <a:pt x="37" y="36"/>
                    <a:pt x="37" y="36"/>
                    <a:pt x="37" y="36"/>
                  </a:cubicBezTo>
                  <a:cubicBezTo>
                    <a:pt x="37" y="51"/>
                    <a:pt x="37" y="51"/>
                    <a:pt x="37" y="51"/>
                  </a:cubicBezTo>
                  <a:cubicBezTo>
                    <a:pt x="37" y="52"/>
                    <a:pt x="37" y="52"/>
                    <a:pt x="38" y="52"/>
                  </a:cubicBezTo>
                  <a:close/>
                  <a:moveTo>
                    <a:pt x="55" y="52"/>
                  </a:moveTo>
                  <a:cubicBezTo>
                    <a:pt x="62" y="52"/>
                    <a:pt x="62" y="52"/>
                    <a:pt x="62" y="52"/>
                  </a:cubicBezTo>
                  <a:cubicBezTo>
                    <a:pt x="63" y="52"/>
                    <a:pt x="64" y="52"/>
                    <a:pt x="64" y="51"/>
                  </a:cubicBezTo>
                  <a:cubicBezTo>
                    <a:pt x="64" y="22"/>
                    <a:pt x="64" y="22"/>
                    <a:pt x="64" y="22"/>
                  </a:cubicBezTo>
                  <a:cubicBezTo>
                    <a:pt x="60" y="17"/>
                    <a:pt x="60" y="17"/>
                    <a:pt x="60" y="17"/>
                  </a:cubicBezTo>
                  <a:cubicBezTo>
                    <a:pt x="53" y="23"/>
                    <a:pt x="53" y="23"/>
                    <a:pt x="53" y="23"/>
                  </a:cubicBezTo>
                  <a:cubicBezTo>
                    <a:pt x="53" y="51"/>
                    <a:pt x="53" y="51"/>
                    <a:pt x="53" y="51"/>
                  </a:cubicBezTo>
                  <a:cubicBezTo>
                    <a:pt x="53" y="52"/>
                    <a:pt x="54" y="52"/>
                    <a:pt x="55" y="52"/>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23" name="Rectangle 9"/>
            <p:cNvSpPr/>
            <p:nvPr/>
          </p:nvSpPr>
          <p:spPr>
            <a:xfrm>
              <a:off x="826437" y="5660983"/>
              <a:ext cx="4946566" cy="650947"/>
            </a:xfrm>
            <a:prstGeom prst="rect">
              <a:avLst/>
            </a:prstGeom>
          </p:spPr>
          <p:txBody>
            <a:bodyPr wrap="square">
              <a:spAutoFit/>
            </a:bodyPr>
            <a:lstStyle/>
            <a:p>
              <a:pP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just"/>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sp>
        <p:nvSpPr>
          <p:cNvPr id="125" name="Rectangle 9"/>
          <p:cNvSpPr/>
          <p:nvPr/>
        </p:nvSpPr>
        <p:spPr>
          <a:xfrm>
            <a:off x="5717430" y="1741894"/>
            <a:ext cx="5793622" cy="650947"/>
          </a:xfrm>
          <a:prstGeom prst="rect">
            <a:avLst/>
          </a:prstGeom>
        </p:spPr>
        <p:txBody>
          <a:bodyPr wrap="square">
            <a:spAutoFit/>
          </a:bodyPr>
          <a:lstStyle/>
          <a:p>
            <a:pPr>
              <a:lnSpc>
                <a:spcPct val="130000"/>
              </a:lnSpc>
            </a:pPr>
            <a:r>
              <a:rPr lang="zh-CN" altLang="en-US" sz="1100" b="1" dirty="0" smtClean="0">
                <a:solidFill>
                  <a:schemeClr val="tx1">
                    <a:lumMod val="65000"/>
                    <a:lumOff val="35000"/>
                  </a:schemeClr>
                </a:solidFill>
                <a:cs typeface="+mn-ea"/>
                <a:sym typeface="+mn-lt"/>
              </a:rPr>
              <a:t>单击此处添加文字</a:t>
            </a:r>
            <a:endParaRPr lang="en-US" sz="1100" b="1" dirty="0">
              <a:solidFill>
                <a:schemeClr val="tx1">
                  <a:lumMod val="65000"/>
                  <a:lumOff val="35000"/>
                </a:schemeClr>
              </a:solidFill>
              <a:cs typeface="+mn-ea"/>
              <a:sym typeface="+mn-lt"/>
            </a:endParaRPr>
          </a:p>
          <a:p>
            <a:pPr algn="just"/>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nvGrpSpPr>
          <p:cNvPr id="4" name="组合 3"/>
          <p:cNvGrpSpPr/>
          <p:nvPr/>
        </p:nvGrpSpPr>
        <p:grpSpPr>
          <a:xfrm>
            <a:off x="5872985" y="2792763"/>
            <a:ext cx="5638066" cy="651421"/>
            <a:chOff x="5873750" y="2792762"/>
            <a:chExt cx="5638800" cy="651421"/>
          </a:xfrm>
        </p:grpSpPr>
        <p:grpSp>
          <p:nvGrpSpPr>
            <p:cNvPr id="16" name="组合 15"/>
            <p:cNvGrpSpPr/>
            <p:nvPr/>
          </p:nvGrpSpPr>
          <p:grpSpPr>
            <a:xfrm>
              <a:off x="5873750" y="2792762"/>
              <a:ext cx="533400" cy="533400"/>
              <a:chOff x="5956300" y="3050815"/>
              <a:chExt cx="533400" cy="533400"/>
            </a:xfrm>
          </p:grpSpPr>
          <p:sp>
            <p:nvSpPr>
              <p:cNvPr id="14" name="椭圆 13"/>
              <p:cNvSpPr/>
              <p:nvPr/>
            </p:nvSpPr>
            <p:spPr>
              <a:xfrm>
                <a:off x="5956300" y="3050815"/>
                <a:ext cx="533400" cy="533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14"/>
              <p:cNvSpPr/>
              <p:nvPr/>
            </p:nvSpPr>
            <p:spPr>
              <a:xfrm>
                <a:off x="5973212" y="3126740"/>
                <a:ext cx="498920" cy="372410"/>
              </a:xfrm>
              <a:prstGeom prst="rect">
                <a:avLst/>
              </a:prstGeom>
            </p:spPr>
            <p:txBody>
              <a:bodyPr wrap="none">
                <a:spAutoFit/>
              </a:bodyPr>
              <a:lstStyle/>
              <a:p>
                <a:pPr>
                  <a:lnSpc>
                    <a:spcPct val="130000"/>
                  </a:lnSpc>
                </a:pPr>
                <a:r>
                  <a:rPr lang="en-US" altLang="zh-CN" sz="1400" b="1" dirty="0" smtClean="0">
                    <a:solidFill>
                      <a:schemeClr val="bg1"/>
                    </a:solidFill>
                    <a:cs typeface="+mn-ea"/>
                    <a:sym typeface="+mn-lt"/>
                  </a:rPr>
                  <a:t>55%</a:t>
                </a:r>
                <a:endParaRPr lang="en-US" altLang="zh-CN" sz="1400" b="1" dirty="0">
                  <a:solidFill>
                    <a:schemeClr val="bg1"/>
                  </a:solidFill>
                  <a:cs typeface="+mn-ea"/>
                  <a:sym typeface="+mn-lt"/>
                </a:endParaRPr>
              </a:p>
            </p:txBody>
          </p:sp>
        </p:grpSp>
        <p:sp>
          <p:nvSpPr>
            <p:cNvPr id="129" name="Rectangle 9"/>
            <p:cNvSpPr/>
            <p:nvPr/>
          </p:nvSpPr>
          <p:spPr>
            <a:xfrm>
              <a:off x="6471587" y="2793236"/>
              <a:ext cx="5040963" cy="650947"/>
            </a:xfrm>
            <a:prstGeom prst="rect">
              <a:avLst/>
            </a:prstGeom>
          </p:spPr>
          <p:txBody>
            <a:bodyPr wrap="square">
              <a:spAutoFit/>
            </a:bodyPr>
            <a:lstStyle/>
            <a:p>
              <a:pPr>
                <a:lnSpc>
                  <a:spcPct val="130000"/>
                </a:lnSpc>
              </a:pPr>
              <a:r>
                <a:rPr lang="zh-CN" altLang="en-US" sz="1100" b="1" dirty="0" smtClean="0">
                  <a:solidFill>
                    <a:schemeClr val="tx1">
                      <a:lumMod val="65000"/>
                      <a:lumOff val="35000"/>
                    </a:schemeClr>
                  </a:solidFill>
                  <a:cs typeface="+mn-ea"/>
                  <a:sym typeface="+mn-lt"/>
                </a:rPr>
                <a:t>单击此处添加文字</a:t>
              </a:r>
              <a:endParaRPr lang="en-US" sz="1100" b="1" dirty="0">
                <a:solidFill>
                  <a:schemeClr val="tx1">
                    <a:lumMod val="65000"/>
                    <a:lumOff val="35000"/>
                  </a:schemeClr>
                </a:solidFill>
                <a:cs typeface="+mn-ea"/>
                <a:sym typeface="+mn-lt"/>
              </a:endParaRPr>
            </a:p>
            <a:p>
              <a:pPr algn="just"/>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5" name="组合 4"/>
          <p:cNvGrpSpPr/>
          <p:nvPr/>
        </p:nvGrpSpPr>
        <p:grpSpPr>
          <a:xfrm>
            <a:off x="5872985" y="3643565"/>
            <a:ext cx="5638066" cy="651421"/>
            <a:chOff x="5873750" y="3643565"/>
            <a:chExt cx="5638800" cy="651421"/>
          </a:xfrm>
        </p:grpSpPr>
        <p:grpSp>
          <p:nvGrpSpPr>
            <p:cNvPr id="130" name="组合 129"/>
            <p:cNvGrpSpPr/>
            <p:nvPr/>
          </p:nvGrpSpPr>
          <p:grpSpPr>
            <a:xfrm>
              <a:off x="5873750" y="3643565"/>
              <a:ext cx="533400" cy="533400"/>
              <a:chOff x="5956300" y="3050815"/>
              <a:chExt cx="533400" cy="533400"/>
            </a:xfrm>
          </p:grpSpPr>
          <p:sp>
            <p:nvSpPr>
              <p:cNvPr id="131" name="椭圆 130"/>
              <p:cNvSpPr/>
              <p:nvPr/>
            </p:nvSpPr>
            <p:spPr>
              <a:xfrm>
                <a:off x="5956300" y="3050815"/>
                <a:ext cx="533400" cy="533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2" name="矩形 131"/>
              <p:cNvSpPr/>
              <p:nvPr/>
            </p:nvSpPr>
            <p:spPr>
              <a:xfrm>
                <a:off x="5973212" y="3126740"/>
                <a:ext cx="498920" cy="372410"/>
              </a:xfrm>
              <a:prstGeom prst="rect">
                <a:avLst/>
              </a:prstGeom>
            </p:spPr>
            <p:txBody>
              <a:bodyPr wrap="none">
                <a:spAutoFit/>
              </a:bodyPr>
              <a:lstStyle/>
              <a:p>
                <a:pPr>
                  <a:lnSpc>
                    <a:spcPct val="130000"/>
                  </a:lnSpc>
                </a:pPr>
                <a:r>
                  <a:rPr lang="en-US" altLang="zh-CN" sz="1400" b="1" dirty="0" smtClean="0">
                    <a:solidFill>
                      <a:schemeClr val="bg1"/>
                    </a:solidFill>
                    <a:cs typeface="+mn-ea"/>
                    <a:sym typeface="+mn-lt"/>
                  </a:rPr>
                  <a:t>15%</a:t>
                </a:r>
                <a:endParaRPr lang="en-US" altLang="zh-CN" sz="1400" b="1" dirty="0">
                  <a:solidFill>
                    <a:schemeClr val="bg1"/>
                  </a:solidFill>
                  <a:cs typeface="+mn-ea"/>
                  <a:sym typeface="+mn-lt"/>
                </a:endParaRPr>
              </a:p>
            </p:txBody>
          </p:sp>
        </p:grpSp>
        <p:sp>
          <p:nvSpPr>
            <p:cNvPr id="133" name="Rectangle 9"/>
            <p:cNvSpPr/>
            <p:nvPr/>
          </p:nvSpPr>
          <p:spPr>
            <a:xfrm>
              <a:off x="6471587" y="3644039"/>
              <a:ext cx="5040963" cy="650947"/>
            </a:xfrm>
            <a:prstGeom prst="rect">
              <a:avLst/>
            </a:prstGeom>
          </p:spPr>
          <p:txBody>
            <a:bodyPr wrap="square">
              <a:spAutoFit/>
            </a:bodyPr>
            <a:lstStyle/>
            <a:p>
              <a:pP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just"/>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6" name="组合 5"/>
          <p:cNvGrpSpPr/>
          <p:nvPr/>
        </p:nvGrpSpPr>
        <p:grpSpPr>
          <a:xfrm>
            <a:off x="5872985" y="4407323"/>
            <a:ext cx="5638066" cy="651421"/>
            <a:chOff x="5873750" y="4407322"/>
            <a:chExt cx="5638800" cy="651421"/>
          </a:xfrm>
        </p:grpSpPr>
        <p:grpSp>
          <p:nvGrpSpPr>
            <p:cNvPr id="134" name="组合 133"/>
            <p:cNvGrpSpPr/>
            <p:nvPr/>
          </p:nvGrpSpPr>
          <p:grpSpPr>
            <a:xfrm>
              <a:off x="5873750" y="4407322"/>
              <a:ext cx="533400" cy="533400"/>
              <a:chOff x="5956300" y="3050815"/>
              <a:chExt cx="533400" cy="533400"/>
            </a:xfrm>
          </p:grpSpPr>
          <p:sp>
            <p:nvSpPr>
              <p:cNvPr id="135" name="椭圆 134"/>
              <p:cNvSpPr/>
              <p:nvPr/>
            </p:nvSpPr>
            <p:spPr>
              <a:xfrm>
                <a:off x="5956300" y="3050815"/>
                <a:ext cx="533400" cy="533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6" name="矩形 135"/>
              <p:cNvSpPr/>
              <p:nvPr/>
            </p:nvSpPr>
            <p:spPr>
              <a:xfrm>
                <a:off x="5973212" y="3126740"/>
                <a:ext cx="498920" cy="372410"/>
              </a:xfrm>
              <a:prstGeom prst="rect">
                <a:avLst/>
              </a:prstGeom>
            </p:spPr>
            <p:txBody>
              <a:bodyPr wrap="none">
                <a:spAutoFit/>
              </a:bodyPr>
              <a:lstStyle/>
              <a:p>
                <a:pPr>
                  <a:lnSpc>
                    <a:spcPct val="130000"/>
                  </a:lnSpc>
                </a:pPr>
                <a:r>
                  <a:rPr lang="en-US" altLang="zh-CN" sz="1400" b="1" dirty="0" smtClean="0">
                    <a:solidFill>
                      <a:schemeClr val="bg1"/>
                    </a:solidFill>
                    <a:cs typeface="+mn-ea"/>
                    <a:sym typeface="+mn-lt"/>
                  </a:rPr>
                  <a:t>15%</a:t>
                </a:r>
                <a:endParaRPr lang="en-US" altLang="zh-CN" sz="1400" b="1" dirty="0">
                  <a:solidFill>
                    <a:schemeClr val="bg1"/>
                  </a:solidFill>
                  <a:cs typeface="+mn-ea"/>
                  <a:sym typeface="+mn-lt"/>
                </a:endParaRPr>
              </a:p>
            </p:txBody>
          </p:sp>
        </p:grpSp>
        <p:sp>
          <p:nvSpPr>
            <p:cNvPr id="137" name="Rectangle 9"/>
            <p:cNvSpPr/>
            <p:nvPr/>
          </p:nvSpPr>
          <p:spPr>
            <a:xfrm>
              <a:off x="6471587" y="4407796"/>
              <a:ext cx="5040963" cy="650947"/>
            </a:xfrm>
            <a:prstGeom prst="rect">
              <a:avLst/>
            </a:prstGeom>
          </p:spPr>
          <p:txBody>
            <a:bodyPr wrap="square">
              <a:spAutoFit/>
            </a:bodyPr>
            <a:lstStyle/>
            <a:p>
              <a:pP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just"/>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7" name="组合 6"/>
          <p:cNvGrpSpPr/>
          <p:nvPr/>
        </p:nvGrpSpPr>
        <p:grpSpPr>
          <a:xfrm>
            <a:off x="5872985" y="5258126"/>
            <a:ext cx="5638066" cy="651421"/>
            <a:chOff x="5873750" y="5258125"/>
            <a:chExt cx="5638800" cy="651421"/>
          </a:xfrm>
        </p:grpSpPr>
        <p:grpSp>
          <p:nvGrpSpPr>
            <p:cNvPr id="138" name="组合 137"/>
            <p:cNvGrpSpPr/>
            <p:nvPr/>
          </p:nvGrpSpPr>
          <p:grpSpPr>
            <a:xfrm>
              <a:off x="5873750" y="5258125"/>
              <a:ext cx="533400" cy="533400"/>
              <a:chOff x="5956300" y="3050815"/>
              <a:chExt cx="533400" cy="533400"/>
            </a:xfrm>
          </p:grpSpPr>
          <p:sp>
            <p:nvSpPr>
              <p:cNvPr id="139" name="椭圆 138"/>
              <p:cNvSpPr/>
              <p:nvPr/>
            </p:nvSpPr>
            <p:spPr>
              <a:xfrm>
                <a:off x="5956300" y="3050815"/>
                <a:ext cx="533400" cy="533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0" name="矩形 139"/>
              <p:cNvSpPr/>
              <p:nvPr/>
            </p:nvSpPr>
            <p:spPr>
              <a:xfrm>
                <a:off x="5973212" y="3126740"/>
                <a:ext cx="498920" cy="372410"/>
              </a:xfrm>
              <a:prstGeom prst="rect">
                <a:avLst/>
              </a:prstGeom>
            </p:spPr>
            <p:txBody>
              <a:bodyPr wrap="none">
                <a:spAutoFit/>
              </a:bodyPr>
              <a:lstStyle/>
              <a:p>
                <a:pPr>
                  <a:lnSpc>
                    <a:spcPct val="130000"/>
                  </a:lnSpc>
                </a:pPr>
                <a:r>
                  <a:rPr lang="en-US" altLang="zh-CN" sz="1400" b="1" dirty="0" smtClean="0">
                    <a:solidFill>
                      <a:schemeClr val="bg1"/>
                    </a:solidFill>
                    <a:cs typeface="+mn-ea"/>
                    <a:sym typeface="+mn-lt"/>
                  </a:rPr>
                  <a:t>15%</a:t>
                </a:r>
                <a:endParaRPr lang="en-US" altLang="zh-CN" sz="1400" b="1" dirty="0">
                  <a:solidFill>
                    <a:schemeClr val="bg1"/>
                  </a:solidFill>
                  <a:cs typeface="+mn-ea"/>
                  <a:sym typeface="+mn-lt"/>
                </a:endParaRPr>
              </a:p>
            </p:txBody>
          </p:sp>
        </p:grpSp>
        <p:sp>
          <p:nvSpPr>
            <p:cNvPr id="141" name="Rectangle 9"/>
            <p:cNvSpPr/>
            <p:nvPr/>
          </p:nvSpPr>
          <p:spPr>
            <a:xfrm>
              <a:off x="6471587" y="5258599"/>
              <a:ext cx="5040963" cy="650947"/>
            </a:xfrm>
            <a:prstGeom prst="rect">
              <a:avLst/>
            </a:prstGeom>
          </p:spPr>
          <p:txBody>
            <a:bodyPr wrap="square">
              <a:spAutoFit/>
            </a:bodyPr>
            <a:lstStyle/>
            <a:p>
              <a:pP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just"/>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sp>
        <p:nvSpPr>
          <p:cNvPr id="3" name="标题 2"/>
          <p:cNvSpPr>
            <a:spLocks noGrp="1"/>
          </p:cNvSpPr>
          <p:nvPr>
            <p:ph type="title"/>
          </p:nvPr>
        </p:nvSpPr>
        <p:spPr/>
        <p:txBody>
          <a:bodyPr>
            <a:normAutofit fontScale="90000"/>
          </a:bodyPr>
          <a:lstStyle/>
          <a:p>
            <a:r>
              <a:rPr lang="zh-CN" altLang="en-US" smtClean="0">
                <a:sym typeface="+mn-lt"/>
              </a:rPr>
              <a:t>单击此处添加标题</a:t>
            </a:r>
            <a:endParaRPr lang="zh-CN" altLang="en-US" dirty="0">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wipe/>
      </p:transition>
    </mc:Choice>
    <mc:Fallback>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5"/>
                                        </p:tgtEl>
                                        <p:attrNameLst>
                                          <p:attrName>style.visibility</p:attrName>
                                        </p:attrNameLst>
                                      </p:cBhvr>
                                      <p:to>
                                        <p:strVal val="visible"/>
                                      </p:to>
                                    </p:set>
                                    <p:animEffect transition="in" filter="barn(inVertical)">
                                      <p:cBhvr>
                                        <p:cTn id="12" dur="500"/>
                                        <p:tgtEl>
                                          <p:spTgt spid="12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20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40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60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1+#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fontScale="90000"/>
          </a:bodyPr>
          <a:lstStyle/>
          <a:p>
            <a:r>
              <a:rPr lang="zh-CN" altLang="en-US" smtClean="0">
                <a:sym typeface="+mn-lt"/>
              </a:rPr>
              <a:t>单击此处添加标题</a:t>
            </a:r>
            <a:endParaRPr lang="zh-CN" altLang="en-US" dirty="0">
              <a:sym typeface="+mn-lt"/>
            </a:endParaRPr>
          </a:p>
        </p:txBody>
      </p:sp>
      <p:pic>
        <p:nvPicPr>
          <p:cNvPr id="78" name="图片 7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992" y="2006600"/>
            <a:ext cx="9205878" cy="3381830"/>
          </a:xfrm>
          <a:prstGeom prst="rect">
            <a:avLst/>
          </a:prstGeom>
        </p:spPr>
      </p:pic>
      <p:grpSp>
        <p:nvGrpSpPr>
          <p:cNvPr id="79" name="组合 78"/>
          <p:cNvGrpSpPr/>
          <p:nvPr/>
        </p:nvGrpSpPr>
        <p:grpSpPr>
          <a:xfrm>
            <a:off x="1149858" y="2095684"/>
            <a:ext cx="1007047" cy="406374"/>
            <a:chOff x="1150008" y="2095684"/>
            <a:chExt cx="1007178" cy="406374"/>
          </a:xfrm>
        </p:grpSpPr>
        <p:sp>
          <p:nvSpPr>
            <p:cNvPr id="80" name="圆角矩形 79"/>
            <p:cNvSpPr/>
            <p:nvPr/>
          </p:nvSpPr>
          <p:spPr>
            <a:xfrm>
              <a:off x="1161143" y="2095684"/>
              <a:ext cx="996043" cy="406374"/>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81" name="矩形 80"/>
            <p:cNvSpPr/>
            <p:nvPr/>
          </p:nvSpPr>
          <p:spPr>
            <a:xfrm>
              <a:off x="1150008" y="2116106"/>
              <a:ext cx="1005403" cy="338554"/>
            </a:xfrm>
            <a:prstGeom prst="rect">
              <a:avLst/>
            </a:prstGeom>
          </p:spPr>
          <p:txBody>
            <a:bodyPr wrap="none">
              <a:spAutoFit/>
            </a:bodyPr>
            <a:lstStyle/>
            <a:p>
              <a:r>
                <a:rPr lang="zh-CN" altLang="en-US" sz="1600" dirty="0" smtClean="0">
                  <a:solidFill>
                    <a:schemeClr val="bg1"/>
                  </a:solidFill>
                  <a:latin typeface="+mj-ea"/>
                  <a:ea typeface="+mj-ea"/>
                </a:rPr>
                <a:t>添加标题</a:t>
              </a:r>
              <a:endParaRPr lang="zh-CN" altLang="en-US" sz="1600" dirty="0">
                <a:solidFill>
                  <a:schemeClr val="bg1"/>
                </a:solidFill>
                <a:latin typeface="+mj-ea"/>
                <a:ea typeface="+mj-ea"/>
              </a:endParaRPr>
            </a:p>
          </p:txBody>
        </p:sp>
      </p:grpSp>
      <p:sp>
        <p:nvSpPr>
          <p:cNvPr id="82" name="等腰三角形 81"/>
          <p:cNvSpPr/>
          <p:nvPr/>
        </p:nvSpPr>
        <p:spPr>
          <a:xfrm rot="5400000">
            <a:off x="7613149" y="2211054"/>
            <a:ext cx="281563" cy="242695"/>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83" name="等腰三角形 82"/>
          <p:cNvSpPr/>
          <p:nvPr/>
        </p:nvSpPr>
        <p:spPr>
          <a:xfrm rot="16200000" flipH="1">
            <a:off x="2864660" y="3564784"/>
            <a:ext cx="271521" cy="23404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nvGrpSpPr>
          <p:cNvPr id="84" name="组合 83"/>
          <p:cNvGrpSpPr/>
          <p:nvPr/>
        </p:nvGrpSpPr>
        <p:grpSpPr>
          <a:xfrm>
            <a:off x="2584552" y="1848446"/>
            <a:ext cx="926103" cy="926224"/>
            <a:chOff x="2584888" y="1848446"/>
            <a:chExt cx="926224" cy="926224"/>
          </a:xfrm>
        </p:grpSpPr>
        <p:sp>
          <p:nvSpPr>
            <p:cNvPr id="85" name="椭圆 84"/>
            <p:cNvSpPr/>
            <p:nvPr/>
          </p:nvSpPr>
          <p:spPr>
            <a:xfrm>
              <a:off x="2584888" y="1848446"/>
              <a:ext cx="926224" cy="926224"/>
            </a:xfrm>
            <a:prstGeom prst="ellipse">
              <a:avLst/>
            </a:prstGeom>
            <a:solidFill>
              <a:schemeClr val="accent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86" name="矩形 85"/>
            <p:cNvSpPr/>
            <p:nvPr/>
          </p:nvSpPr>
          <p:spPr>
            <a:xfrm>
              <a:off x="2624465" y="2125404"/>
              <a:ext cx="867545" cy="400110"/>
            </a:xfrm>
            <a:prstGeom prst="rect">
              <a:avLst/>
            </a:prstGeom>
          </p:spPr>
          <p:txBody>
            <a:bodyPr wrap="none">
              <a:spAutoFit/>
            </a:bodyPr>
            <a:lstStyle/>
            <a:p>
              <a:r>
                <a:rPr lang="en-US" altLang="zh-CN" sz="2000" dirty="0">
                  <a:solidFill>
                    <a:schemeClr val="bg1"/>
                  </a:solidFill>
                  <a:latin typeface="+mj-ea"/>
                  <a:ea typeface="+mj-ea"/>
                </a:rPr>
                <a:t>4</a:t>
              </a:r>
              <a:r>
                <a:rPr lang="zh-CN" altLang="en-US" sz="2000" dirty="0" smtClean="0">
                  <a:solidFill>
                    <a:schemeClr val="bg1"/>
                  </a:solidFill>
                  <a:latin typeface="+mj-ea"/>
                  <a:ea typeface="+mj-ea"/>
                </a:rPr>
                <a:t>月份</a:t>
              </a:r>
              <a:endParaRPr lang="zh-CN" altLang="en-US" sz="2000" dirty="0">
                <a:solidFill>
                  <a:schemeClr val="bg1"/>
                </a:solidFill>
                <a:latin typeface="+mj-ea"/>
                <a:ea typeface="+mj-ea"/>
              </a:endParaRPr>
            </a:p>
          </p:txBody>
        </p:sp>
      </p:grpSp>
      <p:sp>
        <p:nvSpPr>
          <p:cNvPr id="87" name="矩形 86"/>
          <p:cNvSpPr/>
          <p:nvPr/>
        </p:nvSpPr>
        <p:spPr>
          <a:xfrm>
            <a:off x="2623047" y="2835725"/>
            <a:ext cx="902693" cy="307777"/>
          </a:xfrm>
          <a:prstGeom prst="rect">
            <a:avLst/>
          </a:prstGeom>
        </p:spPr>
        <p:txBody>
          <a:bodyPr wrap="none">
            <a:spAutoFit/>
          </a:bodyPr>
          <a:lstStyle/>
          <a:p>
            <a:r>
              <a:rPr lang="zh-CN" altLang="en-US" sz="1400" dirty="0" smtClean="0">
                <a:solidFill>
                  <a:schemeClr val="tx1">
                    <a:lumMod val="50000"/>
                    <a:lumOff val="50000"/>
                  </a:schemeClr>
                </a:solidFill>
                <a:latin typeface="+mj-ea"/>
                <a:ea typeface="+mj-ea"/>
              </a:rPr>
              <a:t>添加标题</a:t>
            </a:r>
            <a:endParaRPr lang="zh-CN" altLang="en-US" sz="1400" dirty="0">
              <a:solidFill>
                <a:schemeClr val="tx1">
                  <a:lumMod val="50000"/>
                  <a:lumOff val="50000"/>
                </a:schemeClr>
              </a:solidFill>
              <a:latin typeface="+mj-ea"/>
              <a:ea typeface="+mj-ea"/>
            </a:endParaRPr>
          </a:p>
        </p:txBody>
      </p:sp>
      <p:grpSp>
        <p:nvGrpSpPr>
          <p:cNvPr id="88" name="组合 87"/>
          <p:cNvGrpSpPr/>
          <p:nvPr/>
        </p:nvGrpSpPr>
        <p:grpSpPr>
          <a:xfrm>
            <a:off x="5367870" y="1848446"/>
            <a:ext cx="926103" cy="926224"/>
            <a:chOff x="5368569" y="1848446"/>
            <a:chExt cx="926224" cy="926224"/>
          </a:xfrm>
        </p:grpSpPr>
        <p:sp>
          <p:nvSpPr>
            <p:cNvPr id="89" name="椭圆 88"/>
            <p:cNvSpPr/>
            <p:nvPr/>
          </p:nvSpPr>
          <p:spPr>
            <a:xfrm>
              <a:off x="5368569" y="1848446"/>
              <a:ext cx="926224" cy="926224"/>
            </a:xfrm>
            <a:prstGeom prst="ellipse">
              <a:avLst/>
            </a:prstGeom>
            <a:solidFill>
              <a:schemeClr val="accent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90" name="矩形 89"/>
            <p:cNvSpPr/>
            <p:nvPr/>
          </p:nvSpPr>
          <p:spPr>
            <a:xfrm>
              <a:off x="5408146" y="2125404"/>
              <a:ext cx="867545" cy="400110"/>
            </a:xfrm>
            <a:prstGeom prst="rect">
              <a:avLst/>
            </a:prstGeom>
          </p:spPr>
          <p:txBody>
            <a:bodyPr wrap="none">
              <a:spAutoFit/>
            </a:bodyPr>
            <a:lstStyle/>
            <a:p>
              <a:r>
                <a:rPr lang="en-US" altLang="zh-CN" sz="2000" dirty="0" smtClean="0">
                  <a:solidFill>
                    <a:schemeClr val="bg1"/>
                  </a:solidFill>
                  <a:latin typeface="+mj-ea"/>
                  <a:ea typeface="+mj-ea"/>
                </a:rPr>
                <a:t>5</a:t>
              </a:r>
              <a:r>
                <a:rPr lang="zh-CN" altLang="en-US" sz="2000" dirty="0" smtClean="0">
                  <a:solidFill>
                    <a:schemeClr val="bg1"/>
                  </a:solidFill>
                  <a:latin typeface="+mj-ea"/>
                  <a:ea typeface="+mj-ea"/>
                </a:rPr>
                <a:t>月份</a:t>
              </a:r>
              <a:endParaRPr lang="zh-CN" altLang="en-US" sz="2000" dirty="0">
                <a:solidFill>
                  <a:schemeClr val="bg1"/>
                </a:solidFill>
                <a:latin typeface="+mj-ea"/>
                <a:ea typeface="+mj-ea"/>
              </a:endParaRPr>
            </a:p>
          </p:txBody>
        </p:sp>
      </p:grpSp>
      <p:grpSp>
        <p:nvGrpSpPr>
          <p:cNvPr id="91" name="组合 90"/>
          <p:cNvGrpSpPr/>
          <p:nvPr/>
        </p:nvGrpSpPr>
        <p:grpSpPr>
          <a:xfrm>
            <a:off x="9302853" y="2568091"/>
            <a:ext cx="926103" cy="926224"/>
            <a:chOff x="9304064" y="2568091"/>
            <a:chExt cx="926224" cy="926224"/>
          </a:xfrm>
        </p:grpSpPr>
        <p:sp>
          <p:nvSpPr>
            <p:cNvPr id="92" name="椭圆 91"/>
            <p:cNvSpPr/>
            <p:nvPr/>
          </p:nvSpPr>
          <p:spPr>
            <a:xfrm>
              <a:off x="9304064" y="2568091"/>
              <a:ext cx="926224" cy="926224"/>
            </a:xfrm>
            <a:prstGeom prst="ellipse">
              <a:avLst/>
            </a:prstGeom>
            <a:solidFill>
              <a:schemeClr val="accent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93" name="矩形 92"/>
            <p:cNvSpPr/>
            <p:nvPr/>
          </p:nvSpPr>
          <p:spPr>
            <a:xfrm>
              <a:off x="9343641" y="2845049"/>
              <a:ext cx="867545" cy="400110"/>
            </a:xfrm>
            <a:prstGeom prst="rect">
              <a:avLst/>
            </a:prstGeom>
          </p:spPr>
          <p:txBody>
            <a:bodyPr wrap="none">
              <a:spAutoFit/>
            </a:bodyPr>
            <a:lstStyle/>
            <a:p>
              <a:r>
                <a:rPr lang="en-US" altLang="zh-CN" sz="2000" dirty="0" smtClean="0">
                  <a:solidFill>
                    <a:schemeClr val="bg1"/>
                  </a:solidFill>
                  <a:latin typeface="+mj-ea"/>
                  <a:ea typeface="+mj-ea"/>
                </a:rPr>
                <a:t>6</a:t>
              </a:r>
              <a:r>
                <a:rPr lang="zh-CN" altLang="en-US" sz="2000" dirty="0" smtClean="0">
                  <a:solidFill>
                    <a:schemeClr val="bg1"/>
                  </a:solidFill>
                  <a:latin typeface="+mj-ea"/>
                  <a:ea typeface="+mj-ea"/>
                </a:rPr>
                <a:t>月份</a:t>
              </a:r>
              <a:endParaRPr lang="zh-CN" altLang="en-US" sz="2000" dirty="0">
                <a:solidFill>
                  <a:schemeClr val="bg1"/>
                </a:solidFill>
                <a:latin typeface="+mj-ea"/>
                <a:ea typeface="+mj-ea"/>
              </a:endParaRPr>
            </a:p>
          </p:txBody>
        </p:sp>
      </p:grpSp>
      <p:grpSp>
        <p:nvGrpSpPr>
          <p:cNvPr id="94" name="组合 93"/>
          <p:cNvGrpSpPr/>
          <p:nvPr/>
        </p:nvGrpSpPr>
        <p:grpSpPr>
          <a:xfrm>
            <a:off x="7382487" y="3187537"/>
            <a:ext cx="926103" cy="926224"/>
            <a:chOff x="7383448" y="3187537"/>
            <a:chExt cx="926224" cy="926224"/>
          </a:xfrm>
        </p:grpSpPr>
        <p:sp>
          <p:nvSpPr>
            <p:cNvPr id="95" name="椭圆 94"/>
            <p:cNvSpPr/>
            <p:nvPr/>
          </p:nvSpPr>
          <p:spPr>
            <a:xfrm>
              <a:off x="7383448" y="3187537"/>
              <a:ext cx="926224" cy="926224"/>
            </a:xfrm>
            <a:prstGeom prst="ellipse">
              <a:avLst/>
            </a:prstGeom>
            <a:solidFill>
              <a:schemeClr val="accent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96" name="矩形 95"/>
            <p:cNvSpPr/>
            <p:nvPr/>
          </p:nvSpPr>
          <p:spPr>
            <a:xfrm>
              <a:off x="7423025" y="3464495"/>
              <a:ext cx="865943" cy="400110"/>
            </a:xfrm>
            <a:prstGeom prst="rect">
              <a:avLst/>
            </a:prstGeom>
          </p:spPr>
          <p:txBody>
            <a:bodyPr wrap="none">
              <a:spAutoFit/>
            </a:bodyPr>
            <a:lstStyle/>
            <a:p>
              <a:r>
                <a:rPr lang="en-US" altLang="zh-CN" sz="2000" dirty="0" smtClean="0">
                  <a:solidFill>
                    <a:schemeClr val="bg1"/>
                  </a:solidFill>
                  <a:latin typeface="+mj-ea"/>
                  <a:ea typeface="+mj-ea"/>
                </a:rPr>
                <a:t>7</a:t>
              </a:r>
              <a:r>
                <a:rPr lang="zh-CN" altLang="en-US" sz="2000" dirty="0" smtClean="0">
                  <a:solidFill>
                    <a:schemeClr val="bg1"/>
                  </a:solidFill>
                  <a:latin typeface="+mj-ea"/>
                  <a:ea typeface="+mj-ea"/>
                </a:rPr>
                <a:t>月份</a:t>
              </a:r>
              <a:endParaRPr lang="zh-CN" altLang="en-US" sz="2000" dirty="0">
                <a:solidFill>
                  <a:schemeClr val="bg1"/>
                </a:solidFill>
                <a:latin typeface="+mj-ea"/>
                <a:ea typeface="+mj-ea"/>
              </a:endParaRPr>
            </a:p>
          </p:txBody>
        </p:sp>
      </p:grpSp>
      <p:grpSp>
        <p:nvGrpSpPr>
          <p:cNvPr id="97" name="组合 96"/>
          <p:cNvGrpSpPr/>
          <p:nvPr/>
        </p:nvGrpSpPr>
        <p:grpSpPr>
          <a:xfrm>
            <a:off x="4528465" y="3204280"/>
            <a:ext cx="926103" cy="926224"/>
            <a:chOff x="4529054" y="3204280"/>
            <a:chExt cx="926224" cy="926224"/>
          </a:xfrm>
        </p:grpSpPr>
        <p:sp>
          <p:nvSpPr>
            <p:cNvPr id="98" name="椭圆 97"/>
            <p:cNvSpPr/>
            <p:nvPr/>
          </p:nvSpPr>
          <p:spPr>
            <a:xfrm>
              <a:off x="4529054" y="3204280"/>
              <a:ext cx="926224" cy="926224"/>
            </a:xfrm>
            <a:prstGeom prst="ellipse">
              <a:avLst/>
            </a:prstGeom>
            <a:solidFill>
              <a:schemeClr val="accent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99" name="矩形 98"/>
            <p:cNvSpPr/>
            <p:nvPr/>
          </p:nvSpPr>
          <p:spPr>
            <a:xfrm>
              <a:off x="4568631" y="3481238"/>
              <a:ext cx="869149" cy="400110"/>
            </a:xfrm>
            <a:prstGeom prst="rect">
              <a:avLst/>
            </a:prstGeom>
          </p:spPr>
          <p:txBody>
            <a:bodyPr wrap="none">
              <a:spAutoFit/>
            </a:bodyPr>
            <a:lstStyle/>
            <a:p>
              <a:r>
                <a:rPr lang="en-US" altLang="zh-CN" sz="2000" dirty="0" smtClean="0">
                  <a:solidFill>
                    <a:schemeClr val="bg1"/>
                  </a:solidFill>
                  <a:latin typeface="+mj-ea"/>
                  <a:ea typeface="+mj-ea"/>
                </a:rPr>
                <a:t>8</a:t>
              </a:r>
              <a:r>
                <a:rPr lang="zh-CN" altLang="en-US" sz="2000" dirty="0" smtClean="0">
                  <a:solidFill>
                    <a:schemeClr val="bg1"/>
                  </a:solidFill>
                  <a:latin typeface="+mj-ea"/>
                  <a:ea typeface="+mj-ea"/>
                </a:rPr>
                <a:t>月份</a:t>
              </a:r>
              <a:endParaRPr lang="zh-CN" altLang="en-US" sz="2000" dirty="0">
                <a:solidFill>
                  <a:schemeClr val="bg1"/>
                </a:solidFill>
                <a:latin typeface="+mj-ea"/>
                <a:ea typeface="+mj-ea"/>
              </a:endParaRPr>
            </a:p>
          </p:txBody>
        </p:sp>
      </p:grpSp>
      <p:grpSp>
        <p:nvGrpSpPr>
          <p:cNvPr id="100" name="组合 99"/>
          <p:cNvGrpSpPr/>
          <p:nvPr/>
        </p:nvGrpSpPr>
        <p:grpSpPr>
          <a:xfrm>
            <a:off x="1001913" y="3875315"/>
            <a:ext cx="926103" cy="926224"/>
            <a:chOff x="1002043" y="3875315"/>
            <a:chExt cx="926224" cy="926224"/>
          </a:xfrm>
        </p:grpSpPr>
        <p:sp>
          <p:nvSpPr>
            <p:cNvPr id="101" name="椭圆 100"/>
            <p:cNvSpPr/>
            <p:nvPr/>
          </p:nvSpPr>
          <p:spPr>
            <a:xfrm>
              <a:off x="1002043" y="3875315"/>
              <a:ext cx="926224" cy="926224"/>
            </a:xfrm>
            <a:prstGeom prst="ellipse">
              <a:avLst/>
            </a:prstGeom>
            <a:solidFill>
              <a:schemeClr val="accent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02" name="矩形 101"/>
            <p:cNvSpPr/>
            <p:nvPr/>
          </p:nvSpPr>
          <p:spPr>
            <a:xfrm>
              <a:off x="1041620" y="4152273"/>
              <a:ext cx="869149" cy="400110"/>
            </a:xfrm>
            <a:prstGeom prst="rect">
              <a:avLst/>
            </a:prstGeom>
          </p:spPr>
          <p:txBody>
            <a:bodyPr wrap="none">
              <a:spAutoFit/>
            </a:bodyPr>
            <a:lstStyle/>
            <a:p>
              <a:r>
                <a:rPr lang="en-US" altLang="zh-CN" sz="2000" dirty="0" smtClean="0">
                  <a:solidFill>
                    <a:schemeClr val="bg1"/>
                  </a:solidFill>
                  <a:latin typeface="+mj-ea"/>
                  <a:ea typeface="+mj-ea"/>
                </a:rPr>
                <a:t>9</a:t>
              </a:r>
              <a:r>
                <a:rPr lang="zh-CN" altLang="en-US" sz="2000" dirty="0" smtClean="0">
                  <a:solidFill>
                    <a:schemeClr val="bg1"/>
                  </a:solidFill>
                  <a:latin typeface="+mj-ea"/>
                  <a:ea typeface="+mj-ea"/>
                </a:rPr>
                <a:t>月份</a:t>
              </a:r>
              <a:endParaRPr lang="zh-CN" altLang="en-US" sz="2000" dirty="0">
                <a:solidFill>
                  <a:schemeClr val="bg1"/>
                </a:solidFill>
                <a:latin typeface="+mj-ea"/>
                <a:ea typeface="+mj-ea"/>
              </a:endParaRPr>
            </a:p>
          </p:txBody>
        </p:sp>
      </p:grpSp>
      <p:grpSp>
        <p:nvGrpSpPr>
          <p:cNvPr id="103" name="组合 102"/>
          <p:cNvGrpSpPr/>
          <p:nvPr/>
        </p:nvGrpSpPr>
        <p:grpSpPr>
          <a:xfrm>
            <a:off x="3274258" y="4578949"/>
            <a:ext cx="1024506" cy="926224"/>
            <a:chOff x="3274684" y="4578949"/>
            <a:chExt cx="1024639" cy="926224"/>
          </a:xfrm>
        </p:grpSpPr>
        <p:sp>
          <p:nvSpPr>
            <p:cNvPr id="104" name="椭圆 103"/>
            <p:cNvSpPr/>
            <p:nvPr/>
          </p:nvSpPr>
          <p:spPr>
            <a:xfrm>
              <a:off x="3321732" y="4578949"/>
              <a:ext cx="926224" cy="926224"/>
            </a:xfrm>
            <a:prstGeom prst="ellipse">
              <a:avLst/>
            </a:prstGeom>
            <a:solidFill>
              <a:schemeClr val="accent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05" name="矩形 104"/>
            <p:cNvSpPr/>
            <p:nvPr/>
          </p:nvSpPr>
          <p:spPr>
            <a:xfrm>
              <a:off x="3274684" y="4855907"/>
              <a:ext cx="1024639" cy="400110"/>
            </a:xfrm>
            <a:prstGeom prst="rect">
              <a:avLst/>
            </a:prstGeom>
          </p:spPr>
          <p:txBody>
            <a:bodyPr wrap="none">
              <a:spAutoFit/>
            </a:bodyPr>
            <a:lstStyle/>
            <a:p>
              <a:r>
                <a:rPr lang="en-US" altLang="zh-CN" sz="2000" dirty="0" smtClean="0">
                  <a:solidFill>
                    <a:schemeClr val="bg1"/>
                  </a:solidFill>
                  <a:latin typeface="+mj-ea"/>
                  <a:ea typeface="+mj-ea"/>
                </a:rPr>
                <a:t>10</a:t>
              </a:r>
              <a:r>
                <a:rPr lang="zh-CN" altLang="en-US" sz="2000" dirty="0" smtClean="0">
                  <a:solidFill>
                    <a:schemeClr val="bg1"/>
                  </a:solidFill>
                  <a:latin typeface="+mj-ea"/>
                  <a:ea typeface="+mj-ea"/>
                </a:rPr>
                <a:t>月份</a:t>
              </a:r>
              <a:endParaRPr lang="zh-CN" altLang="en-US" sz="2000" dirty="0">
                <a:solidFill>
                  <a:schemeClr val="bg1"/>
                </a:solidFill>
                <a:latin typeface="+mj-ea"/>
                <a:ea typeface="+mj-ea"/>
              </a:endParaRPr>
            </a:p>
          </p:txBody>
        </p:sp>
      </p:grpSp>
      <p:grpSp>
        <p:nvGrpSpPr>
          <p:cNvPr id="106" name="组合 105"/>
          <p:cNvGrpSpPr/>
          <p:nvPr/>
        </p:nvGrpSpPr>
        <p:grpSpPr>
          <a:xfrm>
            <a:off x="6043133" y="4578949"/>
            <a:ext cx="1011683" cy="926224"/>
            <a:chOff x="6043919" y="4578949"/>
            <a:chExt cx="1011815" cy="926224"/>
          </a:xfrm>
        </p:grpSpPr>
        <p:sp>
          <p:nvSpPr>
            <p:cNvPr id="107" name="椭圆 106"/>
            <p:cNvSpPr/>
            <p:nvPr/>
          </p:nvSpPr>
          <p:spPr>
            <a:xfrm>
              <a:off x="6081342" y="4578949"/>
              <a:ext cx="926224" cy="926224"/>
            </a:xfrm>
            <a:prstGeom prst="ellipse">
              <a:avLst/>
            </a:prstGeom>
            <a:solidFill>
              <a:schemeClr val="accent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08" name="矩形 107"/>
            <p:cNvSpPr/>
            <p:nvPr/>
          </p:nvSpPr>
          <p:spPr>
            <a:xfrm>
              <a:off x="6043919" y="4855907"/>
              <a:ext cx="1011815" cy="400110"/>
            </a:xfrm>
            <a:prstGeom prst="rect">
              <a:avLst/>
            </a:prstGeom>
          </p:spPr>
          <p:txBody>
            <a:bodyPr wrap="none">
              <a:spAutoFit/>
            </a:bodyPr>
            <a:lstStyle/>
            <a:p>
              <a:r>
                <a:rPr lang="en-US" altLang="zh-CN" sz="2000" dirty="0" smtClean="0">
                  <a:solidFill>
                    <a:schemeClr val="bg1"/>
                  </a:solidFill>
                  <a:latin typeface="+mj-ea"/>
                  <a:ea typeface="+mj-ea"/>
                </a:rPr>
                <a:t>11</a:t>
              </a:r>
              <a:r>
                <a:rPr lang="zh-CN" altLang="en-US" sz="2000" dirty="0" smtClean="0">
                  <a:solidFill>
                    <a:schemeClr val="bg1"/>
                  </a:solidFill>
                  <a:latin typeface="+mj-ea"/>
                  <a:ea typeface="+mj-ea"/>
                </a:rPr>
                <a:t>月份</a:t>
              </a:r>
              <a:endParaRPr lang="zh-CN" altLang="en-US" sz="2000" dirty="0">
                <a:solidFill>
                  <a:schemeClr val="bg1"/>
                </a:solidFill>
                <a:latin typeface="+mj-ea"/>
                <a:ea typeface="+mj-ea"/>
              </a:endParaRPr>
            </a:p>
          </p:txBody>
        </p:sp>
      </p:grpSp>
      <p:grpSp>
        <p:nvGrpSpPr>
          <p:cNvPr id="109" name="组合 108"/>
          <p:cNvGrpSpPr/>
          <p:nvPr/>
        </p:nvGrpSpPr>
        <p:grpSpPr>
          <a:xfrm>
            <a:off x="9160606" y="4559699"/>
            <a:ext cx="1021300" cy="926224"/>
            <a:chOff x="9161798" y="4559699"/>
            <a:chExt cx="1021433" cy="926224"/>
          </a:xfrm>
        </p:grpSpPr>
        <p:sp>
          <p:nvSpPr>
            <p:cNvPr id="110" name="椭圆 109"/>
            <p:cNvSpPr/>
            <p:nvPr/>
          </p:nvSpPr>
          <p:spPr>
            <a:xfrm>
              <a:off x="9189596" y="4559699"/>
              <a:ext cx="926224" cy="926224"/>
            </a:xfrm>
            <a:prstGeom prst="ellipse">
              <a:avLst/>
            </a:prstGeom>
            <a:solidFill>
              <a:schemeClr val="accent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11" name="矩形 110"/>
            <p:cNvSpPr/>
            <p:nvPr/>
          </p:nvSpPr>
          <p:spPr>
            <a:xfrm>
              <a:off x="9161798" y="4836657"/>
              <a:ext cx="1021433" cy="400110"/>
            </a:xfrm>
            <a:prstGeom prst="rect">
              <a:avLst/>
            </a:prstGeom>
          </p:spPr>
          <p:txBody>
            <a:bodyPr wrap="none">
              <a:spAutoFit/>
            </a:bodyPr>
            <a:lstStyle/>
            <a:p>
              <a:r>
                <a:rPr lang="en-US" altLang="zh-CN" sz="2000" dirty="0" smtClean="0">
                  <a:solidFill>
                    <a:schemeClr val="bg1"/>
                  </a:solidFill>
                  <a:latin typeface="+mj-ea"/>
                  <a:ea typeface="+mj-ea"/>
                </a:rPr>
                <a:t>12</a:t>
              </a:r>
              <a:r>
                <a:rPr lang="zh-CN" altLang="en-US" sz="2000" dirty="0" smtClean="0">
                  <a:solidFill>
                    <a:schemeClr val="bg1"/>
                  </a:solidFill>
                  <a:latin typeface="+mj-ea"/>
                  <a:ea typeface="+mj-ea"/>
                </a:rPr>
                <a:t>月份</a:t>
              </a:r>
              <a:endParaRPr lang="zh-CN" altLang="en-US" sz="2000" dirty="0">
                <a:solidFill>
                  <a:schemeClr val="bg1"/>
                </a:solidFill>
                <a:latin typeface="+mj-ea"/>
                <a:ea typeface="+mj-ea"/>
              </a:endParaRPr>
            </a:p>
          </p:txBody>
        </p:sp>
      </p:grpSp>
      <p:sp>
        <p:nvSpPr>
          <p:cNvPr id="112" name="矩形 111"/>
          <p:cNvSpPr/>
          <p:nvPr/>
        </p:nvSpPr>
        <p:spPr>
          <a:xfrm>
            <a:off x="5454569" y="2835725"/>
            <a:ext cx="902693" cy="307777"/>
          </a:xfrm>
          <a:prstGeom prst="rect">
            <a:avLst/>
          </a:prstGeom>
        </p:spPr>
        <p:txBody>
          <a:bodyPr wrap="none">
            <a:spAutoFit/>
          </a:bodyPr>
          <a:lstStyle/>
          <a:p>
            <a:r>
              <a:rPr lang="zh-CN" altLang="en-US" sz="1400" dirty="0" smtClean="0">
                <a:solidFill>
                  <a:schemeClr val="tx1">
                    <a:lumMod val="50000"/>
                    <a:lumOff val="50000"/>
                  </a:schemeClr>
                </a:solidFill>
                <a:latin typeface="+mj-ea"/>
                <a:ea typeface="+mj-ea"/>
              </a:rPr>
              <a:t>添加标题</a:t>
            </a:r>
            <a:endParaRPr lang="zh-CN" altLang="en-US" sz="1400" dirty="0">
              <a:solidFill>
                <a:schemeClr val="tx1">
                  <a:lumMod val="50000"/>
                  <a:lumOff val="50000"/>
                </a:schemeClr>
              </a:solidFill>
              <a:latin typeface="+mj-ea"/>
              <a:ea typeface="+mj-ea"/>
            </a:endParaRPr>
          </a:p>
        </p:txBody>
      </p:sp>
      <p:sp>
        <p:nvSpPr>
          <p:cNvPr id="113" name="矩形 112"/>
          <p:cNvSpPr/>
          <p:nvPr/>
        </p:nvSpPr>
        <p:spPr>
          <a:xfrm>
            <a:off x="10320526" y="2896504"/>
            <a:ext cx="902693" cy="307777"/>
          </a:xfrm>
          <a:prstGeom prst="rect">
            <a:avLst/>
          </a:prstGeom>
        </p:spPr>
        <p:txBody>
          <a:bodyPr wrap="none">
            <a:spAutoFit/>
          </a:bodyPr>
          <a:lstStyle/>
          <a:p>
            <a:r>
              <a:rPr lang="zh-CN" altLang="en-US" sz="1400" dirty="0" smtClean="0">
                <a:solidFill>
                  <a:schemeClr val="tx1">
                    <a:lumMod val="50000"/>
                    <a:lumOff val="50000"/>
                  </a:schemeClr>
                </a:solidFill>
                <a:latin typeface="+mj-ea"/>
                <a:ea typeface="+mj-ea"/>
              </a:rPr>
              <a:t>添加标题</a:t>
            </a:r>
            <a:endParaRPr lang="zh-CN" altLang="en-US" sz="1400" dirty="0">
              <a:solidFill>
                <a:schemeClr val="tx1">
                  <a:lumMod val="50000"/>
                  <a:lumOff val="50000"/>
                </a:schemeClr>
              </a:solidFill>
              <a:latin typeface="+mj-ea"/>
              <a:ea typeface="+mj-ea"/>
            </a:endParaRPr>
          </a:p>
        </p:txBody>
      </p:sp>
      <p:sp>
        <p:nvSpPr>
          <p:cNvPr id="114" name="矩形 113"/>
          <p:cNvSpPr/>
          <p:nvPr/>
        </p:nvSpPr>
        <p:spPr>
          <a:xfrm>
            <a:off x="7456448" y="4152274"/>
            <a:ext cx="902693" cy="307777"/>
          </a:xfrm>
          <a:prstGeom prst="rect">
            <a:avLst/>
          </a:prstGeom>
        </p:spPr>
        <p:txBody>
          <a:bodyPr wrap="none">
            <a:spAutoFit/>
          </a:bodyPr>
          <a:lstStyle/>
          <a:p>
            <a:r>
              <a:rPr lang="zh-CN" altLang="en-US" sz="1400" dirty="0" smtClean="0">
                <a:solidFill>
                  <a:schemeClr val="tx1">
                    <a:lumMod val="50000"/>
                    <a:lumOff val="50000"/>
                  </a:schemeClr>
                </a:solidFill>
                <a:latin typeface="+mj-ea"/>
                <a:ea typeface="+mj-ea"/>
              </a:rPr>
              <a:t>添加标题</a:t>
            </a:r>
            <a:endParaRPr lang="zh-CN" altLang="en-US" sz="1400" dirty="0">
              <a:solidFill>
                <a:schemeClr val="tx1">
                  <a:lumMod val="50000"/>
                  <a:lumOff val="50000"/>
                </a:schemeClr>
              </a:solidFill>
              <a:latin typeface="+mj-ea"/>
              <a:ea typeface="+mj-ea"/>
            </a:endParaRPr>
          </a:p>
        </p:txBody>
      </p:sp>
      <p:sp>
        <p:nvSpPr>
          <p:cNvPr id="115" name="矩形 114"/>
          <p:cNvSpPr/>
          <p:nvPr/>
        </p:nvSpPr>
        <p:spPr>
          <a:xfrm>
            <a:off x="4568037" y="4152274"/>
            <a:ext cx="902693" cy="307777"/>
          </a:xfrm>
          <a:prstGeom prst="rect">
            <a:avLst/>
          </a:prstGeom>
        </p:spPr>
        <p:txBody>
          <a:bodyPr wrap="none">
            <a:spAutoFit/>
          </a:bodyPr>
          <a:lstStyle/>
          <a:p>
            <a:r>
              <a:rPr lang="zh-CN" altLang="en-US" sz="1400" dirty="0" smtClean="0">
                <a:solidFill>
                  <a:schemeClr val="tx1">
                    <a:lumMod val="50000"/>
                    <a:lumOff val="50000"/>
                  </a:schemeClr>
                </a:solidFill>
                <a:latin typeface="+mj-ea"/>
                <a:ea typeface="+mj-ea"/>
              </a:rPr>
              <a:t>添加标题</a:t>
            </a:r>
            <a:endParaRPr lang="zh-CN" altLang="en-US" sz="1400" dirty="0">
              <a:solidFill>
                <a:schemeClr val="tx1">
                  <a:lumMod val="50000"/>
                  <a:lumOff val="50000"/>
                </a:schemeClr>
              </a:solidFill>
              <a:latin typeface="+mj-ea"/>
              <a:ea typeface="+mj-ea"/>
            </a:endParaRPr>
          </a:p>
        </p:txBody>
      </p:sp>
      <p:sp>
        <p:nvSpPr>
          <p:cNvPr id="116" name="矩形 115"/>
          <p:cNvSpPr/>
          <p:nvPr/>
        </p:nvSpPr>
        <p:spPr>
          <a:xfrm>
            <a:off x="2020405" y="4190774"/>
            <a:ext cx="902693" cy="307777"/>
          </a:xfrm>
          <a:prstGeom prst="rect">
            <a:avLst/>
          </a:prstGeom>
        </p:spPr>
        <p:txBody>
          <a:bodyPr wrap="none">
            <a:spAutoFit/>
          </a:bodyPr>
          <a:lstStyle/>
          <a:p>
            <a:r>
              <a:rPr lang="zh-CN" altLang="en-US" sz="1400" dirty="0" smtClean="0">
                <a:solidFill>
                  <a:schemeClr val="tx1">
                    <a:lumMod val="50000"/>
                    <a:lumOff val="50000"/>
                  </a:schemeClr>
                </a:solidFill>
                <a:latin typeface="+mj-ea"/>
                <a:ea typeface="+mj-ea"/>
              </a:rPr>
              <a:t>添加标题</a:t>
            </a:r>
            <a:endParaRPr lang="zh-CN" altLang="en-US" sz="1400" dirty="0">
              <a:solidFill>
                <a:schemeClr val="tx1">
                  <a:lumMod val="50000"/>
                  <a:lumOff val="50000"/>
                </a:schemeClr>
              </a:solidFill>
              <a:latin typeface="+mj-ea"/>
              <a:ea typeface="+mj-ea"/>
            </a:endParaRPr>
          </a:p>
        </p:txBody>
      </p:sp>
      <p:sp>
        <p:nvSpPr>
          <p:cNvPr id="117" name="矩形 116"/>
          <p:cNvSpPr/>
          <p:nvPr/>
        </p:nvSpPr>
        <p:spPr>
          <a:xfrm>
            <a:off x="3396071" y="5561962"/>
            <a:ext cx="902693" cy="307777"/>
          </a:xfrm>
          <a:prstGeom prst="rect">
            <a:avLst/>
          </a:prstGeom>
        </p:spPr>
        <p:txBody>
          <a:bodyPr wrap="none">
            <a:spAutoFit/>
          </a:bodyPr>
          <a:lstStyle/>
          <a:p>
            <a:r>
              <a:rPr lang="zh-CN" altLang="en-US" sz="1400" dirty="0" smtClean="0">
                <a:solidFill>
                  <a:schemeClr val="tx1">
                    <a:lumMod val="50000"/>
                    <a:lumOff val="50000"/>
                  </a:schemeClr>
                </a:solidFill>
                <a:latin typeface="+mj-ea"/>
                <a:ea typeface="+mj-ea"/>
              </a:rPr>
              <a:t>添加标题</a:t>
            </a:r>
            <a:endParaRPr lang="zh-CN" altLang="en-US" sz="1400" dirty="0">
              <a:solidFill>
                <a:schemeClr val="tx1">
                  <a:lumMod val="50000"/>
                  <a:lumOff val="50000"/>
                </a:schemeClr>
              </a:solidFill>
              <a:latin typeface="+mj-ea"/>
              <a:ea typeface="+mj-ea"/>
            </a:endParaRPr>
          </a:p>
        </p:txBody>
      </p:sp>
      <p:sp>
        <p:nvSpPr>
          <p:cNvPr id="118" name="矩形 117"/>
          <p:cNvSpPr/>
          <p:nvPr/>
        </p:nvSpPr>
        <p:spPr>
          <a:xfrm>
            <a:off x="6152123" y="5561962"/>
            <a:ext cx="902693" cy="307777"/>
          </a:xfrm>
          <a:prstGeom prst="rect">
            <a:avLst/>
          </a:prstGeom>
        </p:spPr>
        <p:txBody>
          <a:bodyPr wrap="none">
            <a:spAutoFit/>
          </a:bodyPr>
          <a:lstStyle/>
          <a:p>
            <a:r>
              <a:rPr lang="zh-CN" altLang="en-US" sz="1400" dirty="0" smtClean="0">
                <a:solidFill>
                  <a:schemeClr val="tx1">
                    <a:lumMod val="50000"/>
                    <a:lumOff val="50000"/>
                  </a:schemeClr>
                </a:solidFill>
                <a:latin typeface="+mj-ea"/>
                <a:ea typeface="+mj-ea"/>
              </a:rPr>
              <a:t>添加标题</a:t>
            </a:r>
            <a:endParaRPr lang="zh-CN" altLang="en-US" sz="1400" dirty="0">
              <a:solidFill>
                <a:schemeClr val="tx1">
                  <a:lumMod val="50000"/>
                  <a:lumOff val="50000"/>
                </a:schemeClr>
              </a:solidFill>
              <a:latin typeface="+mj-ea"/>
              <a:ea typeface="+mj-ea"/>
            </a:endParaRPr>
          </a:p>
        </p:txBody>
      </p:sp>
      <p:sp>
        <p:nvSpPr>
          <p:cNvPr id="119" name="矩形 118"/>
          <p:cNvSpPr/>
          <p:nvPr/>
        </p:nvSpPr>
        <p:spPr>
          <a:xfrm>
            <a:off x="9279213" y="5561962"/>
            <a:ext cx="902693" cy="307777"/>
          </a:xfrm>
          <a:prstGeom prst="rect">
            <a:avLst/>
          </a:prstGeom>
        </p:spPr>
        <p:txBody>
          <a:bodyPr wrap="none">
            <a:spAutoFit/>
          </a:bodyPr>
          <a:lstStyle/>
          <a:p>
            <a:r>
              <a:rPr lang="zh-CN" altLang="en-US" sz="1400" dirty="0" smtClean="0">
                <a:solidFill>
                  <a:schemeClr val="tx1">
                    <a:lumMod val="50000"/>
                    <a:lumOff val="50000"/>
                  </a:schemeClr>
                </a:solidFill>
                <a:latin typeface="+mj-ea"/>
                <a:ea typeface="+mj-ea"/>
              </a:rPr>
              <a:t>添加标题</a:t>
            </a:r>
            <a:endParaRPr lang="zh-CN" altLang="en-US" sz="1400" dirty="0">
              <a:solidFill>
                <a:schemeClr val="tx1">
                  <a:lumMod val="50000"/>
                  <a:lumOff val="50000"/>
                </a:schemeClr>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med" p14:dur="700">
        <p:wipe/>
      </p:transition>
    </mc:Choice>
    <mc:Fallback>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500" fill="hold"/>
                                        <p:tgtEl>
                                          <p:spTgt spid="79"/>
                                        </p:tgtEl>
                                        <p:attrNameLst>
                                          <p:attrName>ppt_x</p:attrName>
                                        </p:attrNameLst>
                                      </p:cBhvr>
                                      <p:tavLst>
                                        <p:tav tm="0">
                                          <p:val>
                                            <p:strVal val="0-#ppt_w/2"/>
                                          </p:val>
                                        </p:tav>
                                        <p:tav tm="100000">
                                          <p:val>
                                            <p:strVal val="#ppt_x"/>
                                          </p:val>
                                        </p:tav>
                                      </p:tavLst>
                                    </p:anim>
                                    <p:anim calcmode="lin" valueType="num">
                                      <p:cBhvr additive="base">
                                        <p:cTn id="8" dur="500" fill="hold"/>
                                        <p:tgtEl>
                                          <p:spTgt spid="7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wipe(left)">
                                      <p:cBhvr>
                                        <p:cTn id="13" dur="500"/>
                                        <p:tgtEl>
                                          <p:spTgt spid="7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2"/>
                                        </p:tgtEl>
                                        <p:attrNameLst>
                                          <p:attrName>style.visibility</p:attrName>
                                        </p:attrNameLst>
                                      </p:cBhvr>
                                      <p:to>
                                        <p:strVal val="visible"/>
                                      </p:to>
                                    </p:set>
                                    <p:animEffect transition="in" filter="fade">
                                      <p:cBhvr>
                                        <p:cTn id="18" dur="500"/>
                                        <p:tgtEl>
                                          <p:spTgt spid="8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3"/>
                                        </p:tgtEl>
                                        <p:attrNameLst>
                                          <p:attrName>style.visibility</p:attrName>
                                        </p:attrNameLst>
                                      </p:cBhvr>
                                      <p:to>
                                        <p:strVal val="visible"/>
                                      </p:to>
                                    </p:set>
                                    <p:animEffect transition="in" filter="fade">
                                      <p:cBhvr>
                                        <p:cTn id="21" dur="500"/>
                                        <p:tgtEl>
                                          <p:spTgt spid="83"/>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84"/>
                                        </p:tgtEl>
                                        <p:attrNameLst>
                                          <p:attrName>style.visibility</p:attrName>
                                        </p:attrNameLst>
                                      </p:cBhvr>
                                      <p:to>
                                        <p:strVal val="visible"/>
                                      </p:to>
                                    </p:set>
                                    <p:animEffect transition="in" filter="fade">
                                      <p:cBhvr>
                                        <p:cTn id="26" dur="500"/>
                                        <p:tgtEl>
                                          <p:spTgt spid="84"/>
                                        </p:tgtEl>
                                      </p:cBhvr>
                                    </p:animEffect>
                                    <p:anim calcmode="lin" valueType="num">
                                      <p:cBhvr>
                                        <p:cTn id="27" dur="500" fill="hold"/>
                                        <p:tgtEl>
                                          <p:spTgt spid="84"/>
                                        </p:tgtEl>
                                        <p:attrNameLst>
                                          <p:attrName>ppt_x</p:attrName>
                                        </p:attrNameLst>
                                      </p:cBhvr>
                                      <p:tavLst>
                                        <p:tav tm="0">
                                          <p:val>
                                            <p:strVal val="#ppt_x"/>
                                          </p:val>
                                        </p:tav>
                                        <p:tav tm="100000">
                                          <p:val>
                                            <p:strVal val="#ppt_x"/>
                                          </p:val>
                                        </p:tav>
                                      </p:tavLst>
                                    </p:anim>
                                    <p:anim calcmode="lin" valueType="num">
                                      <p:cBhvr>
                                        <p:cTn id="28" dur="5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500"/>
                                        <p:tgtEl>
                                          <p:spTgt spid="87"/>
                                        </p:tgtEl>
                                      </p:cBhvr>
                                    </p:animEffect>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nodeType="clickEffect">
                                  <p:stCondLst>
                                    <p:cond delay="0"/>
                                  </p:stCondLst>
                                  <p:childTnLst>
                                    <p:set>
                                      <p:cBhvr>
                                        <p:cTn id="37" dur="1" fill="hold">
                                          <p:stCondLst>
                                            <p:cond delay="0"/>
                                          </p:stCondLst>
                                        </p:cTn>
                                        <p:tgtEl>
                                          <p:spTgt spid="88"/>
                                        </p:tgtEl>
                                        <p:attrNameLst>
                                          <p:attrName>style.visibility</p:attrName>
                                        </p:attrNameLst>
                                      </p:cBhvr>
                                      <p:to>
                                        <p:strVal val="visible"/>
                                      </p:to>
                                    </p:set>
                                    <p:animEffect transition="in" filter="fade">
                                      <p:cBhvr>
                                        <p:cTn id="38" dur="500"/>
                                        <p:tgtEl>
                                          <p:spTgt spid="88"/>
                                        </p:tgtEl>
                                      </p:cBhvr>
                                    </p:animEffect>
                                    <p:anim calcmode="lin" valueType="num">
                                      <p:cBhvr>
                                        <p:cTn id="39" dur="500" fill="hold"/>
                                        <p:tgtEl>
                                          <p:spTgt spid="88"/>
                                        </p:tgtEl>
                                        <p:attrNameLst>
                                          <p:attrName>ppt_x</p:attrName>
                                        </p:attrNameLst>
                                      </p:cBhvr>
                                      <p:tavLst>
                                        <p:tav tm="0">
                                          <p:val>
                                            <p:strVal val="#ppt_x"/>
                                          </p:val>
                                        </p:tav>
                                        <p:tav tm="100000">
                                          <p:val>
                                            <p:strVal val="#ppt_x"/>
                                          </p:val>
                                        </p:tav>
                                      </p:tavLst>
                                    </p:anim>
                                    <p:anim calcmode="lin" valueType="num">
                                      <p:cBhvr>
                                        <p:cTn id="40" dur="5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12"/>
                                        </p:tgtEl>
                                        <p:attrNameLst>
                                          <p:attrName>style.visibility</p:attrName>
                                        </p:attrNameLst>
                                      </p:cBhvr>
                                      <p:to>
                                        <p:strVal val="visible"/>
                                      </p:to>
                                    </p:set>
                                    <p:animEffect transition="in" filter="fade">
                                      <p:cBhvr>
                                        <p:cTn id="45" dur="500"/>
                                        <p:tgtEl>
                                          <p:spTgt spid="112"/>
                                        </p:tgtEl>
                                      </p:cBhvr>
                                    </p:animEffect>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nodeType="clickEffect">
                                  <p:stCondLst>
                                    <p:cond delay="0"/>
                                  </p:stCondLst>
                                  <p:childTnLst>
                                    <p:set>
                                      <p:cBhvr>
                                        <p:cTn id="49" dur="1" fill="hold">
                                          <p:stCondLst>
                                            <p:cond delay="0"/>
                                          </p:stCondLst>
                                        </p:cTn>
                                        <p:tgtEl>
                                          <p:spTgt spid="91"/>
                                        </p:tgtEl>
                                        <p:attrNameLst>
                                          <p:attrName>style.visibility</p:attrName>
                                        </p:attrNameLst>
                                      </p:cBhvr>
                                      <p:to>
                                        <p:strVal val="visible"/>
                                      </p:to>
                                    </p:set>
                                    <p:animEffect transition="in" filter="fade">
                                      <p:cBhvr>
                                        <p:cTn id="50" dur="500"/>
                                        <p:tgtEl>
                                          <p:spTgt spid="91"/>
                                        </p:tgtEl>
                                      </p:cBhvr>
                                    </p:animEffect>
                                    <p:anim calcmode="lin" valueType="num">
                                      <p:cBhvr>
                                        <p:cTn id="51" dur="500" fill="hold"/>
                                        <p:tgtEl>
                                          <p:spTgt spid="91"/>
                                        </p:tgtEl>
                                        <p:attrNameLst>
                                          <p:attrName>ppt_x</p:attrName>
                                        </p:attrNameLst>
                                      </p:cBhvr>
                                      <p:tavLst>
                                        <p:tav tm="0">
                                          <p:val>
                                            <p:strVal val="#ppt_x"/>
                                          </p:val>
                                        </p:tav>
                                        <p:tav tm="100000">
                                          <p:val>
                                            <p:strVal val="#ppt_x"/>
                                          </p:val>
                                        </p:tav>
                                      </p:tavLst>
                                    </p:anim>
                                    <p:anim calcmode="lin" valueType="num">
                                      <p:cBhvr>
                                        <p:cTn id="52" dur="500" fill="hold"/>
                                        <p:tgtEl>
                                          <p:spTgt spid="91"/>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fade">
                                      <p:cBhvr>
                                        <p:cTn id="57" dur="500"/>
                                        <p:tgtEl>
                                          <p:spTgt spid="113"/>
                                        </p:tgtEl>
                                      </p:cBhvr>
                                    </p:animEffect>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nodeType="clickEffect">
                                  <p:stCondLst>
                                    <p:cond delay="0"/>
                                  </p:stCondLst>
                                  <p:childTnLst>
                                    <p:set>
                                      <p:cBhvr>
                                        <p:cTn id="61" dur="1" fill="hold">
                                          <p:stCondLst>
                                            <p:cond delay="0"/>
                                          </p:stCondLst>
                                        </p:cTn>
                                        <p:tgtEl>
                                          <p:spTgt spid="94"/>
                                        </p:tgtEl>
                                        <p:attrNameLst>
                                          <p:attrName>style.visibility</p:attrName>
                                        </p:attrNameLst>
                                      </p:cBhvr>
                                      <p:to>
                                        <p:strVal val="visible"/>
                                      </p:to>
                                    </p:set>
                                    <p:animEffect transition="in" filter="fade">
                                      <p:cBhvr>
                                        <p:cTn id="62" dur="500"/>
                                        <p:tgtEl>
                                          <p:spTgt spid="94"/>
                                        </p:tgtEl>
                                      </p:cBhvr>
                                    </p:animEffect>
                                    <p:anim calcmode="lin" valueType="num">
                                      <p:cBhvr>
                                        <p:cTn id="63" dur="500" fill="hold"/>
                                        <p:tgtEl>
                                          <p:spTgt spid="94"/>
                                        </p:tgtEl>
                                        <p:attrNameLst>
                                          <p:attrName>ppt_x</p:attrName>
                                        </p:attrNameLst>
                                      </p:cBhvr>
                                      <p:tavLst>
                                        <p:tav tm="0">
                                          <p:val>
                                            <p:strVal val="#ppt_x"/>
                                          </p:val>
                                        </p:tav>
                                        <p:tav tm="100000">
                                          <p:val>
                                            <p:strVal val="#ppt_x"/>
                                          </p:val>
                                        </p:tav>
                                      </p:tavLst>
                                    </p:anim>
                                    <p:anim calcmode="lin" valueType="num">
                                      <p:cBhvr>
                                        <p:cTn id="64" dur="500" fill="hold"/>
                                        <p:tgtEl>
                                          <p:spTgt spid="94"/>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14"/>
                                        </p:tgtEl>
                                        <p:attrNameLst>
                                          <p:attrName>style.visibility</p:attrName>
                                        </p:attrNameLst>
                                      </p:cBhvr>
                                      <p:to>
                                        <p:strVal val="visible"/>
                                      </p:to>
                                    </p:set>
                                    <p:animEffect transition="in" filter="fade">
                                      <p:cBhvr>
                                        <p:cTn id="69" dur="500"/>
                                        <p:tgtEl>
                                          <p:spTgt spid="114"/>
                                        </p:tgtEl>
                                      </p:cBhvr>
                                    </p:animEffect>
                                  </p:childTnLst>
                                </p:cTn>
                              </p:par>
                            </p:childTnLst>
                          </p:cTn>
                        </p:par>
                      </p:childTnLst>
                    </p:cTn>
                  </p:par>
                  <p:par>
                    <p:cTn id="70" fill="hold">
                      <p:stCondLst>
                        <p:cond delay="indefinite"/>
                      </p:stCondLst>
                      <p:childTnLst>
                        <p:par>
                          <p:cTn id="71" fill="hold">
                            <p:stCondLst>
                              <p:cond delay="0"/>
                            </p:stCondLst>
                            <p:childTnLst>
                              <p:par>
                                <p:cTn id="72" presetID="47" presetClass="entr" presetSubtype="0" fill="hold" nodeType="clickEffect">
                                  <p:stCondLst>
                                    <p:cond delay="0"/>
                                  </p:stCondLst>
                                  <p:childTnLst>
                                    <p:set>
                                      <p:cBhvr>
                                        <p:cTn id="73" dur="1" fill="hold">
                                          <p:stCondLst>
                                            <p:cond delay="0"/>
                                          </p:stCondLst>
                                        </p:cTn>
                                        <p:tgtEl>
                                          <p:spTgt spid="97"/>
                                        </p:tgtEl>
                                        <p:attrNameLst>
                                          <p:attrName>style.visibility</p:attrName>
                                        </p:attrNameLst>
                                      </p:cBhvr>
                                      <p:to>
                                        <p:strVal val="visible"/>
                                      </p:to>
                                    </p:set>
                                    <p:animEffect transition="in" filter="fade">
                                      <p:cBhvr>
                                        <p:cTn id="74" dur="500"/>
                                        <p:tgtEl>
                                          <p:spTgt spid="97"/>
                                        </p:tgtEl>
                                      </p:cBhvr>
                                    </p:animEffect>
                                    <p:anim calcmode="lin" valueType="num">
                                      <p:cBhvr>
                                        <p:cTn id="75" dur="500" fill="hold"/>
                                        <p:tgtEl>
                                          <p:spTgt spid="97"/>
                                        </p:tgtEl>
                                        <p:attrNameLst>
                                          <p:attrName>ppt_x</p:attrName>
                                        </p:attrNameLst>
                                      </p:cBhvr>
                                      <p:tavLst>
                                        <p:tav tm="0">
                                          <p:val>
                                            <p:strVal val="#ppt_x"/>
                                          </p:val>
                                        </p:tav>
                                        <p:tav tm="100000">
                                          <p:val>
                                            <p:strVal val="#ppt_x"/>
                                          </p:val>
                                        </p:tav>
                                      </p:tavLst>
                                    </p:anim>
                                    <p:anim calcmode="lin" valueType="num">
                                      <p:cBhvr>
                                        <p:cTn id="76" dur="500" fill="hold"/>
                                        <p:tgtEl>
                                          <p:spTgt spid="97"/>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15"/>
                                        </p:tgtEl>
                                        <p:attrNameLst>
                                          <p:attrName>style.visibility</p:attrName>
                                        </p:attrNameLst>
                                      </p:cBhvr>
                                      <p:to>
                                        <p:strVal val="visible"/>
                                      </p:to>
                                    </p:set>
                                    <p:animEffect transition="in" filter="fade">
                                      <p:cBhvr>
                                        <p:cTn id="81" dur="500"/>
                                        <p:tgtEl>
                                          <p:spTgt spid="115"/>
                                        </p:tgtEl>
                                      </p:cBhvr>
                                    </p:animEffect>
                                  </p:childTnLst>
                                </p:cTn>
                              </p:par>
                            </p:childTnLst>
                          </p:cTn>
                        </p:par>
                      </p:childTnLst>
                    </p:cTn>
                  </p:par>
                  <p:par>
                    <p:cTn id="82" fill="hold">
                      <p:stCondLst>
                        <p:cond delay="indefinite"/>
                      </p:stCondLst>
                      <p:childTnLst>
                        <p:par>
                          <p:cTn id="83" fill="hold">
                            <p:stCondLst>
                              <p:cond delay="0"/>
                            </p:stCondLst>
                            <p:childTnLst>
                              <p:par>
                                <p:cTn id="84" presetID="47" presetClass="entr" presetSubtype="0" fill="hold" nodeType="clickEffect">
                                  <p:stCondLst>
                                    <p:cond delay="0"/>
                                  </p:stCondLst>
                                  <p:childTnLst>
                                    <p:set>
                                      <p:cBhvr>
                                        <p:cTn id="85" dur="1" fill="hold">
                                          <p:stCondLst>
                                            <p:cond delay="0"/>
                                          </p:stCondLst>
                                        </p:cTn>
                                        <p:tgtEl>
                                          <p:spTgt spid="100"/>
                                        </p:tgtEl>
                                        <p:attrNameLst>
                                          <p:attrName>style.visibility</p:attrName>
                                        </p:attrNameLst>
                                      </p:cBhvr>
                                      <p:to>
                                        <p:strVal val="visible"/>
                                      </p:to>
                                    </p:set>
                                    <p:animEffect transition="in" filter="fade">
                                      <p:cBhvr>
                                        <p:cTn id="86" dur="500"/>
                                        <p:tgtEl>
                                          <p:spTgt spid="100"/>
                                        </p:tgtEl>
                                      </p:cBhvr>
                                    </p:animEffect>
                                    <p:anim calcmode="lin" valueType="num">
                                      <p:cBhvr>
                                        <p:cTn id="87" dur="500" fill="hold"/>
                                        <p:tgtEl>
                                          <p:spTgt spid="100"/>
                                        </p:tgtEl>
                                        <p:attrNameLst>
                                          <p:attrName>ppt_x</p:attrName>
                                        </p:attrNameLst>
                                      </p:cBhvr>
                                      <p:tavLst>
                                        <p:tav tm="0">
                                          <p:val>
                                            <p:strVal val="#ppt_x"/>
                                          </p:val>
                                        </p:tav>
                                        <p:tav tm="100000">
                                          <p:val>
                                            <p:strVal val="#ppt_x"/>
                                          </p:val>
                                        </p:tav>
                                      </p:tavLst>
                                    </p:anim>
                                    <p:anim calcmode="lin" valueType="num">
                                      <p:cBhvr>
                                        <p:cTn id="88" dur="500" fill="hold"/>
                                        <p:tgtEl>
                                          <p:spTgt spid="100"/>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16"/>
                                        </p:tgtEl>
                                        <p:attrNameLst>
                                          <p:attrName>style.visibility</p:attrName>
                                        </p:attrNameLst>
                                      </p:cBhvr>
                                      <p:to>
                                        <p:strVal val="visible"/>
                                      </p:to>
                                    </p:set>
                                    <p:animEffect transition="in" filter="fade">
                                      <p:cBhvr>
                                        <p:cTn id="93" dur="500"/>
                                        <p:tgtEl>
                                          <p:spTgt spid="116"/>
                                        </p:tgtEl>
                                      </p:cBhvr>
                                    </p:animEffect>
                                  </p:childTnLst>
                                </p:cTn>
                              </p:par>
                            </p:childTnLst>
                          </p:cTn>
                        </p:par>
                      </p:childTnLst>
                    </p:cTn>
                  </p:par>
                  <p:par>
                    <p:cTn id="94" fill="hold">
                      <p:stCondLst>
                        <p:cond delay="indefinite"/>
                      </p:stCondLst>
                      <p:childTnLst>
                        <p:par>
                          <p:cTn id="95" fill="hold">
                            <p:stCondLst>
                              <p:cond delay="0"/>
                            </p:stCondLst>
                            <p:childTnLst>
                              <p:par>
                                <p:cTn id="96" presetID="47" presetClass="entr" presetSubtype="0" fill="hold" nodeType="clickEffect">
                                  <p:stCondLst>
                                    <p:cond delay="0"/>
                                  </p:stCondLst>
                                  <p:childTnLst>
                                    <p:set>
                                      <p:cBhvr>
                                        <p:cTn id="97" dur="1" fill="hold">
                                          <p:stCondLst>
                                            <p:cond delay="0"/>
                                          </p:stCondLst>
                                        </p:cTn>
                                        <p:tgtEl>
                                          <p:spTgt spid="103"/>
                                        </p:tgtEl>
                                        <p:attrNameLst>
                                          <p:attrName>style.visibility</p:attrName>
                                        </p:attrNameLst>
                                      </p:cBhvr>
                                      <p:to>
                                        <p:strVal val="visible"/>
                                      </p:to>
                                    </p:set>
                                    <p:animEffect transition="in" filter="fade">
                                      <p:cBhvr>
                                        <p:cTn id="98" dur="500"/>
                                        <p:tgtEl>
                                          <p:spTgt spid="103"/>
                                        </p:tgtEl>
                                      </p:cBhvr>
                                    </p:animEffect>
                                    <p:anim calcmode="lin" valueType="num">
                                      <p:cBhvr>
                                        <p:cTn id="99" dur="500" fill="hold"/>
                                        <p:tgtEl>
                                          <p:spTgt spid="103"/>
                                        </p:tgtEl>
                                        <p:attrNameLst>
                                          <p:attrName>ppt_x</p:attrName>
                                        </p:attrNameLst>
                                      </p:cBhvr>
                                      <p:tavLst>
                                        <p:tav tm="0">
                                          <p:val>
                                            <p:strVal val="#ppt_x"/>
                                          </p:val>
                                        </p:tav>
                                        <p:tav tm="100000">
                                          <p:val>
                                            <p:strVal val="#ppt_x"/>
                                          </p:val>
                                        </p:tav>
                                      </p:tavLst>
                                    </p:anim>
                                    <p:anim calcmode="lin" valueType="num">
                                      <p:cBhvr>
                                        <p:cTn id="100" dur="500" fill="hold"/>
                                        <p:tgtEl>
                                          <p:spTgt spid="103"/>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117"/>
                                        </p:tgtEl>
                                        <p:attrNameLst>
                                          <p:attrName>style.visibility</p:attrName>
                                        </p:attrNameLst>
                                      </p:cBhvr>
                                      <p:to>
                                        <p:strVal val="visible"/>
                                      </p:to>
                                    </p:set>
                                    <p:animEffect transition="in" filter="fade">
                                      <p:cBhvr>
                                        <p:cTn id="105" dur="500"/>
                                        <p:tgtEl>
                                          <p:spTgt spid="117"/>
                                        </p:tgtEl>
                                      </p:cBhvr>
                                    </p:animEffect>
                                  </p:childTnLst>
                                </p:cTn>
                              </p:par>
                            </p:childTnLst>
                          </p:cTn>
                        </p:par>
                      </p:childTnLst>
                    </p:cTn>
                  </p:par>
                  <p:par>
                    <p:cTn id="106" fill="hold">
                      <p:stCondLst>
                        <p:cond delay="indefinite"/>
                      </p:stCondLst>
                      <p:childTnLst>
                        <p:par>
                          <p:cTn id="107" fill="hold">
                            <p:stCondLst>
                              <p:cond delay="0"/>
                            </p:stCondLst>
                            <p:childTnLst>
                              <p:par>
                                <p:cTn id="108" presetID="47" presetClass="entr" presetSubtype="0" fill="hold" nodeType="click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fade">
                                      <p:cBhvr>
                                        <p:cTn id="110" dur="500"/>
                                        <p:tgtEl>
                                          <p:spTgt spid="106"/>
                                        </p:tgtEl>
                                      </p:cBhvr>
                                    </p:animEffect>
                                    <p:anim calcmode="lin" valueType="num">
                                      <p:cBhvr>
                                        <p:cTn id="111" dur="500" fill="hold"/>
                                        <p:tgtEl>
                                          <p:spTgt spid="106"/>
                                        </p:tgtEl>
                                        <p:attrNameLst>
                                          <p:attrName>ppt_x</p:attrName>
                                        </p:attrNameLst>
                                      </p:cBhvr>
                                      <p:tavLst>
                                        <p:tav tm="0">
                                          <p:val>
                                            <p:strVal val="#ppt_x"/>
                                          </p:val>
                                        </p:tav>
                                        <p:tav tm="100000">
                                          <p:val>
                                            <p:strVal val="#ppt_x"/>
                                          </p:val>
                                        </p:tav>
                                      </p:tavLst>
                                    </p:anim>
                                    <p:anim calcmode="lin" valueType="num">
                                      <p:cBhvr>
                                        <p:cTn id="112" dur="500" fill="hold"/>
                                        <p:tgtEl>
                                          <p:spTgt spid="106"/>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fade">
                                      <p:cBhvr>
                                        <p:cTn id="117" dur="500"/>
                                        <p:tgtEl>
                                          <p:spTgt spid="118"/>
                                        </p:tgtEl>
                                      </p:cBhvr>
                                    </p:animEffect>
                                  </p:childTnLst>
                                </p:cTn>
                              </p:par>
                            </p:childTnLst>
                          </p:cTn>
                        </p:par>
                      </p:childTnLst>
                    </p:cTn>
                  </p:par>
                  <p:par>
                    <p:cTn id="118" fill="hold">
                      <p:stCondLst>
                        <p:cond delay="indefinite"/>
                      </p:stCondLst>
                      <p:childTnLst>
                        <p:par>
                          <p:cTn id="119" fill="hold">
                            <p:stCondLst>
                              <p:cond delay="0"/>
                            </p:stCondLst>
                            <p:childTnLst>
                              <p:par>
                                <p:cTn id="120" presetID="47" presetClass="entr" presetSubtype="0" fill="hold" nodeType="clickEffect">
                                  <p:stCondLst>
                                    <p:cond delay="0"/>
                                  </p:stCondLst>
                                  <p:childTnLst>
                                    <p:set>
                                      <p:cBhvr>
                                        <p:cTn id="121" dur="1" fill="hold">
                                          <p:stCondLst>
                                            <p:cond delay="0"/>
                                          </p:stCondLst>
                                        </p:cTn>
                                        <p:tgtEl>
                                          <p:spTgt spid="109"/>
                                        </p:tgtEl>
                                        <p:attrNameLst>
                                          <p:attrName>style.visibility</p:attrName>
                                        </p:attrNameLst>
                                      </p:cBhvr>
                                      <p:to>
                                        <p:strVal val="visible"/>
                                      </p:to>
                                    </p:set>
                                    <p:animEffect transition="in" filter="fade">
                                      <p:cBhvr>
                                        <p:cTn id="122" dur="500"/>
                                        <p:tgtEl>
                                          <p:spTgt spid="109"/>
                                        </p:tgtEl>
                                      </p:cBhvr>
                                    </p:animEffect>
                                    <p:anim calcmode="lin" valueType="num">
                                      <p:cBhvr>
                                        <p:cTn id="123" dur="500" fill="hold"/>
                                        <p:tgtEl>
                                          <p:spTgt spid="109"/>
                                        </p:tgtEl>
                                        <p:attrNameLst>
                                          <p:attrName>ppt_x</p:attrName>
                                        </p:attrNameLst>
                                      </p:cBhvr>
                                      <p:tavLst>
                                        <p:tav tm="0">
                                          <p:val>
                                            <p:strVal val="#ppt_x"/>
                                          </p:val>
                                        </p:tav>
                                        <p:tav tm="100000">
                                          <p:val>
                                            <p:strVal val="#ppt_x"/>
                                          </p:val>
                                        </p:tav>
                                      </p:tavLst>
                                    </p:anim>
                                    <p:anim calcmode="lin" valueType="num">
                                      <p:cBhvr>
                                        <p:cTn id="124" dur="500" fill="hold"/>
                                        <p:tgtEl>
                                          <p:spTgt spid="109"/>
                                        </p:tgtEl>
                                        <p:attrNameLst>
                                          <p:attrName>ppt_y</p:attrName>
                                        </p:attrNameLst>
                                      </p:cBhvr>
                                      <p:tavLst>
                                        <p:tav tm="0">
                                          <p:val>
                                            <p:strVal val="#ppt_y-.1"/>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119"/>
                                        </p:tgtEl>
                                        <p:attrNameLst>
                                          <p:attrName>style.visibility</p:attrName>
                                        </p:attrNameLst>
                                      </p:cBhvr>
                                      <p:to>
                                        <p:strVal val="visible"/>
                                      </p:to>
                                    </p:set>
                                    <p:animEffect transition="in" filter="fade">
                                      <p:cBhvr>
                                        <p:cTn id="129"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7" grpId="0"/>
      <p:bldP spid="112" grpId="0"/>
      <p:bldP spid="113" grpId="0"/>
      <p:bldP spid="114" grpId="0"/>
      <p:bldP spid="115" grpId="0"/>
      <p:bldP spid="116" grpId="0"/>
      <p:bldP spid="117" grpId="0"/>
      <p:bldP spid="118" grpId="0"/>
      <p:bldP spid="11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fontScale="90000"/>
          </a:bodyPr>
          <a:lstStyle/>
          <a:p>
            <a:r>
              <a:rPr lang="zh-CN" altLang="en-US" smtClean="0">
                <a:sym typeface="+mn-lt"/>
              </a:rPr>
              <a:t>单击此处添加标题</a:t>
            </a:r>
            <a:endParaRPr lang="zh-CN" altLang="en-US" dirty="0">
              <a:sym typeface="+mn-lt"/>
            </a:endParaRPr>
          </a:p>
        </p:txBody>
      </p:sp>
      <p:grpSp>
        <p:nvGrpSpPr>
          <p:cNvPr id="33" name="组合 32"/>
          <p:cNvGrpSpPr/>
          <p:nvPr/>
        </p:nvGrpSpPr>
        <p:grpSpPr>
          <a:xfrm>
            <a:off x="3635423" y="2880245"/>
            <a:ext cx="2074166" cy="2074436"/>
            <a:chOff x="3590176" y="2758325"/>
            <a:chExt cx="2074436" cy="2074436"/>
          </a:xfrm>
        </p:grpSpPr>
        <p:sp>
          <p:nvSpPr>
            <p:cNvPr id="34" name="矩形 33"/>
            <p:cNvSpPr/>
            <p:nvPr/>
          </p:nvSpPr>
          <p:spPr>
            <a:xfrm rot="18900000">
              <a:off x="3590176" y="2758325"/>
              <a:ext cx="2074436" cy="20744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35" name="矩形 34"/>
            <p:cNvSpPr/>
            <p:nvPr/>
          </p:nvSpPr>
          <p:spPr>
            <a:xfrm>
              <a:off x="3842564" y="3483490"/>
              <a:ext cx="1569660" cy="646331"/>
            </a:xfrm>
            <a:prstGeom prst="rect">
              <a:avLst/>
            </a:prstGeom>
          </p:spPr>
          <p:txBody>
            <a:bodyPr wrap="none">
              <a:spAutoFit/>
            </a:bodyPr>
            <a:lstStyle/>
            <a:p>
              <a:r>
                <a:rPr lang="zh-CN" altLang="en-US" sz="3600" dirty="0" smtClean="0">
                  <a:solidFill>
                    <a:schemeClr val="bg1"/>
                  </a:solidFill>
                  <a:latin typeface="+mj-ea"/>
                  <a:ea typeface="+mj-ea"/>
                </a:rPr>
                <a:t>第一月</a:t>
              </a:r>
              <a:endParaRPr lang="zh-CN" altLang="en-US" sz="3600" dirty="0">
                <a:solidFill>
                  <a:schemeClr val="bg1"/>
                </a:solidFill>
                <a:latin typeface="+mj-ea"/>
                <a:ea typeface="+mj-ea"/>
              </a:endParaRPr>
            </a:p>
          </p:txBody>
        </p:sp>
      </p:grpSp>
      <p:grpSp>
        <p:nvGrpSpPr>
          <p:cNvPr id="36" name="组合 35"/>
          <p:cNvGrpSpPr/>
          <p:nvPr/>
        </p:nvGrpSpPr>
        <p:grpSpPr>
          <a:xfrm>
            <a:off x="5429904" y="2108141"/>
            <a:ext cx="1456616" cy="1456806"/>
            <a:chOff x="5384891" y="1986221"/>
            <a:chExt cx="1456806" cy="1456806"/>
          </a:xfrm>
        </p:grpSpPr>
        <p:sp>
          <p:nvSpPr>
            <p:cNvPr id="37" name="矩形 36"/>
            <p:cNvSpPr/>
            <p:nvPr/>
          </p:nvSpPr>
          <p:spPr>
            <a:xfrm rot="18900000">
              <a:off x="5384891" y="1986221"/>
              <a:ext cx="1456806" cy="14568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38" name="矩形 37"/>
            <p:cNvSpPr/>
            <p:nvPr/>
          </p:nvSpPr>
          <p:spPr>
            <a:xfrm>
              <a:off x="5482351" y="2502457"/>
              <a:ext cx="1261884" cy="523220"/>
            </a:xfrm>
            <a:prstGeom prst="rect">
              <a:avLst/>
            </a:prstGeom>
          </p:spPr>
          <p:txBody>
            <a:bodyPr wrap="none">
              <a:spAutoFit/>
            </a:bodyPr>
            <a:lstStyle/>
            <a:p>
              <a:r>
                <a:rPr lang="zh-CN" altLang="en-US" sz="2800" dirty="0" smtClean="0">
                  <a:solidFill>
                    <a:schemeClr val="bg1"/>
                  </a:solidFill>
                  <a:latin typeface="+mj-ea"/>
                  <a:ea typeface="+mj-ea"/>
                </a:rPr>
                <a:t>第二月</a:t>
              </a:r>
              <a:endParaRPr lang="zh-CN" altLang="en-US" sz="2800" dirty="0">
                <a:solidFill>
                  <a:schemeClr val="bg1"/>
                </a:solidFill>
                <a:latin typeface="+mj-ea"/>
                <a:ea typeface="+mj-ea"/>
              </a:endParaRPr>
            </a:p>
          </p:txBody>
        </p:sp>
      </p:grpSp>
      <p:grpSp>
        <p:nvGrpSpPr>
          <p:cNvPr id="39" name="组合 38"/>
          <p:cNvGrpSpPr/>
          <p:nvPr/>
        </p:nvGrpSpPr>
        <p:grpSpPr>
          <a:xfrm>
            <a:off x="6459887" y="3200173"/>
            <a:ext cx="1456616" cy="1456806"/>
            <a:chOff x="6415008" y="3078253"/>
            <a:chExt cx="1456806" cy="1456806"/>
          </a:xfrm>
        </p:grpSpPr>
        <p:sp>
          <p:nvSpPr>
            <p:cNvPr id="40" name="矩形 39"/>
            <p:cNvSpPr/>
            <p:nvPr/>
          </p:nvSpPr>
          <p:spPr>
            <a:xfrm rot="18900000">
              <a:off x="6415008" y="3078253"/>
              <a:ext cx="1456806" cy="14568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41" name="矩形 40"/>
            <p:cNvSpPr/>
            <p:nvPr/>
          </p:nvSpPr>
          <p:spPr>
            <a:xfrm>
              <a:off x="6531521" y="3544584"/>
              <a:ext cx="1261884" cy="523220"/>
            </a:xfrm>
            <a:prstGeom prst="rect">
              <a:avLst/>
            </a:prstGeom>
          </p:spPr>
          <p:txBody>
            <a:bodyPr wrap="none">
              <a:spAutoFit/>
            </a:bodyPr>
            <a:lstStyle/>
            <a:p>
              <a:r>
                <a:rPr lang="zh-CN" altLang="en-US" sz="2800" dirty="0" smtClean="0">
                  <a:solidFill>
                    <a:schemeClr val="bg1"/>
                  </a:solidFill>
                  <a:latin typeface="+mj-ea"/>
                  <a:ea typeface="+mj-ea"/>
                </a:rPr>
                <a:t>第三月</a:t>
              </a:r>
              <a:endParaRPr lang="zh-CN" altLang="en-US" sz="2800" dirty="0">
                <a:solidFill>
                  <a:schemeClr val="bg1"/>
                </a:solidFill>
                <a:latin typeface="+mj-ea"/>
                <a:ea typeface="+mj-ea"/>
              </a:endParaRPr>
            </a:p>
          </p:txBody>
        </p:sp>
      </p:grpSp>
      <p:grpSp>
        <p:nvGrpSpPr>
          <p:cNvPr id="42" name="组合 41"/>
          <p:cNvGrpSpPr/>
          <p:nvPr/>
        </p:nvGrpSpPr>
        <p:grpSpPr>
          <a:xfrm>
            <a:off x="5429904" y="4292204"/>
            <a:ext cx="1456616" cy="1456806"/>
            <a:chOff x="5384891" y="4170284"/>
            <a:chExt cx="1456806" cy="1456806"/>
          </a:xfrm>
        </p:grpSpPr>
        <p:sp>
          <p:nvSpPr>
            <p:cNvPr id="43" name="矩形 42"/>
            <p:cNvSpPr/>
            <p:nvPr/>
          </p:nvSpPr>
          <p:spPr>
            <a:xfrm rot="18900000">
              <a:off x="5384891" y="4170284"/>
              <a:ext cx="1456806" cy="14568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44" name="矩形 43"/>
            <p:cNvSpPr/>
            <p:nvPr/>
          </p:nvSpPr>
          <p:spPr>
            <a:xfrm>
              <a:off x="5476720" y="4614375"/>
              <a:ext cx="1261884" cy="523220"/>
            </a:xfrm>
            <a:prstGeom prst="rect">
              <a:avLst/>
            </a:prstGeom>
          </p:spPr>
          <p:txBody>
            <a:bodyPr wrap="none">
              <a:spAutoFit/>
            </a:bodyPr>
            <a:lstStyle/>
            <a:p>
              <a:r>
                <a:rPr lang="zh-CN" altLang="en-US" sz="2800" dirty="0" smtClean="0">
                  <a:solidFill>
                    <a:schemeClr val="bg1"/>
                  </a:solidFill>
                  <a:latin typeface="+mj-ea"/>
                  <a:ea typeface="+mj-ea"/>
                </a:rPr>
                <a:t>第四月</a:t>
              </a:r>
              <a:endParaRPr lang="zh-CN" altLang="en-US" sz="2800" dirty="0">
                <a:solidFill>
                  <a:schemeClr val="bg1"/>
                </a:solidFill>
                <a:latin typeface="+mj-ea"/>
                <a:ea typeface="+mj-ea"/>
              </a:endParaRPr>
            </a:p>
          </p:txBody>
        </p:sp>
      </p:grpSp>
      <p:sp>
        <p:nvSpPr>
          <p:cNvPr id="45" name="矩形 44"/>
          <p:cNvSpPr/>
          <p:nvPr/>
        </p:nvSpPr>
        <p:spPr>
          <a:xfrm>
            <a:off x="6882551" y="1607208"/>
            <a:ext cx="800115" cy="338554"/>
          </a:xfrm>
          <a:prstGeom prst="rect">
            <a:avLst/>
          </a:prstGeom>
        </p:spPr>
        <p:txBody>
          <a:bodyPr wrap="none">
            <a:spAutoFit/>
          </a:bodyPr>
          <a:lstStyle/>
          <a:p>
            <a:r>
              <a:rPr lang="zh-CN" altLang="en-US" sz="1600" dirty="0" smtClean="0">
                <a:solidFill>
                  <a:schemeClr val="tx1">
                    <a:lumMod val="60000"/>
                    <a:lumOff val="40000"/>
                  </a:schemeClr>
                </a:solidFill>
                <a:latin typeface="+mj-ea"/>
                <a:ea typeface="+mj-ea"/>
              </a:rPr>
              <a:t>第二月</a:t>
            </a:r>
            <a:endParaRPr lang="zh-CN" altLang="en-US" sz="1600" dirty="0">
              <a:solidFill>
                <a:schemeClr val="tx1">
                  <a:lumMod val="60000"/>
                  <a:lumOff val="40000"/>
                </a:schemeClr>
              </a:solidFill>
              <a:latin typeface="+mj-ea"/>
              <a:ea typeface="+mj-ea"/>
            </a:endParaRPr>
          </a:p>
        </p:txBody>
      </p:sp>
      <p:sp>
        <p:nvSpPr>
          <p:cNvPr id="46" name="TextBox 3073"/>
          <p:cNvSpPr txBox="1"/>
          <p:nvPr/>
        </p:nvSpPr>
        <p:spPr>
          <a:xfrm>
            <a:off x="6904289" y="1924708"/>
            <a:ext cx="3147723" cy="400110"/>
          </a:xfrm>
          <a:prstGeom prst="rect">
            <a:avLst/>
          </a:prstGeom>
          <a:noFill/>
        </p:spPr>
        <p:txBody>
          <a:bodyPr wrap="square" rtlCol="0">
            <a:spAutoFit/>
          </a:bodyPr>
          <a:lstStyle/>
          <a:p>
            <a:pPr algn="just"/>
            <a:r>
              <a:rPr lang="zh-CN" altLang="en-US" sz="1000" dirty="0">
                <a:solidFill>
                  <a:schemeClr val="tx1">
                    <a:lumMod val="60000"/>
                    <a:lumOff val="40000"/>
                  </a:schemeClr>
                </a:solidFill>
                <a:latin typeface="+mj-ea"/>
                <a:ea typeface="+mj-ea"/>
              </a:rPr>
              <a:t>点击输入简要的文字介绍，文字内容需概括精炼，不用多余的文字修饰，言简意赅的说明分项</a:t>
            </a:r>
            <a:r>
              <a:rPr lang="zh-CN" altLang="en-US" sz="1000" dirty="0" smtClean="0">
                <a:solidFill>
                  <a:schemeClr val="tx1">
                    <a:lumMod val="60000"/>
                    <a:lumOff val="40000"/>
                  </a:schemeClr>
                </a:solidFill>
                <a:latin typeface="+mj-ea"/>
                <a:ea typeface="+mj-ea"/>
              </a:rPr>
              <a:t>内容</a:t>
            </a:r>
            <a:r>
              <a:rPr lang="en-US" altLang="zh-CN" sz="1000" dirty="0" smtClean="0">
                <a:solidFill>
                  <a:schemeClr val="tx1">
                    <a:lumMod val="60000"/>
                    <a:lumOff val="40000"/>
                  </a:schemeClr>
                </a:solidFill>
                <a:latin typeface="+mj-ea"/>
                <a:ea typeface="+mj-ea"/>
              </a:rPr>
              <a:t>..........</a:t>
            </a:r>
            <a:endParaRPr lang="zh-CN" altLang="en-US" sz="1000" dirty="0">
              <a:solidFill>
                <a:schemeClr val="tx1">
                  <a:lumMod val="60000"/>
                  <a:lumOff val="40000"/>
                </a:schemeClr>
              </a:solidFill>
              <a:latin typeface="+mj-ea"/>
              <a:ea typeface="+mj-ea"/>
            </a:endParaRPr>
          </a:p>
        </p:txBody>
      </p:sp>
      <p:sp>
        <p:nvSpPr>
          <p:cNvPr id="47" name="矩形 46"/>
          <p:cNvSpPr/>
          <p:nvPr/>
        </p:nvSpPr>
        <p:spPr>
          <a:xfrm>
            <a:off x="6882551" y="5532334"/>
            <a:ext cx="800115" cy="338554"/>
          </a:xfrm>
          <a:prstGeom prst="rect">
            <a:avLst/>
          </a:prstGeom>
        </p:spPr>
        <p:txBody>
          <a:bodyPr wrap="none">
            <a:spAutoFit/>
          </a:bodyPr>
          <a:lstStyle/>
          <a:p>
            <a:r>
              <a:rPr lang="zh-CN" altLang="en-US" sz="1600" dirty="0" smtClean="0">
                <a:solidFill>
                  <a:schemeClr val="tx1">
                    <a:lumMod val="60000"/>
                    <a:lumOff val="40000"/>
                  </a:schemeClr>
                </a:solidFill>
                <a:latin typeface="+mj-ea"/>
                <a:ea typeface="+mj-ea"/>
              </a:rPr>
              <a:t>第四月</a:t>
            </a:r>
            <a:endParaRPr lang="zh-CN" altLang="en-US" sz="1600" dirty="0">
              <a:solidFill>
                <a:schemeClr val="tx1">
                  <a:lumMod val="60000"/>
                  <a:lumOff val="40000"/>
                </a:schemeClr>
              </a:solidFill>
              <a:latin typeface="+mj-ea"/>
              <a:ea typeface="+mj-ea"/>
            </a:endParaRPr>
          </a:p>
        </p:txBody>
      </p:sp>
      <p:sp>
        <p:nvSpPr>
          <p:cNvPr id="48" name="TextBox 3073"/>
          <p:cNvSpPr txBox="1"/>
          <p:nvPr/>
        </p:nvSpPr>
        <p:spPr>
          <a:xfrm>
            <a:off x="6904289" y="5849834"/>
            <a:ext cx="3147723" cy="400110"/>
          </a:xfrm>
          <a:prstGeom prst="rect">
            <a:avLst/>
          </a:prstGeom>
          <a:noFill/>
        </p:spPr>
        <p:txBody>
          <a:bodyPr wrap="square" rtlCol="0">
            <a:spAutoFit/>
          </a:bodyPr>
          <a:lstStyle/>
          <a:p>
            <a:pPr algn="just"/>
            <a:r>
              <a:rPr lang="zh-CN" altLang="en-US" sz="1000" dirty="0">
                <a:solidFill>
                  <a:schemeClr val="tx1">
                    <a:lumMod val="60000"/>
                    <a:lumOff val="40000"/>
                  </a:schemeClr>
                </a:solidFill>
                <a:latin typeface="+mj-ea"/>
                <a:ea typeface="+mj-ea"/>
              </a:rPr>
              <a:t>点击输入简要的文字介绍，文字内容需概括精炼，不用多余的文字修饰，言简意赅的说明分项</a:t>
            </a:r>
            <a:r>
              <a:rPr lang="zh-CN" altLang="en-US" sz="1000" dirty="0" smtClean="0">
                <a:solidFill>
                  <a:schemeClr val="tx1">
                    <a:lumMod val="60000"/>
                    <a:lumOff val="40000"/>
                  </a:schemeClr>
                </a:solidFill>
                <a:latin typeface="+mj-ea"/>
                <a:ea typeface="+mj-ea"/>
              </a:rPr>
              <a:t>内容</a:t>
            </a:r>
            <a:r>
              <a:rPr lang="en-US" altLang="zh-CN" sz="1000" dirty="0" smtClean="0">
                <a:solidFill>
                  <a:schemeClr val="tx1">
                    <a:lumMod val="60000"/>
                    <a:lumOff val="40000"/>
                  </a:schemeClr>
                </a:solidFill>
                <a:latin typeface="+mj-ea"/>
                <a:ea typeface="+mj-ea"/>
              </a:rPr>
              <a:t>..........</a:t>
            </a:r>
            <a:endParaRPr lang="zh-CN" altLang="en-US" sz="1000" dirty="0">
              <a:solidFill>
                <a:schemeClr val="tx1">
                  <a:lumMod val="60000"/>
                  <a:lumOff val="40000"/>
                </a:schemeClr>
              </a:solidFill>
              <a:latin typeface="+mj-ea"/>
              <a:ea typeface="+mj-ea"/>
            </a:endParaRPr>
          </a:p>
        </p:txBody>
      </p:sp>
      <p:sp>
        <p:nvSpPr>
          <p:cNvPr id="49" name="矩形 48"/>
          <p:cNvSpPr/>
          <p:nvPr/>
        </p:nvSpPr>
        <p:spPr>
          <a:xfrm>
            <a:off x="8358468" y="3446928"/>
            <a:ext cx="800115" cy="338554"/>
          </a:xfrm>
          <a:prstGeom prst="rect">
            <a:avLst/>
          </a:prstGeom>
        </p:spPr>
        <p:txBody>
          <a:bodyPr wrap="none">
            <a:spAutoFit/>
          </a:bodyPr>
          <a:lstStyle/>
          <a:p>
            <a:r>
              <a:rPr lang="zh-CN" altLang="en-US" sz="1600" dirty="0" smtClean="0">
                <a:solidFill>
                  <a:schemeClr val="tx1">
                    <a:lumMod val="60000"/>
                    <a:lumOff val="40000"/>
                  </a:schemeClr>
                </a:solidFill>
                <a:latin typeface="+mj-ea"/>
                <a:ea typeface="+mj-ea"/>
              </a:rPr>
              <a:t>第三月</a:t>
            </a:r>
            <a:endParaRPr lang="zh-CN" altLang="en-US" sz="1600" dirty="0">
              <a:solidFill>
                <a:schemeClr val="tx1">
                  <a:lumMod val="60000"/>
                  <a:lumOff val="40000"/>
                </a:schemeClr>
              </a:solidFill>
              <a:latin typeface="+mj-ea"/>
              <a:ea typeface="+mj-ea"/>
            </a:endParaRPr>
          </a:p>
        </p:txBody>
      </p:sp>
      <p:sp>
        <p:nvSpPr>
          <p:cNvPr id="50" name="TextBox 3073"/>
          <p:cNvSpPr txBox="1"/>
          <p:nvPr/>
        </p:nvSpPr>
        <p:spPr>
          <a:xfrm>
            <a:off x="8380206" y="3764428"/>
            <a:ext cx="3147723" cy="400110"/>
          </a:xfrm>
          <a:prstGeom prst="rect">
            <a:avLst/>
          </a:prstGeom>
          <a:noFill/>
        </p:spPr>
        <p:txBody>
          <a:bodyPr wrap="square" rtlCol="0">
            <a:spAutoFit/>
          </a:bodyPr>
          <a:lstStyle/>
          <a:p>
            <a:pPr algn="just"/>
            <a:r>
              <a:rPr lang="zh-CN" altLang="en-US" sz="1000" dirty="0">
                <a:solidFill>
                  <a:schemeClr val="tx1">
                    <a:lumMod val="60000"/>
                    <a:lumOff val="40000"/>
                  </a:schemeClr>
                </a:solidFill>
                <a:latin typeface="+mj-ea"/>
                <a:ea typeface="+mj-ea"/>
              </a:rPr>
              <a:t>点击输入简要的文字介绍，文字内容需概括精炼，不用多余的文字修饰，言简意赅的说明分项</a:t>
            </a:r>
            <a:r>
              <a:rPr lang="zh-CN" altLang="en-US" sz="1000" dirty="0" smtClean="0">
                <a:solidFill>
                  <a:schemeClr val="tx1">
                    <a:lumMod val="60000"/>
                    <a:lumOff val="40000"/>
                  </a:schemeClr>
                </a:solidFill>
                <a:latin typeface="+mj-ea"/>
                <a:ea typeface="+mj-ea"/>
              </a:rPr>
              <a:t>内容</a:t>
            </a:r>
            <a:r>
              <a:rPr lang="en-US" altLang="zh-CN" sz="1000" dirty="0" smtClean="0">
                <a:solidFill>
                  <a:schemeClr val="tx1">
                    <a:lumMod val="60000"/>
                    <a:lumOff val="40000"/>
                  </a:schemeClr>
                </a:solidFill>
                <a:latin typeface="+mj-ea"/>
                <a:ea typeface="+mj-ea"/>
              </a:rPr>
              <a:t>..........</a:t>
            </a:r>
            <a:endParaRPr lang="zh-CN" altLang="en-US" sz="1000" dirty="0">
              <a:solidFill>
                <a:schemeClr val="tx1">
                  <a:lumMod val="60000"/>
                  <a:lumOff val="40000"/>
                </a:schemeClr>
              </a:solidFill>
              <a:latin typeface="+mj-ea"/>
              <a:ea typeface="+mj-ea"/>
            </a:endParaRPr>
          </a:p>
        </p:txBody>
      </p:sp>
      <p:sp>
        <p:nvSpPr>
          <p:cNvPr id="51" name="矩形 50"/>
          <p:cNvSpPr/>
          <p:nvPr/>
        </p:nvSpPr>
        <p:spPr>
          <a:xfrm>
            <a:off x="1772563" y="3446928"/>
            <a:ext cx="800115" cy="338554"/>
          </a:xfrm>
          <a:prstGeom prst="rect">
            <a:avLst/>
          </a:prstGeom>
        </p:spPr>
        <p:txBody>
          <a:bodyPr wrap="none">
            <a:spAutoFit/>
          </a:bodyPr>
          <a:lstStyle/>
          <a:p>
            <a:r>
              <a:rPr lang="zh-CN" altLang="en-US" sz="1600" dirty="0" smtClean="0">
                <a:solidFill>
                  <a:schemeClr val="tx1">
                    <a:lumMod val="60000"/>
                    <a:lumOff val="40000"/>
                  </a:schemeClr>
                </a:solidFill>
                <a:latin typeface="+mj-ea"/>
                <a:ea typeface="+mj-ea"/>
              </a:rPr>
              <a:t>第一月</a:t>
            </a:r>
            <a:endParaRPr lang="zh-CN" altLang="en-US" sz="1600" dirty="0">
              <a:solidFill>
                <a:schemeClr val="tx1">
                  <a:lumMod val="60000"/>
                  <a:lumOff val="40000"/>
                </a:schemeClr>
              </a:solidFill>
              <a:latin typeface="+mj-ea"/>
              <a:ea typeface="+mj-ea"/>
            </a:endParaRPr>
          </a:p>
        </p:txBody>
      </p:sp>
      <p:sp>
        <p:nvSpPr>
          <p:cNvPr id="52" name="TextBox 3073"/>
          <p:cNvSpPr txBox="1"/>
          <p:nvPr/>
        </p:nvSpPr>
        <p:spPr>
          <a:xfrm>
            <a:off x="802376" y="3764428"/>
            <a:ext cx="2180617" cy="553998"/>
          </a:xfrm>
          <a:prstGeom prst="rect">
            <a:avLst/>
          </a:prstGeom>
          <a:noFill/>
        </p:spPr>
        <p:txBody>
          <a:bodyPr wrap="square" rtlCol="0">
            <a:spAutoFit/>
          </a:bodyPr>
          <a:lstStyle/>
          <a:p>
            <a:pPr algn="just"/>
            <a:r>
              <a:rPr lang="zh-CN" altLang="en-US" sz="1000" dirty="0">
                <a:solidFill>
                  <a:schemeClr val="tx1">
                    <a:lumMod val="60000"/>
                    <a:lumOff val="40000"/>
                  </a:schemeClr>
                </a:solidFill>
                <a:latin typeface="+mj-ea"/>
                <a:ea typeface="+mj-ea"/>
              </a:rPr>
              <a:t>点击输入简要的文字介绍，文字内容需概括精炼，不用多余的文字修饰，言简意赅的说明分项</a:t>
            </a:r>
            <a:r>
              <a:rPr lang="zh-CN" altLang="en-US" sz="1000" dirty="0" smtClean="0">
                <a:solidFill>
                  <a:schemeClr val="tx1">
                    <a:lumMod val="60000"/>
                    <a:lumOff val="40000"/>
                  </a:schemeClr>
                </a:solidFill>
                <a:latin typeface="+mj-ea"/>
                <a:ea typeface="+mj-ea"/>
              </a:rPr>
              <a:t>内容</a:t>
            </a:r>
            <a:r>
              <a:rPr lang="en-US" altLang="zh-CN" sz="1000" dirty="0" smtClean="0">
                <a:solidFill>
                  <a:schemeClr val="tx1">
                    <a:lumMod val="60000"/>
                    <a:lumOff val="40000"/>
                  </a:schemeClr>
                </a:solidFill>
                <a:latin typeface="+mj-ea"/>
                <a:ea typeface="+mj-ea"/>
              </a:rPr>
              <a:t>..........</a:t>
            </a:r>
            <a:endParaRPr lang="zh-CN" altLang="en-US" sz="1000" dirty="0">
              <a:solidFill>
                <a:schemeClr val="tx1">
                  <a:lumMod val="60000"/>
                  <a:lumOff val="40000"/>
                </a:schemeClr>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med" p14:dur="700">
        <p:wipe/>
      </p:transition>
    </mc:Choice>
    <mc:Fallback>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800" decel="100000"/>
                                        <p:tgtEl>
                                          <p:spTgt spid="33"/>
                                        </p:tgtEl>
                                      </p:cBhvr>
                                    </p:animEffect>
                                    <p:anim calcmode="lin" valueType="num">
                                      <p:cBhvr>
                                        <p:cTn id="8" dur="800" decel="100000" fill="hold"/>
                                        <p:tgtEl>
                                          <p:spTgt spid="33"/>
                                        </p:tgtEl>
                                        <p:attrNameLst>
                                          <p:attrName>style.rotation</p:attrName>
                                        </p:attrNameLst>
                                      </p:cBhvr>
                                      <p:tavLst>
                                        <p:tav tm="0">
                                          <p:val>
                                            <p:fltVal val="-90"/>
                                          </p:val>
                                        </p:tav>
                                        <p:tav tm="100000">
                                          <p:val>
                                            <p:fltVal val="0"/>
                                          </p:val>
                                        </p:tav>
                                      </p:tavLst>
                                    </p:anim>
                                    <p:anim calcmode="lin" valueType="num">
                                      <p:cBhvr>
                                        <p:cTn id="9" dur="800" decel="100000" fill="hold"/>
                                        <p:tgtEl>
                                          <p:spTgt spid="33"/>
                                        </p:tgtEl>
                                        <p:attrNameLst>
                                          <p:attrName>ppt_x</p:attrName>
                                        </p:attrNameLst>
                                      </p:cBhvr>
                                      <p:tavLst>
                                        <p:tav tm="0">
                                          <p:val>
                                            <p:strVal val="#ppt_x+0.4"/>
                                          </p:val>
                                        </p:tav>
                                        <p:tav tm="100000">
                                          <p:val>
                                            <p:strVal val="#ppt_x-0.05"/>
                                          </p:val>
                                        </p:tav>
                                      </p:tavLst>
                                    </p:anim>
                                    <p:anim calcmode="lin" valueType="num">
                                      <p:cBhvr>
                                        <p:cTn id="10" dur="800" decel="100000" fill="hold"/>
                                        <p:tgtEl>
                                          <p:spTgt spid="3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3"/>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50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800" decel="100000"/>
                                        <p:tgtEl>
                                          <p:spTgt spid="36"/>
                                        </p:tgtEl>
                                      </p:cBhvr>
                                    </p:animEffect>
                                    <p:anim calcmode="lin" valueType="num">
                                      <p:cBhvr>
                                        <p:cTn id="16" dur="800" decel="100000" fill="hold"/>
                                        <p:tgtEl>
                                          <p:spTgt spid="36"/>
                                        </p:tgtEl>
                                        <p:attrNameLst>
                                          <p:attrName>style.rotation</p:attrName>
                                        </p:attrNameLst>
                                      </p:cBhvr>
                                      <p:tavLst>
                                        <p:tav tm="0">
                                          <p:val>
                                            <p:fltVal val="-90"/>
                                          </p:val>
                                        </p:tav>
                                        <p:tav tm="100000">
                                          <p:val>
                                            <p:fltVal val="0"/>
                                          </p:val>
                                        </p:tav>
                                      </p:tavLst>
                                    </p:anim>
                                    <p:anim calcmode="lin" valueType="num">
                                      <p:cBhvr>
                                        <p:cTn id="17" dur="800" decel="100000" fill="hold"/>
                                        <p:tgtEl>
                                          <p:spTgt spid="36"/>
                                        </p:tgtEl>
                                        <p:attrNameLst>
                                          <p:attrName>ppt_x</p:attrName>
                                        </p:attrNameLst>
                                      </p:cBhvr>
                                      <p:tavLst>
                                        <p:tav tm="0">
                                          <p:val>
                                            <p:strVal val="#ppt_x+0.4"/>
                                          </p:val>
                                        </p:tav>
                                        <p:tav tm="100000">
                                          <p:val>
                                            <p:strVal val="#ppt_x-0.05"/>
                                          </p:val>
                                        </p:tav>
                                      </p:tavLst>
                                    </p:anim>
                                    <p:anim calcmode="lin" valueType="num">
                                      <p:cBhvr>
                                        <p:cTn id="18" dur="800" decel="100000" fill="hold"/>
                                        <p:tgtEl>
                                          <p:spTgt spid="36"/>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6"/>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6"/>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75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800" decel="100000"/>
                                        <p:tgtEl>
                                          <p:spTgt spid="39"/>
                                        </p:tgtEl>
                                      </p:cBhvr>
                                    </p:animEffect>
                                    <p:anim calcmode="lin" valueType="num">
                                      <p:cBhvr>
                                        <p:cTn id="24" dur="800" decel="100000" fill="hold"/>
                                        <p:tgtEl>
                                          <p:spTgt spid="39"/>
                                        </p:tgtEl>
                                        <p:attrNameLst>
                                          <p:attrName>style.rotation</p:attrName>
                                        </p:attrNameLst>
                                      </p:cBhvr>
                                      <p:tavLst>
                                        <p:tav tm="0">
                                          <p:val>
                                            <p:fltVal val="-90"/>
                                          </p:val>
                                        </p:tav>
                                        <p:tav tm="100000">
                                          <p:val>
                                            <p:fltVal val="0"/>
                                          </p:val>
                                        </p:tav>
                                      </p:tavLst>
                                    </p:anim>
                                    <p:anim calcmode="lin" valueType="num">
                                      <p:cBhvr>
                                        <p:cTn id="25" dur="800" decel="100000" fill="hold"/>
                                        <p:tgtEl>
                                          <p:spTgt spid="39"/>
                                        </p:tgtEl>
                                        <p:attrNameLst>
                                          <p:attrName>ppt_x</p:attrName>
                                        </p:attrNameLst>
                                      </p:cBhvr>
                                      <p:tavLst>
                                        <p:tav tm="0">
                                          <p:val>
                                            <p:strVal val="#ppt_x+0.4"/>
                                          </p:val>
                                        </p:tav>
                                        <p:tav tm="100000">
                                          <p:val>
                                            <p:strVal val="#ppt_x-0.05"/>
                                          </p:val>
                                        </p:tav>
                                      </p:tavLst>
                                    </p:anim>
                                    <p:anim calcmode="lin" valueType="num">
                                      <p:cBhvr>
                                        <p:cTn id="26" dur="800" decel="100000" fill="hold"/>
                                        <p:tgtEl>
                                          <p:spTgt spid="39"/>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9"/>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9"/>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100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800" decel="100000"/>
                                        <p:tgtEl>
                                          <p:spTgt spid="42"/>
                                        </p:tgtEl>
                                      </p:cBhvr>
                                    </p:animEffect>
                                    <p:anim calcmode="lin" valueType="num">
                                      <p:cBhvr>
                                        <p:cTn id="32" dur="800" decel="100000" fill="hold"/>
                                        <p:tgtEl>
                                          <p:spTgt spid="42"/>
                                        </p:tgtEl>
                                        <p:attrNameLst>
                                          <p:attrName>style.rotation</p:attrName>
                                        </p:attrNameLst>
                                      </p:cBhvr>
                                      <p:tavLst>
                                        <p:tav tm="0">
                                          <p:val>
                                            <p:fltVal val="-90"/>
                                          </p:val>
                                        </p:tav>
                                        <p:tav tm="100000">
                                          <p:val>
                                            <p:fltVal val="0"/>
                                          </p:val>
                                        </p:tav>
                                      </p:tavLst>
                                    </p:anim>
                                    <p:anim calcmode="lin" valueType="num">
                                      <p:cBhvr>
                                        <p:cTn id="33" dur="800" decel="100000" fill="hold"/>
                                        <p:tgtEl>
                                          <p:spTgt spid="42"/>
                                        </p:tgtEl>
                                        <p:attrNameLst>
                                          <p:attrName>ppt_x</p:attrName>
                                        </p:attrNameLst>
                                      </p:cBhvr>
                                      <p:tavLst>
                                        <p:tav tm="0">
                                          <p:val>
                                            <p:strVal val="#ppt_x+0.4"/>
                                          </p:val>
                                        </p:tav>
                                        <p:tav tm="100000">
                                          <p:val>
                                            <p:strVal val="#ppt_x-0.05"/>
                                          </p:val>
                                        </p:tav>
                                      </p:tavLst>
                                    </p:anim>
                                    <p:anim calcmode="lin" valueType="num">
                                      <p:cBhvr>
                                        <p:cTn id="34" dur="800" decel="100000" fill="hold"/>
                                        <p:tgtEl>
                                          <p:spTgt spid="42"/>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42"/>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42"/>
                                        </p:tgtEl>
                                        <p:attrNameLst>
                                          <p:attrName>ppt_y</p:attrName>
                                        </p:attrNameLst>
                                      </p:cBhvr>
                                      <p:tavLst>
                                        <p:tav tm="0">
                                          <p:val>
                                            <p:strVal val="#ppt_y+0.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fade">
                                      <p:cBhvr>
                                        <p:cTn id="41" dur="500"/>
                                        <p:tgtEl>
                                          <p:spTgt spid="5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fade">
                                      <p:cBhvr>
                                        <p:cTn id="44" dur="500"/>
                                        <p:tgtEl>
                                          <p:spTgt spid="5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500"/>
                                        <p:tgtEl>
                                          <p:spTgt spid="4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fade">
                                      <p:cBhvr>
                                        <p:cTn id="52" dur="500"/>
                                        <p:tgtEl>
                                          <p:spTgt spid="4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500"/>
                                        <p:tgtEl>
                                          <p:spTgt spid="4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500"/>
                                        <p:tgtEl>
                                          <p:spTgt spid="5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fade">
                                      <p:cBhvr>
                                        <p:cTn id="65" dur="500"/>
                                        <p:tgtEl>
                                          <p:spTgt spid="4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50" grpId="0"/>
      <p:bldP spid="51" grpId="0"/>
      <p:bldP spid="5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2" name="组合 271"/>
          <p:cNvGrpSpPr/>
          <p:nvPr/>
        </p:nvGrpSpPr>
        <p:grpSpPr>
          <a:xfrm>
            <a:off x="4060325" y="1327150"/>
            <a:ext cx="4458252" cy="4488201"/>
            <a:chOff x="3940204" y="1422400"/>
            <a:chExt cx="4458832" cy="4488201"/>
          </a:xfrm>
        </p:grpSpPr>
        <p:sp>
          <p:nvSpPr>
            <p:cNvPr id="32" name="Freeform 229"/>
            <p:cNvSpPr/>
            <p:nvPr/>
          </p:nvSpPr>
          <p:spPr bwMode="auto">
            <a:xfrm>
              <a:off x="6254055" y="3313548"/>
              <a:ext cx="1016375" cy="1309015"/>
            </a:xfrm>
            <a:custGeom>
              <a:avLst/>
              <a:gdLst>
                <a:gd name="T0" fmla="*/ 264 w 410"/>
                <a:gd name="T1" fmla="*/ 0 h 528"/>
                <a:gd name="T2" fmla="*/ 0 w 410"/>
                <a:gd name="T3" fmla="*/ 264 h 528"/>
                <a:gd name="T4" fmla="*/ 264 w 410"/>
                <a:gd name="T5" fmla="*/ 528 h 528"/>
                <a:gd name="T6" fmla="*/ 264 w 410"/>
                <a:gd name="T7" fmla="*/ 0 h 528"/>
              </a:gdLst>
              <a:ahLst/>
              <a:cxnLst>
                <a:cxn ang="0">
                  <a:pos x="T0" y="T1"/>
                </a:cxn>
                <a:cxn ang="0">
                  <a:pos x="T2" y="T3"/>
                </a:cxn>
                <a:cxn ang="0">
                  <a:pos x="T4" y="T5"/>
                </a:cxn>
                <a:cxn ang="0">
                  <a:pos x="T6" y="T7"/>
                </a:cxn>
              </a:cxnLst>
              <a:rect l="0" t="0" r="r" b="b"/>
              <a:pathLst>
                <a:path w="410" h="528">
                  <a:moveTo>
                    <a:pt x="264" y="0"/>
                  </a:moveTo>
                  <a:cubicBezTo>
                    <a:pt x="0" y="264"/>
                    <a:pt x="0" y="264"/>
                    <a:pt x="0" y="264"/>
                  </a:cubicBezTo>
                  <a:cubicBezTo>
                    <a:pt x="264" y="528"/>
                    <a:pt x="264" y="528"/>
                    <a:pt x="264" y="528"/>
                  </a:cubicBezTo>
                  <a:cubicBezTo>
                    <a:pt x="410" y="382"/>
                    <a:pt x="410" y="145"/>
                    <a:pt x="264" y="0"/>
                  </a:cubicBezTo>
                </a:path>
              </a:pathLst>
            </a:custGeom>
            <a:solidFill>
              <a:schemeClr val="accent3"/>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3" name="Freeform 230"/>
            <p:cNvSpPr/>
            <p:nvPr/>
          </p:nvSpPr>
          <p:spPr bwMode="auto">
            <a:xfrm>
              <a:off x="5552347" y="4026794"/>
              <a:ext cx="1311113" cy="1016375"/>
            </a:xfrm>
            <a:custGeom>
              <a:avLst/>
              <a:gdLst>
                <a:gd name="T0" fmla="*/ 529 w 529"/>
                <a:gd name="T1" fmla="*/ 264 h 410"/>
                <a:gd name="T2" fmla="*/ 265 w 529"/>
                <a:gd name="T3" fmla="*/ 0 h 410"/>
                <a:gd name="T4" fmla="*/ 0 w 529"/>
                <a:gd name="T5" fmla="*/ 264 h 410"/>
                <a:gd name="T6" fmla="*/ 529 w 529"/>
                <a:gd name="T7" fmla="*/ 264 h 410"/>
              </a:gdLst>
              <a:ahLst/>
              <a:cxnLst>
                <a:cxn ang="0">
                  <a:pos x="T0" y="T1"/>
                </a:cxn>
                <a:cxn ang="0">
                  <a:pos x="T2" y="T3"/>
                </a:cxn>
                <a:cxn ang="0">
                  <a:pos x="T4" y="T5"/>
                </a:cxn>
                <a:cxn ang="0">
                  <a:pos x="T6" y="T7"/>
                </a:cxn>
              </a:cxnLst>
              <a:rect l="0" t="0" r="r" b="b"/>
              <a:pathLst>
                <a:path w="529" h="410">
                  <a:moveTo>
                    <a:pt x="529" y="264"/>
                  </a:moveTo>
                  <a:cubicBezTo>
                    <a:pt x="265" y="0"/>
                    <a:pt x="265" y="0"/>
                    <a:pt x="265" y="0"/>
                  </a:cubicBezTo>
                  <a:cubicBezTo>
                    <a:pt x="0" y="264"/>
                    <a:pt x="0" y="264"/>
                    <a:pt x="0" y="264"/>
                  </a:cubicBezTo>
                  <a:cubicBezTo>
                    <a:pt x="146" y="410"/>
                    <a:pt x="383" y="410"/>
                    <a:pt x="529" y="264"/>
                  </a:cubicBezTo>
                </a:path>
              </a:pathLst>
            </a:custGeom>
            <a:solidFill>
              <a:schemeClr val="accent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4" name="Freeform 231"/>
            <p:cNvSpPr/>
            <p:nvPr/>
          </p:nvSpPr>
          <p:spPr bwMode="auto">
            <a:xfrm>
              <a:off x="5150623" y="3313548"/>
              <a:ext cx="1016375" cy="1309015"/>
            </a:xfrm>
            <a:custGeom>
              <a:avLst/>
              <a:gdLst>
                <a:gd name="T0" fmla="*/ 146 w 410"/>
                <a:gd name="T1" fmla="*/ 528 h 528"/>
                <a:gd name="T2" fmla="*/ 410 w 410"/>
                <a:gd name="T3" fmla="*/ 264 h 528"/>
                <a:gd name="T4" fmla="*/ 146 w 410"/>
                <a:gd name="T5" fmla="*/ 0 h 528"/>
                <a:gd name="T6" fmla="*/ 146 w 410"/>
                <a:gd name="T7" fmla="*/ 528 h 528"/>
              </a:gdLst>
              <a:ahLst/>
              <a:cxnLst>
                <a:cxn ang="0">
                  <a:pos x="T0" y="T1"/>
                </a:cxn>
                <a:cxn ang="0">
                  <a:pos x="T2" y="T3"/>
                </a:cxn>
                <a:cxn ang="0">
                  <a:pos x="T4" y="T5"/>
                </a:cxn>
                <a:cxn ang="0">
                  <a:pos x="T6" y="T7"/>
                </a:cxn>
              </a:cxnLst>
              <a:rect l="0" t="0" r="r" b="b"/>
              <a:pathLst>
                <a:path w="410" h="528">
                  <a:moveTo>
                    <a:pt x="146" y="528"/>
                  </a:moveTo>
                  <a:cubicBezTo>
                    <a:pt x="410" y="264"/>
                    <a:pt x="410" y="264"/>
                    <a:pt x="410" y="264"/>
                  </a:cubicBezTo>
                  <a:cubicBezTo>
                    <a:pt x="146" y="0"/>
                    <a:pt x="146" y="0"/>
                    <a:pt x="146" y="0"/>
                  </a:cubicBezTo>
                  <a:cubicBezTo>
                    <a:pt x="0" y="145"/>
                    <a:pt x="0" y="382"/>
                    <a:pt x="146" y="528"/>
                  </a:cubicBezTo>
                </a:path>
              </a:pathLst>
            </a:custGeom>
            <a:solidFill>
              <a:schemeClr val="accent5"/>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5" name="Freeform 232"/>
            <p:cNvSpPr/>
            <p:nvPr/>
          </p:nvSpPr>
          <p:spPr bwMode="auto">
            <a:xfrm>
              <a:off x="5552347" y="2891895"/>
              <a:ext cx="1311113" cy="1016375"/>
            </a:xfrm>
            <a:custGeom>
              <a:avLst/>
              <a:gdLst>
                <a:gd name="T0" fmla="*/ 0 w 529"/>
                <a:gd name="T1" fmla="*/ 146 h 410"/>
                <a:gd name="T2" fmla="*/ 265 w 529"/>
                <a:gd name="T3" fmla="*/ 410 h 410"/>
                <a:gd name="T4" fmla="*/ 529 w 529"/>
                <a:gd name="T5" fmla="*/ 146 h 410"/>
                <a:gd name="T6" fmla="*/ 0 w 529"/>
                <a:gd name="T7" fmla="*/ 146 h 410"/>
              </a:gdLst>
              <a:ahLst/>
              <a:cxnLst>
                <a:cxn ang="0">
                  <a:pos x="T0" y="T1"/>
                </a:cxn>
                <a:cxn ang="0">
                  <a:pos x="T2" y="T3"/>
                </a:cxn>
                <a:cxn ang="0">
                  <a:pos x="T4" y="T5"/>
                </a:cxn>
                <a:cxn ang="0">
                  <a:pos x="T6" y="T7"/>
                </a:cxn>
              </a:cxnLst>
              <a:rect l="0" t="0" r="r" b="b"/>
              <a:pathLst>
                <a:path w="529" h="410">
                  <a:moveTo>
                    <a:pt x="0" y="146"/>
                  </a:moveTo>
                  <a:cubicBezTo>
                    <a:pt x="265" y="410"/>
                    <a:pt x="265" y="410"/>
                    <a:pt x="265" y="410"/>
                  </a:cubicBezTo>
                  <a:cubicBezTo>
                    <a:pt x="529" y="146"/>
                    <a:pt x="529" y="146"/>
                    <a:pt x="529" y="146"/>
                  </a:cubicBezTo>
                  <a:cubicBezTo>
                    <a:pt x="383" y="0"/>
                    <a:pt x="146" y="0"/>
                    <a:pt x="0" y="146"/>
                  </a:cubicBezTo>
                </a:path>
              </a:pathLst>
            </a:custGeom>
            <a:solidFill>
              <a:schemeClr val="accent2"/>
            </a:solidFill>
            <a:ln>
              <a:noFill/>
            </a:ln>
          </p:spPr>
          <p:txBody>
            <a:bodyPr vert="horz" wrap="square" lIns="91440" tIns="45720" rIns="91440" bIns="45720" numCol="1" anchor="t" anchorCtr="0" compatLnSpc="1"/>
            <a:lstStyle/>
            <a:p>
              <a:endParaRPr lang="zh-CN" altLang="en-US">
                <a:cs typeface="+mn-ea"/>
                <a:sym typeface="+mn-lt"/>
              </a:endParaRPr>
            </a:p>
          </p:txBody>
        </p:sp>
        <p:grpSp>
          <p:nvGrpSpPr>
            <p:cNvPr id="270" name="组合 269"/>
            <p:cNvGrpSpPr/>
            <p:nvPr/>
          </p:nvGrpSpPr>
          <p:grpSpPr>
            <a:xfrm>
              <a:off x="7822146" y="3736251"/>
              <a:ext cx="576890" cy="517103"/>
              <a:chOff x="7863052" y="3353406"/>
              <a:chExt cx="576890" cy="517103"/>
            </a:xfrm>
          </p:grpSpPr>
          <p:sp>
            <p:nvSpPr>
              <p:cNvPr id="36" name="Freeform 233"/>
              <p:cNvSpPr>
                <a:spLocks noEditPoints="1"/>
              </p:cNvSpPr>
              <p:nvPr/>
            </p:nvSpPr>
            <p:spPr bwMode="auto">
              <a:xfrm>
                <a:off x="7863052" y="3489762"/>
                <a:ext cx="334596" cy="336694"/>
              </a:xfrm>
              <a:custGeom>
                <a:avLst/>
                <a:gdLst>
                  <a:gd name="T0" fmla="*/ 126 w 135"/>
                  <a:gd name="T1" fmla="*/ 80 h 136"/>
                  <a:gd name="T2" fmla="*/ 135 w 135"/>
                  <a:gd name="T3" fmla="*/ 71 h 136"/>
                  <a:gd name="T4" fmla="*/ 135 w 135"/>
                  <a:gd name="T5" fmla="*/ 65 h 136"/>
                  <a:gd name="T6" fmla="*/ 126 w 135"/>
                  <a:gd name="T7" fmla="*/ 56 h 136"/>
                  <a:gd name="T8" fmla="*/ 126 w 135"/>
                  <a:gd name="T9" fmla="*/ 56 h 136"/>
                  <a:gd name="T10" fmla="*/ 115 w 135"/>
                  <a:gd name="T11" fmla="*/ 51 h 136"/>
                  <a:gd name="T12" fmla="*/ 117 w 135"/>
                  <a:gd name="T13" fmla="*/ 35 h 136"/>
                  <a:gd name="T14" fmla="*/ 117 w 135"/>
                  <a:gd name="T15" fmla="*/ 35 h 136"/>
                  <a:gd name="T16" fmla="*/ 117 w 135"/>
                  <a:gd name="T17" fmla="*/ 22 h 136"/>
                  <a:gd name="T18" fmla="*/ 113 w 135"/>
                  <a:gd name="T19" fmla="*/ 18 h 136"/>
                  <a:gd name="T20" fmla="*/ 100 w 135"/>
                  <a:gd name="T21" fmla="*/ 18 h 136"/>
                  <a:gd name="T22" fmla="*/ 100 w 135"/>
                  <a:gd name="T23" fmla="*/ 18 h 136"/>
                  <a:gd name="T24" fmla="*/ 89 w 135"/>
                  <a:gd name="T25" fmla="*/ 22 h 136"/>
                  <a:gd name="T26" fmla="*/ 79 w 135"/>
                  <a:gd name="T27" fmla="*/ 10 h 136"/>
                  <a:gd name="T28" fmla="*/ 79 w 135"/>
                  <a:gd name="T29" fmla="*/ 9 h 136"/>
                  <a:gd name="T30" fmla="*/ 70 w 135"/>
                  <a:gd name="T31" fmla="*/ 0 h 136"/>
                  <a:gd name="T32" fmla="*/ 64 w 135"/>
                  <a:gd name="T33" fmla="*/ 0 h 136"/>
                  <a:gd name="T34" fmla="*/ 55 w 135"/>
                  <a:gd name="T35" fmla="*/ 9 h 136"/>
                  <a:gd name="T36" fmla="*/ 55 w 135"/>
                  <a:gd name="T37" fmla="*/ 10 h 136"/>
                  <a:gd name="T38" fmla="*/ 50 w 135"/>
                  <a:gd name="T39" fmla="*/ 20 h 136"/>
                  <a:gd name="T40" fmla="*/ 34 w 135"/>
                  <a:gd name="T41" fmla="*/ 18 h 136"/>
                  <a:gd name="T42" fmla="*/ 34 w 135"/>
                  <a:gd name="T43" fmla="*/ 18 h 136"/>
                  <a:gd name="T44" fmla="*/ 21 w 135"/>
                  <a:gd name="T45" fmla="*/ 18 h 136"/>
                  <a:gd name="T46" fmla="*/ 17 w 135"/>
                  <a:gd name="T47" fmla="*/ 22 h 136"/>
                  <a:gd name="T48" fmla="*/ 17 w 135"/>
                  <a:gd name="T49" fmla="*/ 35 h 136"/>
                  <a:gd name="T50" fmla="*/ 18 w 135"/>
                  <a:gd name="T51" fmla="*/ 35 h 136"/>
                  <a:gd name="T52" fmla="*/ 22 w 135"/>
                  <a:gd name="T53" fmla="*/ 46 h 136"/>
                  <a:gd name="T54" fmla="*/ 9 w 135"/>
                  <a:gd name="T55" fmla="*/ 56 h 136"/>
                  <a:gd name="T56" fmla="*/ 8 w 135"/>
                  <a:gd name="T57" fmla="*/ 56 h 136"/>
                  <a:gd name="T58" fmla="*/ 0 w 135"/>
                  <a:gd name="T59" fmla="*/ 65 h 136"/>
                  <a:gd name="T60" fmla="*/ 0 w 135"/>
                  <a:gd name="T61" fmla="*/ 71 h 136"/>
                  <a:gd name="T62" fmla="*/ 8 w 135"/>
                  <a:gd name="T63" fmla="*/ 80 h 136"/>
                  <a:gd name="T64" fmla="*/ 9 w 135"/>
                  <a:gd name="T65" fmla="*/ 80 h 136"/>
                  <a:gd name="T66" fmla="*/ 19 w 135"/>
                  <a:gd name="T67" fmla="*/ 85 h 136"/>
                  <a:gd name="T68" fmla="*/ 18 w 135"/>
                  <a:gd name="T69" fmla="*/ 101 h 136"/>
                  <a:gd name="T70" fmla="*/ 17 w 135"/>
                  <a:gd name="T71" fmla="*/ 101 h 136"/>
                  <a:gd name="T72" fmla="*/ 17 w 135"/>
                  <a:gd name="T73" fmla="*/ 114 h 136"/>
                  <a:gd name="T74" fmla="*/ 21 w 135"/>
                  <a:gd name="T75" fmla="*/ 118 h 136"/>
                  <a:gd name="T76" fmla="*/ 34 w 135"/>
                  <a:gd name="T77" fmla="*/ 118 h 136"/>
                  <a:gd name="T78" fmla="*/ 34 w 135"/>
                  <a:gd name="T79" fmla="*/ 117 h 136"/>
                  <a:gd name="T80" fmla="*/ 45 w 135"/>
                  <a:gd name="T81" fmla="*/ 114 h 136"/>
                  <a:gd name="T82" fmla="*/ 55 w 135"/>
                  <a:gd name="T83" fmla="*/ 126 h 136"/>
                  <a:gd name="T84" fmla="*/ 55 w 135"/>
                  <a:gd name="T85" fmla="*/ 127 h 136"/>
                  <a:gd name="T86" fmla="*/ 64 w 135"/>
                  <a:gd name="T87" fmla="*/ 136 h 136"/>
                  <a:gd name="T88" fmla="*/ 70 w 135"/>
                  <a:gd name="T89" fmla="*/ 136 h 136"/>
                  <a:gd name="T90" fmla="*/ 79 w 135"/>
                  <a:gd name="T91" fmla="*/ 127 h 136"/>
                  <a:gd name="T92" fmla="*/ 79 w 135"/>
                  <a:gd name="T93" fmla="*/ 126 h 136"/>
                  <a:gd name="T94" fmla="*/ 84 w 135"/>
                  <a:gd name="T95" fmla="*/ 116 h 136"/>
                  <a:gd name="T96" fmla="*/ 100 w 135"/>
                  <a:gd name="T97" fmla="*/ 117 h 136"/>
                  <a:gd name="T98" fmla="*/ 100 w 135"/>
                  <a:gd name="T99" fmla="*/ 118 h 136"/>
                  <a:gd name="T100" fmla="*/ 113 w 135"/>
                  <a:gd name="T101" fmla="*/ 118 h 136"/>
                  <a:gd name="T102" fmla="*/ 117 w 135"/>
                  <a:gd name="T103" fmla="*/ 114 h 136"/>
                  <a:gd name="T104" fmla="*/ 117 w 135"/>
                  <a:gd name="T105" fmla="*/ 101 h 136"/>
                  <a:gd name="T106" fmla="*/ 117 w 135"/>
                  <a:gd name="T107" fmla="*/ 101 h 136"/>
                  <a:gd name="T108" fmla="*/ 113 w 135"/>
                  <a:gd name="T109" fmla="*/ 90 h 136"/>
                  <a:gd name="T110" fmla="*/ 126 w 135"/>
                  <a:gd name="T111" fmla="*/ 80 h 136"/>
                  <a:gd name="T112" fmla="*/ 67 w 135"/>
                  <a:gd name="T113" fmla="*/ 102 h 136"/>
                  <a:gd name="T114" fmla="*/ 33 w 135"/>
                  <a:gd name="T115" fmla="*/ 68 h 136"/>
                  <a:gd name="T116" fmla="*/ 67 w 135"/>
                  <a:gd name="T117" fmla="*/ 34 h 136"/>
                  <a:gd name="T118" fmla="*/ 101 w 135"/>
                  <a:gd name="T119" fmla="*/ 68 h 136"/>
                  <a:gd name="T120" fmla="*/ 67 w 135"/>
                  <a:gd name="T121" fmla="*/ 10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 h="136">
                    <a:moveTo>
                      <a:pt x="126" y="80"/>
                    </a:moveTo>
                    <a:cubicBezTo>
                      <a:pt x="131" y="80"/>
                      <a:pt x="135" y="76"/>
                      <a:pt x="135" y="71"/>
                    </a:cubicBezTo>
                    <a:cubicBezTo>
                      <a:pt x="135" y="65"/>
                      <a:pt x="135" y="65"/>
                      <a:pt x="135" y="65"/>
                    </a:cubicBezTo>
                    <a:cubicBezTo>
                      <a:pt x="135" y="60"/>
                      <a:pt x="131" y="56"/>
                      <a:pt x="126" y="56"/>
                    </a:cubicBezTo>
                    <a:cubicBezTo>
                      <a:pt x="126" y="56"/>
                      <a:pt x="126" y="56"/>
                      <a:pt x="126" y="56"/>
                    </a:cubicBezTo>
                    <a:cubicBezTo>
                      <a:pt x="121" y="56"/>
                      <a:pt x="116" y="54"/>
                      <a:pt x="115" y="51"/>
                    </a:cubicBezTo>
                    <a:cubicBezTo>
                      <a:pt x="114" y="48"/>
                      <a:pt x="113" y="38"/>
                      <a:pt x="117" y="35"/>
                    </a:cubicBezTo>
                    <a:cubicBezTo>
                      <a:pt x="117" y="35"/>
                      <a:pt x="117" y="35"/>
                      <a:pt x="117" y="35"/>
                    </a:cubicBezTo>
                    <a:cubicBezTo>
                      <a:pt x="121" y="31"/>
                      <a:pt x="121" y="26"/>
                      <a:pt x="117" y="22"/>
                    </a:cubicBezTo>
                    <a:cubicBezTo>
                      <a:pt x="113" y="18"/>
                      <a:pt x="113" y="18"/>
                      <a:pt x="113" y="18"/>
                    </a:cubicBezTo>
                    <a:cubicBezTo>
                      <a:pt x="110" y="14"/>
                      <a:pt x="104" y="14"/>
                      <a:pt x="100" y="18"/>
                    </a:cubicBezTo>
                    <a:cubicBezTo>
                      <a:pt x="100" y="18"/>
                      <a:pt x="100" y="18"/>
                      <a:pt x="100" y="18"/>
                    </a:cubicBezTo>
                    <a:cubicBezTo>
                      <a:pt x="97" y="22"/>
                      <a:pt x="92" y="23"/>
                      <a:pt x="89" y="22"/>
                    </a:cubicBezTo>
                    <a:cubicBezTo>
                      <a:pt x="86" y="21"/>
                      <a:pt x="79" y="14"/>
                      <a:pt x="79" y="10"/>
                    </a:cubicBezTo>
                    <a:cubicBezTo>
                      <a:pt x="79" y="9"/>
                      <a:pt x="79" y="9"/>
                      <a:pt x="79" y="9"/>
                    </a:cubicBezTo>
                    <a:cubicBezTo>
                      <a:pt x="79" y="4"/>
                      <a:pt x="75" y="0"/>
                      <a:pt x="70" y="0"/>
                    </a:cubicBezTo>
                    <a:cubicBezTo>
                      <a:pt x="64" y="0"/>
                      <a:pt x="64" y="0"/>
                      <a:pt x="64" y="0"/>
                    </a:cubicBezTo>
                    <a:cubicBezTo>
                      <a:pt x="59" y="0"/>
                      <a:pt x="55" y="4"/>
                      <a:pt x="55" y="9"/>
                    </a:cubicBezTo>
                    <a:cubicBezTo>
                      <a:pt x="55" y="10"/>
                      <a:pt x="55" y="10"/>
                      <a:pt x="55" y="10"/>
                    </a:cubicBezTo>
                    <a:cubicBezTo>
                      <a:pt x="55" y="14"/>
                      <a:pt x="53" y="19"/>
                      <a:pt x="50" y="20"/>
                    </a:cubicBezTo>
                    <a:cubicBezTo>
                      <a:pt x="47" y="21"/>
                      <a:pt x="38" y="22"/>
                      <a:pt x="34" y="18"/>
                    </a:cubicBezTo>
                    <a:cubicBezTo>
                      <a:pt x="34" y="18"/>
                      <a:pt x="34" y="18"/>
                      <a:pt x="34" y="18"/>
                    </a:cubicBezTo>
                    <a:cubicBezTo>
                      <a:pt x="31" y="14"/>
                      <a:pt x="25" y="14"/>
                      <a:pt x="21" y="18"/>
                    </a:cubicBezTo>
                    <a:cubicBezTo>
                      <a:pt x="17" y="22"/>
                      <a:pt x="17" y="22"/>
                      <a:pt x="17" y="22"/>
                    </a:cubicBezTo>
                    <a:cubicBezTo>
                      <a:pt x="14" y="26"/>
                      <a:pt x="14" y="31"/>
                      <a:pt x="17" y="35"/>
                    </a:cubicBezTo>
                    <a:cubicBezTo>
                      <a:pt x="18" y="35"/>
                      <a:pt x="18" y="35"/>
                      <a:pt x="18" y="35"/>
                    </a:cubicBezTo>
                    <a:cubicBezTo>
                      <a:pt x="21" y="38"/>
                      <a:pt x="23" y="43"/>
                      <a:pt x="22" y="46"/>
                    </a:cubicBezTo>
                    <a:cubicBezTo>
                      <a:pt x="20" y="49"/>
                      <a:pt x="14" y="56"/>
                      <a:pt x="9" y="56"/>
                    </a:cubicBezTo>
                    <a:cubicBezTo>
                      <a:pt x="8" y="56"/>
                      <a:pt x="8" y="56"/>
                      <a:pt x="8" y="56"/>
                    </a:cubicBezTo>
                    <a:cubicBezTo>
                      <a:pt x="4" y="56"/>
                      <a:pt x="0" y="60"/>
                      <a:pt x="0" y="65"/>
                    </a:cubicBezTo>
                    <a:cubicBezTo>
                      <a:pt x="0" y="71"/>
                      <a:pt x="0" y="71"/>
                      <a:pt x="0" y="71"/>
                    </a:cubicBezTo>
                    <a:cubicBezTo>
                      <a:pt x="0" y="76"/>
                      <a:pt x="4" y="80"/>
                      <a:pt x="8" y="80"/>
                    </a:cubicBezTo>
                    <a:cubicBezTo>
                      <a:pt x="9" y="80"/>
                      <a:pt x="9" y="80"/>
                      <a:pt x="9" y="80"/>
                    </a:cubicBezTo>
                    <a:cubicBezTo>
                      <a:pt x="14" y="80"/>
                      <a:pt x="19" y="82"/>
                      <a:pt x="19" y="85"/>
                    </a:cubicBezTo>
                    <a:cubicBezTo>
                      <a:pt x="20" y="88"/>
                      <a:pt x="21" y="97"/>
                      <a:pt x="18" y="101"/>
                    </a:cubicBezTo>
                    <a:cubicBezTo>
                      <a:pt x="17" y="101"/>
                      <a:pt x="17" y="101"/>
                      <a:pt x="17" y="101"/>
                    </a:cubicBezTo>
                    <a:cubicBezTo>
                      <a:pt x="14" y="104"/>
                      <a:pt x="14" y="110"/>
                      <a:pt x="17" y="114"/>
                    </a:cubicBezTo>
                    <a:cubicBezTo>
                      <a:pt x="21" y="118"/>
                      <a:pt x="21" y="118"/>
                      <a:pt x="21" y="118"/>
                    </a:cubicBezTo>
                    <a:cubicBezTo>
                      <a:pt x="25" y="121"/>
                      <a:pt x="31" y="121"/>
                      <a:pt x="34" y="118"/>
                    </a:cubicBezTo>
                    <a:cubicBezTo>
                      <a:pt x="34" y="117"/>
                      <a:pt x="34" y="117"/>
                      <a:pt x="34" y="117"/>
                    </a:cubicBezTo>
                    <a:cubicBezTo>
                      <a:pt x="38" y="114"/>
                      <a:pt x="43" y="112"/>
                      <a:pt x="45" y="114"/>
                    </a:cubicBezTo>
                    <a:cubicBezTo>
                      <a:pt x="48" y="115"/>
                      <a:pt x="55" y="121"/>
                      <a:pt x="55" y="126"/>
                    </a:cubicBezTo>
                    <a:cubicBezTo>
                      <a:pt x="55" y="127"/>
                      <a:pt x="55" y="127"/>
                      <a:pt x="55" y="127"/>
                    </a:cubicBezTo>
                    <a:cubicBezTo>
                      <a:pt x="55" y="132"/>
                      <a:pt x="59" y="136"/>
                      <a:pt x="64" y="136"/>
                    </a:cubicBezTo>
                    <a:cubicBezTo>
                      <a:pt x="70" y="136"/>
                      <a:pt x="70" y="136"/>
                      <a:pt x="70" y="136"/>
                    </a:cubicBezTo>
                    <a:cubicBezTo>
                      <a:pt x="75" y="136"/>
                      <a:pt x="79" y="132"/>
                      <a:pt x="79" y="127"/>
                    </a:cubicBezTo>
                    <a:cubicBezTo>
                      <a:pt x="79" y="126"/>
                      <a:pt x="79" y="126"/>
                      <a:pt x="79" y="126"/>
                    </a:cubicBezTo>
                    <a:cubicBezTo>
                      <a:pt x="79" y="121"/>
                      <a:pt x="81" y="116"/>
                      <a:pt x="84" y="116"/>
                    </a:cubicBezTo>
                    <a:cubicBezTo>
                      <a:pt x="87" y="115"/>
                      <a:pt x="97" y="114"/>
                      <a:pt x="100" y="117"/>
                    </a:cubicBezTo>
                    <a:cubicBezTo>
                      <a:pt x="100" y="118"/>
                      <a:pt x="100" y="118"/>
                      <a:pt x="100" y="118"/>
                    </a:cubicBezTo>
                    <a:cubicBezTo>
                      <a:pt x="104" y="121"/>
                      <a:pt x="110" y="121"/>
                      <a:pt x="113" y="118"/>
                    </a:cubicBezTo>
                    <a:cubicBezTo>
                      <a:pt x="117" y="114"/>
                      <a:pt x="117" y="114"/>
                      <a:pt x="117" y="114"/>
                    </a:cubicBezTo>
                    <a:cubicBezTo>
                      <a:pt x="121" y="110"/>
                      <a:pt x="121" y="104"/>
                      <a:pt x="117" y="101"/>
                    </a:cubicBezTo>
                    <a:cubicBezTo>
                      <a:pt x="117" y="101"/>
                      <a:pt x="117" y="101"/>
                      <a:pt x="117" y="101"/>
                    </a:cubicBezTo>
                    <a:cubicBezTo>
                      <a:pt x="113" y="97"/>
                      <a:pt x="112" y="92"/>
                      <a:pt x="113" y="90"/>
                    </a:cubicBezTo>
                    <a:cubicBezTo>
                      <a:pt x="114" y="87"/>
                      <a:pt x="121" y="80"/>
                      <a:pt x="126" y="80"/>
                    </a:cubicBezTo>
                    <a:close/>
                    <a:moveTo>
                      <a:pt x="67" y="102"/>
                    </a:moveTo>
                    <a:cubicBezTo>
                      <a:pt x="49" y="102"/>
                      <a:pt x="33" y="87"/>
                      <a:pt x="33" y="68"/>
                    </a:cubicBezTo>
                    <a:cubicBezTo>
                      <a:pt x="33" y="49"/>
                      <a:pt x="49" y="34"/>
                      <a:pt x="67" y="34"/>
                    </a:cubicBezTo>
                    <a:cubicBezTo>
                      <a:pt x="86" y="34"/>
                      <a:pt x="101" y="49"/>
                      <a:pt x="101" y="68"/>
                    </a:cubicBezTo>
                    <a:cubicBezTo>
                      <a:pt x="101" y="87"/>
                      <a:pt x="86" y="102"/>
                      <a:pt x="67" y="102"/>
                    </a:cubicBezTo>
                    <a:close/>
                  </a:path>
                </a:pathLst>
              </a:custGeom>
              <a:solidFill>
                <a:schemeClr val="accent3"/>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7" name="Freeform 234"/>
              <p:cNvSpPr>
                <a:spLocks noEditPoints="1"/>
              </p:cNvSpPr>
              <p:nvPr/>
            </p:nvSpPr>
            <p:spPr bwMode="auto">
              <a:xfrm>
                <a:off x="8167231" y="3353406"/>
                <a:ext cx="272711" cy="274809"/>
              </a:xfrm>
              <a:custGeom>
                <a:avLst/>
                <a:gdLst>
                  <a:gd name="T0" fmla="*/ 103 w 110"/>
                  <a:gd name="T1" fmla="*/ 65 h 111"/>
                  <a:gd name="T2" fmla="*/ 110 w 110"/>
                  <a:gd name="T3" fmla="*/ 56 h 111"/>
                  <a:gd name="T4" fmla="*/ 110 w 110"/>
                  <a:gd name="T5" fmla="*/ 54 h 111"/>
                  <a:gd name="T6" fmla="*/ 103 w 110"/>
                  <a:gd name="T7" fmla="*/ 45 h 111"/>
                  <a:gd name="T8" fmla="*/ 94 w 110"/>
                  <a:gd name="T9" fmla="*/ 41 h 111"/>
                  <a:gd name="T10" fmla="*/ 96 w 110"/>
                  <a:gd name="T11" fmla="*/ 28 h 111"/>
                  <a:gd name="T12" fmla="*/ 95 w 110"/>
                  <a:gd name="T13" fmla="*/ 17 h 111"/>
                  <a:gd name="T14" fmla="*/ 94 w 110"/>
                  <a:gd name="T15" fmla="*/ 16 h 111"/>
                  <a:gd name="T16" fmla="*/ 82 w 110"/>
                  <a:gd name="T17" fmla="*/ 14 h 111"/>
                  <a:gd name="T18" fmla="*/ 73 w 110"/>
                  <a:gd name="T19" fmla="*/ 18 h 111"/>
                  <a:gd name="T20" fmla="*/ 65 w 110"/>
                  <a:gd name="T21" fmla="*/ 7 h 111"/>
                  <a:gd name="T22" fmla="*/ 56 w 110"/>
                  <a:gd name="T23" fmla="*/ 0 h 111"/>
                  <a:gd name="T24" fmla="*/ 54 w 110"/>
                  <a:gd name="T25" fmla="*/ 0 h 111"/>
                  <a:gd name="T26" fmla="*/ 45 w 110"/>
                  <a:gd name="T27" fmla="*/ 7 h 111"/>
                  <a:gd name="T28" fmla="*/ 41 w 110"/>
                  <a:gd name="T29" fmla="*/ 16 h 111"/>
                  <a:gd name="T30" fmla="*/ 28 w 110"/>
                  <a:gd name="T31" fmla="*/ 14 h 111"/>
                  <a:gd name="T32" fmla="*/ 16 w 110"/>
                  <a:gd name="T33" fmla="*/ 16 h 111"/>
                  <a:gd name="T34" fmla="*/ 15 w 110"/>
                  <a:gd name="T35" fmla="*/ 17 h 111"/>
                  <a:gd name="T36" fmla="*/ 14 w 110"/>
                  <a:gd name="T37" fmla="*/ 28 h 111"/>
                  <a:gd name="T38" fmla="*/ 18 w 110"/>
                  <a:gd name="T39" fmla="*/ 37 h 111"/>
                  <a:gd name="T40" fmla="*/ 7 w 110"/>
                  <a:gd name="T41" fmla="*/ 45 h 111"/>
                  <a:gd name="T42" fmla="*/ 0 w 110"/>
                  <a:gd name="T43" fmla="*/ 54 h 111"/>
                  <a:gd name="T44" fmla="*/ 0 w 110"/>
                  <a:gd name="T45" fmla="*/ 56 h 111"/>
                  <a:gd name="T46" fmla="*/ 7 w 110"/>
                  <a:gd name="T47" fmla="*/ 65 h 111"/>
                  <a:gd name="T48" fmla="*/ 16 w 110"/>
                  <a:gd name="T49" fmla="*/ 69 h 111"/>
                  <a:gd name="T50" fmla="*/ 14 w 110"/>
                  <a:gd name="T51" fmla="*/ 82 h 111"/>
                  <a:gd name="T52" fmla="*/ 15 w 110"/>
                  <a:gd name="T53" fmla="*/ 94 h 111"/>
                  <a:gd name="T54" fmla="*/ 16 w 110"/>
                  <a:gd name="T55" fmla="*/ 95 h 111"/>
                  <a:gd name="T56" fmla="*/ 28 w 110"/>
                  <a:gd name="T57" fmla="*/ 96 h 111"/>
                  <a:gd name="T58" fmla="*/ 37 w 110"/>
                  <a:gd name="T59" fmla="*/ 93 h 111"/>
                  <a:gd name="T60" fmla="*/ 45 w 110"/>
                  <a:gd name="T61" fmla="*/ 103 h 111"/>
                  <a:gd name="T62" fmla="*/ 54 w 110"/>
                  <a:gd name="T63" fmla="*/ 111 h 111"/>
                  <a:gd name="T64" fmla="*/ 56 w 110"/>
                  <a:gd name="T65" fmla="*/ 111 h 111"/>
                  <a:gd name="T66" fmla="*/ 65 w 110"/>
                  <a:gd name="T67" fmla="*/ 103 h 111"/>
                  <a:gd name="T68" fmla="*/ 69 w 110"/>
                  <a:gd name="T69" fmla="*/ 94 h 111"/>
                  <a:gd name="T70" fmla="*/ 82 w 110"/>
                  <a:gd name="T71" fmla="*/ 96 h 111"/>
                  <a:gd name="T72" fmla="*/ 94 w 110"/>
                  <a:gd name="T73" fmla="*/ 95 h 111"/>
                  <a:gd name="T74" fmla="*/ 95 w 110"/>
                  <a:gd name="T75" fmla="*/ 94 h 111"/>
                  <a:gd name="T76" fmla="*/ 96 w 110"/>
                  <a:gd name="T77" fmla="*/ 82 h 111"/>
                  <a:gd name="T78" fmla="*/ 92 w 110"/>
                  <a:gd name="T79" fmla="*/ 73 h 111"/>
                  <a:gd name="T80" fmla="*/ 103 w 110"/>
                  <a:gd name="T81" fmla="*/ 65 h 111"/>
                  <a:gd name="T82" fmla="*/ 55 w 110"/>
                  <a:gd name="T83" fmla="*/ 83 h 111"/>
                  <a:gd name="T84" fmla="*/ 27 w 110"/>
                  <a:gd name="T85" fmla="*/ 55 h 111"/>
                  <a:gd name="T86" fmla="*/ 55 w 110"/>
                  <a:gd name="T87" fmla="*/ 27 h 111"/>
                  <a:gd name="T88" fmla="*/ 83 w 110"/>
                  <a:gd name="T89" fmla="*/ 55 h 111"/>
                  <a:gd name="T90" fmla="*/ 55 w 110"/>
                  <a:gd name="T91" fmla="*/ 8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0" h="111">
                    <a:moveTo>
                      <a:pt x="103" y="65"/>
                    </a:moveTo>
                    <a:cubicBezTo>
                      <a:pt x="107" y="65"/>
                      <a:pt x="110" y="61"/>
                      <a:pt x="110" y="56"/>
                    </a:cubicBezTo>
                    <a:cubicBezTo>
                      <a:pt x="110" y="54"/>
                      <a:pt x="110" y="54"/>
                      <a:pt x="110" y="54"/>
                    </a:cubicBezTo>
                    <a:cubicBezTo>
                      <a:pt x="110" y="50"/>
                      <a:pt x="107" y="45"/>
                      <a:pt x="103" y="45"/>
                    </a:cubicBezTo>
                    <a:cubicBezTo>
                      <a:pt x="99" y="45"/>
                      <a:pt x="95" y="44"/>
                      <a:pt x="94" y="41"/>
                    </a:cubicBezTo>
                    <a:cubicBezTo>
                      <a:pt x="93" y="39"/>
                      <a:pt x="93" y="31"/>
                      <a:pt x="96" y="28"/>
                    </a:cubicBezTo>
                    <a:cubicBezTo>
                      <a:pt x="99" y="25"/>
                      <a:pt x="98" y="20"/>
                      <a:pt x="95" y="17"/>
                    </a:cubicBezTo>
                    <a:cubicBezTo>
                      <a:pt x="94" y="16"/>
                      <a:pt x="94" y="16"/>
                      <a:pt x="94" y="16"/>
                    </a:cubicBezTo>
                    <a:cubicBezTo>
                      <a:pt x="90" y="12"/>
                      <a:pt x="85" y="12"/>
                      <a:pt x="82" y="14"/>
                    </a:cubicBezTo>
                    <a:cubicBezTo>
                      <a:pt x="79" y="17"/>
                      <a:pt x="75" y="19"/>
                      <a:pt x="73" y="18"/>
                    </a:cubicBezTo>
                    <a:cubicBezTo>
                      <a:pt x="71" y="17"/>
                      <a:pt x="65" y="11"/>
                      <a:pt x="65" y="7"/>
                    </a:cubicBezTo>
                    <a:cubicBezTo>
                      <a:pt x="65" y="3"/>
                      <a:pt x="61" y="0"/>
                      <a:pt x="56" y="0"/>
                    </a:cubicBezTo>
                    <a:cubicBezTo>
                      <a:pt x="54" y="0"/>
                      <a:pt x="54" y="0"/>
                      <a:pt x="54" y="0"/>
                    </a:cubicBezTo>
                    <a:cubicBezTo>
                      <a:pt x="49" y="0"/>
                      <a:pt x="45" y="3"/>
                      <a:pt x="45" y="7"/>
                    </a:cubicBezTo>
                    <a:cubicBezTo>
                      <a:pt x="45" y="11"/>
                      <a:pt x="43" y="15"/>
                      <a:pt x="41" y="16"/>
                    </a:cubicBezTo>
                    <a:cubicBezTo>
                      <a:pt x="39" y="17"/>
                      <a:pt x="31" y="17"/>
                      <a:pt x="28" y="14"/>
                    </a:cubicBezTo>
                    <a:cubicBezTo>
                      <a:pt x="25" y="12"/>
                      <a:pt x="20" y="12"/>
                      <a:pt x="16" y="16"/>
                    </a:cubicBezTo>
                    <a:cubicBezTo>
                      <a:pt x="15" y="17"/>
                      <a:pt x="15" y="17"/>
                      <a:pt x="15" y="17"/>
                    </a:cubicBezTo>
                    <a:cubicBezTo>
                      <a:pt x="12" y="20"/>
                      <a:pt x="11" y="25"/>
                      <a:pt x="14" y="28"/>
                    </a:cubicBezTo>
                    <a:cubicBezTo>
                      <a:pt x="17" y="31"/>
                      <a:pt x="19" y="35"/>
                      <a:pt x="18" y="37"/>
                    </a:cubicBezTo>
                    <a:cubicBezTo>
                      <a:pt x="16" y="39"/>
                      <a:pt x="11" y="45"/>
                      <a:pt x="7" y="45"/>
                    </a:cubicBezTo>
                    <a:cubicBezTo>
                      <a:pt x="3" y="45"/>
                      <a:pt x="0" y="50"/>
                      <a:pt x="0" y="54"/>
                    </a:cubicBezTo>
                    <a:cubicBezTo>
                      <a:pt x="0" y="56"/>
                      <a:pt x="0" y="56"/>
                      <a:pt x="0" y="56"/>
                    </a:cubicBezTo>
                    <a:cubicBezTo>
                      <a:pt x="0" y="61"/>
                      <a:pt x="3" y="65"/>
                      <a:pt x="7" y="65"/>
                    </a:cubicBezTo>
                    <a:cubicBezTo>
                      <a:pt x="11" y="65"/>
                      <a:pt x="15" y="67"/>
                      <a:pt x="16" y="69"/>
                    </a:cubicBezTo>
                    <a:cubicBezTo>
                      <a:pt x="17" y="71"/>
                      <a:pt x="17" y="79"/>
                      <a:pt x="14" y="82"/>
                    </a:cubicBezTo>
                    <a:cubicBezTo>
                      <a:pt x="11" y="85"/>
                      <a:pt x="12" y="90"/>
                      <a:pt x="15" y="94"/>
                    </a:cubicBezTo>
                    <a:cubicBezTo>
                      <a:pt x="16" y="95"/>
                      <a:pt x="16" y="95"/>
                      <a:pt x="16" y="95"/>
                    </a:cubicBezTo>
                    <a:cubicBezTo>
                      <a:pt x="20" y="98"/>
                      <a:pt x="25" y="99"/>
                      <a:pt x="28" y="96"/>
                    </a:cubicBezTo>
                    <a:cubicBezTo>
                      <a:pt x="31" y="93"/>
                      <a:pt x="35" y="91"/>
                      <a:pt x="37" y="93"/>
                    </a:cubicBezTo>
                    <a:cubicBezTo>
                      <a:pt x="39" y="94"/>
                      <a:pt x="45" y="99"/>
                      <a:pt x="45" y="103"/>
                    </a:cubicBezTo>
                    <a:cubicBezTo>
                      <a:pt x="45" y="107"/>
                      <a:pt x="49" y="111"/>
                      <a:pt x="54" y="111"/>
                    </a:cubicBezTo>
                    <a:cubicBezTo>
                      <a:pt x="56" y="111"/>
                      <a:pt x="56" y="111"/>
                      <a:pt x="56" y="111"/>
                    </a:cubicBezTo>
                    <a:cubicBezTo>
                      <a:pt x="61" y="111"/>
                      <a:pt x="65" y="107"/>
                      <a:pt x="65" y="103"/>
                    </a:cubicBezTo>
                    <a:cubicBezTo>
                      <a:pt x="65" y="99"/>
                      <a:pt x="67" y="95"/>
                      <a:pt x="69" y="94"/>
                    </a:cubicBezTo>
                    <a:cubicBezTo>
                      <a:pt x="71" y="93"/>
                      <a:pt x="79" y="93"/>
                      <a:pt x="82" y="96"/>
                    </a:cubicBezTo>
                    <a:cubicBezTo>
                      <a:pt x="85" y="99"/>
                      <a:pt x="90" y="98"/>
                      <a:pt x="94" y="95"/>
                    </a:cubicBezTo>
                    <a:cubicBezTo>
                      <a:pt x="95" y="94"/>
                      <a:pt x="95" y="94"/>
                      <a:pt x="95" y="94"/>
                    </a:cubicBezTo>
                    <a:cubicBezTo>
                      <a:pt x="98" y="90"/>
                      <a:pt x="99" y="85"/>
                      <a:pt x="96" y="82"/>
                    </a:cubicBezTo>
                    <a:cubicBezTo>
                      <a:pt x="93" y="79"/>
                      <a:pt x="91" y="75"/>
                      <a:pt x="92" y="73"/>
                    </a:cubicBezTo>
                    <a:cubicBezTo>
                      <a:pt x="93" y="71"/>
                      <a:pt x="99" y="65"/>
                      <a:pt x="103" y="65"/>
                    </a:cubicBezTo>
                    <a:close/>
                    <a:moveTo>
                      <a:pt x="55" y="83"/>
                    </a:moveTo>
                    <a:cubicBezTo>
                      <a:pt x="40" y="83"/>
                      <a:pt x="27" y="70"/>
                      <a:pt x="27" y="55"/>
                    </a:cubicBezTo>
                    <a:cubicBezTo>
                      <a:pt x="27" y="40"/>
                      <a:pt x="40" y="27"/>
                      <a:pt x="55" y="27"/>
                    </a:cubicBezTo>
                    <a:cubicBezTo>
                      <a:pt x="70" y="27"/>
                      <a:pt x="83" y="40"/>
                      <a:pt x="83" y="55"/>
                    </a:cubicBezTo>
                    <a:cubicBezTo>
                      <a:pt x="83" y="70"/>
                      <a:pt x="70" y="83"/>
                      <a:pt x="55" y="83"/>
                    </a:cubicBezTo>
                    <a:close/>
                  </a:path>
                </a:pathLst>
              </a:custGeom>
              <a:solidFill>
                <a:schemeClr val="accent3"/>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8" name="Freeform 235"/>
              <p:cNvSpPr>
                <a:spLocks noEditPoints="1"/>
              </p:cNvSpPr>
              <p:nvPr/>
            </p:nvSpPr>
            <p:spPr bwMode="auto">
              <a:xfrm>
                <a:off x="8197648" y="3657584"/>
                <a:ext cx="212925" cy="212925"/>
              </a:xfrm>
              <a:custGeom>
                <a:avLst/>
                <a:gdLst>
                  <a:gd name="T0" fmla="*/ 80 w 86"/>
                  <a:gd name="T1" fmla="*/ 50 h 86"/>
                  <a:gd name="T2" fmla="*/ 86 w 86"/>
                  <a:gd name="T3" fmla="*/ 43 h 86"/>
                  <a:gd name="T4" fmla="*/ 80 w 86"/>
                  <a:gd name="T5" fmla="*/ 35 h 86"/>
                  <a:gd name="T6" fmla="*/ 73 w 86"/>
                  <a:gd name="T7" fmla="*/ 32 h 86"/>
                  <a:gd name="T8" fmla="*/ 75 w 86"/>
                  <a:gd name="T9" fmla="*/ 22 h 86"/>
                  <a:gd name="T10" fmla="*/ 73 w 86"/>
                  <a:gd name="T11" fmla="*/ 12 h 86"/>
                  <a:gd name="T12" fmla="*/ 64 w 86"/>
                  <a:gd name="T13" fmla="*/ 11 h 86"/>
                  <a:gd name="T14" fmla="*/ 57 w 86"/>
                  <a:gd name="T15" fmla="*/ 14 h 86"/>
                  <a:gd name="T16" fmla="*/ 50 w 86"/>
                  <a:gd name="T17" fmla="*/ 6 h 86"/>
                  <a:gd name="T18" fmla="*/ 43 w 86"/>
                  <a:gd name="T19" fmla="*/ 0 h 86"/>
                  <a:gd name="T20" fmla="*/ 35 w 86"/>
                  <a:gd name="T21" fmla="*/ 6 h 86"/>
                  <a:gd name="T22" fmla="*/ 32 w 86"/>
                  <a:gd name="T23" fmla="*/ 13 h 86"/>
                  <a:gd name="T24" fmla="*/ 22 w 86"/>
                  <a:gd name="T25" fmla="*/ 11 h 86"/>
                  <a:gd name="T26" fmla="*/ 12 w 86"/>
                  <a:gd name="T27" fmla="*/ 12 h 86"/>
                  <a:gd name="T28" fmla="*/ 11 w 86"/>
                  <a:gd name="T29" fmla="*/ 22 h 86"/>
                  <a:gd name="T30" fmla="*/ 14 w 86"/>
                  <a:gd name="T31" fmla="*/ 29 h 86"/>
                  <a:gd name="T32" fmla="*/ 6 w 86"/>
                  <a:gd name="T33" fmla="*/ 35 h 86"/>
                  <a:gd name="T34" fmla="*/ 0 w 86"/>
                  <a:gd name="T35" fmla="*/ 43 h 86"/>
                  <a:gd name="T36" fmla="*/ 6 w 86"/>
                  <a:gd name="T37" fmla="*/ 50 h 86"/>
                  <a:gd name="T38" fmla="*/ 13 w 86"/>
                  <a:gd name="T39" fmla="*/ 54 h 86"/>
                  <a:gd name="T40" fmla="*/ 11 w 86"/>
                  <a:gd name="T41" fmla="*/ 64 h 86"/>
                  <a:gd name="T42" fmla="*/ 12 w 86"/>
                  <a:gd name="T43" fmla="*/ 73 h 86"/>
                  <a:gd name="T44" fmla="*/ 22 w 86"/>
                  <a:gd name="T45" fmla="*/ 75 h 86"/>
                  <a:gd name="T46" fmla="*/ 29 w 86"/>
                  <a:gd name="T47" fmla="*/ 72 h 86"/>
                  <a:gd name="T48" fmla="*/ 35 w 86"/>
                  <a:gd name="T49" fmla="*/ 80 h 86"/>
                  <a:gd name="T50" fmla="*/ 43 w 86"/>
                  <a:gd name="T51" fmla="*/ 86 h 86"/>
                  <a:gd name="T52" fmla="*/ 50 w 86"/>
                  <a:gd name="T53" fmla="*/ 80 h 86"/>
                  <a:gd name="T54" fmla="*/ 54 w 86"/>
                  <a:gd name="T55" fmla="*/ 73 h 86"/>
                  <a:gd name="T56" fmla="*/ 64 w 86"/>
                  <a:gd name="T57" fmla="*/ 75 h 86"/>
                  <a:gd name="T58" fmla="*/ 73 w 86"/>
                  <a:gd name="T59" fmla="*/ 73 h 86"/>
                  <a:gd name="T60" fmla="*/ 75 w 86"/>
                  <a:gd name="T61" fmla="*/ 64 h 86"/>
                  <a:gd name="T62" fmla="*/ 72 w 86"/>
                  <a:gd name="T63" fmla="*/ 57 h 86"/>
                  <a:gd name="T64" fmla="*/ 80 w 86"/>
                  <a:gd name="T65" fmla="*/ 50 h 86"/>
                  <a:gd name="T66" fmla="*/ 43 w 86"/>
                  <a:gd name="T67" fmla="*/ 64 h 86"/>
                  <a:gd name="T68" fmla="*/ 21 w 86"/>
                  <a:gd name="T69" fmla="*/ 43 h 86"/>
                  <a:gd name="T70" fmla="*/ 43 w 86"/>
                  <a:gd name="T71" fmla="*/ 21 h 86"/>
                  <a:gd name="T72" fmla="*/ 64 w 86"/>
                  <a:gd name="T73" fmla="*/ 43 h 86"/>
                  <a:gd name="T74" fmla="*/ 43 w 86"/>
                  <a:gd name="T75" fmla="*/ 6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86">
                    <a:moveTo>
                      <a:pt x="80" y="50"/>
                    </a:moveTo>
                    <a:cubicBezTo>
                      <a:pt x="83" y="50"/>
                      <a:pt x="86" y="47"/>
                      <a:pt x="86" y="43"/>
                    </a:cubicBezTo>
                    <a:cubicBezTo>
                      <a:pt x="86" y="39"/>
                      <a:pt x="83" y="35"/>
                      <a:pt x="80" y="35"/>
                    </a:cubicBezTo>
                    <a:cubicBezTo>
                      <a:pt x="77" y="35"/>
                      <a:pt x="74" y="34"/>
                      <a:pt x="73" y="32"/>
                    </a:cubicBezTo>
                    <a:cubicBezTo>
                      <a:pt x="73" y="30"/>
                      <a:pt x="72" y="24"/>
                      <a:pt x="75" y="22"/>
                    </a:cubicBezTo>
                    <a:cubicBezTo>
                      <a:pt x="77" y="20"/>
                      <a:pt x="76" y="15"/>
                      <a:pt x="73" y="12"/>
                    </a:cubicBezTo>
                    <a:cubicBezTo>
                      <a:pt x="70" y="10"/>
                      <a:pt x="66" y="9"/>
                      <a:pt x="64" y="11"/>
                    </a:cubicBezTo>
                    <a:cubicBezTo>
                      <a:pt x="62" y="14"/>
                      <a:pt x="58" y="15"/>
                      <a:pt x="57" y="14"/>
                    </a:cubicBezTo>
                    <a:cubicBezTo>
                      <a:pt x="55" y="13"/>
                      <a:pt x="50" y="9"/>
                      <a:pt x="50" y="6"/>
                    </a:cubicBezTo>
                    <a:cubicBezTo>
                      <a:pt x="50" y="2"/>
                      <a:pt x="47" y="0"/>
                      <a:pt x="43" y="0"/>
                    </a:cubicBezTo>
                    <a:cubicBezTo>
                      <a:pt x="39" y="0"/>
                      <a:pt x="35" y="2"/>
                      <a:pt x="35" y="6"/>
                    </a:cubicBezTo>
                    <a:cubicBezTo>
                      <a:pt x="35" y="9"/>
                      <a:pt x="34" y="12"/>
                      <a:pt x="32" y="13"/>
                    </a:cubicBezTo>
                    <a:cubicBezTo>
                      <a:pt x="30" y="13"/>
                      <a:pt x="24" y="14"/>
                      <a:pt x="22" y="11"/>
                    </a:cubicBezTo>
                    <a:cubicBezTo>
                      <a:pt x="20" y="9"/>
                      <a:pt x="15" y="10"/>
                      <a:pt x="12" y="12"/>
                    </a:cubicBezTo>
                    <a:cubicBezTo>
                      <a:pt x="10" y="15"/>
                      <a:pt x="9" y="20"/>
                      <a:pt x="11" y="22"/>
                    </a:cubicBezTo>
                    <a:cubicBezTo>
                      <a:pt x="14" y="24"/>
                      <a:pt x="15" y="27"/>
                      <a:pt x="14" y="29"/>
                    </a:cubicBezTo>
                    <a:cubicBezTo>
                      <a:pt x="13" y="31"/>
                      <a:pt x="9" y="35"/>
                      <a:pt x="6" y="35"/>
                    </a:cubicBezTo>
                    <a:cubicBezTo>
                      <a:pt x="3" y="35"/>
                      <a:pt x="0" y="39"/>
                      <a:pt x="0" y="43"/>
                    </a:cubicBezTo>
                    <a:cubicBezTo>
                      <a:pt x="0" y="47"/>
                      <a:pt x="3" y="50"/>
                      <a:pt x="6" y="50"/>
                    </a:cubicBezTo>
                    <a:cubicBezTo>
                      <a:pt x="9" y="50"/>
                      <a:pt x="12" y="52"/>
                      <a:pt x="13" y="54"/>
                    </a:cubicBezTo>
                    <a:cubicBezTo>
                      <a:pt x="13" y="56"/>
                      <a:pt x="14" y="62"/>
                      <a:pt x="11" y="64"/>
                    </a:cubicBezTo>
                    <a:cubicBezTo>
                      <a:pt x="9" y="66"/>
                      <a:pt x="10" y="70"/>
                      <a:pt x="12" y="73"/>
                    </a:cubicBezTo>
                    <a:cubicBezTo>
                      <a:pt x="15" y="76"/>
                      <a:pt x="20" y="77"/>
                      <a:pt x="22" y="75"/>
                    </a:cubicBezTo>
                    <a:cubicBezTo>
                      <a:pt x="24" y="72"/>
                      <a:pt x="27" y="71"/>
                      <a:pt x="29" y="72"/>
                    </a:cubicBezTo>
                    <a:cubicBezTo>
                      <a:pt x="31" y="73"/>
                      <a:pt x="35" y="77"/>
                      <a:pt x="35" y="80"/>
                    </a:cubicBezTo>
                    <a:cubicBezTo>
                      <a:pt x="35" y="83"/>
                      <a:pt x="39" y="86"/>
                      <a:pt x="43" y="86"/>
                    </a:cubicBezTo>
                    <a:cubicBezTo>
                      <a:pt x="47" y="86"/>
                      <a:pt x="50" y="83"/>
                      <a:pt x="50" y="80"/>
                    </a:cubicBezTo>
                    <a:cubicBezTo>
                      <a:pt x="50" y="77"/>
                      <a:pt x="52" y="74"/>
                      <a:pt x="54" y="73"/>
                    </a:cubicBezTo>
                    <a:cubicBezTo>
                      <a:pt x="56" y="73"/>
                      <a:pt x="62" y="72"/>
                      <a:pt x="64" y="75"/>
                    </a:cubicBezTo>
                    <a:cubicBezTo>
                      <a:pt x="66" y="77"/>
                      <a:pt x="70" y="76"/>
                      <a:pt x="73" y="73"/>
                    </a:cubicBezTo>
                    <a:cubicBezTo>
                      <a:pt x="76" y="70"/>
                      <a:pt x="77" y="66"/>
                      <a:pt x="75" y="64"/>
                    </a:cubicBezTo>
                    <a:cubicBezTo>
                      <a:pt x="72" y="62"/>
                      <a:pt x="71" y="58"/>
                      <a:pt x="72" y="57"/>
                    </a:cubicBezTo>
                    <a:cubicBezTo>
                      <a:pt x="73" y="55"/>
                      <a:pt x="77" y="50"/>
                      <a:pt x="80" y="50"/>
                    </a:cubicBezTo>
                    <a:close/>
                    <a:moveTo>
                      <a:pt x="43" y="64"/>
                    </a:moveTo>
                    <a:cubicBezTo>
                      <a:pt x="31" y="64"/>
                      <a:pt x="21" y="55"/>
                      <a:pt x="21" y="43"/>
                    </a:cubicBezTo>
                    <a:cubicBezTo>
                      <a:pt x="21" y="31"/>
                      <a:pt x="31" y="21"/>
                      <a:pt x="43" y="21"/>
                    </a:cubicBezTo>
                    <a:cubicBezTo>
                      <a:pt x="55" y="21"/>
                      <a:pt x="64" y="31"/>
                      <a:pt x="64" y="43"/>
                    </a:cubicBezTo>
                    <a:cubicBezTo>
                      <a:pt x="64" y="55"/>
                      <a:pt x="55" y="64"/>
                      <a:pt x="43" y="64"/>
                    </a:cubicBezTo>
                    <a:close/>
                  </a:path>
                </a:pathLst>
              </a:custGeom>
              <a:solidFill>
                <a:schemeClr val="accent3"/>
              </a:solidFill>
              <a:ln>
                <a:noFill/>
              </a:ln>
            </p:spPr>
            <p:txBody>
              <a:bodyPr vert="horz" wrap="square" lIns="91440" tIns="45720" rIns="91440" bIns="45720" numCol="1" anchor="t" anchorCtr="0" compatLnSpc="1"/>
              <a:lstStyle/>
              <a:p>
                <a:endParaRPr lang="zh-CN" altLang="en-US">
                  <a:cs typeface="+mn-ea"/>
                  <a:sym typeface="+mn-lt"/>
                </a:endParaRPr>
              </a:p>
            </p:txBody>
          </p:sp>
        </p:grpSp>
        <p:sp>
          <p:nvSpPr>
            <p:cNvPr id="39" name="Rectangle 236"/>
            <p:cNvSpPr>
              <a:spLocks noChangeArrowheads="1"/>
            </p:cNvSpPr>
            <p:nvPr/>
          </p:nvSpPr>
          <p:spPr bwMode="auto">
            <a:xfrm>
              <a:off x="6548793" y="3819114"/>
              <a:ext cx="272711" cy="272711"/>
            </a:xfrm>
            <a:prstGeom prst="rect">
              <a:avLst/>
            </a:prstGeom>
            <a:solidFill>
              <a:srgbClr val="FEF4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 name="Freeform 237"/>
            <p:cNvSpPr>
              <a:spLocks noEditPoints="1"/>
            </p:cNvSpPr>
            <p:nvPr/>
          </p:nvSpPr>
          <p:spPr bwMode="auto">
            <a:xfrm>
              <a:off x="6797380" y="3707931"/>
              <a:ext cx="222365" cy="222365"/>
            </a:xfrm>
            <a:custGeom>
              <a:avLst/>
              <a:gdLst>
                <a:gd name="T0" fmla="*/ 45 w 90"/>
                <a:gd name="T1" fmla="*/ 67 h 90"/>
                <a:gd name="T2" fmla="*/ 23 w 90"/>
                <a:gd name="T3" fmla="*/ 45 h 90"/>
                <a:gd name="T4" fmla="*/ 45 w 90"/>
                <a:gd name="T5" fmla="*/ 22 h 90"/>
                <a:gd name="T6" fmla="*/ 68 w 90"/>
                <a:gd name="T7" fmla="*/ 45 h 90"/>
                <a:gd name="T8" fmla="*/ 45 w 90"/>
                <a:gd name="T9" fmla="*/ 67 h 90"/>
                <a:gd name="T10" fmla="*/ 46 w 90"/>
                <a:gd name="T11" fmla="*/ 0 h 90"/>
                <a:gd name="T12" fmla="*/ 45 w 90"/>
                <a:gd name="T13" fmla="*/ 0 h 90"/>
                <a:gd name="T14" fmla="*/ 37 w 90"/>
                <a:gd name="T15" fmla="*/ 6 h 90"/>
                <a:gd name="T16" fmla="*/ 34 w 90"/>
                <a:gd name="T17" fmla="*/ 13 h 90"/>
                <a:gd name="T18" fmla="*/ 30 w 90"/>
                <a:gd name="T19" fmla="*/ 14 h 90"/>
                <a:gd name="T20" fmla="*/ 23 w 90"/>
                <a:gd name="T21" fmla="*/ 12 h 90"/>
                <a:gd name="T22" fmla="*/ 19 w 90"/>
                <a:gd name="T23" fmla="*/ 10 h 90"/>
                <a:gd name="T24" fmla="*/ 14 w 90"/>
                <a:gd name="T25" fmla="*/ 13 h 90"/>
                <a:gd name="T26" fmla="*/ 13 w 90"/>
                <a:gd name="T27" fmla="*/ 14 h 90"/>
                <a:gd name="T28" fmla="*/ 12 w 90"/>
                <a:gd name="T29" fmla="*/ 23 h 90"/>
                <a:gd name="T30" fmla="*/ 15 w 90"/>
                <a:gd name="T31" fmla="*/ 30 h 90"/>
                <a:gd name="T32" fmla="*/ 6 w 90"/>
                <a:gd name="T33" fmla="*/ 37 h 90"/>
                <a:gd name="T34" fmla="*/ 0 w 90"/>
                <a:gd name="T35" fmla="*/ 44 h 90"/>
                <a:gd name="T36" fmla="*/ 0 w 90"/>
                <a:gd name="T37" fmla="*/ 46 h 90"/>
                <a:gd name="T38" fmla="*/ 6 w 90"/>
                <a:gd name="T39" fmla="*/ 53 h 90"/>
                <a:gd name="T40" fmla="*/ 13 w 90"/>
                <a:gd name="T41" fmla="*/ 56 h 90"/>
                <a:gd name="T42" fmla="*/ 12 w 90"/>
                <a:gd name="T43" fmla="*/ 67 h 90"/>
                <a:gd name="T44" fmla="*/ 13 w 90"/>
                <a:gd name="T45" fmla="*/ 76 h 90"/>
                <a:gd name="T46" fmla="*/ 14 w 90"/>
                <a:gd name="T47" fmla="*/ 77 h 90"/>
                <a:gd name="T48" fmla="*/ 19 w 90"/>
                <a:gd name="T49" fmla="*/ 80 h 90"/>
                <a:gd name="T50" fmla="*/ 23 w 90"/>
                <a:gd name="T51" fmla="*/ 78 h 90"/>
                <a:gd name="T52" fmla="*/ 29 w 90"/>
                <a:gd name="T53" fmla="*/ 75 h 90"/>
                <a:gd name="T54" fmla="*/ 31 w 90"/>
                <a:gd name="T55" fmla="*/ 75 h 90"/>
                <a:gd name="T56" fmla="*/ 37 w 90"/>
                <a:gd name="T57" fmla="*/ 84 h 90"/>
                <a:gd name="T58" fmla="*/ 45 w 90"/>
                <a:gd name="T59" fmla="*/ 90 h 90"/>
                <a:gd name="T60" fmla="*/ 46 w 90"/>
                <a:gd name="T61" fmla="*/ 90 h 90"/>
                <a:gd name="T62" fmla="*/ 53 w 90"/>
                <a:gd name="T63" fmla="*/ 84 h 90"/>
                <a:gd name="T64" fmla="*/ 56 w 90"/>
                <a:gd name="T65" fmla="*/ 77 h 90"/>
                <a:gd name="T66" fmla="*/ 60 w 90"/>
                <a:gd name="T67" fmla="*/ 76 h 90"/>
                <a:gd name="T68" fmla="*/ 67 w 90"/>
                <a:gd name="T69" fmla="*/ 78 h 90"/>
                <a:gd name="T70" fmla="*/ 71 w 90"/>
                <a:gd name="T71" fmla="*/ 80 h 90"/>
                <a:gd name="T72" fmla="*/ 76 w 90"/>
                <a:gd name="T73" fmla="*/ 77 h 90"/>
                <a:gd name="T74" fmla="*/ 77 w 90"/>
                <a:gd name="T75" fmla="*/ 76 h 90"/>
                <a:gd name="T76" fmla="*/ 78 w 90"/>
                <a:gd name="T77" fmla="*/ 67 h 90"/>
                <a:gd name="T78" fmla="*/ 75 w 90"/>
                <a:gd name="T79" fmla="*/ 59 h 90"/>
                <a:gd name="T80" fmla="*/ 84 w 90"/>
                <a:gd name="T81" fmla="*/ 53 h 90"/>
                <a:gd name="T82" fmla="*/ 90 w 90"/>
                <a:gd name="T83" fmla="*/ 46 h 90"/>
                <a:gd name="T84" fmla="*/ 90 w 90"/>
                <a:gd name="T85" fmla="*/ 44 h 90"/>
                <a:gd name="T86" fmla="*/ 84 w 90"/>
                <a:gd name="T87" fmla="*/ 37 h 90"/>
                <a:gd name="T88" fmla="*/ 77 w 90"/>
                <a:gd name="T89" fmla="*/ 34 h 90"/>
                <a:gd name="T90" fmla="*/ 78 w 90"/>
                <a:gd name="T91" fmla="*/ 23 h 90"/>
                <a:gd name="T92" fmla="*/ 77 w 90"/>
                <a:gd name="T93" fmla="*/ 14 h 90"/>
                <a:gd name="T94" fmla="*/ 76 w 90"/>
                <a:gd name="T95" fmla="*/ 13 h 90"/>
                <a:gd name="T96" fmla="*/ 71 w 90"/>
                <a:gd name="T97" fmla="*/ 10 h 90"/>
                <a:gd name="T98" fmla="*/ 67 w 90"/>
                <a:gd name="T99" fmla="*/ 12 h 90"/>
                <a:gd name="T100" fmla="*/ 61 w 90"/>
                <a:gd name="T101" fmla="*/ 15 h 90"/>
                <a:gd name="T102" fmla="*/ 60 w 90"/>
                <a:gd name="T103" fmla="*/ 15 h 90"/>
                <a:gd name="T104" fmla="*/ 53 w 90"/>
                <a:gd name="T105" fmla="*/ 6 h 90"/>
                <a:gd name="T106" fmla="*/ 46 w 90"/>
                <a:gd name="T10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 h="90">
                  <a:moveTo>
                    <a:pt x="45" y="67"/>
                  </a:moveTo>
                  <a:cubicBezTo>
                    <a:pt x="33" y="67"/>
                    <a:pt x="23" y="57"/>
                    <a:pt x="23" y="45"/>
                  </a:cubicBezTo>
                  <a:cubicBezTo>
                    <a:pt x="23" y="33"/>
                    <a:pt x="33" y="22"/>
                    <a:pt x="45" y="22"/>
                  </a:cubicBezTo>
                  <a:cubicBezTo>
                    <a:pt x="58" y="22"/>
                    <a:pt x="68" y="33"/>
                    <a:pt x="68" y="45"/>
                  </a:cubicBezTo>
                  <a:cubicBezTo>
                    <a:pt x="68" y="57"/>
                    <a:pt x="58" y="67"/>
                    <a:pt x="45" y="67"/>
                  </a:cubicBezTo>
                  <a:moveTo>
                    <a:pt x="46" y="0"/>
                  </a:moveTo>
                  <a:cubicBezTo>
                    <a:pt x="45" y="0"/>
                    <a:pt x="45" y="0"/>
                    <a:pt x="45" y="0"/>
                  </a:cubicBezTo>
                  <a:cubicBezTo>
                    <a:pt x="41" y="0"/>
                    <a:pt x="37" y="3"/>
                    <a:pt x="37" y="6"/>
                  </a:cubicBezTo>
                  <a:cubicBezTo>
                    <a:pt x="37" y="9"/>
                    <a:pt x="36" y="13"/>
                    <a:pt x="34" y="13"/>
                  </a:cubicBezTo>
                  <a:cubicBezTo>
                    <a:pt x="33" y="13"/>
                    <a:pt x="32" y="14"/>
                    <a:pt x="30" y="14"/>
                  </a:cubicBezTo>
                  <a:cubicBezTo>
                    <a:pt x="27" y="14"/>
                    <a:pt x="25" y="13"/>
                    <a:pt x="23" y="12"/>
                  </a:cubicBezTo>
                  <a:cubicBezTo>
                    <a:pt x="22" y="11"/>
                    <a:pt x="21" y="10"/>
                    <a:pt x="19" y="10"/>
                  </a:cubicBezTo>
                  <a:cubicBezTo>
                    <a:pt x="17" y="10"/>
                    <a:pt x="15" y="11"/>
                    <a:pt x="14" y="13"/>
                  </a:cubicBezTo>
                  <a:cubicBezTo>
                    <a:pt x="13" y="14"/>
                    <a:pt x="13" y="14"/>
                    <a:pt x="13" y="14"/>
                  </a:cubicBezTo>
                  <a:cubicBezTo>
                    <a:pt x="10" y="16"/>
                    <a:pt x="10" y="21"/>
                    <a:pt x="12" y="23"/>
                  </a:cubicBezTo>
                  <a:cubicBezTo>
                    <a:pt x="14" y="25"/>
                    <a:pt x="16" y="29"/>
                    <a:pt x="15" y="30"/>
                  </a:cubicBezTo>
                  <a:cubicBezTo>
                    <a:pt x="14" y="32"/>
                    <a:pt x="10" y="37"/>
                    <a:pt x="6" y="37"/>
                  </a:cubicBezTo>
                  <a:cubicBezTo>
                    <a:pt x="3" y="37"/>
                    <a:pt x="0" y="40"/>
                    <a:pt x="0" y="44"/>
                  </a:cubicBezTo>
                  <a:cubicBezTo>
                    <a:pt x="0" y="46"/>
                    <a:pt x="0" y="46"/>
                    <a:pt x="0" y="46"/>
                  </a:cubicBezTo>
                  <a:cubicBezTo>
                    <a:pt x="0" y="50"/>
                    <a:pt x="3" y="53"/>
                    <a:pt x="6" y="53"/>
                  </a:cubicBezTo>
                  <a:cubicBezTo>
                    <a:pt x="10" y="53"/>
                    <a:pt x="13" y="54"/>
                    <a:pt x="13" y="56"/>
                  </a:cubicBezTo>
                  <a:cubicBezTo>
                    <a:pt x="14" y="58"/>
                    <a:pt x="14" y="64"/>
                    <a:pt x="12" y="67"/>
                  </a:cubicBezTo>
                  <a:cubicBezTo>
                    <a:pt x="10" y="69"/>
                    <a:pt x="10" y="73"/>
                    <a:pt x="13" y="76"/>
                  </a:cubicBezTo>
                  <a:cubicBezTo>
                    <a:pt x="14" y="77"/>
                    <a:pt x="14" y="77"/>
                    <a:pt x="14" y="77"/>
                  </a:cubicBezTo>
                  <a:cubicBezTo>
                    <a:pt x="15" y="79"/>
                    <a:pt x="17" y="80"/>
                    <a:pt x="19" y="80"/>
                  </a:cubicBezTo>
                  <a:cubicBezTo>
                    <a:pt x="21" y="80"/>
                    <a:pt x="22" y="79"/>
                    <a:pt x="23" y="78"/>
                  </a:cubicBezTo>
                  <a:cubicBezTo>
                    <a:pt x="25" y="76"/>
                    <a:pt x="27" y="75"/>
                    <a:pt x="29" y="75"/>
                  </a:cubicBezTo>
                  <a:cubicBezTo>
                    <a:pt x="30" y="75"/>
                    <a:pt x="30" y="75"/>
                    <a:pt x="31" y="75"/>
                  </a:cubicBezTo>
                  <a:cubicBezTo>
                    <a:pt x="32" y="76"/>
                    <a:pt x="37" y="80"/>
                    <a:pt x="37" y="84"/>
                  </a:cubicBezTo>
                  <a:cubicBezTo>
                    <a:pt x="37" y="87"/>
                    <a:pt x="41" y="90"/>
                    <a:pt x="45" y="90"/>
                  </a:cubicBezTo>
                  <a:cubicBezTo>
                    <a:pt x="46" y="90"/>
                    <a:pt x="46" y="90"/>
                    <a:pt x="46" y="90"/>
                  </a:cubicBezTo>
                  <a:cubicBezTo>
                    <a:pt x="50" y="90"/>
                    <a:pt x="53" y="87"/>
                    <a:pt x="53" y="84"/>
                  </a:cubicBezTo>
                  <a:cubicBezTo>
                    <a:pt x="53" y="80"/>
                    <a:pt x="55" y="77"/>
                    <a:pt x="56" y="77"/>
                  </a:cubicBezTo>
                  <a:cubicBezTo>
                    <a:pt x="57" y="76"/>
                    <a:pt x="59" y="76"/>
                    <a:pt x="60" y="76"/>
                  </a:cubicBezTo>
                  <a:cubicBezTo>
                    <a:pt x="63" y="76"/>
                    <a:pt x="66" y="77"/>
                    <a:pt x="67" y="78"/>
                  </a:cubicBezTo>
                  <a:cubicBezTo>
                    <a:pt x="68" y="79"/>
                    <a:pt x="70" y="80"/>
                    <a:pt x="71" y="80"/>
                  </a:cubicBezTo>
                  <a:cubicBezTo>
                    <a:pt x="73" y="80"/>
                    <a:pt x="75" y="79"/>
                    <a:pt x="76" y="77"/>
                  </a:cubicBezTo>
                  <a:cubicBezTo>
                    <a:pt x="77" y="76"/>
                    <a:pt x="77" y="76"/>
                    <a:pt x="77" y="76"/>
                  </a:cubicBezTo>
                  <a:cubicBezTo>
                    <a:pt x="80" y="73"/>
                    <a:pt x="81" y="69"/>
                    <a:pt x="78" y="67"/>
                  </a:cubicBezTo>
                  <a:cubicBezTo>
                    <a:pt x="76" y="64"/>
                    <a:pt x="75" y="61"/>
                    <a:pt x="75" y="59"/>
                  </a:cubicBezTo>
                  <a:cubicBezTo>
                    <a:pt x="76" y="58"/>
                    <a:pt x="81" y="53"/>
                    <a:pt x="84" y="53"/>
                  </a:cubicBezTo>
                  <a:cubicBezTo>
                    <a:pt x="87" y="53"/>
                    <a:pt x="90" y="50"/>
                    <a:pt x="90" y="46"/>
                  </a:cubicBezTo>
                  <a:cubicBezTo>
                    <a:pt x="90" y="44"/>
                    <a:pt x="90" y="44"/>
                    <a:pt x="90" y="44"/>
                  </a:cubicBezTo>
                  <a:cubicBezTo>
                    <a:pt x="90" y="40"/>
                    <a:pt x="87" y="37"/>
                    <a:pt x="84" y="37"/>
                  </a:cubicBezTo>
                  <a:cubicBezTo>
                    <a:pt x="81" y="37"/>
                    <a:pt x="77" y="36"/>
                    <a:pt x="77" y="34"/>
                  </a:cubicBezTo>
                  <a:cubicBezTo>
                    <a:pt x="76" y="32"/>
                    <a:pt x="76" y="25"/>
                    <a:pt x="78" y="23"/>
                  </a:cubicBezTo>
                  <a:cubicBezTo>
                    <a:pt x="81" y="21"/>
                    <a:pt x="80" y="16"/>
                    <a:pt x="77" y="14"/>
                  </a:cubicBezTo>
                  <a:cubicBezTo>
                    <a:pt x="76" y="13"/>
                    <a:pt x="76" y="13"/>
                    <a:pt x="76" y="13"/>
                  </a:cubicBezTo>
                  <a:cubicBezTo>
                    <a:pt x="75" y="11"/>
                    <a:pt x="73" y="10"/>
                    <a:pt x="71" y="10"/>
                  </a:cubicBezTo>
                  <a:cubicBezTo>
                    <a:pt x="70" y="10"/>
                    <a:pt x="68" y="11"/>
                    <a:pt x="67" y="12"/>
                  </a:cubicBezTo>
                  <a:cubicBezTo>
                    <a:pt x="65" y="14"/>
                    <a:pt x="63" y="15"/>
                    <a:pt x="61" y="15"/>
                  </a:cubicBezTo>
                  <a:cubicBezTo>
                    <a:pt x="60" y="15"/>
                    <a:pt x="60" y="15"/>
                    <a:pt x="60" y="15"/>
                  </a:cubicBezTo>
                  <a:cubicBezTo>
                    <a:pt x="58" y="14"/>
                    <a:pt x="53" y="9"/>
                    <a:pt x="53" y="6"/>
                  </a:cubicBezTo>
                  <a:cubicBezTo>
                    <a:pt x="53" y="3"/>
                    <a:pt x="50" y="0"/>
                    <a:pt x="46" y="0"/>
                  </a:cubicBezTo>
                </a:path>
              </a:pathLst>
            </a:custGeom>
            <a:solidFill>
              <a:srgbClr val="FEF4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238"/>
            <p:cNvSpPr>
              <a:spLocks noEditPoints="1"/>
            </p:cNvSpPr>
            <p:nvPr/>
          </p:nvSpPr>
          <p:spPr bwMode="auto">
            <a:xfrm>
              <a:off x="6821504" y="3955469"/>
              <a:ext cx="174116" cy="173067"/>
            </a:xfrm>
            <a:custGeom>
              <a:avLst/>
              <a:gdLst>
                <a:gd name="T0" fmla="*/ 35 w 70"/>
                <a:gd name="T1" fmla="*/ 52 h 70"/>
                <a:gd name="T2" fmla="*/ 18 w 70"/>
                <a:gd name="T3" fmla="*/ 35 h 70"/>
                <a:gd name="T4" fmla="*/ 35 w 70"/>
                <a:gd name="T5" fmla="*/ 17 h 70"/>
                <a:gd name="T6" fmla="*/ 53 w 70"/>
                <a:gd name="T7" fmla="*/ 35 h 70"/>
                <a:gd name="T8" fmla="*/ 35 w 70"/>
                <a:gd name="T9" fmla="*/ 52 h 70"/>
                <a:gd name="T10" fmla="*/ 35 w 70"/>
                <a:gd name="T11" fmla="*/ 0 h 70"/>
                <a:gd name="T12" fmla="*/ 29 w 70"/>
                <a:gd name="T13" fmla="*/ 5 h 70"/>
                <a:gd name="T14" fmla="*/ 26 w 70"/>
                <a:gd name="T15" fmla="*/ 10 h 70"/>
                <a:gd name="T16" fmla="*/ 23 w 70"/>
                <a:gd name="T17" fmla="*/ 11 h 70"/>
                <a:gd name="T18" fmla="*/ 18 w 70"/>
                <a:gd name="T19" fmla="*/ 9 h 70"/>
                <a:gd name="T20" fmla="*/ 15 w 70"/>
                <a:gd name="T21" fmla="*/ 8 h 70"/>
                <a:gd name="T22" fmla="*/ 10 w 70"/>
                <a:gd name="T23" fmla="*/ 10 h 70"/>
                <a:gd name="T24" fmla="*/ 9 w 70"/>
                <a:gd name="T25" fmla="*/ 18 h 70"/>
                <a:gd name="T26" fmla="*/ 12 w 70"/>
                <a:gd name="T27" fmla="*/ 24 h 70"/>
                <a:gd name="T28" fmla="*/ 5 w 70"/>
                <a:gd name="T29" fmla="*/ 29 h 70"/>
                <a:gd name="T30" fmla="*/ 0 w 70"/>
                <a:gd name="T31" fmla="*/ 35 h 70"/>
                <a:gd name="T32" fmla="*/ 5 w 70"/>
                <a:gd name="T33" fmla="*/ 41 h 70"/>
                <a:gd name="T34" fmla="*/ 10 w 70"/>
                <a:gd name="T35" fmla="*/ 44 h 70"/>
                <a:gd name="T36" fmla="*/ 9 w 70"/>
                <a:gd name="T37" fmla="*/ 52 h 70"/>
                <a:gd name="T38" fmla="*/ 10 w 70"/>
                <a:gd name="T39" fmla="*/ 60 h 70"/>
                <a:gd name="T40" fmla="*/ 15 w 70"/>
                <a:gd name="T41" fmla="*/ 62 h 70"/>
                <a:gd name="T42" fmla="*/ 18 w 70"/>
                <a:gd name="T43" fmla="*/ 61 h 70"/>
                <a:gd name="T44" fmla="*/ 23 w 70"/>
                <a:gd name="T45" fmla="*/ 58 h 70"/>
                <a:gd name="T46" fmla="*/ 24 w 70"/>
                <a:gd name="T47" fmla="*/ 58 h 70"/>
                <a:gd name="T48" fmla="*/ 29 w 70"/>
                <a:gd name="T49" fmla="*/ 65 h 70"/>
                <a:gd name="T50" fmla="*/ 35 w 70"/>
                <a:gd name="T51" fmla="*/ 70 h 70"/>
                <a:gd name="T52" fmla="*/ 41 w 70"/>
                <a:gd name="T53" fmla="*/ 65 h 70"/>
                <a:gd name="T54" fmla="*/ 44 w 70"/>
                <a:gd name="T55" fmla="*/ 59 h 70"/>
                <a:gd name="T56" fmla="*/ 47 w 70"/>
                <a:gd name="T57" fmla="*/ 59 h 70"/>
                <a:gd name="T58" fmla="*/ 52 w 70"/>
                <a:gd name="T59" fmla="*/ 61 h 70"/>
                <a:gd name="T60" fmla="*/ 55 w 70"/>
                <a:gd name="T61" fmla="*/ 62 h 70"/>
                <a:gd name="T62" fmla="*/ 60 w 70"/>
                <a:gd name="T63" fmla="*/ 60 h 70"/>
                <a:gd name="T64" fmla="*/ 61 w 70"/>
                <a:gd name="T65" fmla="*/ 52 h 70"/>
                <a:gd name="T66" fmla="*/ 59 w 70"/>
                <a:gd name="T67" fmla="*/ 46 h 70"/>
                <a:gd name="T68" fmla="*/ 65 w 70"/>
                <a:gd name="T69" fmla="*/ 41 h 70"/>
                <a:gd name="T70" fmla="*/ 70 w 70"/>
                <a:gd name="T71" fmla="*/ 35 h 70"/>
                <a:gd name="T72" fmla="*/ 65 w 70"/>
                <a:gd name="T73" fmla="*/ 29 h 70"/>
                <a:gd name="T74" fmla="*/ 60 w 70"/>
                <a:gd name="T75" fmla="*/ 26 h 70"/>
                <a:gd name="T76" fmla="*/ 61 w 70"/>
                <a:gd name="T77" fmla="*/ 18 h 70"/>
                <a:gd name="T78" fmla="*/ 60 w 70"/>
                <a:gd name="T79" fmla="*/ 10 h 70"/>
                <a:gd name="T80" fmla="*/ 55 w 70"/>
                <a:gd name="T81" fmla="*/ 8 h 70"/>
                <a:gd name="T82" fmla="*/ 52 w 70"/>
                <a:gd name="T83" fmla="*/ 9 h 70"/>
                <a:gd name="T84" fmla="*/ 47 w 70"/>
                <a:gd name="T85" fmla="*/ 11 h 70"/>
                <a:gd name="T86" fmla="*/ 46 w 70"/>
                <a:gd name="T87" fmla="*/ 11 h 70"/>
                <a:gd name="T88" fmla="*/ 41 w 70"/>
                <a:gd name="T89" fmla="*/ 5 h 70"/>
                <a:gd name="T90" fmla="*/ 35 w 70"/>
                <a:gd name="T9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 h="70">
                  <a:moveTo>
                    <a:pt x="35" y="52"/>
                  </a:moveTo>
                  <a:cubicBezTo>
                    <a:pt x="25" y="52"/>
                    <a:pt x="18" y="44"/>
                    <a:pt x="18" y="35"/>
                  </a:cubicBezTo>
                  <a:cubicBezTo>
                    <a:pt x="18" y="25"/>
                    <a:pt x="25" y="17"/>
                    <a:pt x="35" y="17"/>
                  </a:cubicBezTo>
                  <a:cubicBezTo>
                    <a:pt x="45" y="17"/>
                    <a:pt x="53" y="25"/>
                    <a:pt x="53" y="35"/>
                  </a:cubicBezTo>
                  <a:cubicBezTo>
                    <a:pt x="53" y="44"/>
                    <a:pt x="45" y="52"/>
                    <a:pt x="35" y="52"/>
                  </a:cubicBezTo>
                  <a:moveTo>
                    <a:pt x="35" y="0"/>
                  </a:moveTo>
                  <a:cubicBezTo>
                    <a:pt x="32" y="0"/>
                    <a:pt x="29" y="2"/>
                    <a:pt x="29" y="5"/>
                  </a:cubicBezTo>
                  <a:cubicBezTo>
                    <a:pt x="29" y="7"/>
                    <a:pt x="28" y="10"/>
                    <a:pt x="26" y="10"/>
                  </a:cubicBezTo>
                  <a:cubicBezTo>
                    <a:pt x="26" y="10"/>
                    <a:pt x="25" y="11"/>
                    <a:pt x="23" y="11"/>
                  </a:cubicBezTo>
                  <a:cubicBezTo>
                    <a:pt x="21" y="11"/>
                    <a:pt x="19" y="10"/>
                    <a:pt x="18" y="9"/>
                  </a:cubicBezTo>
                  <a:cubicBezTo>
                    <a:pt x="17" y="8"/>
                    <a:pt x="16" y="8"/>
                    <a:pt x="15" y="8"/>
                  </a:cubicBezTo>
                  <a:cubicBezTo>
                    <a:pt x="14" y="8"/>
                    <a:pt x="12" y="9"/>
                    <a:pt x="10" y="10"/>
                  </a:cubicBezTo>
                  <a:cubicBezTo>
                    <a:pt x="8" y="12"/>
                    <a:pt x="8" y="16"/>
                    <a:pt x="9" y="18"/>
                  </a:cubicBezTo>
                  <a:cubicBezTo>
                    <a:pt x="11" y="20"/>
                    <a:pt x="12" y="22"/>
                    <a:pt x="12" y="24"/>
                  </a:cubicBezTo>
                  <a:cubicBezTo>
                    <a:pt x="11" y="25"/>
                    <a:pt x="8" y="29"/>
                    <a:pt x="5" y="29"/>
                  </a:cubicBezTo>
                  <a:cubicBezTo>
                    <a:pt x="2" y="29"/>
                    <a:pt x="0" y="31"/>
                    <a:pt x="0" y="35"/>
                  </a:cubicBezTo>
                  <a:cubicBezTo>
                    <a:pt x="0" y="38"/>
                    <a:pt x="2" y="41"/>
                    <a:pt x="5" y="41"/>
                  </a:cubicBezTo>
                  <a:cubicBezTo>
                    <a:pt x="8" y="41"/>
                    <a:pt x="10" y="42"/>
                    <a:pt x="10" y="44"/>
                  </a:cubicBezTo>
                  <a:cubicBezTo>
                    <a:pt x="11" y="45"/>
                    <a:pt x="11" y="50"/>
                    <a:pt x="9" y="52"/>
                  </a:cubicBezTo>
                  <a:cubicBezTo>
                    <a:pt x="8" y="54"/>
                    <a:pt x="8" y="57"/>
                    <a:pt x="10" y="60"/>
                  </a:cubicBezTo>
                  <a:cubicBezTo>
                    <a:pt x="12" y="61"/>
                    <a:pt x="14" y="62"/>
                    <a:pt x="15" y="62"/>
                  </a:cubicBezTo>
                  <a:cubicBezTo>
                    <a:pt x="16" y="62"/>
                    <a:pt x="17" y="61"/>
                    <a:pt x="18" y="61"/>
                  </a:cubicBezTo>
                  <a:cubicBezTo>
                    <a:pt x="20" y="59"/>
                    <a:pt x="21" y="58"/>
                    <a:pt x="23" y="58"/>
                  </a:cubicBezTo>
                  <a:cubicBezTo>
                    <a:pt x="23" y="58"/>
                    <a:pt x="24" y="58"/>
                    <a:pt x="24" y="58"/>
                  </a:cubicBezTo>
                  <a:cubicBezTo>
                    <a:pt x="25" y="59"/>
                    <a:pt x="29" y="62"/>
                    <a:pt x="29" y="65"/>
                  </a:cubicBezTo>
                  <a:cubicBezTo>
                    <a:pt x="29" y="68"/>
                    <a:pt x="32" y="70"/>
                    <a:pt x="35" y="70"/>
                  </a:cubicBezTo>
                  <a:cubicBezTo>
                    <a:pt x="38" y="70"/>
                    <a:pt x="41" y="68"/>
                    <a:pt x="41" y="65"/>
                  </a:cubicBezTo>
                  <a:cubicBezTo>
                    <a:pt x="41" y="62"/>
                    <a:pt x="42" y="60"/>
                    <a:pt x="44" y="59"/>
                  </a:cubicBezTo>
                  <a:cubicBezTo>
                    <a:pt x="44" y="59"/>
                    <a:pt x="46" y="59"/>
                    <a:pt x="47" y="59"/>
                  </a:cubicBezTo>
                  <a:cubicBezTo>
                    <a:pt x="49" y="59"/>
                    <a:pt x="51" y="59"/>
                    <a:pt x="52" y="61"/>
                  </a:cubicBezTo>
                  <a:cubicBezTo>
                    <a:pt x="53" y="61"/>
                    <a:pt x="54" y="62"/>
                    <a:pt x="55" y="62"/>
                  </a:cubicBezTo>
                  <a:cubicBezTo>
                    <a:pt x="57" y="62"/>
                    <a:pt x="58" y="61"/>
                    <a:pt x="60" y="60"/>
                  </a:cubicBezTo>
                  <a:cubicBezTo>
                    <a:pt x="62" y="57"/>
                    <a:pt x="63" y="54"/>
                    <a:pt x="61" y="52"/>
                  </a:cubicBezTo>
                  <a:cubicBezTo>
                    <a:pt x="59" y="50"/>
                    <a:pt x="58" y="47"/>
                    <a:pt x="59" y="46"/>
                  </a:cubicBezTo>
                  <a:cubicBezTo>
                    <a:pt x="59" y="45"/>
                    <a:pt x="63" y="41"/>
                    <a:pt x="65" y="41"/>
                  </a:cubicBezTo>
                  <a:cubicBezTo>
                    <a:pt x="68" y="41"/>
                    <a:pt x="70" y="38"/>
                    <a:pt x="70" y="35"/>
                  </a:cubicBezTo>
                  <a:cubicBezTo>
                    <a:pt x="70" y="31"/>
                    <a:pt x="68" y="29"/>
                    <a:pt x="65" y="29"/>
                  </a:cubicBezTo>
                  <a:cubicBezTo>
                    <a:pt x="63" y="29"/>
                    <a:pt x="60" y="28"/>
                    <a:pt x="60" y="26"/>
                  </a:cubicBezTo>
                  <a:cubicBezTo>
                    <a:pt x="59" y="25"/>
                    <a:pt x="59" y="20"/>
                    <a:pt x="61" y="18"/>
                  </a:cubicBezTo>
                  <a:cubicBezTo>
                    <a:pt x="63" y="16"/>
                    <a:pt x="62" y="12"/>
                    <a:pt x="60" y="10"/>
                  </a:cubicBezTo>
                  <a:cubicBezTo>
                    <a:pt x="58" y="9"/>
                    <a:pt x="57" y="8"/>
                    <a:pt x="55" y="8"/>
                  </a:cubicBezTo>
                  <a:cubicBezTo>
                    <a:pt x="54" y="8"/>
                    <a:pt x="53" y="8"/>
                    <a:pt x="52" y="9"/>
                  </a:cubicBezTo>
                  <a:cubicBezTo>
                    <a:pt x="51" y="11"/>
                    <a:pt x="49" y="11"/>
                    <a:pt x="47" y="11"/>
                  </a:cubicBezTo>
                  <a:cubicBezTo>
                    <a:pt x="47" y="11"/>
                    <a:pt x="47" y="11"/>
                    <a:pt x="46" y="11"/>
                  </a:cubicBezTo>
                  <a:cubicBezTo>
                    <a:pt x="45" y="11"/>
                    <a:pt x="41" y="7"/>
                    <a:pt x="41" y="5"/>
                  </a:cubicBezTo>
                  <a:cubicBezTo>
                    <a:pt x="41" y="2"/>
                    <a:pt x="38" y="0"/>
                    <a:pt x="35" y="0"/>
                  </a:cubicBezTo>
                </a:path>
              </a:pathLst>
            </a:custGeom>
            <a:solidFill>
              <a:srgbClr val="FEF4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239"/>
            <p:cNvSpPr/>
            <p:nvPr/>
          </p:nvSpPr>
          <p:spPr bwMode="auto">
            <a:xfrm>
              <a:off x="5954072" y="3179291"/>
              <a:ext cx="339840" cy="267467"/>
            </a:xfrm>
            <a:custGeom>
              <a:avLst/>
              <a:gdLst>
                <a:gd name="T0" fmla="*/ 68 w 137"/>
                <a:gd name="T1" fmla="*/ 0 h 108"/>
                <a:gd name="T2" fmla="*/ 0 w 137"/>
                <a:gd name="T3" fmla="*/ 52 h 108"/>
                <a:gd name="T4" fmla="*/ 24 w 137"/>
                <a:gd name="T5" fmla="*/ 92 h 108"/>
                <a:gd name="T6" fmla="*/ 7 w 137"/>
                <a:gd name="T7" fmla="*/ 108 h 108"/>
                <a:gd name="T8" fmla="*/ 38 w 137"/>
                <a:gd name="T9" fmla="*/ 99 h 108"/>
                <a:gd name="T10" fmla="*/ 68 w 137"/>
                <a:gd name="T11" fmla="*/ 105 h 108"/>
                <a:gd name="T12" fmla="*/ 137 w 137"/>
                <a:gd name="T13" fmla="*/ 52 h 108"/>
                <a:gd name="T14" fmla="*/ 68 w 137"/>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08">
                  <a:moveTo>
                    <a:pt x="68" y="0"/>
                  </a:moveTo>
                  <a:cubicBezTo>
                    <a:pt x="31" y="0"/>
                    <a:pt x="0" y="23"/>
                    <a:pt x="0" y="52"/>
                  </a:cubicBezTo>
                  <a:cubicBezTo>
                    <a:pt x="0" y="68"/>
                    <a:pt x="9" y="83"/>
                    <a:pt x="24" y="92"/>
                  </a:cubicBezTo>
                  <a:cubicBezTo>
                    <a:pt x="16" y="104"/>
                    <a:pt x="7" y="108"/>
                    <a:pt x="7" y="108"/>
                  </a:cubicBezTo>
                  <a:cubicBezTo>
                    <a:pt x="20" y="106"/>
                    <a:pt x="30" y="102"/>
                    <a:pt x="38" y="99"/>
                  </a:cubicBezTo>
                  <a:cubicBezTo>
                    <a:pt x="47" y="103"/>
                    <a:pt x="57" y="105"/>
                    <a:pt x="68" y="105"/>
                  </a:cubicBezTo>
                  <a:cubicBezTo>
                    <a:pt x="106" y="105"/>
                    <a:pt x="137" y="81"/>
                    <a:pt x="137" y="52"/>
                  </a:cubicBezTo>
                  <a:cubicBezTo>
                    <a:pt x="137" y="23"/>
                    <a:pt x="106" y="0"/>
                    <a:pt x="68" y="0"/>
                  </a:cubicBezTo>
                </a:path>
              </a:pathLst>
            </a:custGeom>
            <a:solidFill>
              <a:srgbClr val="F4F8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 name="Freeform 240"/>
            <p:cNvSpPr/>
            <p:nvPr/>
          </p:nvSpPr>
          <p:spPr bwMode="auto">
            <a:xfrm>
              <a:off x="6217343" y="3320891"/>
              <a:ext cx="212925" cy="176214"/>
            </a:xfrm>
            <a:custGeom>
              <a:avLst/>
              <a:gdLst>
                <a:gd name="T0" fmla="*/ 41 w 86"/>
                <a:gd name="T1" fmla="*/ 0 h 71"/>
                <a:gd name="T2" fmla="*/ 39 w 86"/>
                <a:gd name="T3" fmla="*/ 0 h 71"/>
                <a:gd name="T4" fmla="*/ 0 w 86"/>
                <a:gd name="T5" fmla="*/ 48 h 71"/>
                <a:gd name="T6" fmla="*/ 41 w 86"/>
                <a:gd name="T7" fmla="*/ 69 h 71"/>
                <a:gd name="T8" fmla="*/ 61 w 86"/>
                <a:gd name="T9" fmla="*/ 65 h 71"/>
                <a:gd name="T10" fmla="*/ 81 w 86"/>
                <a:gd name="T11" fmla="*/ 71 h 71"/>
                <a:gd name="T12" fmla="*/ 70 w 86"/>
                <a:gd name="T13" fmla="*/ 61 h 71"/>
                <a:gd name="T14" fmla="*/ 86 w 86"/>
                <a:gd name="T15" fmla="*/ 34 h 71"/>
                <a:gd name="T16" fmla="*/ 41 w 86"/>
                <a:gd name="T1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71">
                  <a:moveTo>
                    <a:pt x="41" y="0"/>
                  </a:moveTo>
                  <a:cubicBezTo>
                    <a:pt x="40" y="0"/>
                    <a:pt x="40" y="0"/>
                    <a:pt x="39" y="0"/>
                  </a:cubicBezTo>
                  <a:cubicBezTo>
                    <a:pt x="37" y="21"/>
                    <a:pt x="22" y="38"/>
                    <a:pt x="0" y="48"/>
                  </a:cubicBezTo>
                  <a:cubicBezTo>
                    <a:pt x="7" y="60"/>
                    <a:pt x="23" y="69"/>
                    <a:pt x="41" y="69"/>
                  </a:cubicBezTo>
                  <a:cubicBezTo>
                    <a:pt x="48" y="69"/>
                    <a:pt x="55" y="68"/>
                    <a:pt x="61" y="65"/>
                  </a:cubicBezTo>
                  <a:cubicBezTo>
                    <a:pt x="67" y="67"/>
                    <a:pt x="73" y="69"/>
                    <a:pt x="81" y="71"/>
                  </a:cubicBezTo>
                  <a:cubicBezTo>
                    <a:pt x="81" y="71"/>
                    <a:pt x="75" y="68"/>
                    <a:pt x="70" y="61"/>
                  </a:cubicBezTo>
                  <a:cubicBezTo>
                    <a:pt x="80" y="54"/>
                    <a:pt x="86" y="45"/>
                    <a:pt x="86" y="34"/>
                  </a:cubicBezTo>
                  <a:cubicBezTo>
                    <a:pt x="86" y="15"/>
                    <a:pt x="66" y="0"/>
                    <a:pt x="41" y="0"/>
                  </a:cubicBezTo>
                </a:path>
              </a:pathLst>
            </a:custGeom>
            <a:solidFill>
              <a:srgbClr val="F4F8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241"/>
            <p:cNvSpPr>
              <a:spLocks noEditPoints="1"/>
            </p:cNvSpPr>
            <p:nvPr/>
          </p:nvSpPr>
          <p:spPr bwMode="auto">
            <a:xfrm>
              <a:off x="5413894" y="3764571"/>
              <a:ext cx="367112" cy="367112"/>
            </a:xfrm>
            <a:custGeom>
              <a:avLst/>
              <a:gdLst>
                <a:gd name="T0" fmla="*/ 58 w 148"/>
                <a:gd name="T1" fmla="*/ 41 h 148"/>
                <a:gd name="T2" fmla="*/ 66 w 148"/>
                <a:gd name="T3" fmla="*/ 28 h 148"/>
                <a:gd name="T4" fmla="*/ 72 w 148"/>
                <a:gd name="T5" fmla="*/ 28 h 148"/>
                <a:gd name="T6" fmla="*/ 72 w 148"/>
                <a:gd name="T7" fmla="*/ 38 h 148"/>
                <a:gd name="T8" fmla="*/ 62 w 148"/>
                <a:gd name="T9" fmla="*/ 45 h 148"/>
                <a:gd name="T10" fmla="*/ 74 w 148"/>
                <a:gd name="T11" fmla="*/ 0 h 148"/>
                <a:gd name="T12" fmla="*/ 30 w 148"/>
                <a:gd name="T13" fmla="*/ 22 h 148"/>
                <a:gd name="T14" fmla="*/ 41 w 148"/>
                <a:gd name="T15" fmla="*/ 23 h 148"/>
                <a:gd name="T16" fmla="*/ 54 w 148"/>
                <a:gd name="T17" fmla="*/ 32 h 148"/>
                <a:gd name="T18" fmla="*/ 51 w 148"/>
                <a:gd name="T19" fmla="*/ 49 h 148"/>
                <a:gd name="T20" fmla="*/ 42 w 148"/>
                <a:gd name="T21" fmla="*/ 67 h 148"/>
                <a:gd name="T22" fmla="*/ 63 w 148"/>
                <a:gd name="T23" fmla="*/ 80 h 148"/>
                <a:gd name="T24" fmla="*/ 70 w 148"/>
                <a:gd name="T25" fmla="*/ 89 h 148"/>
                <a:gd name="T26" fmla="*/ 60 w 148"/>
                <a:gd name="T27" fmla="*/ 102 h 148"/>
                <a:gd name="T28" fmla="*/ 52 w 148"/>
                <a:gd name="T29" fmla="*/ 113 h 148"/>
                <a:gd name="T30" fmla="*/ 54 w 148"/>
                <a:gd name="T31" fmla="*/ 126 h 148"/>
                <a:gd name="T32" fmla="*/ 48 w 148"/>
                <a:gd name="T33" fmla="*/ 127 h 148"/>
                <a:gd name="T34" fmla="*/ 42 w 148"/>
                <a:gd name="T35" fmla="*/ 118 h 148"/>
                <a:gd name="T36" fmla="*/ 40 w 148"/>
                <a:gd name="T37" fmla="*/ 100 h 148"/>
                <a:gd name="T38" fmla="*/ 29 w 148"/>
                <a:gd name="T39" fmla="*/ 84 h 148"/>
                <a:gd name="T40" fmla="*/ 22 w 148"/>
                <a:gd name="T41" fmla="*/ 70 h 148"/>
                <a:gd name="T42" fmla="*/ 16 w 148"/>
                <a:gd name="T43" fmla="*/ 70 h 148"/>
                <a:gd name="T44" fmla="*/ 12 w 148"/>
                <a:gd name="T45" fmla="*/ 50 h 148"/>
                <a:gd name="T46" fmla="*/ 13 w 148"/>
                <a:gd name="T47" fmla="*/ 39 h 148"/>
                <a:gd name="T48" fmla="*/ 8 w 148"/>
                <a:gd name="T49" fmla="*/ 40 h 148"/>
                <a:gd name="T50" fmla="*/ 74 w 148"/>
                <a:gd name="T51" fmla="*/ 148 h 148"/>
                <a:gd name="T52" fmla="*/ 142 w 148"/>
                <a:gd name="T53" fmla="*/ 78 h 148"/>
                <a:gd name="T54" fmla="*/ 139 w 148"/>
                <a:gd name="T55" fmla="*/ 75 h 148"/>
                <a:gd name="T56" fmla="*/ 136 w 148"/>
                <a:gd name="T57" fmla="*/ 72 h 148"/>
                <a:gd name="T58" fmla="*/ 125 w 148"/>
                <a:gd name="T59" fmla="*/ 85 h 148"/>
                <a:gd name="T60" fmla="*/ 121 w 148"/>
                <a:gd name="T61" fmla="*/ 82 h 148"/>
                <a:gd name="T62" fmla="*/ 121 w 148"/>
                <a:gd name="T63" fmla="*/ 67 h 148"/>
                <a:gd name="T64" fmla="*/ 111 w 148"/>
                <a:gd name="T65" fmla="*/ 59 h 148"/>
                <a:gd name="T66" fmla="*/ 111 w 148"/>
                <a:gd name="T67" fmla="*/ 64 h 148"/>
                <a:gd name="T68" fmla="*/ 111 w 148"/>
                <a:gd name="T69" fmla="*/ 70 h 148"/>
                <a:gd name="T70" fmla="*/ 104 w 148"/>
                <a:gd name="T71" fmla="*/ 68 h 148"/>
                <a:gd name="T72" fmla="*/ 103 w 148"/>
                <a:gd name="T73" fmla="*/ 70 h 148"/>
                <a:gd name="T74" fmla="*/ 109 w 148"/>
                <a:gd name="T75" fmla="*/ 85 h 148"/>
                <a:gd name="T76" fmla="*/ 104 w 148"/>
                <a:gd name="T77" fmla="*/ 98 h 148"/>
                <a:gd name="T78" fmla="*/ 98 w 148"/>
                <a:gd name="T79" fmla="*/ 109 h 148"/>
                <a:gd name="T80" fmla="*/ 95 w 148"/>
                <a:gd name="T81" fmla="*/ 108 h 148"/>
                <a:gd name="T82" fmla="*/ 87 w 148"/>
                <a:gd name="T83" fmla="*/ 97 h 148"/>
                <a:gd name="T84" fmla="*/ 79 w 148"/>
                <a:gd name="T85" fmla="*/ 81 h 148"/>
                <a:gd name="T86" fmla="*/ 67 w 148"/>
                <a:gd name="T87" fmla="*/ 72 h 148"/>
                <a:gd name="T88" fmla="*/ 70 w 148"/>
                <a:gd name="T89" fmla="*/ 65 h 148"/>
                <a:gd name="T90" fmla="*/ 91 w 148"/>
                <a:gd name="T91" fmla="*/ 63 h 148"/>
                <a:gd name="T92" fmla="*/ 93 w 148"/>
                <a:gd name="T93" fmla="*/ 50 h 148"/>
                <a:gd name="T94" fmla="*/ 81 w 148"/>
                <a:gd name="T95" fmla="*/ 55 h 148"/>
                <a:gd name="T96" fmla="*/ 70 w 148"/>
                <a:gd name="T97" fmla="*/ 59 h 148"/>
                <a:gd name="T98" fmla="*/ 71 w 148"/>
                <a:gd name="T99" fmla="*/ 43 h 148"/>
                <a:gd name="T100" fmla="*/ 88 w 148"/>
                <a:gd name="T101" fmla="*/ 33 h 148"/>
                <a:gd name="T102" fmla="*/ 101 w 148"/>
                <a:gd name="T103" fmla="*/ 25 h 148"/>
                <a:gd name="T104" fmla="*/ 114 w 148"/>
                <a:gd name="T105" fmla="*/ 24 h 148"/>
                <a:gd name="T106" fmla="*/ 129 w 148"/>
                <a:gd name="T107" fmla="*/ 2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8" h="148">
                  <a:moveTo>
                    <a:pt x="61" y="45"/>
                  </a:moveTo>
                  <a:cubicBezTo>
                    <a:pt x="60" y="45"/>
                    <a:pt x="59" y="44"/>
                    <a:pt x="58" y="41"/>
                  </a:cubicBezTo>
                  <a:cubicBezTo>
                    <a:pt x="58" y="39"/>
                    <a:pt x="58" y="38"/>
                    <a:pt x="58" y="36"/>
                  </a:cubicBezTo>
                  <a:cubicBezTo>
                    <a:pt x="59" y="33"/>
                    <a:pt x="63" y="29"/>
                    <a:pt x="66" y="28"/>
                  </a:cubicBezTo>
                  <a:cubicBezTo>
                    <a:pt x="67" y="28"/>
                    <a:pt x="68" y="28"/>
                    <a:pt x="68" y="28"/>
                  </a:cubicBezTo>
                  <a:cubicBezTo>
                    <a:pt x="70" y="28"/>
                    <a:pt x="71" y="28"/>
                    <a:pt x="72" y="28"/>
                  </a:cubicBezTo>
                  <a:cubicBezTo>
                    <a:pt x="75" y="29"/>
                    <a:pt x="78" y="31"/>
                    <a:pt x="78" y="32"/>
                  </a:cubicBezTo>
                  <a:cubicBezTo>
                    <a:pt x="79" y="34"/>
                    <a:pt x="76" y="36"/>
                    <a:pt x="72" y="38"/>
                  </a:cubicBezTo>
                  <a:cubicBezTo>
                    <a:pt x="72" y="38"/>
                    <a:pt x="71" y="39"/>
                    <a:pt x="71" y="39"/>
                  </a:cubicBezTo>
                  <a:cubicBezTo>
                    <a:pt x="67" y="41"/>
                    <a:pt x="63" y="43"/>
                    <a:pt x="62" y="45"/>
                  </a:cubicBezTo>
                  <a:cubicBezTo>
                    <a:pt x="62" y="45"/>
                    <a:pt x="62" y="45"/>
                    <a:pt x="61" y="45"/>
                  </a:cubicBezTo>
                  <a:moveTo>
                    <a:pt x="74" y="0"/>
                  </a:moveTo>
                  <a:cubicBezTo>
                    <a:pt x="53" y="0"/>
                    <a:pt x="34" y="9"/>
                    <a:pt x="20" y="23"/>
                  </a:cubicBezTo>
                  <a:cubicBezTo>
                    <a:pt x="23" y="23"/>
                    <a:pt x="26" y="22"/>
                    <a:pt x="30" y="22"/>
                  </a:cubicBezTo>
                  <a:cubicBezTo>
                    <a:pt x="30" y="22"/>
                    <a:pt x="31" y="22"/>
                    <a:pt x="31" y="22"/>
                  </a:cubicBezTo>
                  <a:cubicBezTo>
                    <a:pt x="34" y="22"/>
                    <a:pt x="39" y="22"/>
                    <a:pt x="41" y="23"/>
                  </a:cubicBezTo>
                  <a:cubicBezTo>
                    <a:pt x="43" y="23"/>
                    <a:pt x="45" y="23"/>
                    <a:pt x="47" y="24"/>
                  </a:cubicBezTo>
                  <a:cubicBezTo>
                    <a:pt x="51" y="25"/>
                    <a:pt x="54" y="28"/>
                    <a:pt x="54" y="32"/>
                  </a:cubicBezTo>
                  <a:cubicBezTo>
                    <a:pt x="54" y="34"/>
                    <a:pt x="55" y="36"/>
                    <a:pt x="55" y="38"/>
                  </a:cubicBezTo>
                  <a:cubicBezTo>
                    <a:pt x="55" y="42"/>
                    <a:pt x="54" y="46"/>
                    <a:pt x="51" y="49"/>
                  </a:cubicBezTo>
                  <a:cubicBezTo>
                    <a:pt x="48" y="52"/>
                    <a:pt x="44" y="55"/>
                    <a:pt x="41" y="59"/>
                  </a:cubicBezTo>
                  <a:cubicBezTo>
                    <a:pt x="38" y="61"/>
                    <a:pt x="39" y="65"/>
                    <a:pt x="42" y="67"/>
                  </a:cubicBezTo>
                  <a:cubicBezTo>
                    <a:pt x="45" y="69"/>
                    <a:pt x="48" y="71"/>
                    <a:pt x="51" y="73"/>
                  </a:cubicBezTo>
                  <a:cubicBezTo>
                    <a:pt x="54" y="76"/>
                    <a:pt x="60" y="78"/>
                    <a:pt x="63" y="80"/>
                  </a:cubicBezTo>
                  <a:cubicBezTo>
                    <a:pt x="63" y="80"/>
                    <a:pt x="64" y="80"/>
                    <a:pt x="64" y="81"/>
                  </a:cubicBezTo>
                  <a:cubicBezTo>
                    <a:pt x="68" y="82"/>
                    <a:pt x="70" y="86"/>
                    <a:pt x="70" y="89"/>
                  </a:cubicBezTo>
                  <a:cubicBezTo>
                    <a:pt x="70" y="92"/>
                    <a:pt x="68" y="95"/>
                    <a:pt x="66" y="95"/>
                  </a:cubicBezTo>
                  <a:cubicBezTo>
                    <a:pt x="64" y="96"/>
                    <a:pt x="61" y="98"/>
                    <a:pt x="60" y="102"/>
                  </a:cubicBezTo>
                  <a:cubicBezTo>
                    <a:pt x="59" y="102"/>
                    <a:pt x="59" y="103"/>
                    <a:pt x="59" y="103"/>
                  </a:cubicBezTo>
                  <a:cubicBezTo>
                    <a:pt x="57" y="107"/>
                    <a:pt x="54" y="111"/>
                    <a:pt x="52" y="113"/>
                  </a:cubicBezTo>
                  <a:cubicBezTo>
                    <a:pt x="50" y="115"/>
                    <a:pt x="50" y="118"/>
                    <a:pt x="51" y="120"/>
                  </a:cubicBezTo>
                  <a:cubicBezTo>
                    <a:pt x="53" y="121"/>
                    <a:pt x="54" y="124"/>
                    <a:pt x="54" y="126"/>
                  </a:cubicBezTo>
                  <a:cubicBezTo>
                    <a:pt x="53" y="127"/>
                    <a:pt x="52" y="128"/>
                    <a:pt x="50" y="128"/>
                  </a:cubicBezTo>
                  <a:cubicBezTo>
                    <a:pt x="50" y="128"/>
                    <a:pt x="49" y="128"/>
                    <a:pt x="48" y="127"/>
                  </a:cubicBezTo>
                  <a:cubicBezTo>
                    <a:pt x="48" y="127"/>
                    <a:pt x="47" y="127"/>
                    <a:pt x="47" y="127"/>
                  </a:cubicBezTo>
                  <a:cubicBezTo>
                    <a:pt x="44" y="126"/>
                    <a:pt x="42" y="122"/>
                    <a:pt x="42" y="118"/>
                  </a:cubicBezTo>
                  <a:cubicBezTo>
                    <a:pt x="42" y="115"/>
                    <a:pt x="43" y="112"/>
                    <a:pt x="43" y="109"/>
                  </a:cubicBezTo>
                  <a:cubicBezTo>
                    <a:pt x="43" y="105"/>
                    <a:pt x="42" y="101"/>
                    <a:pt x="40" y="100"/>
                  </a:cubicBezTo>
                  <a:cubicBezTo>
                    <a:pt x="38" y="99"/>
                    <a:pt x="35" y="96"/>
                    <a:pt x="33" y="94"/>
                  </a:cubicBezTo>
                  <a:cubicBezTo>
                    <a:pt x="31" y="92"/>
                    <a:pt x="29" y="88"/>
                    <a:pt x="29" y="84"/>
                  </a:cubicBezTo>
                  <a:cubicBezTo>
                    <a:pt x="29" y="80"/>
                    <a:pt x="28" y="76"/>
                    <a:pt x="26" y="74"/>
                  </a:cubicBezTo>
                  <a:cubicBezTo>
                    <a:pt x="24" y="72"/>
                    <a:pt x="22" y="70"/>
                    <a:pt x="22" y="70"/>
                  </a:cubicBezTo>
                  <a:cubicBezTo>
                    <a:pt x="22" y="70"/>
                    <a:pt x="22" y="70"/>
                    <a:pt x="16" y="70"/>
                  </a:cubicBezTo>
                  <a:cubicBezTo>
                    <a:pt x="16" y="70"/>
                    <a:pt x="16" y="70"/>
                    <a:pt x="16" y="70"/>
                  </a:cubicBezTo>
                  <a:cubicBezTo>
                    <a:pt x="9" y="70"/>
                    <a:pt x="9" y="63"/>
                    <a:pt x="9" y="63"/>
                  </a:cubicBezTo>
                  <a:cubicBezTo>
                    <a:pt x="9" y="60"/>
                    <a:pt x="11" y="54"/>
                    <a:pt x="12" y="50"/>
                  </a:cubicBezTo>
                  <a:cubicBezTo>
                    <a:pt x="13" y="48"/>
                    <a:pt x="14" y="46"/>
                    <a:pt x="14" y="43"/>
                  </a:cubicBezTo>
                  <a:cubicBezTo>
                    <a:pt x="15" y="41"/>
                    <a:pt x="15" y="39"/>
                    <a:pt x="13" y="39"/>
                  </a:cubicBezTo>
                  <a:cubicBezTo>
                    <a:pt x="12" y="39"/>
                    <a:pt x="11" y="39"/>
                    <a:pt x="10" y="39"/>
                  </a:cubicBezTo>
                  <a:cubicBezTo>
                    <a:pt x="10" y="40"/>
                    <a:pt x="9" y="40"/>
                    <a:pt x="8" y="40"/>
                  </a:cubicBezTo>
                  <a:cubicBezTo>
                    <a:pt x="3" y="50"/>
                    <a:pt x="0" y="62"/>
                    <a:pt x="0" y="74"/>
                  </a:cubicBezTo>
                  <a:cubicBezTo>
                    <a:pt x="0" y="115"/>
                    <a:pt x="33" y="148"/>
                    <a:pt x="74" y="148"/>
                  </a:cubicBezTo>
                  <a:cubicBezTo>
                    <a:pt x="115" y="148"/>
                    <a:pt x="148" y="116"/>
                    <a:pt x="148" y="76"/>
                  </a:cubicBezTo>
                  <a:cubicBezTo>
                    <a:pt x="147" y="77"/>
                    <a:pt x="144" y="78"/>
                    <a:pt x="142" y="78"/>
                  </a:cubicBezTo>
                  <a:cubicBezTo>
                    <a:pt x="142" y="78"/>
                    <a:pt x="142" y="78"/>
                    <a:pt x="142" y="78"/>
                  </a:cubicBezTo>
                  <a:cubicBezTo>
                    <a:pt x="140" y="78"/>
                    <a:pt x="139" y="77"/>
                    <a:pt x="139" y="75"/>
                  </a:cubicBezTo>
                  <a:cubicBezTo>
                    <a:pt x="139" y="73"/>
                    <a:pt x="138" y="72"/>
                    <a:pt x="136" y="72"/>
                  </a:cubicBezTo>
                  <a:cubicBezTo>
                    <a:pt x="136" y="72"/>
                    <a:pt x="136" y="72"/>
                    <a:pt x="136" y="72"/>
                  </a:cubicBezTo>
                  <a:cubicBezTo>
                    <a:pt x="134" y="72"/>
                    <a:pt x="132" y="75"/>
                    <a:pt x="132" y="78"/>
                  </a:cubicBezTo>
                  <a:cubicBezTo>
                    <a:pt x="132" y="82"/>
                    <a:pt x="132" y="85"/>
                    <a:pt x="125" y="85"/>
                  </a:cubicBezTo>
                  <a:cubicBezTo>
                    <a:pt x="125" y="85"/>
                    <a:pt x="125" y="85"/>
                    <a:pt x="125" y="85"/>
                  </a:cubicBezTo>
                  <a:cubicBezTo>
                    <a:pt x="122" y="85"/>
                    <a:pt x="121" y="84"/>
                    <a:pt x="121" y="82"/>
                  </a:cubicBezTo>
                  <a:cubicBezTo>
                    <a:pt x="121" y="80"/>
                    <a:pt x="122" y="78"/>
                    <a:pt x="122" y="78"/>
                  </a:cubicBezTo>
                  <a:cubicBezTo>
                    <a:pt x="124" y="74"/>
                    <a:pt x="123" y="69"/>
                    <a:pt x="121" y="67"/>
                  </a:cubicBezTo>
                  <a:cubicBezTo>
                    <a:pt x="119" y="65"/>
                    <a:pt x="118" y="64"/>
                    <a:pt x="116" y="62"/>
                  </a:cubicBezTo>
                  <a:cubicBezTo>
                    <a:pt x="114" y="60"/>
                    <a:pt x="112" y="59"/>
                    <a:pt x="111" y="59"/>
                  </a:cubicBezTo>
                  <a:cubicBezTo>
                    <a:pt x="111" y="59"/>
                    <a:pt x="110" y="59"/>
                    <a:pt x="110" y="59"/>
                  </a:cubicBezTo>
                  <a:cubicBezTo>
                    <a:pt x="109" y="60"/>
                    <a:pt x="109" y="62"/>
                    <a:pt x="111" y="64"/>
                  </a:cubicBezTo>
                  <a:cubicBezTo>
                    <a:pt x="113" y="66"/>
                    <a:pt x="114" y="68"/>
                    <a:pt x="113" y="69"/>
                  </a:cubicBezTo>
                  <a:cubicBezTo>
                    <a:pt x="113" y="70"/>
                    <a:pt x="112" y="70"/>
                    <a:pt x="111" y="70"/>
                  </a:cubicBezTo>
                  <a:cubicBezTo>
                    <a:pt x="110" y="70"/>
                    <a:pt x="108" y="70"/>
                    <a:pt x="105" y="69"/>
                  </a:cubicBezTo>
                  <a:cubicBezTo>
                    <a:pt x="105" y="68"/>
                    <a:pt x="105" y="68"/>
                    <a:pt x="104" y="68"/>
                  </a:cubicBezTo>
                  <a:cubicBezTo>
                    <a:pt x="103" y="67"/>
                    <a:pt x="102" y="67"/>
                    <a:pt x="102" y="67"/>
                  </a:cubicBezTo>
                  <a:cubicBezTo>
                    <a:pt x="101" y="67"/>
                    <a:pt x="101" y="68"/>
                    <a:pt x="103" y="70"/>
                  </a:cubicBezTo>
                  <a:cubicBezTo>
                    <a:pt x="104" y="71"/>
                    <a:pt x="105" y="72"/>
                    <a:pt x="107" y="74"/>
                  </a:cubicBezTo>
                  <a:cubicBezTo>
                    <a:pt x="110" y="76"/>
                    <a:pt x="110" y="81"/>
                    <a:pt x="109" y="85"/>
                  </a:cubicBezTo>
                  <a:cubicBezTo>
                    <a:pt x="109" y="85"/>
                    <a:pt x="108" y="86"/>
                    <a:pt x="108" y="86"/>
                  </a:cubicBezTo>
                  <a:cubicBezTo>
                    <a:pt x="107" y="89"/>
                    <a:pt x="105" y="95"/>
                    <a:pt x="104" y="98"/>
                  </a:cubicBezTo>
                  <a:cubicBezTo>
                    <a:pt x="104" y="99"/>
                    <a:pt x="103" y="99"/>
                    <a:pt x="103" y="99"/>
                  </a:cubicBezTo>
                  <a:cubicBezTo>
                    <a:pt x="102" y="103"/>
                    <a:pt x="100" y="107"/>
                    <a:pt x="98" y="109"/>
                  </a:cubicBezTo>
                  <a:cubicBezTo>
                    <a:pt x="98" y="109"/>
                    <a:pt x="97" y="109"/>
                    <a:pt x="96" y="109"/>
                  </a:cubicBezTo>
                  <a:cubicBezTo>
                    <a:pt x="96" y="109"/>
                    <a:pt x="95" y="109"/>
                    <a:pt x="95" y="108"/>
                  </a:cubicBezTo>
                  <a:cubicBezTo>
                    <a:pt x="94" y="106"/>
                    <a:pt x="93" y="104"/>
                    <a:pt x="91" y="104"/>
                  </a:cubicBezTo>
                  <a:cubicBezTo>
                    <a:pt x="89" y="104"/>
                    <a:pt x="87" y="101"/>
                    <a:pt x="87" y="97"/>
                  </a:cubicBezTo>
                  <a:cubicBezTo>
                    <a:pt x="87" y="95"/>
                    <a:pt x="86" y="93"/>
                    <a:pt x="86" y="91"/>
                  </a:cubicBezTo>
                  <a:cubicBezTo>
                    <a:pt x="86" y="88"/>
                    <a:pt x="83" y="83"/>
                    <a:pt x="79" y="81"/>
                  </a:cubicBezTo>
                  <a:cubicBezTo>
                    <a:pt x="79" y="81"/>
                    <a:pt x="78" y="81"/>
                    <a:pt x="77" y="80"/>
                  </a:cubicBezTo>
                  <a:cubicBezTo>
                    <a:pt x="74" y="79"/>
                    <a:pt x="69" y="75"/>
                    <a:pt x="67" y="72"/>
                  </a:cubicBezTo>
                  <a:cubicBezTo>
                    <a:pt x="67" y="71"/>
                    <a:pt x="67" y="71"/>
                    <a:pt x="67" y="71"/>
                  </a:cubicBezTo>
                  <a:cubicBezTo>
                    <a:pt x="65" y="68"/>
                    <a:pt x="67" y="65"/>
                    <a:pt x="70" y="65"/>
                  </a:cubicBezTo>
                  <a:cubicBezTo>
                    <a:pt x="73" y="65"/>
                    <a:pt x="75" y="65"/>
                    <a:pt x="77" y="65"/>
                  </a:cubicBezTo>
                  <a:cubicBezTo>
                    <a:pt x="81" y="65"/>
                    <a:pt x="87" y="64"/>
                    <a:pt x="91" y="63"/>
                  </a:cubicBezTo>
                  <a:cubicBezTo>
                    <a:pt x="94" y="62"/>
                    <a:pt x="97" y="58"/>
                    <a:pt x="97" y="55"/>
                  </a:cubicBezTo>
                  <a:cubicBezTo>
                    <a:pt x="97" y="52"/>
                    <a:pt x="96" y="50"/>
                    <a:pt x="93" y="50"/>
                  </a:cubicBezTo>
                  <a:cubicBezTo>
                    <a:pt x="92" y="50"/>
                    <a:pt x="92" y="50"/>
                    <a:pt x="91" y="51"/>
                  </a:cubicBezTo>
                  <a:cubicBezTo>
                    <a:pt x="88" y="51"/>
                    <a:pt x="83" y="54"/>
                    <a:pt x="81" y="55"/>
                  </a:cubicBezTo>
                  <a:cubicBezTo>
                    <a:pt x="79" y="57"/>
                    <a:pt x="74" y="59"/>
                    <a:pt x="71" y="59"/>
                  </a:cubicBezTo>
                  <a:cubicBezTo>
                    <a:pt x="71" y="59"/>
                    <a:pt x="71" y="59"/>
                    <a:pt x="70" y="59"/>
                  </a:cubicBezTo>
                  <a:cubicBezTo>
                    <a:pt x="67" y="59"/>
                    <a:pt x="64" y="56"/>
                    <a:pt x="65" y="53"/>
                  </a:cubicBezTo>
                  <a:cubicBezTo>
                    <a:pt x="65" y="50"/>
                    <a:pt x="68" y="46"/>
                    <a:pt x="71" y="43"/>
                  </a:cubicBezTo>
                  <a:cubicBezTo>
                    <a:pt x="74" y="41"/>
                    <a:pt x="78" y="39"/>
                    <a:pt x="81" y="39"/>
                  </a:cubicBezTo>
                  <a:cubicBezTo>
                    <a:pt x="84" y="39"/>
                    <a:pt x="87" y="36"/>
                    <a:pt x="88" y="33"/>
                  </a:cubicBezTo>
                  <a:cubicBezTo>
                    <a:pt x="89" y="29"/>
                    <a:pt x="92" y="26"/>
                    <a:pt x="96" y="25"/>
                  </a:cubicBezTo>
                  <a:cubicBezTo>
                    <a:pt x="97" y="25"/>
                    <a:pt x="99" y="25"/>
                    <a:pt x="101" y="25"/>
                  </a:cubicBezTo>
                  <a:cubicBezTo>
                    <a:pt x="104" y="24"/>
                    <a:pt x="110" y="24"/>
                    <a:pt x="113" y="24"/>
                  </a:cubicBezTo>
                  <a:cubicBezTo>
                    <a:pt x="113" y="24"/>
                    <a:pt x="114" y="24"/>
                    <a:pt x="114" y="24"/>
                  </a:cubicBezTo>
                  <a:cubicBezTo>
                    <a:pt x="116" y="24"/>
                    <a:pt x="118" y="24"/>
                    <a:pt x="120" y="24"/>
                  </a:cubicBezTo>
                  <a:cubicBezTo>
                    <a:pt x="122" y="24"/>
                    <a:pt x="126" y="24"/>
                    <a:pt x="129" y="24"/>
                  </a:cubicBezTo>
                  <a:cubicBezTo>
                    <a:pt x="116" y="9"/>
                    <a:pt x="96" y="0"/>
                    <a:pt x="74" y="0"/>
                  </a:cubicBezTo>
                </a:path>
              </a:pathLst>
            </a:custGeom>
            <a:solidFill>
              <a:srgbClr val="EEF8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242"/>
            <p:cNvSpPr>
              <a:spLocks noEditPoints="1"/>
            </p:cNvSpPr>
            <p:nvPr/>
          </p:nvSpPr>
          <p:spPr bwMode="auto">
            <a:xfrm>
              <a:off x="6018054" y="4439008"/>
              <a:ext cx="377600" cy="267467"/>
            </a:xfrm>
            <a:custGeom>
              <a:avLst/>
              <a:gdLst>
                <a:gd name="T0" fmla="*/ 8 w 152"/>
                <a:gd name="T1" fmla="*/ 96 h 108"/>
                <a:gd name="T2" fmla="*/ 8 w 152"/>
                <a:gd name="T3" fmla="*/ 8 h 108"/>
                <a:gd name="T4" fmla="*/ 144 w 152"/>
                <a:gd name="T5" fmla="*/ 8 h 108"/>
                <a:gd name="T6" fmla="*/ 144 w 152"/>
                <a:gd name="T7" fmla="*/ 96 h 108"/>
                <a:gd name="T8" fmla="*/ 8 w 152"/>
                <a:gd name="T9" fmla="*/ 96 h 108"/>
                <a:gd name="T10" fmla="*/ 143 w 152"/>
                <a:gd name="T11" fmla="*/ 0 h 108"/>
                <a:gd name="T12" fmla="*/ 9 w 152"/>
                <a:gd name="T13" fmla="*/ 0 h 108"/>
                <a:gd name="T14" fmla="*/ 0 w 152"/>
                <a:gd name="T15" fmla="*/ 8 h 108"/>
                <a:gd name="T16" fmla="*/ 0 w 152"/>
                <a:gd name="T17" fmla="*/ 99 h 108"/>
                <a:gd name="T18" fmla="*/ 9 w 152"/>
                <a:gd name="T19" fmla="*/ 108 h 108"/>
                <a:gd name="T20" fmla="*/ 143 w 152"/>
                <a:gd name="T21" fmla="*/ 108 h 108"/>
                <a:gd name="T22" fmla="*/ 152 w 152"/>
                <a:gd name="T23" fmla="*/ 99 h 108"/>
                <a:gd name="T24" fmla="*/ 152 w 152"/>
                <a:gd name="T25" fmla="*/ 8 h 108"/>
                <a:gd name="T26" fmla="*/ 143 w 152"/>
                <a:gd name="T2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2" h="108">
                  <a:moveTo>
                    <a:pt x="8" y="96"/>
                  </a:moveTo>
                  <a:cubicBezTo>
                    <a:pt x="8" y="8"/>
                    <a:pt x="8" y="8"/>
                    <a:pt x="8" y="8"/>
                  </a:cubicBezTo>
                  <a:cubicBezTo>
                    <a:pt x="144" y="8"/>
                    <a:pt x="144" y="8"/>
                    <a:pt x="144" y="8"/>
                  </a:cubicBezTo>
                  <a:cubicBezTo>
                    <a:pt x="144" y="96"/>
                    <a:pt x="144" y="96"/>
                    <a:pt x="144" y="96"/>
                  </a:cubicBezTo>
                  <a:cubicBezTo>
                    <a:pt x="8" y="96"/>
                    <a:pt x="8" y="96"/>
                    <a:pt x="8" y="96"/>
                  </a:cubicBezTo>
                  <a:moveTo>
                    <a:pt x="143" y="0"/>
                  </a:moveTo>
                  <a:cubicBezTo>
                    <a:pt x="9" y="0"/>
                    <a:pt x="9" y="0"/>
                    <a:pt x="9" y="0"/>
                  </a:cubicBezTo>
                  <a:cubicBezTo>
                    <a:pt x="4" y="0"/>
                    <a:pt x="0" y="3"/>
                    <a:pt x="0" y="8"/>
                  </a:cubicBezTo>
                  <a:cubicBezTo>
                    <a:pt x="0" y="99"/>
                    <a:pt x="0" y="99"/>
                    <a:pt x="0" y="99"/>
                  </a:cubicBezTo>
                  <a:cubicBezTo>
                    <a:pt x="0" y="104"/>
                    <a:pt x="4" y="108"/>
                    <a:pt x="9" y="108"/>
                  </a:cubicBezTo>
                  <a:cubicBezTo>
                    <a:pt x="143" y="108"/>
                    <a:pt x="143" y="108"/>
                    <a:pt x="143" y="108"/>
                  </a:cubicBezTo>
                  <a:cubicBezTo>
                    <a:pt x="148" y="108"/>
                    <a:pt x="152" y="104"/>
                    <a:pt x="152" y="99"/>
                  </a:cubicBezTo>
                  <a:cubicBezTo>
                    <a:pt x="152" y="8"/>
                    <a:pt x="152" y="8"/>
                    <a:pt x="152" y="8"/>
                  </a:cubicBezTo>
                  <a:cubicBezTo>
                    <a:pt x="152" y="3"/>
                    <a:pt x="148" y="0"/>
                    <a:pt x="143" y="0"/>
                  </a:cubicBezTo>
                </a:path>
              </a:pathLst>
            </a:custGeom>
            <a:solidFill>
              <a:srgbClr val="E7EC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243"/>
            <p:cNvSpPr/>
            <p:nvPr/>
          </p:nvSpPr>
          <p:spPr bwMode="auto">
            <a:xfrm>
              <a:off x="5996028" y="4715915"/>
              <a:ext cx="419556" cy="30418"/>
            </a:xfrm>
            <a:custGeom>
              <a:avLst/>
              <a:gdLst>
                <a:gd name="T0" fmla="*/ 169 w 169"/>
                <a:gd name="T1" fmla="*/ 0 h 12"/>
                <a:gd name="T2" fmla="*/ 106 w 169"/>
                <a:gd name="T3" fmla="*/ 0 h 12"/>
                <a:gd name="T4" fmla="*/ 98 w 169"/>
                <a:gd name="T5" fmla="*/ 4 h 12"/>
                <a:gd name="T6" fmla="*/ 71 w 169"/>
                <a:gd name="T7" fmla="*/ 4 h 12"/>
                <a:gd name="T8" fmla="*/ 62 w 169"/>
                <a:gd name="T9" fmla="*/ 0 h 12"/>
                <a:gd name="T10" fmla="*/ 0 w 169"/>
                <a:gd name="T11" fmla="*/ 0 h 12"/>
                <a:gd name="T12" fmla="*/ 18 w 169"/>
                <a:gd name="T13" fmla="*/ 12 h 12"/>
                <a:gd name="T14" fmla="*/ 151 w 169"/>
                <a:gd name="T15" fmla="*/ 12 h 12"/>
                <a:gd name="T16" fmla="*/ 169 w 16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2">
                  <a:moveTo>
                    <a:pt x="169" y="0"/>
                  </a:moveTo>
                  <a:cubicBezTo>
                    <a:pt x="106" y="0"/>
                    <a:pt x="106" y="0"/>
                    <a:pt x="106" y="0"/>
                  </a:cubicBezTo>
                  <a:cubicBezTo>
                    <a:pt x="106" y="0"/>
                    <a:pt x="106" y="4"/>
                    <a:pt x="98" y="4"/>
                  </a:cubicBezTo>
                  <a:cubicBezTo>
                    <a:pt x="89" y="4"/>
                    <a:pt x="80" y="4"/>
                    <a:pt x="71" y="4"/>
                  </a:cubicBezTo>
                  <a:cubicBezTo>
                    <a:pt x="62" y="4"/>
                    <a:pt x="62" y="0"/>
                    <a:pt x="62" y="0"/>
                  </a:cubicBezTo>
                  <a:cubicBezTo>
                    <a:pt x="0" y="0"/>
                    <a:pt x="0" y="0"/>
                    <a:pt x="0" y="0"/>
                  </a:cubicBezTo>
                  <a:cubicBezTo>
                    <a:pt x="0" y="0"/>
                    <a:pt x="0" y="12"/>
                    <a:pt x="18" y="12"/>
                  </a:cubicBezTo>
                  <a:cubicBezTo>
                    <a:pt x="35" y="12"/>
                    <a:pt x="133" y="12"/>
                    <a:pt x="151" y="12"/>
                  </a:cubicBezTo>
                  <a:cubicBezTo>
                    <a:pt x="169" y="12"/>
                    <a:pt x="169" y="0"/>
                    <a:pt x="169" y="0"/>
                  </a:cubicBezTo>
                </a:path>
              </a:pathLst>
            </a:custGeom>
            <a:solidFill>
              <a:srgbClr val="E7EC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nvGrpSpPr>
            <p:cNvPr id="269" name="组合 268"/>
            <p:cNvGrpSpPr/>
            <p:nvPr/>
          </p:nvGrpSpPr>
          <p:grpSpPr>
            <a:xfrm>
              <a:off x="5912117" y="1422400"/>
              <a:ext cx="721636" cy="480392"/>
              <a:chOff x="5912117" y="1422400"/>
              <a:chExt cx="721636" cy="480392"/>
            </a:xfrm>
            <a:solidFill>
              <a:schemeClr val="accent2"/>
            </a:solidFill>
          </p:grpSpPr>
          <p:sp>
            <p:nvSpPr>
              <p:cNvPr id="47" name="Freeform 244"/>
              <p:cNvSpPr/>
              <p:nvPr/>
            </p:nvSpPr>
            <p:spPr bwMode="auto">
              <a:xfrm>
                <a:off x="5912117" y="1422400"/>
                <a:ext cx="512908" cy="405921"/>
              </a:xfrm>
              <a:custGeom>
                <a:avLst/>
                <a:gdLst>
                  <a:gd name="T0" fmla="*/ 104 w 207"/>
                  <a:gd name="T1" fmla="*/ 0 h 164"/>
                  <a:gd name="T2" fmla="*/ 0 w 207"/>
                  <a:gd name="T3" fmla="*/ 80 h 164"/>
                  <a:gd name="T4" fmla="*/ 37 w 207"/>
                  <a:gd name="T5" fmla="*/ 140 h 164"/>
                  <a:gd name="T6" fmla="*/ 11 w 207"/>
                  <a:gd name="T7" fmla="*/ 164 h 164"/>
                  <a:gd name="T8" fmla="*/ 57 w 207"/>
                  <a:gd name="T9" fmla="*/ 151 h 164"/>
                  <a:gd name="T10" fmla="*/ 104 w 207"/>
                  <a:gd name="T11" fmla="*/ 159 h 164"/>
                  <a:gd name="T12" fmla="*/ 207 w 207"/>
                  <a:gd name="T13" fmla="*/ 80 h 164"/>
                  <a:gd name="T14" fmla="*/ 104 w 207"/>
                  <a:gd name="T15" fmla="*/ 0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164">
                    <a:moveTo>
                      <a:pt x="104" y="0"/>
                    </a:moveTo>
                    <a:cubicBezTo>
                      <a:pt x="46" y="0"/>
                      <a:pt x="0" y="36"/>
                      <a:pt x="0" y="80"/>
                    </a:cubicBezTo>
                    <a:cubicBezTo>
                      <a:pt x="0" y="104"/>
                      <a:pt x="14" y="126"/>
                      <a:pt x="37" y="140"/>
                    </a:cubicBezTo>
                    <a:cubicBezTo>
                      <a:pt x="25" y="157"/>
                      <a:pt x="11" y="164"/>
                      <a:pt x="11" y="164"/>
                    </a:cubicBezTo>
                    <a:cubicBezTo>
                      <a:pt x="30" y="160"/>
                      <a:pt x="45" y="156"/>
                      <a:pt x="57" y="151"/>
                    </a:cubicBezTo>
                    <a:cubicBezTo>
                      <a:pt x="71" y="156"/>
                      <a:pt x="87" y="159"/>
                      <a:pt x="104" y="159"/>
                    </a:cubicBezTo>
                    <a:cubicBezTo>
                      <a:pt x="161" y="159"/>
                      <a:pt x="207" y="123"/>
                      <a:pt x="207" y="80"/>
                    </a:cubicBezTo>
                    <a:cubicBezTo>
                      <a:pt x="207" y="36"/>
                      <a:pt x="161" y="0"/>
                      <a:pt x="10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245"/>
              <p:cNvSpPr/>
              <p:nvPr/>
            </p:nvSpPr>
            <p:spPr bwMode="auto">
              <a:xfrm>
                <a:off x="6308597" y="1637422"/>
                <a:ext cx="325156" cy="265370"/>
              </a:xfrm>
              <a:custGeom>
                <a:avLst/>
                <a:gdLst>
                  <a:gd name="T0" fmla="*/ 107 w 131"/>
                  <a:gd name="T1" fmla="*/ 92 h 107"/>
                  <a:gd name="T2" fmla="*/ 131 w 131"/>
                  <a:gd name="T3" fmla="*/ 52 h 107"/>
                  <a:gd name="T4" fmla="*/ 63 w 131"/>
                  <a:gd name="T5" fmla="*/ 0 h 107"/>
                  <a:gd name="T6" fmla="*/ 59 w 131"/>
                  <a:gd name="T7" fmla="*/ 0 h 107"/>
                  <a:gd name="T8" fmla="*/ 0 w 131"/>
                  <a:gd name="T9" fmla="*/ 73 h 107"/>
                  <a:gd name="T10" fmla="*/ 63 w 131"/>
                  <a:gd name="T11" fmla="*/ 104 h 107"/>
                  <a:gd name="T12" fmla="*/ 93 w 131"/>
                  <a:gd name="T13" fmla="*/ 99 h 107"/>
                  <a:gd name="T14" fmla="*/ 123 w 131"/>
                  <a:gd name="T15" fmla="*/ 107 h 107"/>
                  <a:gd name="T16" fmla="*/ 107 w 131"/>
                  <a:gd name="T17" fmla="*/ 9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07">
                    <a:moveTo>
                      <a:pt x="107" y="92"/>
                    </a:moveTo>
                    <a:cubicBezTo>
                      <a:pt x="121" y="82"/>
                      <a:pt x="131" y="68"/>
                      <a:pt x="131" y="52"/>
                    </a:cubicBezTo>
                    <a:cubicBezTo>
                      <a:pt x="131" y="23"/>
                      <a:pt x="100" y="0"/>
                      <a:pt x="63" y="0"/>
                    </a:cubicBezTo>
                    <a:cubicBezTo>
                      <a:pt x="62" y="0"/>
                      <a:pt x="61" y="0"/>
                      <a:pt x="59" y="0"/>
                    </a:cubicBezTo>
                    <a:cubicBezTo>
                      <a:pt x="56" y="31"/>
                      <a:pt x="33" y="58"/>
                      <a:pt x="0" y="73"/>
                    </a:cubicBezTo>
                    <a:cubicBezTo>
                      <a:pt x="11" y="91"/>
                      <a:pt x="35" y="104"/>
                      <a:pt x="63" y="104"/>
                    </a:cubicBezTo>
                    <a:cubicBezTo>
                      <a:pt x="74" y="104"/>
                      <a:pt x="84" y="102"/>
                      <a:pt x="93" y="99"/>
                    </a:cubicBezTo>
                    <a:cubicBezTo>
                      <a:pt x="101" y="102"/>
                      <a:pt x="111" y="105"/>
                      <a:pt x="123" y="107"/>
                    </a:cubicBezTo>
                    <a:cubicBezTo>
                      <a:pt x="123" y="107"/>
                      <a:pt x="114" y="103"/>
                      <a:pt x="107"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49" name="Freeform 246"/>
            <p:cNvSpPr>
              <a:spLocks noEditPoints="1"/>
            </p:cNvSpPr>
            <p:nvPr/>
          </p:nvSpPr>
          <p:spPr bwMode="auto">
            <a:xfrm>
              <a:off x="3940204" y="3703736"/>
              <a:ext cx="510810" cy="510810"/>
            </a:xfrm>
            <a:custGeom>
              <a:avLst/>
              <a:gdLst>
                <a:gd name="T0" fmla="*/ 193 w 206"/>
                <a:gd name="T1" fmla="*/ 104 h 206"/>
                <a:gd name="T2" fmla="*/ 183 w 206"/>
                <a:gd name="T3" fmla="*/ 109 h 206"/>
                <a:gd name="T4" fmla="*/ 170 w 206"/>
                <a:gd name="T5" fmla="*/ 108 h 206"/>
                <a:gd name="T6" fmla="*/ 162 w 206"/>
                <a:gd name="T7" fmla="*/ 87 h 206"/>
                <a:gd name="T8" fmla="*/ 154 w 206"/>
                <a:gd name="T9" fmla="*/ 89 h 206"/>
                <a:gd name="T10" fmla="*/ 146 w 206"/>
                <a:gd name="T11" fmla="*/ 96 h 206"/>
                <a:gd name="T12" fmla="*/ 143 w 206"/>
                <a:gd name="T13" fmla="*/ 97 h 206"/>
                <a:gd name="T14" fmla="*/ 151 w 206"/>
                <a:gd name="T15" fmla="*/ 118 h 206"/>
                <a:gd name="T16" fmla="*/ 144 w 206"/>
                <a:gd name="T17" fmla="*/ 137 h 206"/>
                <a:gd name="T18" fmla="*/ 137 w 206"/>
                <a:gd name="T19" fmla="*/ 151 h 206"/>
                <a:gd name="T20" fmla="*/ 126 w 206"/>
                <a:gd name="T21" fmla="*/ 145 h 206"/>
                <a:gd name="T22" fmla="*/ 120 w 206"/>
                <a:gd name="T23" fmla="*/ 127 h 206"/>
                <a:gd name="T24" fmla="*/ 107 w 206"/>
                <a:gd name="T25" fmla="*/ 112 h 206"/>
                <a:gd name="T26" fmla="*/ 93 w 206"/>
                <a:gd name="T27" fmla="*/ 98 h 206"/>
                <a:gd name="T28" fmla="*/ 107 w 206"/>
                <a:gd name="T29" fmla="*/ 91 h 206"/>
                <a:gd name="T30" fmla="*/ 135 w 206"/>
                <a:gd name="T31" fmla="*/ 77 h 206"/>
                <a:gd name="T32" fmla="*/ 113 w 206"/>
                <a:gd name="T33" fmla="*/ 77 h 206"/>
                <a:gd name="T34" fmla="*/ 90 w 206"/>
                <a:gd name="T35" fmla="*/ 74 h 206"/>
                <a:gd name="T36" fmla="*/ 113 w 206"/>
                <a:gd name="T37" fmla="*/ 55 h 206"/>
                <a:gd name="T38" fmla="*/ 133 w 206"/>
                <a:gd name="T39" fmla="*/ 36 h 206"/>
                <a:gd name="T40" fmla="*/ 157 w 206"/>
                <a:gd name="T41" fmla="*/ 34 h 206"/>
                <a:gd name="T42" fmla="*/ 179 w 206"/>
                <a:gd name="T43" fmla="*/ 34 h 206"/>
                <a:gd name="T44" fmla="*/ 28 w 206"/>
                <a:gd name="T45" fmla="*/ 32 h 206"/>
                <a:gd name="T46" fmla="*/ 58 w 206"/>
                <a:gd name="T47" fmla="*/ 32 h 206"/>
                <a:gd name="T48" fmla="*/ 75 w 206"/>
                <a:gd name="T49" fmla="*/ 44 h 206"/>
                <a:gd name="T50" fmla="*/ 71 w 206"/>
                <a:gd name="T51" fmla="*/ 68 h 206"/>
                <a:gd name="T52" fmla="*/ 58 w 206"/>
                <a:gd name="T53" fmla="*/ 94 h 206"/>
                <a:gd name="T54" fmla="*/ 87 w 206"/>
                <a:gd name="T55" fmla="*/ 111 h 206"/>
                <a:gd name="T56" fmla="*/ 97 w 206"/>
                <a:gd name="T57" fmla="*/ 124 h 206"/>
                <a:gd name="T58" fmla="*/ 83 w 206"/>
                <a:gd name="T59" fmla="*/ 142 h 206"/>
                <a:gd name="T60" fmla="*/ 72 w 206"/>
                <a:gd name="T61" fmla="*/ 158 h 206"/>
                <a:gd name="T62" fmla="*/ 74 w 206"/>
                <a:gd name="T63" fmla="*/ 175 h 206"/>
                <a:gd name="T64" fmla="*/ 65 w 206"/>
                <a:gd name="T65" fmla="*/ 176 h 206"/>
                <a:gd name="T66" fmla="*/ 59 w 206"/>
                <a:gd name="T67" fmla="*/ 152 h 206"/>
                <a:gd name="T68" fmla="*/ 45 w 206"/>
                <a:gd name="T69" fmla="*/ 131 h 206"/>
                <a:gd name="T70" fmla="*/ 36 w 206"/>
                <a:gd name="T71" fmla="*/ 103 h 206"/>
                <a:gd name="T72" fmla="*/ 22 w 206"/>
                <a:gd name="T73" fmla="*/ 98 h 206"/>
                <a:gd name="T74" fmla="*/ 16 w 206"/>
                <a:gd name="T75" fmla="*/ 70 h 206"/>
                <a:gd name="T76" fmla="*/ 15 w 206"/>
                <a:gd name="T77" fmla="*/ 55 h 206"/>
                <a:gd name="T78" fmla="*/ 0 w 206"/>
                <a:gd name="T79" fmla="*/ 103 h 206"/>
                <a:gd name="T80" fmla="*/ 206 w 206"/>
                <a:gd name="T81" fmla="*/ 105 h 206"/>
                <a:gd name="T82" fmla="*/ 86 w 206"/>
                <a:gd name="T83" fmla="*/ 63 h 206"/>
                <a:gd name="T84" fmla="*/ 81 w 206"/>
                <a:gd name="T85" fmla="*/ 50 h 206"/>
                <a:gd name="T86" fmla="*/ 100 w 206"/>
                <a:gd name="T87" fmla="*/ 40 h 206"/>
                <a:gd name="T88" fmla="*/ 100 w 206"/>
                <a:gd name="T89" fmla="*/ 53 h 206"/>
                <a:gd name="T90" fmla="*/ 86 w 206"/>
                <a:gd name="T91" fmla="*/ 6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6" h="206">
                  <a:moveTo>
                    <a:pt x="197" y="109"/>
                  </a:moveTo>
                  <a:cubicBezTo>
                    <a:pt x="195" y="109"/>
                    <a:pt x="193" y="107"/>
                    <a:pt x="193" y="104"/>
                  </a:cubicBezTo>
                  <a:cubicBezTo>
                    <a:pt x="193" y="102"/>
                    <a:pt x="191" y="100"/>
                    <a:pt x="188" y="100"/>
                  </a:cubicBezTo>
                  <a:cubicBezTo>
                    <a:pt x="186" y="100"/>
                    <a:pt x="183" y="104"/>
                    <a:pt x="183" y="109"/>
                  </a:cubicBezTo>
                  <a:cubicBezTo>
                    <a:pt x="183" y="114"/>
                    <a:pt x="183" y="119"/>
                    <a:pt x="174" y="119"/>
                  </a:cubicBezTo>
                  <a:cubicBezTo>
                    <a:pt x="164" y="119"/>
                    <a:pt x="170" y="108"/>
                    <a:pt x="170" y="108"/>
                  </a:cubicBezTo>
                  <a:cubicBezTo>
                    <a:pt x="172" y="104"/>
                    <a:pt x="171" y="97"/>
                    <a:pt x="167" y="93"/>
                  </a:cubicBezTo>
                  <a:cubicBezTo>
                    <a:pt x="165" y="91"/>
                    <a:pt x="164" y="89"/>
                    <a:pt x="162" y="87"/>
                  </a:cubicBezTo>
                  <a:cubicBezTo>
                    <a:pt x="158" y="83"/>
                    <a:pt x="154" y="81"/>
                    <a:pt x="153" y="82"/>
                  </a:cubicBezTo>
                  <a:cubicBezTo>
                    <a:pt x="151" y="84"/>
                    <a:pt x="152" y="87"/>
                    <a:pt x="154" y="89"/>
                  </a:cubicBezTo>
                  <a:cubicBezTo>
                    <a:pt x="157" y="92"/>
                    <a:pt x="158" y="95"/>
                    <a:pt x="157" y="97"/>
                  </a:cubicBezTo>
                  <a:cubicBezTo>
                    <a:pt x="156" y="98"/>
                    <a:pt x="151" y="98"/>
                    <a:pt x="146" y="96"/>
                  </a:cubicBezTo>
                  <a:cubicBezTo>
                    <a:pt x="146" y="95"/>
                    <a:pt x="145" y="95"/>
                    <a:pt x="144" y="95"/>
                  </a:cubicBezTo>
                  <a:cubicBezTo>
                    <a:pt x="140" y="92"/>
                    <a:pt x="139" y="93"/>
                    <a:pt x="143" y="97"/>
                  </a:cubicBezTo>
                  <a:cubicBezTo>
                    <a:pt x="144" y="99"/>
                    <a:pt x="146" y="101"/>
                    <a:pt x="148" y="103"/>
                  </a:cubicBezTo>
                  <a:cubicBezTo>
                    <a:pt x="152" y="106"/>
                    <a:pt x="153" y="113"/>
                    <a:pt x="151" y="118"/>
                  </a:cubicBezTo>
                  <a:cubicBezTo>
                    <a:pt x="151" y="118"/>
                    <a:pt x="150" y="119"/>
                    <a:pt x="150" y="120"/>
                  </a:cubicBezTo>
                  <a:cubicBezTo>
                    <a:pt x="148" y="124"/>
                    <a:pt x="145" y="132"/>
                    <a:pt x="144" y="137"/>
                  </a:cubicBezTo>
                  <a:cubicBezTo>
                    <a:pt x="144" y="137"/>
                    <a:pt x="144" y="138"/>
                    <a:pt x="143" y="138"/>
                  </a:cubicBezTo>
                  <a:cubicBezTo>
                    <a:pt x="142" y="143"/>
                    <a:pt x="139" y="149"/>
                    <a:pt x="137" y="151"/>
                  </a:cubicBezTo>
                  <a:cubicBezTo>
                    <a:pt x="134" y="153"/>
                    <a:pt x="132" y="153"/>
                    <a:pt x="131" y="150"/>
                  </a:cubicBezTo>
                  <a:cubicBezTo>
                    <a:pt x="131" y="148"/>
                    <a:pt x="129" y="145"/>
                    <a:pt x="126" y="145"/>
                  </a:cubicBezTo>
                  <a:cubicBezTo>
                    <a:pt x="124" y="145"/>
                    <a:pt x="121" y="140"/>
                    <a:pt x="121" y="136"/>
                  </a:cubicBezTo>
                  <a:cubicBezTo>
                    <a:pt x="120" y="133"/>
                    <a:pt x="120" y="130"/>
                    <a:pt x="120" y="127"/>
                  </a:cubicBezTo>
                  <a:cubicBezTo>
                    <a:pt x="119" y="122"/>
                    <a:pt x="115" y="116"/>
                    <a:pt x="110" y="113"/>
                  </a:cubicBezTo>
                  <a:cubicBezTo>
                    <a:pt x="109" y="113"/>
                    <a:pt x="108" y="112"/>
                    <a:pt x="107" y="112"/>
                  </a:cubicBezTo>
                  <a:cubicBezTo>
                    <a:pt x="102" y="110"/>
                    <a:pt x="96" y="104"/>
                    <a:pt x="94" y="100"/>
                  </a:cubicBezTo>
                  <a:cubicBezTo>
                    <a:pt x="93" y="99"/>
                    <a:pt x="93" y="99"/>
                    <a:pt x="93" y="98"/>
                  </a:cubicBezTo>
                  <a:cubicBezTo>
                    <a:pt x="90" y="94"/>
                    <a:pt x="93" y="91"/>
                    <a:pt x="98" y="91"/>
                  </a:cubicBezTo>
                  <a:cubicBezTo>
                    <a:pt x="101" y="91"/>
                    <a:pt x="104" y="91"/>
                    <a:pt x="107" y="91"/>
                  </a:cubicBezTo>
                  <a:cubicBezTo>
                    <a:pt x="113" y="91"/>
                    <a:pt x="121" y="89"/>
                    <a:pt x="126" y="88"/>
                  </a:cubicBezTo>
                  <a:cubicBezTo>
                    <a:pt x="131" y="86"/>
                    <a:pt x="135" y="82"/>
                    <a:pt x="135" y="77"/>
                  </a:cubicBezTo>
                  <a:cubicBezTo>
                    <a:pt x="135" y="72"/>
                    <a:pt x="132" y="69"/>
                    <a:pt x="127" y="71"/>
                  </a:cubicBezTo>
                  <a:cubicBezTo>
                    <a:pt x="122" y="72"/>
                    <a:pt x="115" y="75"/>
                    <a:pt x="113" y="77"/>
                  </a:cubicBezTo>
                  <a:cubicBezTo>
                    <a:pt x="110" y="80"/>
                    <a:pt x="103" y="82"/>
                    <a:pt x="98" y="82"/>
                  </a:cubicBezTo>
                  <a:cubicBezTo>
                    <a:pt x="93" y="82"/>
                    <a:pt x="89" y="79"/>
                    <a:pt x="90" y="74"/>
                  </a:cubicBezTo>
                  <a:cubicBezTo>
                    <a:pt x="90" y="70"/>
                    <a:pt x="94" y="64"/>
                    <a:pt x="98" y="61"/>
                  </a:cubicBezTo>
                  <a:cubicBezTo>
                    <a:pt x="102" y="58"/>
                    <a:pt x="109" y="55"/>
                    <a:pt x="113" y="55"/>
                  </a:cubicBezTo>
                  <a:cubicBezTo>
                    <a:pt x="117" y="55"/>
                    <a:pt x="121" y="51"/>
                    <a:pt x="122" y="46"/>
                  </a:cubicBezTo>
                  <a:cubicBezTo>
                    <a:pt x="123" y="41"/>
                    <a:pt x="128" y="36"/>
                    <a:pt x="133" y="36"/>
                  </a:cubicBezTo>
                  <a:cubicBezTo>
                    <a:pt x="135" y="35"/>
                    <a:pt x="138" y="35"/>
                    <a:pt x="140" y="35"/>
                  </a:cubicBezTo>
                  <a:cubicBezTo>
                    <a:pt x="145" y="34"/>
                    <a:pt x="152" y="34"/>
                    <a:pt x="157" y="34"/>
                  </a:cubicBezTo>
                  <a:cubicBezTo>
                    <a:pt x="160" y="34"/>
                    <a:pt x="163" y="34"/>
                    <a:pt x="166" y="34"/>
                  </a:cubicBezTo>
                  <a:cubicBezTo>
                    <a:pt x="170" y="34"/>
                    <a:pt x="175" y="34"/>
                    <a:pt x="179" y="34"/>
                  </a:cubicBezTo>
                  <a:cubicBezTo>
                    <a:pt x="160" y="13"/>
                    <a:pt x="133" y="0"/>
                    <a:pt x="103" y="0"/>
                  </a:cubicBezTo>
                  <a:cubicBezTo>
                    <a:pt x="73" y="0"/>
                    <a:pt x="47" y="12"/>
                    <a:pt x="28" y="32"/>
                  </a:cubicBezTo>
                  <a:cubicBezTo>
                    <a:pt x="32" y="32"/>
                    <a:pt x="37" y="31"/>
                    <a:pt x="41" y="31"/>
                  </a:cubicBezTo>
                  <a:cubicBezTo>
                    <a:pt x="46" y="31"/>
                    <a:pt x="53" y="31"/>
                    <a:pt x="58" y="32"/>
                  </a:cubicBezTo>
                  <a:cubicBezTo>
                    <a:pt x="60" y="32"/>
                    <a:pt x="63" y="33"/>
                    <a:pt x="66" y="34"/>
                  </a:cubicBezTo>
                  <a:cubicBezTo>
                    <a:pt x="70" y="34"/>
                    <a:pt x="75" y="40"/>
                    <a:pt x="75" y="44"/>
                  </a:cubicBezTo>
                  <a:cubicBezTo>
                    <a:pt x="76" y="47"/>
                    <a:pt x="76" y="50"/>
                    <a:pt x="76" y="53"/>
                  </a:cubicBezTo>
                  <a:cubicBezTo>
                    <a:pt x="77" y="58"/>
                    <a:pt x="74" y="65"/>
                    <a:pt x="71" y="68"/>
                  </a:cubicBezTo>
                  <a:cubicBezTo>
                    <a:pt x="66" y="72"/>
                    <a:pt x="62" y="77"/>
                    <a:pt x="57" y="82"/>
                  </a:cubicBezTo>
                  <a:cubicBezTo>
                    <a:pt x="53" y="85"/>
                    <a:pt x="54" y="91"/>
                    <a:pt x="58" y="94"/>
                  </a:cubicBezTo>
                  <a:cubicBezTo>
                    <a:pt x="62" y="97"/>
                    <a:pt x="67" y="100"/>
                    <a:pt x="71" y="102"/>
                  </a:cubicBezTo>
                  <a:cubicBezTo>
                    <a:pt x="75" y="105"/>
                    <a:pt x="83" y="109"/>
                    <a:pt x="87" y="111"/>
                  </a:cubicBezTo>
                  <a:cubicBezTo>
                    <a:pt x="88" y="111"/>
                    <a:pt x="89" y="112"/>
                    <a:pt x="89" y="112"/>
                  </a:cubicBezTo>
                  <a:cubicBezTo>
                    <a:pt x="94" y="114"/>
                    <a:pt x="98" y="119"/>
                    <a:pt x="97" y="124"/>
                  </a:cubicBezTo>
                  <a:cubicBezTo>
                    <a:pt x="97" y="128"/>
                    <a:pt x="95" y="132"/>
                    <a:pt x="92" y="133"/>
                  </a:cubicBezTo>
                  <a:cubicBezTo>
                    <a:pt x="90" y="133"/>
                    <a:pt x="85" y="137"/>
                    <a:pt x="83" y="142"/>
                  </a:cubicBezTo>
                  <a:cubicBezTo>
                    <a:pt x="82" y="142"/>
                    <a:pt x="82" y="143"/>
                    <a:pt x="82" y="144"/>
                  </a:cubicBezTo>
                  <a:cubicBezTo>
                    <a:pt x="79" y="148"/>
                    <a:pt x="75" y="155"/>
                    <a:pt x="72" y="158"/>
                  </a:cubicBezTo>
                  <a:cubicBezTo>
                    <a:pt x="69" y="160"/>
                    <a:pt x="69" y="165"/>
                    <a:pt x="71" y="167"/>
                  </a:cubicBezTo>
                  <a:cubicBezTo>
                    <a:pt x="73" y="169"/>
                    <a:pt x="75" y="172"/>
                    <a:pt x="74" y="175"/>
                  </a:cubicBezTo>
                  <a:cubicBezTo>
                    <a:pt x="74" y="177"/>
                    <a:pt x="71" y="178"/>
                    <a:pt x="67" y="177"/>
                  </a:cubicBezTo>
                  <a:cubicBezTo>
                    <a:pt x="66" y="177"/>
                    <a:pt x="66" y="177"/>
                    <a:pt x="65" y="176"/>
                  </a:cubicBezTo>
                  <a:cubicBezTo>
                    <a:pt x="61" y="175"/>
                    <a:pt x="58" y="169"/>
                    <a:pt x="59" y="164"/>
                  </a:cubicBezTo>
                  <a:cubicBezTo>
                    <a:pt x="59" y="160"/>
                    <a:pt x="59" y="156"/>
                    <a:pt x="59" y="152"/>
                  </a:cubicBezTo>
                  <a:cubicBezTo>
                    <a:pt x="60" y="146"/>
                    <a:pt x="58" y="141"/>
                    <a:pt x="55" y="139"/>
                  </a:cubicBezTo>
                  <a:cubicBezTo>
                    <a:pt x="52" y="137"/>
                    <a:pt x="48" y="134"/>
                    <a:pt x="45" y="131"/>
                  </a:cubicBezTo>
                  <a:cubicBezTo>
                    <a:pt x="43" y="129"/>
                    <a:pt x="41" y="122"/>
                    <a:pt x="41" y="117"/>
                  </a:cubicBezTo>
                  <a:cubicBezTo>
                    <a:pt x="41" y="112"/>
                    <a:pt x="39" y="105"/>
                    <a:pt x="36" y="103"/>
                  </a:cubicBezTo>
                  <a:cubicBezTo>
                    <a:pt x="33" y="100"/>
                    <a:pt x="31" y="98"/>
                    <a:pt x="31" y="98"/>
                  </a:cubicBezTo>
                  <a:cubicBezTo>
                    <a:pt x="31" y="98"/>
                    <a:pt x="31" y="98"/>
                    <a:pt x="22" y="98"/>
                  </a:cubicBezTo>
                  <a:cubicBezTo>
                    <a:pt x="12" y="98"/>
                    <a:pt x="13" y="88"/>
                    <a:pt x="13" y="88"/>
                  </a:cubicBezTo>
                  <a:cubicBezTo>
                    <a:pt x="13" y="83"/>
                    <a:pt x="15" y="75"/>
                    <a:pt x="16" y="70"/>
                  </a:cubicBezTo>
                  <a:cubicBezTo>
                    <a:pt x="18" y="67"/>
                    <a:pt x="19" y="64"/>
                    <a:pt x="20" y="61"/>
                  </a:cubicBezTo>
                  <a:cubicBezTo>
                    <a:pt x="22" y="56"/>
                    <a:pt x="19" y="53"/>
                    <a:pt x="15" y="55"/>
                  </a:cubicBezTo>
                  <a:cubicBezTo>
                    <a:pt x="13" y="55"/>
                    <a:pt x="12" y="56"/>
                    <a:pt x="11" y="56"/>
                  </a:cubicBezTo>
                  <a:cubicBezTo>
                    <a:pt x="4" y="70"/>
                    <a:pt x="0" y="86"/>
                    <a:pt x="0" y="103"/>
                  </a:cubicBezTo>
                  <a:cubicBezTo>
                    <a:pt x="0" y="160"/>
                    <a:pt x="46" y="206"/>
                    <a:pt x="103" y="206"/>
                  </a:cubicBezTo>
                  <a:cubicBezTo>
                    <a:pt x="159" y="206"/>
                    <a:pt x="205" y="161"/>
                    <a:pt x="206" y="105"/>
                  </a:cubicBezTo>
                  <a:cubicBezTo>
                    <a:pt x="203" y="107"/>
                    <a:pt x="200" y="109"/>
                    <a:pt x="197" y="109"/>
                  </a:cubicBezTo>
                  <a:close/>
                  <a:moveTo>
                    <a:pt x="86" y="63"/>
                  </a:moveTo>
                  <a:cubicBezTo>
                    <a:pt x="85" y="65"/>
                    <a:pt x="82" y="62"/>
                    <a:pt x="81" y="58"/>
                  </a:cubicBezTo>
                  <a:cubicBezTo>
                    <a:pt x="81" y="55"/>
                    <a:pt x="81" y="52"/>
                    <a:pt x="81" y="50"/>
                  </a:cubicBezTo>
                  <a:cubicBezTo>
                    <a:pt x="82" y="45"/>
                    <a:pt x="87" y="40"/>
                    <a:pt x="91" y="40"/>
                  </a:cubicBezTo>
                  <a:cubicBezTo>
                    <a:pt x="94" y="40"/>
                    <a:pt x="97" y="40"/>
                    <a:pt x="100" y="40"/>
                  </a:cubicBezTo>
                  <a:cubicBezTo>
                    <a:pt x="104" y="40"/>
                    <a:pt x="109" y="43"/>
                    <a:pt x="109" y="45"/>
                  </a:cubicBezTo>
                  <a:cubicBezTo>
                    <a:pt x="109" y="47"/>
                    <a:pt x="105" y="51"/>
                    <a:pt x="100" y="53"/>
                  </a:cubicBezTo>
                  <a:cubicBezTo>
                    <a:pt x="100" y="54"/>
                    <a:pt x="99" y="54"/>
                    <a:pt x="98" y="54"/>
                  </a:cubicBezTo>
                  <a:cubicBezTo>
                    <a:pt x="94" y="57"/>
                    <a:pt x="88" y="61"/>
                    <a:pt x="86" y="63"/>
                  </a:cubicBezTo>
                  <a:close/>
                </a:path>
              </a:pathLst>
            </a:custGeom>
            <a:solidFill>
              <a:schemeClr val="accent5"/>
            </a:solidFill>
            <a:ln>
              <a:noFill/>
            </a:ln>
          </p:spPr>
          <p:txBody>
            <a:bodyPr vert="horz" wrap="square" lIns="91440" tIns="45720" rIns="91440" bIns="45720" numCol="1" anchor="t" anchorCtr="0" compatLnSpc="1"/>
            <a:lstStyle/>
            <a:p>
              <a:endParaRPr lang="zh-CN" altLang="en-US">
                <a:cs typeface="+mn-ea"/>
                <a:sym typeface="+mn-lt"/>
              </a:endParaRPr>
            </a:p>
          </p:txBody>
        </p:sp>
        <p:grpSp>
          <p:nvGrpSpPr>
            <p:cNvPr id="271" name="组合 270"/>
            <p:cNvGrpSpPr/>
            <p:nvPr/>
          </p:nvGrpSpPr>
          <p:grpSpPr>
            <a:xfrm>
              <a:off x="5839743" y="5341053"/>
              <a:ext cx="703806" cy="515006"/>
              <a:chOff x="5839743" y="5341053"/>
              <a:chExt cx="703806" cy="515006"/>
            </a:xfrm>
          </p:grpSpPr>
          <p:sp>
            <p:nvSpPr>
              <p:cNvPr id="50" name="Freeform 247"/>
              <p:cNvSpPr>
                <a:spLocks noEditPoints="1"/>
              </p:cNvSpPr>
              <p:nvPr/>
            </p:nvSpPr>
            <p:spPr bwMode="auto">
              <a:xfrm>
                <a:off x="5870161" y="5341053"/>
                <a:ext cx="634579" cy="456268"/>
              </a:xfrm>
              <a:custGeom>
                <a:avLst/>
                <a:gdLst>
                  <a:gd name="T0" fmla="*/ 256 w 256"/>
                  <a:gd name="T1" fmla="*/ 15 h 184"/>
                  <a:gd name="T2" fmla="*/ 241 w 256"/>
                  <a:gd name="T3" fmla="*/ 0 h 184"/>
                  <a:gd name="T4" fmla="*/ 16 w 256"/>
                  <a:gd name="T5" fmla="*/ 0 h 184"/>
                  <a:gd name="T6" fmla="*/ 0 w 256"/>
                  <a:gd name="T7" fmla="*/ 15 h 184"/>
                  <a:gd name="T8" fmla="*/ 0 w 256"/>
                  <a:gd name="T9" fmla="*/ 168 h 184"/>
                  <a:gd name="T10" fmla="*/ 16 w 256"/>
                  <a:gd name="T11" fmla="*/ 184 h 184"/>
                  <a:gd name="T12" fmla="*/ 241 w 256"/>
                  <a:gd name="T13" fmla="*/ 184 h 184"/>
                  <a:gd name="T14" fmla="*/ 256 w 256"/>
                  <a:gd name="T15" fmla="*/ 168 h 184"/>
                  <a:gd name="T16" fmla="*/ 256 w 256"/>
                  <a:gd name="T17" fmla="*/ 15 h 184"/>
                  <a:gd name="T18" fmla="*/ 244 w 256"/>
                  <a:gd name="T19" fmla="*/ 164 h 184"/>
                  <a:gd name="T20" fmla="*/ 16 w 256"/>
                  <a:gd name="T21" fmla="*/ 164 h 184"/>
                  <a:gd name="T22" fmla="*/ 16 w 256"/>
                  <a:gd name="T23" fmla="*/ 16 h 184"/>
                  <a:gd name="T24" fmla="*/ 244 w 256"/>
                  <a:gd name="T25" fmla="*/ 16 h 184"/>
                  <a:gd name="T26" fmla="*/ 244 w 256"/>
                  <a:gd name="T27" fmla="*/ 16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184">
                    <a:moveTo>
                      <a:pt x="256" y="15"/>
                    </a:moveTo>
                    <a:cubicBezTo>
                      <a:pt x="256" y="6"/>
                      <a:pt x="249" y="0"/>
                      <a:pt x="241" y="0"/>
                    </a:cubicBezTo>
                    <a:cubicBezTo>
                      <a:pt x="16" y="0"/>
                      <a:pt x="16" y="0"/>
                      <a:pt x="16" y="0"/>
                    </a:cubicBezTo>
                    <a:cubicBezTo>
                      <a:pt x="7" y="0"/>
                      <a:pt x="0" y="6"/>
                      <a:pt x="0" y="15"/>
                    </a:cubicBezTo>
                    <a:cubicBezTo>
                      <a:pt x="0" y="168"/>
                      <a:pt x="0" y="168"/>
                      <a:pt x="0" y="168"/>
                    </a:cubicBezTo>
                    <a:cubicBezTo>
                      <a:pt x="0" y="177"/>
                      <a:pt x="7" y="184"/>
                      <a:pt x="16" y="184"/>
                    </a:cubicBezTo>
                    <a:cubicBezTo>
                      <a:pt x="241" y="184"/>
                      <a:pt x="241" y="184"/>
                      <a:pt x="241" y="184"/>
                    </a:cubicBezTo>
                    <a:cubicBezTo>
                      <a:pt x="249" y="184"/>
                      <a:pt x="256" y="177"/>
                      <a:pt x="256" y="168"/>
                    </a:cubicBezTo>
                    <a:lnTo>
                      <a:pt x="256" y="15"/>
                    </a:lnTo>
                    <a:close/>
                    <a:moveTo>
                      <a:pt x="244" y="164"/>
                    </a:moveTo>
                    <a:cubicBezTo>
                      <a:pt x="16" y="164"/>
                      <a:pt x="16" y="164"/>
                      <a:pt x="16" y="164"/>
                    </a:cubicBezTo>
                    <a:cubicBezTo>
                      <a:pt x="16" y="16"/>
                      <a:pt x="16" y="16"/>
                      <a:pt x="16" y="16"/>
                    </a:cubicBezTo>
                    <a:cubicBezTo>
                      <a:pt x="244" y="16"/>
                      <a:pt x="244" y="16"/>
                      <a:pt x="244" y="16"/>
                    </a:cubicBezTo>
                    <a:lnTo>
                      <a:pt x="244" y="164"/>
                    </a:lnTo>
                    <a:close/>
                  </a:path>
                </a:pathLst>
              </a:custGeom>
              <a:solidFill>
                <a:schemeClr val="accent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1" name="Freeform 248"/>
              <p:cNvSpPr/>
              <p:nvPr/>
            </p:nvSpPr>
            <p:spPr bwMode="auto">
              <a:xfrm>
                <a:off x="5839743" y="5806761"/>
                <a:ext cx="703806" cy="49298"/>
              </a:xfrm>
              <a:custGeom>
                <a:avLst/>
                <a:gdLst>
                  <a:gd name="T0" fmla="*/ 180 w 284"/>
                  <a:gd name="T1" fmla="*/ 0 h 20"/>
                  <a:gd name="T2" fmla="*/ 165 w 284"/>
                  <a:gd name="T3" fmla="*/ 8 h 20"/>
                  <a:gd name="T4" fmla="*/ 120 w 284"/>
                  <a:gd name="T5" fmla="*/ 8 h 20"/>
                  <a:gd name="T6" fmla="*/ 105 w 284"/>
                  <a:gd name="T7" fmla="*/ 0 h 20"/>
                  <a:gd name="T8" fmla="*/ 0 w 284"/>
                  <a:gd name="T9" fmla="*/ 0 h 20"/>
                  <a:gd name="T10" fmla="*/ 30 w 284"/>
                  <a:gd name="T11" fmla="*/ 20 h 20"/>
                  <a:gd name="T12" fmla="*/ 255 w 284"/>
                  <a:gd name="T13" fmla="*/ 20 h 20"/>
                  <a:gd name="T14" fmla="*/ 284 w 284"/>
                  <a:gd name="T15" fmla="*/ 0 h 20"/>
                  <a:gd name="T16" fmla="*/ 180 w 284"/>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20">
                    <a:moveTo>
                      <a:pt x="180" y="0"/>
                    </a:moveTo>
                    <a:cubicBezTo>
                      <a:pt x="180" y="0"/>
                      <a:pt x="180" y="8"/>
                      <a:pt x="165" y="8"/>
                    </a:cubicBezTo>
                    <a:cubicBezTo>
                      <a:pt x="150" y="8"/>
                      <a:pt x="135" y="8"/>
                      <a:pt x="120" y="8"/>
                    </a:cubicBezTo>
                    <a:cubicBezTo>
                      <a:pt x="105" y="8"/>
                      <a:pt x="105" y="0"/>
                      <a:pt x="105" y="0"/>
                    </a:cubicBezTo>
                    <a:cubicBezTo>
                      <a:pt x="0" y="0"/>
                      <a:pt x="0" y="0"/>
                      <a:pt x="0" y="0"/>
                    </a:cubicBezTo>
                    <a:cubicBezTo>
                      <a:pt x="0" y="0"/>
                      <a:pt x="0" y="20"/>
                      <a:pt x="30" y="20"/>
                    </a:cubicBezTo>
                    <a:cubicBezTo>
                      <a:pt x="60" y="20"/>
                      <a:pt x="225" y="20"/>
                      <a:pt x="255" y="20"/>
                    </a:cubicBezTo>
                    <a:cubicBezTo>
                      <a:pt x="284" y="20"/>
                      <a:pt x="284" y="0"/>
                      <a:pt x="284" y="0"/>
                    </a:cubicBezTo>
                    <a:lnTo>
                      <a:pt x="180" y="0"/>
                    </a:lnTo>
                    <a:close/>
                  </a:path>
                </a:pathLst>
              </a:custGeom>
              <a:solidFill>
                <a:schemeClr val="accent4"/>
              </a:solidFill>
              <a:ln>
                <a:noFill/>
              </a:ln>
            </p:spPr>
            <p:txBody>
              <a:bodyPr vert="horz" wrap="square" lIns="91440" tIns="45720" rIns="91440" bIns="45720" numCol="1" anchor="t" anchorCtr="0" compatLnSpc="1"/>
              <a:lstStyle/>
              <a:p>
                <a:endParaRPr lang="zh-CN" altLang="en-US">
                  <a:cs typeface="+mn-ea"/>
                  <a:sym typeface="+mn-lt"/>
                </a:endParaRPr>
              </a:p>
            </p:txBody>
          </p:sp>
        </p:grpSp>
        <p:sp>
          <p:nvSpPr>
            <p:cNvPr id="52" name="Freeform 249"/>
            <p:cNvSpPr/>
            <p:nvPr/>
          </p:nvSpPr>
          <p:spPr bwMode="auto">
            <a:xfrm>
              <a:off x="4255919" y="4862759"/>
              <a:ext cx="1045744" cy="1047842"/>
            </a:xfrm>
            <a:custGeom>
              <a:avLst/>
              <a:gdLst>
                <a:gd name="T0" fmla="*/ 421 w 422"/>
                <a:gd name="T1" fmla="*/ 423 h 423"/>
                <a:gd name="T2" fmla="*/ 0 w 422"/>
                <a:gd name="T3" fmla="*/ 2 h 423"/>
                <a:gd name="T4" fmla="*/ 3 w 422"/>
                <a:gd name="T5" fmla="*/ 0 h 423"/>
                <a:gd name="T6" fmla="*/ 422 w 422"/>
                <a:gd name="T7" fmla="*/ 420 h 423"/>
                <a:gd name="T8" fmla="*/ 421 w 422"/>
                <a:gd name="T9" fmla="*/ 423 h 423"/>
              </a:gdLst>
              <a:ahLst/>
              <a:cxnLst>
                <a:cxn ang="0">
                  <a:pos x="T0" y="T1"/>
                </a:cxn>
                <a:cxn ang="0">
                  <a:pos x="T2" y="T3"/>
                </a:cxn>
                <a:cxn ang="0">
                  <a:pos x="T4" y="T5"/>
                </a:cxn>
                <a:cxn ang="0">
                  <a:pos x="T6" y="T7"/>
                </a:cxn>
                <a:cxn ang="0">
                  <a:pos x="T8" y="T9"/>
                </a:cxn>
              </a:cxnLst>
              <a:rect l="0" t="0" r="r" b="b"/>
              <a:pathLst>
                <a:path w="422" h="423">
                  <a:moveTo>
                    <a:pt x="421" y="423"/>
                  </a:moveTo>
                  <a:cubicBezTo>
                    <a:pt x="236" y="337"/>
                    <a:pt x="86" y="187"/>
                    <a:pt x="0" y="2"/>
                  </a:cubicBezTo>
                  <a:cubicBezTo>
                    <a:pt x="3" y="0"/>
                    <a:pt x="3" y="0"/>
                    <a:pt x="3" y="0"/>
                  </a:cubicBezTo>
                  <a:cubicBezTo>
                    <a:pt x="89" y="185"/>
                    <a:pt x="238" y="334"/>
                    <a:pt x="422" y="420"/>
                  </a:cubicBezTo>
                  <a:lnTo>
                    <a:pt x="421" y="423"/>
                  </a:lnTo>
                  <a:close/>
                </a:path>
              </a:pathLst>
            </a:custGeom>
            <a:solidFill>
              <a:srgbClr val="C4C5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 name="Freeform 250"/>
            <p:cNvSpPr/>
            <p:nvPr/>
          </p:nvSpPr>
          <p:spPr bwMode="auto">
            <a:xfrm>
              <a:off x="7114145" y="2004534"/>
              <a:ext cx="1045744" cy="1048890"/>
            </a:xfrm>
            <a:custGeom>
              <a:avLst/>
              <a:gdLst>
                <a:gd name="T0" fmla="*/ 419 w 422"/>
                <a:gd name="T1" fmla="*/ 423 h 423"/>
                <a:gd name="T2" fmla="*/ 0 w 422"/>
                <a:gd name="T3" fmla="*/ 3 h 423"/>
                <a:gd name="T4" fmla="*/ 1 w 422"/>
                <a:gd name="T5" fmla="*/ 0 h 423"/>
                <a:gd name="T6" fmla="*/ 422 w 422"/>
                <a:gd name="T7" fmla="*/ 422 h 423"/>
                <a:gd name="T8" fmla="*/ 419 w 422"/>
                <a:gd name="T9" fmla="*/ 423 h 423"/>
              </a:gdLst>
              <a:ahLst/>
              <a:cxnLst>
                <a:cxn ang="0">
                  <a:pos x="T0" y="T1"/>
                </a:cxn>
                <a:cxn ang="0">
                  <a:pos x="T2" y="T3"/>
                </a:cxn>
                <a:cxn ang="0">
                  <a:pos x="T4" y="T5"/>
                </a:cxn>
                <a:cxn ang="0">
                  <a:pos x="T6" y="T7"/>
                </a:cxn>
                <a:cxn ang="0">
                  <a:pos x="T8" y="T9"/>
                </a:cxn>
              </a:cxnLst>
              <a:rect l="0" t="0" r="r" b="b"/>
              <a:pathLst>
                <a:path w="422" h="423">
                  <a:moveTo>
                    <a:pt x="419" y="423"/>
                  </a:moveTo>
                  <a:cubicBezTo>
                    <a:pt x="333" y="239"/>
                    <a:pt x="184" y="90"/>
                    <a:pt x="0" y="3"/>
                  </a:cubicBezTo>
                  <a:cubicBezTo>
                    <a:pt x="1" y="0"/>
                    <a:pt x="1" y="0"/>
                    <a:pt x="1" y="0"/>
                  </a:cubicBezTo>
                  <a:cubicBezTo>
                    <a:pt x="186" y="87"/>
                    <a:pt x="336" y="237"/>
                    <a:pt x="422" y="422"/>
                  </a:cubicBezTo>
                  <a:lnTo>
                    <a:pt x="419" y="423"/>
                  </a:lnTo>
                  <a:close/>
                </a:path>
              </a:pathLst>
            </a:custGeom>
            <a:solidFill>
              <a:srgbClr val="C4C5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 name="Freeform 251"/>
            <p:cNvSpPr/>
            <p:nvPr/>
          </p:nvSpPr>
          <p:spPr bwMode="auto">
            <a:xfrm>
              <a:off x="7114145" y="4862759"/>
              <a:ext cx="1045744" cy="1047842"/>
            </a:xfrm>
            <a:custGeom>
              <a:avLst/>
              <a:gdLst>
                <a:gd name="T0" fmla="*/ 1 w 422"/>
                <a:gd name="T1" fmla="*/ 423 h 423"/>
                <a:gd name="T2" fmla="*/ 0 w 422"/>
                <a:gd name="T3" fmla="*/ 420 h 423"/>
                <a:gd name="T4" fmla="*/ 419 w 422"/>
                <a:gd name="T5" fmla="*/ 0 h 423"/>
                <a:gd name="T6" fmla="*/ 422 w 422"/>
                <a:gd name="T7" fmla="*/ 2 h 423"/>
                <a:gd name="T8" fmla="*/ 1 w 422"/>
                <a:gd name="T9" fmla="*/ 423 h 423"/>
              </a:gdLst>
              <a:ahLst/>
              <a:cxnLst>
                <a:cxn ang="0">
                  <a:pos x="T0" y="T1"/>
                </a:cxn>
                <a:cxn ang="0">
                  <a:pos x="T2" y="T3"/>
                </a:cxn>
                <a:cxn ang="0">
                  <a:pos x="T4" y="T5"/>
                </a:cxn>
                <a:cxn ang="0">
                  <a:pos x="T6" y="T7"/>
                </a:cxn>
                <a:cxn ang="0">
                  <a:pos x="T8" y="T9"/>
                </a:cxn>
              </a:cxnLst>
              <a:rect l="0" t="0" r="r" b="b"/>
              <a:pathLst>
                <a:path w="422" h="423">
                  <a:moveTo>
                    <a:pt x="1" y="423"/>
                  </a:moveTo>
                  <a:cubicBezTo>
                    <a:pt x="0" y="420"/>
                    <a:pt x="0" y="420"/>
                    <a:pt x="0" y="420"/>
                  </a:cubicBezTo>
                  <a:cubicBezTo>
                    <a:pt x="184" y="334"/>
                    <a:pt x="333" y="185"/>
                    <a:pt x="419" y="0"/>
                  </a:cubicBezTo>
                  <a:cubicBezTo>
                    <a:pt x="422" y="2"/>
                    <a:pt x="422" y="2"/>
                    <a:pt x="422" y="2"/>
                  </a:cubicBezTo>
                  <a:cubicBezTo>
                    <a:pt x="336" y="187"/>
                    <a:pt x="186" y="337"/>
                    <a:pt x="1" y="423"/>
                  </a:cubicBezTo>
                  <a:close/>
                </a:path>
              </a:pathLst>
            </a:custGeom>
            <a:solidFill>
              <a:srgbClr val="C4C5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5" name="Freeform 252"/>
            <p:cNvSpPr/>
            <p:nvPr/>
          </p:nvSpPr>
          <p:spPr bwMode="auto">
            <a:xfrm>
              <a:off x="4255919" y="2004534"/>
              <a:ext cx="1045744" cy="1048890"/>
            </a:xfrm>
            <a:custGeom>
              <a:avLst/>
              <a:gdLst>
                <a:gd name="T0" fmla="*/ 3 w 422"/>
                <a:gd name="T1" fmla="*/ 423 h 423"/>
                <a:gd name="T2" fmla="*/ 0 w 422"/>
                <a:gd name="T3" fmla="*/ 422 h 423"/>
                <a:gd name="T4" fmla="*/ 421 w 422"/>
                <a:gd name="T5" fmla="*/ 0 h 423"/>
                <a:gd name="T6" fmla="*/ 422 w 422"/>
                <a:gd name="T7" fmla="*/ 3 h 423"/>
                <a:gd name="T8" fmla="*/ 3 w 422"/>
                <a:gd name="T9" fmla="*/ 423 h 423"/>
              </a:gdLst>
              <a:ahLst/>
              <a:cxnLst>
                <a:cxn ang="0">
                  <a:pos x="T0" y="T1"/>
                </a:cxn>
                <a:cxn ang="0">
                  <a:pos x="T2" y="T3"/>
                </a:cxn>
                <a:cxn ang="0">
                  <a:pos x="T4" y="T5"/>
                </a:cxn>
                <a:cxn ang="0">
                  <a:pos x="T6" y="T7"/>
                </a:cxn>
                <a:cxn ang="0">
                  <a:pos x="T8" y="T9"/>
                </a:cxn>
              </a:cxnLst>
              <a:rect l="0" t="0" r="r" b="b"/>
              <a:pathLst>
                <a:path w="422" h="423">
                  <a:moveTo>
                    <a:pt x="3" y="423"/>
                  </a:moveTo>
                  <a:cubicBezTo>
                    <a:pt x="0" y="422"/>
                    <a:pt x="0" y="422"/>
                    <a:pt x="0" y="422"/>
                  </a:cubicBezTo>
                  <a:cubicBezTo>
                    <a:pt x="86" y="237"/>
                    <a:pt x="236" y="87"/>
                    <a:pt x="421" y="0"/>
                  </a:cubicBezTo>
                  <a:cubicBezTo>
                    <a:pt x="422" y="3"/>
                    <a:pt x="422" y="3"/>
                    <a:pt x="422" y="3"/>
                  </a:cubicBezTo>
                  <a:cubicBezTo>
                    <a:pt x="238" y="90"/>
                    <a:pt x="89" y="239"/>
                    <a:pt x="3" y="423"/>
                  </a:cubicBezTo>
                  <a:close/>
                </a:path>
              </a:pathLst>
            </a:custGeom>
            <a:solidFill>
              <a:srgbClr val="C4C5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6" name="Freeform 253"/>
            <p:cNvSpPr/>
            <p:nvPr/>
          </p:nvSpPr>
          <p:spPr bwMode="auto">
            <a:xfrm>
              <a:off x="7088972" y="4840732"/>
              <a:ext cx="1021619" cy="1020570"/>
            </a:xfrm>
            <a:custGeom>
              <a:avLst/>
              <a:gdLst>
                <a:gd name="T0" fmla="*/ 2 w 412"/>
                <a:gd name="T1" fmla="*/ 412 h 412"/>
                <a:gd name="T2" fmla="*/ 0 w 412"/>
                <a:gd name="T3" fmla="*/ 409 h 412"/>
                <a:gd name="T4" fmla="*/ 409 w 412"/>
                <a:gd name="T5" fmla="*/ 0 h 412"/>
                <a:gd name="T6" fmla="*/ 412 w 412"/>
                <a:gd name="T7" fmla="*/ 1 h 412"/>
                <a:gd name="T8" fmla="*/ 2 w 412"/>
                <a:gd name="T9" fmla="*/ 412 h 412"/>
              </a:gdLst>
              <a:ahLst/>
              <a:cxnLst>
                <a:cxn ang="0">
                  <a:pos x="T0" y="T1"/>
                </a:cxn>
                <a:cxn ang="0">
                  <a:pos x="T2" y="T3"/>
                </a:cxn>
                <a:cxn ang="0">
                  <a:pos x="T4" y="T5"/>
                </a:cxn>
                <a:cxn ang="0">
                  <a:pos x="T6" y="T7"/>
                </a:cxn>
                <a:cxn ang="0">
                  <a:pos x="T8" y="T9"/>
                </a:cxn>
              </a:cxnLst>
              <a:rect l="0" t="0" r="r" b="b"/>
              <a:pathLst>
                <a:path w="412" h="412">
                  <a:moveTo>
                    <a:pt x="2" y="412"/>
                  </a:moveTo>
                  <a:cubicBezTo>
                    <a:pt x="0" y="409"/>
                    <a:pt x="0" y="409"/>
                    <a:pt x="0" y="409"/>
                  </a:cubicBezTo>
                  <a:cubicBezTo>
                    <a:pt x="180" y="325"/>
                    <a:pt x="325" y="180"/>
                    <a:pt x="409" y="0"/>
                  </a:cubicBezTo>
                  <a:cubicBezTo>
                    <a:pt x="412" y="1"/>
                    <a:pt x="412" y="1"/>
                    <a:pt x="412" y="1"/>
                  </a:cubicBezTo>
                  <a:cubicBezTo>
                    <a:pt x="328" y="182"/>
                    <a:pt x="182" y="328"/>
                    <a:pt x="2" y="412"/>
                  </a:cubicBezTo>
                  <a:close/>
                </a:path>
              </a:pathLst>
            </a:custGeom>
            <a:solidFill>
              <a:srgbClr val="C4C5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254"/>
            <p:cNvSpPr/>
            <p:nvPr/>
          </p:nvSpPr>
          <p:spPr bwMode="auto">
            <a:xfrm>
              <a:off x="7088972" y="2056978"/>
              <a:ext cx="1021619" cy="1020570"/>
            </a:xfrm>
            <a:custGeom>
              <a:avLst/>
              <a:gdLst>
                <a:gd name="T0" fmla="*/ 409 w 412"/>
                <a:gd name="T1" fmla="*/ 412 h 412"/>
                <a:gd name="T2" fmla="*/ 0 w 412"/>
                <a:gd name="T3" fmla="*/ 3 h 412"/>
                <a:gd name="T4" fmla="*/ 2 w 412"/>
                <a:gd name="T5" fmla="*/ 0 h 412"/>
                <a:gd name="T6" fmla="*/ 412 w 412"/>
                <a:gd name="T7" fmla="*/ 410 h 412"/>
                <a:gd name="T8" fmla="*/ 409 w 412"/>
                <a:gd name="T9" fmla="*/ 412 h 412"/>
              </a:gdLst>
              <a:ahLst/>
              <a:cxnLst>
                <a:cxn ang="0">
                  <a:pos x="T0" y="T1"/>
                </a:cxn>
                <a:cxn ang="0">
                  <a:pos x="T2" y="T3"/>
                </a:cxn>
                <a:cxn ang="0">
                  <a:pos x="T4" y="T5"/>
                </a:cxn>
                <a:cxn ang="0">
                  <a:pos x="T6" y="T7"/>
                </a:cxn>
                <a:cxn ang="0">
                  <a:pos x="T8" y="T9"/>
                </a:cxn>
              </a:cxnLst>
              <a:rect l="0" t="0" r="r" b="b"/>
              <a:pathLst>
                <a:path w="412" h="412">
                  <a:moveTo>
                    <a:pt x="409" y="412"/>
                  </a:moveTo>
                  <a:cubicBezTo>
                    <a:pt x="325" y="232"/>
                    <a:pt x="180" y="86"/>
                    <a:pt x="0" y="3"/>
                  </a:cubicBezTo>
                  <a:cubicBezTo>
                    <a:pt x="2" y="0"/>
                    <a:pt x="2" y="0"/>
                    <a:pt x="2" y="0"/>
                  </a:cubicBezTo>
                  <a:cubicBezTo>
                    <a:pt x="182" y="84"/>
                    <a:pt x="328" y="230"/>
                    <a:pt x="412" y="410"/>
                  </a:cubicBezTo>
                  <a:lnTo>
                    <a:pt x="409" y="412"/>
                  </a:lnTo>
                  <a:close/>
                </a:path>
              </a:pathLst>
            </a:custGeom>
            <a:solidFill>
              <a:srgbClr val="C4C5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8" name="Freeform 255"/>
            <p:cNvSpPr/>
            <p:nvPr/>
          </p:nvSpPr>
          <p:spPr bwMode="auto">
            <a:xfrm>
              <a:off x="4305217" y="2056978"/>
              <a:ext cx="1021619" cy="1020570"/>
            </a:xfrm>
            <a:custGeom>
              <a:avLst/>
              <a:gdLst>
                <a:gd name="T0" fmla="*/ 3 w 412"/>
                <a:gd name="T1" fmla="*/ 412 h 412"/>
                <a:gd name="T2" fmla="*/ 0 w 412"/>
                <a:gd name="T3" fmla="*/ 410 h 412"/>
                <a:gd name="T4" fmla="*/ 410 w 412"/>
                <a:gd name="T5" fmla="*/ 0 h 412"/>
                <a:gd name="T6" fmla="*/ 412 w 412"/>
                <a:gd name="T7" fmla="*/ 3 h 412"/>
                <a:gd name="T8" fmla="*/ 3 w 412"/>
                <a:gd name="T9" fmla="*/ 412 h 412"/>
              </a:gdLst>
              <a:ahLst/>
              <a:cxnLst>
                <a:cxn ang="0">
                  <a:pos x="T0" y="T1"/>
                </a:cxn>
                <a:cxn ang="0">
                  <a:pos x="T2" y="T3"/>
                </a:cxn>
                <a:cxn ang="0">
                  <a:pos x="T4" y="T5"/>
                </a:cxn>
                <a:cxn ang="0">
                  <a:pos x="T6" y="T7"/>
                </a:cxn>
                <a:cxn ang="0">
                  <a:pos x="T8" y="T9"/>
                </a:cxn>
              </a:cxnLst>
              <a:rect l="0" t="0" r="r" b="b"/>
              <a:pathLst>
                <a:path w="412" h="412">
                  <a:moveTo>
                    <a:pt x="3" y="412"/>
                  </a:moveTo>
                  <a:cubicBezTo>
                    <a:pt x="0" y="410"/>
                    <a:pt x="0" y="410"/>
                    <a:pt x="0" y="410"/>
                  </a:cubicBezTo>
                  <a:cubicBezTo>
                    <a:pt x="84" y="230"/>
                    <a:pt x="230" y="84"/>
                    <a:pt x="410" y="0"/>
                  </a:cubicBezTo>
                  <a:cubicBezTo>
                    <a:pt x="412" y="3"/>
                    <a:pt x="412" y="3"/>
                    <a:pt x="412" y="3"/>
                  </a:cubicBezTo>
                  <a:cubicBezTo>
                    <a:pt x="232" y="86"/>
                    <a:pt x="87" y="232"/>
                    <a:pt x="3" y="412"/>
                  </a:cubicBezTo>
                  <a:close/>
                </a:path>
              </a:pathLst>
            </a:custGeom>
            <a:solidFill>
              <a:srgbClr val="C4C5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9" name="Freeform 256"/>
            <p:cNvSpPr/>
            <p:nvPr/>
          </p:nvSpPr>
          <p:spPr bwMode="auto">
            <a:xfrm>
              <a:off x="4305217" y="4840732"/>
              <a:ext cx="1021619" cy="1020570"/>
            </a:xfrm>
            <a:custGeom>
              <a:avLst/>
              <a:gdLst>
                <a:gd name="T0" fmla="*/ 410 w 412"/>
                <a:gd name="T1" fmla="*/ 412 h 412"/>
                <a:gd name="T2" fmla="*/ 0 w 412"/>
                <a:gd name="T3" fmla="*/ 1 h 412"/>
                <a:gd name="T4" fmla="*/ 3 w 412"/>
                <a:gd name="T5" fmla="*/ 0 h 412"/>
                <a:gd name="T6" fmla="*/ 412 w 412"/>
                <a:gd name="T7" fmla="*/ 409 h 412"/>
                <a:gd name="T8" fmla="*/ 410 w 412"/>
                <a:gd name="T9" fmla="*/ 412 h 412"/>
              </a:gdLst>
              <a:ahLst/>
              <a:cxnLst>
                <a:cxn ang="0">
                  <a:pos x="T0" y="T1"/>
                </a:cxn>
                <a:cxn ang="0">
                  <a:pos x="T2" y="T3"/>
                </a:cxn>
                <a:cxn ang="0">
                  <a:pos x="T4" y="T5"/>
                </a:cxn>
                <a:cxn ang="0">
                  <a:pos x="T6" y="T7"/>
                </a:cxn>
                <a:cxn ang="0">
                  <a:pos x="T8" y="T9"/>
                </a:cxn>
              </a:cxnLst>
              <a:rect l="0" t="0" r="r" b="b"/>
              <a:pathLst>
                <a:path w="412" h="412">
                  <a:moveTo>
                    <a:pt x="410" y="412"/>
                  </a:moveTo>
                  <a:cubicBezTo>
                    <a:pt x="230" y="328"/>
                    <a:pt x="84" y="182"/>
                    <a:pt x="0" y="1"/>
                  </a:cubicBezTo>
                  <a:cubicBezTo>
                    <a:pt x="3" y="0"/>
                    <a:pt x="3" y="0"/>
                    <a:pt x="3" y="0"/>
                  </a:cubicBezTo>
                  <a:cubicBezTo>
                    <a:pt x="87" y="180"/>
                    <a:pt x="232" y="325"/>
                    <a:pt x="412" y="409"/>
                  </a:cubicBezTo>
                  <a:lnTo>
                    <a:pt x="410" y="412"/>
                  </a:lnTo>
                  <a:close/>
                </a:path>
              </a:pathLst>
            </a:custGeom>
            <a:solidFill>
              <a:srgbClr val="C4C5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0" name="Freeform 257"/>
            <p:cNvSpPr/>
            <p:nvPr/>
          </p:nvSpPr>
          <p:spPr bwMode="auto">
            <a:xfrm>
              <a:off x="4355564" y="2106276"/>
              <a:ext cx="993299" cy="993299"/>
            </a:xfrm>
            <a:custGeom>
              <a:avLst/>
              <a:gdLst>
                <a:gd name="T0" fmla="*/ 3 w 401"/>
                <a:gd name="T1" fmla="*/ 401 h 401"/>
                <a:gd name="T2" fmla="*/ 0 w 401"/>
                <a:gd name="T3" fmla="*/ 400 h 401"/>
                <a:gd name="T4" fmla="*/ 400 w 401"/>
                <a:gd name="T5" fmla="*/ 0 h 401"/>
                <a:gd name="T6" fmla="*/ 401 w 401"/>
                <a:gd name="T7" fmla="*/ 3 h 401"/>
                <a:gd name="T8" fmla="*/ 3 w 401"/>
                <a:gd name="T9" fmla="*/ 401 h 401"/>
              </a:gdLst>
              <a:ahLst/>
              <a:cxnLst>
                <a:cxn ang="0">
                  <a:pos x="T0" y="T1"/>
                </a:cxn>
                <a:cxn ang="0">
                  <a:pos x="T2" y="T3"/>
                </a:cxn>
                <a:cxn ang="0">
                  <a:pos x="T4" y="T5"/>
                </a:cxn>
                <a:cxn ang="0">
                  <a:pos x="T6" y="T7"/>
                </a:cxn>
                <a:cxn ang="0">
                  <a:pos x="T8" y="T9"/>
                </a:cxn>
              </a:cxnLst>
              <a:rect l="0" t="0" r="r" b="b"/>
              <a:pathLst>
                <a:path w="401" h="401">
                  <a:moveTo>
                    <a:pt x="3" y="401"/>
                  </a:moveTo>
                  <a:cubicBezTo>
                    <a:pt x="0" y="400"/>
                    <a:pt x="0" y="400"/>
                    <a:pt x="0" y="400"/>
                  </a:cubicBezTo>
                  <a:cubicBezTo>
                    <a:pt x="82" y="224"/>
                    <a:pt x="224" y="82"/>
                    <a:pt x="400" y="0"/>
                  </a:cubicBezTo>
                  <a:cubicBezTo>
                    <a:pt x="401" y="3"/>
                    <a:pt x="401" y="3"/>
                    <a:pt x="401" y="3"/>
                  </a:cubicBezTo>
                  <a:cubicBezTo>
                    <a:pt x="226" y="84"/>
                    <a:pt x="85" y="226"/>
                    <a:pt x="3" y="401"/>
                  </a:cubicBezTo>
                  <a:close/>
                </a:path>
              </a:pathLst>
            </a:custGeom>
            <a:solidFill>
              <a:srgbClr val="C4C5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1" name="Freeform 258"/>
            <p:cNvSpPr/>
            <p:nvPr/>
          </p:nvSpPr>
          <p:spPr bwMode="auto">
            <a:xfrm>
              <a:off x="7066944" y="2106276"/>
              <a:ext cx="994348" cy="993299"/>
            </a:xfrm>
            <a:custGeom>
              <a:avLst/>
              <a:gdLst>
                <a:gd name="T0" fmla="*/ 398 w 401"/>
                <a:gd name="T1" fmla="*/ 401 h 401"/>
                <a:gd name="T2" fmla="*/ 0 w 401"/>
                <a:gd name="T3" fmla="*/ 3 h 401"/>
                <a:gd name="T4" fmla="*/ 1 w 401"/>
                <a:gd name="T5" fmla="*/ 0 h 401"/>
                <a:gd name="T6" fmla="*/ 401 w 401"/>
                <a:gd name="T7" fmla="*/ 400 h 401"/>
                <a:gd name="T8" fmla="*/ 398 w 401"/>
                <a:gd name="T9" fmla="*/ 401 h 401"/>
              </a:gdLst>
              <a:ahLst/>
              <a:cxnLst>
                <a:cxn ang="0">
                  <a:pos x="T0" y="T1"/>
                </a:cxn>
                <a:cxn ang="0">
                  <a:pos x="T2" y="T3"/>
                </a:cxn>
                <a:cxn ang="0">
                  <a:pos x="T4" y="T5"/>
                </a:cxn>
                <a:cxn ang="0">
                  <a:pos x="T6" y="T7"/>
                </a:cxn>
                <a:cxn ang="0">
                  <a:pos x="T8" y="T9"/>
                </a:cxn>
              </a:cxnLst>
              <a:rect l="0" t="0" r="r" b="b"/>
              <a:pathLst>
                <a:path w="401" h="401">
                  <a:moveTo>
                    <a:pt x="398" y="401"/>
                  </a:moveTo>
                  <a:cubicBezTo>
                    <a:pt x="316" y="226"/>
                    <a:pt x="175" y="84"/>
                    <a:pt x="0" y="3"/>
                  </a:cubicBezTo>
                  <a:cubicBezTo>
                    <a:pt x="1" y="0"/>
                    <a:pt x="1" y="0"/>
                    <a:pt x="1" y="0"/>
                  </a:cubicBezTo>
                  <a:cubicBezTo>
                    <a:pt x="177" y="82"/>
                    <a:pt x="319" y="224"/>
                    <a:pt x="401" y="400"/>
                  </a:cubicBezTo>
                  <a:lnTo>
                    <a:pt x="398" y="401"/>
                  </a:lnTo>
                  <a:close/>
                </a:path>
              </a:pathLst>
            </a:custGeom>
            <a:solidFill>
              <a:srgbClr val="C4C5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2" name="Freeform 259"/>
            <p:cNvSpPr/>
            <p:nvPr/>
          </p:nvSpPr>
          <p:spPr bwMode="auto">
            <a:xfrm>
              <a:off x="4355564" y="4817657"/>
              <a:ext cx="993299" cy="994348"/>
            </a:xfrm>
            <a:custGeom>
              <a:avLst/>
              <a:gdLst>
                <a:gd name="T0" fmla="*/ 400 w 401"/>
                <a:gd name="T1" fmla="*/ 401 h 401"/>
                <a:gd name="T2" fmla="*/ 0 w 401"/>
                <a:gd name="T3" fmla="*/ 1 h 401"/>
                <a:gd name="T4" fmla="*/ 3 w 401"/>
                <a:gd name="T5" fmla="*/ 0 h 401"/>
                <a:gd name="T6" fmla="*/ 401 w 401"/>
                <a:gd name="T7" fmla="*/ 398 h 401"/>
                <a:gd name="T8" fmla="*/ 400 w 401"/>
                <a:gd name="T9" fmla="*/ 401 h 401"/>
              </a:gdLst>
              <a:ahLst/>
              <a:cxnLst>
                <a:cxn ang="0">
                  <a:pos x="T0" y="T1"/>
                </a:cxn>
                <a:cxn ang="0">
                  <a:pos x="T2" y="T3"/>
                </a:cxn>
                <a:cxn ang="0">
                  <a:pos x="T4" y="T5"/>
                </a:cxn>
                <a:cxn ang="0">
                  <a:pos x="T6" y="T7"/>
                </a:cxn>
                <a:cxn ang="0">
                  <a:pos x="T8" y="T9"/>
                </a:cxn>
              </a:cxnLst>
              <a:rect l="0" t="0" r="r" b="b"/>
              <a:pathLst>
                <a:path w="401" h="401">
                  <a:moveTo>
                    <a:pt x="400" y="401"/>
                  </a:moveTo>
                  <a:cubicBezTo>
                    <a:pt x="224" y="319"/>
                    <a:pt x="82" y="177"/>
                    <a:pt x="0" y="1"/>
                  </a:cubicBezTo>
                  <a:cubicBezTo>
                    <a:pt x="3" y="0"/>
                    <a:pt x="3" y="0"/>
                    <a:pt x="3" y="0"/>
                  </a:cubicBezTo>
                  <a:cubicBezTo>
                    <a:pt x="85" y="175"/>
                    <a:pt x="226" y="316"/>
                    <a:pt x="401" y="398"/>
                  </a:cubicBezTo>
                  <a:lnTo>
                    <a:pt x="400" y="401"/>
                  </a:lnTo>
                  <a:close/>
                </a:path>
              </a:pathLst>
            </a:custGeom>
            <a:solidFill>
              <a:srgbClr val="C4C5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3" name="Freeform 260"/>
            <p:cNvSpPr/>
            <p:nvPr/>
          </p:nvSpPr>
          <p:spPr bwMode="auto">
            <a:xfrm>
              <a:off x="7066944" y="4817657"/>
              <a:ext cx="994348" cy="994348"/>
            </a:xfrm>
            <a:custGeom>
              <a:avLst/>
              <a:gdLst>
                <a:gd name="T0" fmla="*/ 1 w 401"/>
                <a:gd name="T1" fmla="*/ 401 h 401"/>
                <a:gd name="T2" fmla="*/ 0 w 401"/>
                <a:gd name="T3" fmla="*/ 398 h 401"/>
                <a:gd name="T4" fmla="*/ 398 w 401"/>
                <a:gd name="T5" fmla="*/ 0 h 401"/>
                <a:gd name="T6" fmla="*/ 401 w 401"/>
                <a:gd name="T7" fmla="*/ 1 h 401"/>
                <a:gd name="T8" fmla="*/ 1 w 401"/>
                <a:gd name="T9" fmla="*/ 401 h 401"/>
              </a:gdLst>
              <a:ahLst/>
              <a:cxnLst>
                <a:cxn ang="0">
                  <a:pos x="T0" y="T1"/>
                </a:cxn>
                <a:cxn ang="0">
                  <a:pos x="T2" y="T3"/>
                </a:cxn>
                <a:cxn ang="0">
                  <a:pos x="T4" y="T5"/>
                </a:cxn>
                <a:cxn ang="0">
                  <a:pos x="T6" y="T7"/>
                </a:cxn>
                <a:cxn ang="0">
                  <a:pos x="T8" y="T9"/>
                </a:cxn>
              </a:cxnLst>
              <a:rect l="0" t="0" r="r" b="b"/>
              <a:pathLst>
                <a:path w="401" h="401">
                  <a:moveTo>
                    <a:pt x="1" y="401"/>
                  </a:moveTo>
                  <a:cubicBezTo>
                    <a:pt x="0" y="398"/>
                    <a:pt x="0" y="398"/>
                    <a:pt x="0" y="398"/>
                  </a:cubicBezTo>
                  <a:cubicBezTo>
                    <a:pt x="175" y="316"/>
                    <a:pt x="316" y="175"/>
                    <a:pt x="398" y="0"/>
                  </a:cubicBezTo>
                  <a:cubicBezTo>
                    <a:pt x="401" y="1"/>
                    <a:pt x="401" y="1"/>
                    <a:pt x="401" y="1"/>
                  </a:cubicBezTo>
                  <a:cubicBezTo>
                    <a:pt x="319" y="177"/>
                    <a:pt x="177" y="319"/>
                    <a:pt x="1" y="401"/>
                  </a:cubicBezTo>
                  <a:close/>
                </a:path>
              </a:pathLst>
            </a:custGeom>
            <a:solidFill>
              <a:srgbClr val="C4C5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273" name="Rectangle 9"/>
          <p:cNvSpPr/>
          <p:nvPr/>
        </p:nvSpPr>
        <p:spPr>
          <a:xfrm>
            <a:off x="8822716" y="3401856"/>
            <a:ext cx="2721752" cy="820225"/>
          </a:xfrm>
          <a:prstGeom prst="rect">
            <a:avLst/>
          </a:prstGeom>
        </p:spPr>
        <p:txBody>
          <a:bodyPr wrap="square">
            <a:spAutoFit/>
          </a:bodyPr>
          <a:lstStyle/>
          <a:p>
            <a:pP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sp>
        <p:nvSpPr>
          <p:cNvPr id="274" name="Rectangle 9"/>
          <p:cNvSpPr/>
          <p:nvPr/>
        </p:nvSpPr>
        <p:spPr>
          <a:xfrm>
            <a:off x="780852" y="3401856"/>
            <a:ext cx="2764824" cy="820225"/>
          </a:xfrm>
          <a:prstGeom prst="rect">
            <a:avLst/>
          </a:prstGeom>
        </p:spPr>
        <p:txBody>
          <a:bodyPr wrap="square">
            <a:spAutoFit/>
          </a:bodyPr>
          <a:lstStyle/>
          <a:p>
            <a:pPr algn="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just"/>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sp>
        <p:nvSpPr>
          <p:cNvPr id="3" name="标题 2"/>
          <p:cNvSpPr>
            <a:spLocks noGrp="1"/>
          </p:cNvSpPr>
          <p:nvPr>
            <p:ph type="title"/>
          </p:nvPr>
        </p:nvSpPr>
        <p:spPr/>
        <p:txBody>
          <a:bodyPr>
            <a:normAutofit fontScale="90000"/>
          </a:bodyPr>
          <a:lstStyle/>
          <a:p>
            <a:r>
              <a:rPr lang="zh-CN" altLang="en-US" smtClean="0">
                <a:sym typeface="+mn-lt"/>
              </a:rPr>
              <a:t>单击此处添加标题</a:t>
            </a:r>
            <a:endParaRPr lang="zh-CN" altLang="en-US" dirty="0">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wipe/>
      </p:transition>
    </mc:Choice>
    <mc:Fallback>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72"/>
                                        </p:tgtEl>
                                        <p:attrNameLst>
                                          <p:attrName>style.visibility</p:attrName>
                                        </p:attrNameLst>
                                      </p:cBhvr>
                                      <p:to>
                                        <p:strVal val="visible"/>
                                      </p:to>
                                    </p:set>
                                    <p:animEffect transition="in" filter="wheel(1)">
                                      <p:cBhvr>
                                        <p:cTn id="7" dur="2000"/>
                                        <p:tgtEl>
                                          <p:spTgt spid="272"/>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274"/>
                                        </p:tgtEl>
                                        <p:attrNameLst>
                                          <p:attrName>style.visibility</p:attrName>
                                        </p:attrNameLst>
                                      </p:cBhvr>
                                      <p:to>
                                        <p:strVal val="visible"/>
                                      </p:to>
                                    </p:set>
                                    <p:animEffect transition="in" filter="fade">
                                      <p:cBhvr>
                                        <p:cTn id="11" dur="1000"/>
                                        <p:tgtEl>
                                          <p:spTgt spid="274"/>
                                        </p:tgtEl>
                                      </p:cBhvr>
                                    </p:animEffect>
                                    <p:anim calcmode="lin" valueType="num">
                                      <p:cBhvr>
                                        <p:cTn id="12" dur="1000" fill="hold"/>
                                        <p:tgtEl>
                                          <p:spTgt spid="274"/>
                                        </p:tgtEl>
                                        <p:attrNameLst>
                                          <p:attrName>ppt_x</p:attrName>
                                        </p:attrNameLst>
                                      </p:cBhvr>
                                      <p:tavLst>
                                        <p:tav tm="0">
                                          <p:val>
                                            <p:strVal val="#ppt_x"/>
                                          </p:val>
                                        </p:tav>
                                        <p:tav tm="100000">
                                          <p:val>
                                            <p:strVal val="#ppt_x"/>
                                          </p:val>
                                        </p:tav>
                                      </p:tavLst>
                                    </p:anim>
                                    <p:anim calcmode="lin" valueType="num">
                                      <p:cBhvr>
                                        <p:cTn id="13" dur="1000" fill="hold"/>
                                        <p:tgtEl>
                                          <p:spTgt spid="2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500"/>
                                  </p:stCondLst>
                                  <p:childTnLst>
                                    <p:set>
                                      <p:cBhvr>
                                        <p:cTn id="15" dur="1" fill="hold">
                                          <p:stCondLst>
                                            <p:cond delay="0"/>
                                          </p:stCondLst>
                                        </p:cTn>
                                        <p:tgtEl>
                                          <p:spTgt spid="273"/>
                                        </p:tgtEl>
                                        <p:attrNameLst>
                                          <p:attrName>style.visibility</p:attrName>
                                        </p:attrNameLst>
                                      </p:cBhvr>
                                      <p:to>
                                        <p:strVal val="visible"/>
                                      </p:to>
                                    </p:set>
                                    <p:animEffect transition="in" filter="fade">
                                      <p:cBhvr>
                                        <p:cTn id="16" dur="1000"/>
                                        <p:tgtEl>
                                          <p:spTgt spid="273"/>
                                        </p:tgtEl>
                                      </p:cBhvr>
                                    </p:animEffect>
                                    <p:anim calcmode="lin" valueType="num">
                                      <p:cBhvr>
                                        <p:cTn id="17" dur="1000" fill="hold"/>
                                        <p:tgtEl>
                                          <p:spTgt spid="273"/>
                                        </p:tgtEl>
                                        <p:attrNameLst>
                                          <p:attrName>ppt_x</p:attrName>
                                        </p:attrNameLst>
                                      </p:cBhvr>
                                      <p:tavLst>
                                        <p:tav tm="0">
                                          <p:val>
                                            <p:strVal val="#ppt_x"/>
                                          </p:val>
                                        </p:tav>
                                        <p:tav tm="100000">
                                          <p:val>
                                            <p:strVal val="#ppt_x"/>
                                          </p:val>
                                        </p:tav>
                                      </p:tavLst>
                                    </p:anim>
                                    <p:anim calcmode="lin" valueType="num">
                                      <p:cBhvr>
                                        <p:cTn id="18" dur="1000" fill="hold"/>
                                        <p:tgtEl>
                                          <p:spTgt spid="2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 grpId="0"/>
      <p:bldP spid="27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510717" y="1295401"/>
            <a:ext cx="3118186" cy="4991100"/>
            <a:chOff x="4511304" y="1295401"/>
            <a:chExt cx="3118592" cy="4991100"/>
          </a:xfrm>
        </p:grpSpPr>
        <p:sp>
          <p:nvSpPr>
            <p:cNvPr id="308" name="Rectangle 896"/>
            <p:cNvSpPr>
              <a:spLocks noChangeArrowheads="1"/>
            </p:cNvSpPr>
            <p:nvPr/>
          </p:nvSpPr>
          <p:spPr bwMode="auto">
            <a:xfrm>
              <a:off x="4511304" y="1295401"/>
              <a:ext cx="155760" cy="124608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0" name="Rectangle 898"/>
            <p:cNvSpPr>
              <a:spLocks noChangeArrowheads="1"/>
            </p:cNvSpPr>
            <p:nvPr/>
          </p:nvSpPr>
          <p:spPr bwMode="auto">
            <a:xfrm>
              <a:off x="7474136" y="3167909"/>
              <a:ext cx="155760" cy="1246082"/>
            </a:xfrm>
            <a:prstGeom prst="rect">
              <a:avLst/>
            </a:prstGeom>
            <a:solidFill>
              <a:schemeClr val="accent3"/>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71" name="Freeform 1059"/>
            <p:cNvSpPr/>
            <p:nvPr/>
          </p:nvSpPr>
          <p:spPr bwMode="auto">
            <a:xfrm>
              <a:off x="4650134" y="2541483"/>
              <a:ext cx="2840931" cy="626427"/>
            </a:xfrm>
            <a:custGeom>
              <a:avLst/>
              <a:gdLst>
                <a:gd name="T0" fmla="*/ 839 w 839"/>
                <a:gd name="T1" fmla="*/ 185 h 185"/>
                <a:gd name="T2" fmla="*/ 830 w 839"/>
                <a:gd name="T3" fmla="*/ 185 h 185"/>
                <a:gd name="T4" fmla="*/ 830 w 839"/>
                <a:gd name="T5" fmla="*/ 97 h 185"/>
                <a:gd name="T6" fmla="*/ 461 w 839"/>
                <a:gd name="T7" fmla="*/ 97 h 185"/>
                <a:gd name="T8" fmla="*/ 461 w 839"/>
                <a:gd name="T9" fmla="*/ 51 h 185"/>
                <a:gd name="T10" fmla="*/ 424 w 839"/>
                <a:gd name="T11" fmla="*/ 51 h 185"/>
                <a:gd name="T12" fmla="*/ 424 w 839"/>
                <a:gd name="T13" fmla="*/ 143 h 185"/>
                <a:gd name="T14" fmla="*/ 369 w 839"/>
                <a:gd name="T15" fmla="*/ 143 h 185"/>
                <a:gd name="T16" fmla="*/ 369 w 839"/>
                <a:gd name="T17" fmla="*/ 97 h 185"/>
                <a:gd name="T18" fmla="*/ 0 w 839"/>
                <a:gd name="T19" fmla="*/ 97 h 185"/>
                <a:gd name="T20" fmla="*/ 0 w 839"/>
                <a:gd name="T21" fmla="*/ 0 h 185"/>
                <a:gd name="T22" fmla="*/ 9 w 839"/>
                <a:gd name="T23" fmla="*/ 0 h 185"/>
                <a:gd name="T24" fmla="*/ 9 w 839"/>
                <a:gd name="T25" fmla="*/ 88 h 185"/>
                <a:gd name="T26" fmla="*/ 378 w 839"/>
                <a:gd name="T27" fmla="*/ 88 h 185"/>
                <a:gd name="T28" fmla="*/ 378 w 839"/>
                <a:gd name="T29" fmla="*/ 134 h 185"/>
                <a:gd name="T30" fmla="*/ 415 w 839"/>
                <a:gd name="T31" fmla="*/ 134 h 185"/>
                <a:gd name="T32" fmla="*/ 415 w 839"/>
                <a:gd name="T33" fmla="*/ 42 h 185"/>
                <a:gd name="T34" fmla="*/ 470 w 839"/>
                <a:gd name="T35" fmla="*/ 42 h 185"/>
                <a:gd name="T36" fmla="*/ 470 w 839"/>
                <a:gd name="T37" fmla="*/ 88 h 185"/>
                <a:gd name="T38" fmla="*/ 839 w 839"/>
                <a:gd name="T39" fmla="*/ 88 h 185"/>
                <a:gd name="T40" fmla="*/ 839 w 839"/>
                <a:gd name="T41"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9" h="185">
                  <a:moveTo>
                    <a:pt x="839" y="185"/>
                  </a:moveTo>
                  <a:lnTo>
                    <a:pt x="830" y="185"/>
                  </a:lnTo>
                  <a:lnTo>
                    <a:pt x="830" y="97"/>
                  </a:lnTo>
                  <a:lnTo>
                    <a:pt x="461" y="97"/>
                  </a:lnTo>
                  <a:lnTo>
                    <a:pt x="461" y="51"/>
                  </a:lnTo>
                  <a:lnTo>
                    <a:pt x="424" y="51"/>
                  </a:lnTo>
                  <a:lnTo>
                    <a:pt x="424" y="143"/>
                  </a:lnTo>
                  <a:lnTo>
                    <a:pt x="369" y="143"/>
                  </a:lnTo>
                  <a:lnTo>
                    <a:pt x="369" y="97"/>
                  </a:lnTo>
                  <a:lnTo>
                    <a:pt x="0" y="97"/>
                  </a:lnTo>
                  <a:lnTo>
                    <a:pt x="0" y="0"/>
                  </a:lnTo>
                  <a:lnTo>
                    <a:pt x="9" y="0"/>
                  </a:lnTo>
                  <a:lnTo>
                    <a:pt x="9" y="88"/>
                  </a:lnTo>
                  <a:lnTo>
                    <a:pt x="378" y="88"/>
                  </a:lnTo>
                  <a:lnTo>
                    <a:pt x="378" y="134"/>
                  </a:lnTo>
                  <a:lnTo>
                    <a:pt x="415" y="134"/>
                  </a:lnTo>
                  <a:lnTo>
                    <a:pt x="415" y="42"/>
                  </a:lnTo>
                  <a:lnTo>
                    <a:pt x="470" y="42"/>
                  </a:lnTo>
                  <a:lnTo>
                    <a:pt x="470" y="88"/>
                  </a:lnTo>
                  <a:lnTo>
                    <a:pt x="839" y="88"/>
                  </a:lnTo>
                  <a:lnTo>
                    <a:pt x="839" y="185"/>
                  </a:lnTo>
                  <a:close/>
                </a:path>
              </a:pathLst>
            </a:custGeom>
            <a:solidFill>
              <a:srgbClr val="5A58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2" name="Freeform 1060"/>
            <p:cNvSpPr/>
            <p:nvPr/>
          </p:nvSpPr>
          <p:spPr bwMode="auto">
            <a:xfrm>
              <a:off x="4650134" y="4413992"/>
              <a:ext cx="2840931" cy="626427"/>
            </a:xfrm>
            <a:custGeom>
              <a:avLst/>
              <a:gdLst>
                <a:gd name="T0" fmla="*/ 9 w 839"/>
                <a:gd name="T1" fmla="*/ 185 h 185"/>
                <a:gd name="T2" fmla="*/ 0 w 839"/>
                <a:gd name="T3" fmla="*/ 185 h 185"/>
                <a:gd name="T4" fmla="*/ 0 w 839"/>
                <a:gd name="T5" fmla="*/ 88 h 185"/>
                <a:gd name="T6" fmla="*/ 369 w 839"/>
                <a:gd name="T7" fmla="*/ 88 h 185"/>
                <a:gd name="T8" fmla="*/ 369 w 839"/>
                <a:gd name="T9" fmla="*/ 42 h 185"/>
                <a:gd name="T10" fmla="*/ 424 w 839"/>
                <a:gd name="T11" fmla="*/ 42 h 185"/>
                <a:gd name="T12" fmla="*/ 424 w 839"/>
                <a:gd name="T13" fmla="*/ 134 h 185"/>
                <a:gd name="T14" fmla="*/ 461 w 839"/>
                <a:gd name="T15" fmla="*/ 134 h 185"/>
                <a:gd name="T16" fmla="*/ 461 w 839"/>
                <a:gd name="T17" fmla="*/ 88 h 185"/>
                <a:gd name="T18" fmla="*/ 830 w 839"/>
                <a:gd name="T19" fmla="*/ 88 h 185"/>
                <a:gd name="T20" fmla="*/ 830 w 839"/>
                <a:gd name="T21" fmla="*/ 0 h 185"/>
                <a:gd name="T22" fmla="*/ 839 w 839"/>
                <a:gd name="T23" fmla="*/ 0 h 185"/>
                <a:gd name="T24" fmla="*/ 839 w 839"/>
                <a:gd name="T25" fmla="*/ 97 h 185"/>
                <a:gd name="T26" fmla="*/ 470 w 839"/>
                <a:gd name="T27" fmla="*/ 97 h 185"/>
                <a:gd name="T28" fmla="*/ 470 w 839"/>
                <a:gd name="T29" fmla="*/ 143 h 185"/>
                <a:gd name="T30" fmla="*/ 415 w 839"/>
                <a:gd name="T31" fmla="*/ 143 h 185"/>
                <a:gd name="T32" fmla="*/ 415 w 839"/>
                <a:gd name="T33" fmla="*/ 51 h 185"/>
                <a:gd name="T34" fmla="*/ 378 w 839"/>
                <a:gd name="T35" fmla="*/ 51 h 185"/>
                <a:gd name="T36" fmla="*/ 378 w 839"/>
                <a:gd name="T37" fmla="*/ 97 h 185"/>
                <a:gd name="T38" fmla="*/ 9 w 839"/>
                <a:gd name="T39" fmla="*/ 97 h 185"/>
                <a:gd name="T40" fmla="*/ 9 w 839"/>
                <a:gd name="T41"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9" h="185">
                  <a:moveTo>
                    <a:pt x="9" y="185"/>
                  </a:moveTo>
                  <a:lnTo>
                    <a:pt x="0" y="185"/>
                  </a:lnTo>
                  <a:lnTo>
                    <a:pt x="0" y="88"/>
                  </a:lnTo>
                  <a:lnTo>
                    <a:pt x="369" y="88"/>
                  </a:lnTo>
                  <a:lnTo>
                    <a:pt x="369" y="42"/>
                  </a:lnTo>
                  <a:lnTo>
                    <a:pt x="424" y="42"/>
                  </a:lnTo>
                  <a:lnTo>
                    <a:pt x="424" y="134"/>
                  </a:lnTo>
                  <a:lnTo>
                    <a:pt x="461" y="134"/>
                  </a:lnTo>
                  <a:lnTo>
                    <a:pt x="461" y="88"/>
                  </a:lnTo>
                  <a:lnTo>
                    <a:pt x="830" y="88"/>
                  </a:lnTo>
                  <a:lnTo>
                    <a:pt x="830" y="0"/>
                  </a:lnTo>
                  <a:lnTo>
                    <a:pt x="839" y="0"/>
                  </a:lnTo>
                  <a:lnTo>
                    <a:pt x="839" y="97"/>
                  </a:lnTo>
                  <a:lnTo>
                    <a:pt x="470" y="97"/>
                  </a:lnTo>
                  <a:lnTo>
                    <a:pt x="470" y="143"/>
                  </a:lnTo>
                  <a:lnTo>
                    <a:pt x="415" y="143"/>
                  </a:lnTo>
                  <a:lnTo>
                    <a:pt x="415" y="51"/>
                  </a:lnTo>
                  <a:lnTo>
                    <a:pt x="378" y="51"/>
                  </a:lnTo>
                  <a:lnTo>
                    <a:pt x="378" y="97"/>
                  </a:lnTo>
                  <a:lnTo>
                    <a:pt x="9" y="97"/>
                  </a:lnTo>
                  <a:lnTo>
                    <a:pt x="9" y="185"/>
                  </a:lnTo>
                  <a:close/>
                </a:path>
              </a:pathLst>
            </a:custGeom>
            <a:solidFill>
              <a:srgbClr val="5A58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3" name="Rectangle 1061"/>
            <p:cNvSpPr>
              <a:spLocks noChangeArrowheads="1"/>
            </p:cNvSpPr>
            <p:nvPr/>
          </p:nvSpPr>
          <p:spPr bwMode="auto">
            <a:xfrm>
              <a:off x="4588423" y="5040419"/>
              <a:ext cx="155760" cy="1246082"/>
            </a:xfrm>
            <a:prstGeom prst="rect">
              <a:avLst/>
            </a:prstGeom>
            <a:solidFill>
              <a:schemeClr val="accent4"/>
            </a:solid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4" name="组合 3"/>
          <p:cNvGrpSpPr/>
          <p:nvPr/>
        </p:nvGrpSpPr>
        <p:grpSpPr>
          <a:xfrm>
            <a:off x="4822198" y="1255735"/>
            <a:ext cx="4367487" cy="1285748"/>
            <a:chOff x="4822826" y="1255735"/>
            <a:chExt cx="4368056" cy="1285748"/>
          </a:xfrm>
        </p:grpSpPr>
        <p:sp>
          <p:nvSpPr>
            <p:cNvPr id="797" name="任意多边形 796"/>
            <p:cNvSpPr/>
            <p:nvPr/>
          </p:nvSpPr>
          <p:spPr bwMode="auto">
            <a:xfrm>
              <a:off x="4822826" y="1295401"/>
              <a:ext cx="4368056" cy="1246082"/>
            </a:xfrm>
            <a:custGeom>
              <a:avLst/>
              <a:gdLst>
                <a:gd name="connsiteX0" fmla="*/ 155759 w 4368056"/>
                <a:gd name="connsiteY0" fmla="*/ 0 h 1246082"/>
                <a:gd name="connsiteX1" fmla="*/ 4368056 w 4368056"/>
                <a:gd name="connsiteY1" fmla="*/ 0 h 1246082"/>
                <a:gd name="connsiteX2" fmla="*/ 4368056 w 4368056"/>
                <a:gd name="connsiteY2" fmla="*/ 1246082 h 1246082"/>
                <a:gd name="connsiteX3" fmla="*/ 155759 w 4368056"/>
                <a:gd name="connsiteY3" fmla="*/ 1246082 h 1246082"/>
                <a:gd name="connsiteX4" fmla="*/ 155759 w 4368056"/>
                <a:gd name="connsiteY4" fmla="*/ 778800 h 1246082"/>
                <a:gd name="connsiteX5" fmla="*/ 0 w 4368056"/>
                <a:gd name="connsiteY5" fmla="*/ 623041 h 1246082"/>
                <a:gd name="connsiteX6" fmla="*/ 155759 w 4368056"/>
                <a:gd name="connsiteY6" fmla="*/ 467282 h 124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8056" h="1246082">
                  <a:moveTo>
                    <a:pt x="155759" y="0"/>
                  </a:moveTo>
                  <a:lnTo>
                    <a:pt x="4368056" y="0"/>
                  </a:lnTo>
                  <a:lnTo>
                    <a:pt x="4368056" y="1246082"/>
                  </a:lnTo>
                  <a:lnTo>
                    <a:pt x="155759" y="1246082"/>
                  </a:lnTo>
                  <a:lnTo>
                    <a:pt x="155759" y="778800"/>
                  </a:lnTo>
                  <a:lnTo>
                    <a:pt x="0" y="623041"/>
                  </a:lnTo>
                  <a:lnTo>
                    <a:pt x="155759" y="467282"/>
                  </a:lnTo>
                  <a:close/>
                </a:path>
              </a:pathLst>
            </a:custGeom>
            <a:solidFill>
              <a:schemeClr val="bg1">
                <a:lumMod val="95000"/>
              </a:schemeClr>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noAutofit/>
            </a:bodyPr>
            <a:lstStyle/>
            <a:p>
              <a:endParaRPr lang="zh-CN" altLang="en-US">
                <a:cs typeface="+mn-ea"/>
                <a:sym typeface="+mn-lt"/>
              </a:endParaRPr>
            </a:p>
          </p:txBody>
        </p:sp>
        <p:sp>
          <p:nvSpPr>
            <p:cNvPr id="476" name="Rectangle 1064"/>
            <p:cNvSpPr>
              <a:spLocks noChangeArrowheads="1"/>
            </p:cNvSpPr>
            <p:nvPr/>
          </p:nvSpPr>
          <p:spPr bwMode="auto">
            <a:xfrm>
              <a:off x="4978585" y="1295401"/>
              <a:ext cx="4212297" cy="3115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 name="矩形 7"/>
            <p:cNvSpPr/>
            <p:nvPr/>
          </p:nvSpPr>
          <p:spPr>
            <a:xfrm>
              <a:off x="5056465" y="1255735"/>
              <a:ext cx="1621168" cy="372410"/>
            </a:xfrm>
            <a:prstGeom prst="rect">
              <a:avLst/>
            </a:prstGeom>
          </p:spPr>
          <p:txBody>
            <a:bodyPr wrap="none">
              <a:spAutoFit/>
            </a:bodyPr>
            <a:lstStyle/>
            <a:p>
              <a:pPr>
                <a:lnSpc>
                  <a:spcPct val="130000"/>
                </a:lnSpc>
              </a:pPr>
              <a:r>
                <a:rPr lang="zh-CN" altLang="en-US" sz="1400" b="1" dirty="0">
                  <a:solidFill>
                    <a:schemeClr val="bg1"/>
                  </a:solidFill>
                  <a:cs typeface="+mn-ea"/>
                  <a:sym typeface="+mn-lt"/>
                </a:rPr>
                <a:t>单击此处添加文字</a:t>
              </a:r>
              <a:endParaRPr lang="en-US" altLang="zh-CN" sz="1400" b="1" dirty="0">
                <a:solidFill>
                  <a:schemeClr val="bg1"/>
                </a:solidFill>
                <a:cs typeface="+mn-ea"/>
                <a:sym typeface="+mn-lt"/>
              </a:endParaRPr>
            </a:p>
          </p:txBody>
        </p:sp>
        <p:sp>
          <p:nvSpPr>
            <p:cNvPr id="800" name="矩形 799"/>
            <p:cNvSpPr/>
            <p:nvPr/>
          </p:nvSpPr>
          <p:spPr>
            <a:xfrm>
              <a:off x="5075536" y="1718514"/>
              <a:ext cx="4018394" cy="738664"/>
            </a:xfrm>
            <a:prstGeom prst="rect">
              <a:avLst/>
            </a:prstGeom>
          </p:spPr>
          <p:txBody>
            <a:bodyPr wrap="square">
              <a:spAutoFit/>
            </a:bodyPr>
            <a:lstStyle/>
            <a:p>
              <a:pPr algn="just"/>
              <a:r>
                <a:rPr lang="zh-CN" altLang="en-US" sz="14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400" dirty="0">
                  <a:solidFill>
                    <a:schemeClr val="tx1">
                      <a:lumMod val="60000"/>
                      <a:lumOff val="40000"/>
                    </a:schemeClr>
                  </a:solidFill>
                  <a:cs typeface="+mn-ea"/>
                  <a:sym typeface="+mn-lt"/>
                </a:rPr>
                <a:t>..........</a:t>
              </a:r>
              <a:endParaRPr lang="zh-CN" altLang="en-US" sz="1400" dirty="0">
                <a:solidFill>
                  <a:schemeClr val="tx1">
                    <a:lumMod val="60000"/>
                    <a:lumOff val="40000"/>
                  </a:schemeClr>
                </a:solidFill>
                <a:cs typeface="+mn-ea"/>
                <a:sym typeface="+mn-lt"/>
              </a:endParaRPr>
            </a:p>
          </p:txBody>
        </p:sp>
      </p:grpSp>
      <p:grpSp>
        <p:nvGrpSpPr>
          <p:cNvPr id="6" name="组合 5"/>
          <p:cNvGrpSpPr/>
          <p:nvPr/>
        </p:nvGrpSpPr>
        <p:grpSpPr>
          <a:xfrm>
            <a:off x="4822199" y="5022093"/>
            <a:ext cx="4367490" cy="1264409"/>
            <a:chOff x="4822826" y="5022092"/>
            <a:chExt cx="4368059" cy="1264409"/>
          </a:xfrm>
        </p:grpSpPr>
        <p:sp>
          <p:nvSpPr>
            <p:cNvPr id="799" name="任意多边形 798"/>
            <p:cNvSpPr>
              <a:spLocks noChangeArrowheads="1"/>
            </p:cNvSpPr>
            <p:nvPr/>
          </p:nvSpPr>
          <p:spPr bwMode="auto">
            <a:xfrm>
              <a:off x="4822826" y="5040419"/>
              <a:ext cx="4368059" cy="1246082"/>
            </a:xfrm>
            <a:custGeom>
              <a:avLst/>
              <a:gdLst>
                <a:gd name="connsiteX0" fmla="*/ 155760 w 4368059"/>
                <a:gd name="connsiteY0" fmla="*/ 467281 h 1246082"/>
                <a:gd name="connsiteX1" fmla="*/ 155760 w 4368059"/>
                <a:gd name="connsiteY1" fmla="*/ 778801 h 1246082"/>
                <a:gd name="connsiteX2" fmla="*/ 0 w 4368059"/>
                <a:gd name="connsiteY2" fmla="*/ 623041 h 1246082"/>
                <a:gd name="connsiteX3" fmla="*/ 155762 w 4368059"/>
                <a:gd name="connsiteY3" fmla="*/ 0 h 1246082"/>
                <a:gd name="connsiteX4" fmla="*/ 4368059 w 4368059"/>
                <a:gd name="connsiteY4" fmla="*/ 0 h 1246082"/>
                <a:gd name="connsiteX5" fmla="*/ 4368059 w 4368059"/>
                <a:gd name="connsiteY5" fmla="*/ 1246082 h 1246082"/>
                <a:gd name="connsiteX6" fmla="*/ 155762 w 4368059"/>
                <a:gd name="connsiteY6" fmla="*/ 1246082 h 124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8059" h="1246082">
                  <a:moveTo>
                    <a:pt x="155760" y="467281"/>
                  </a:moveTo>
                  <a:lnTo>
                    <a:pt x="155760" y="778801"/>
                  </a:lnTo>
                  <a:lnTo>
                    <a:pt x="0" y="623041"/>
                  </a:lnTo>
                  <a:close/>
                  <a:moveTo>
                    <a:pt x="155762" y="0"/>
                  </a:moveTo>
                  <a:lnTo>
                    <a:pt x="4368059" y="0"/>
                  </a:lnTo>
                  <a:lnTo>
                    <a:pt x="4368059" y="1246082"/>
                  </a:lnTo>
                  <a:lnTo>
                    <a:pt x="155762" y="1246082"/>
                  </a:lnTo>
                  <a:close/>
                </a:path>
              </a:pathLst>
            </a:custGeom>
            <a:solidFill>
              <a:schemeClr val="bg1">
                <a:lumMod val="95000"/>
              </a:schemeClr>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noAutofit/>
            </a:bodyPr>
            <a:lstStyle/>
            <a:p>
              <a:endParaRPr lang="zh-CN" altLang="en-US">
                <a:cs typeface="+mn-ea"/>
                <a:sym typeface="+mn-lt"/>
              </a:endParaRPr>
            </a:p>
          </p:txBody>
        </p:sp>
        <p:sp>
          <p:nvSpPr>
            <p:cNvPr id="637" name="Rectangle 1226"/>
            <p:cNvSpPr>
              <a:spLocks noChangeArrowheads="1"/>
            </p:cNvSpPr>
            <p:nvPr/>
          </p:nvSpPr>
          <p:spPr bwMode="auto">
            <a:xfrm>
              <a:off x="4978588" y="5040419"/>
              <a:ext cx="4212297" cy="311520"/>
            </a:xfrm>
            <a:prstGeom prst="rect">
              <a:avLst/>
            </a:prstGeom>
            <a:solidFill>
              <a:schemeClr val="accent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801" name="矩形 800"/>
            <p:cNvSpPr/>
            <p:nvPr/>
          </p:nvSpPr>
          <p:spPr>
            <a:xfrm>
              <a:off x="5056465" y="5022092"/>
              <a:ext cx="1621168" cy="372410"/>
            </a:xfrm>
            <a:prstGeom prst="rect">
              <a:avLst/>
            </a:prstGeom>
          </p:spPr>
          <p:txBody>
            <a:bodyPr wrap="none">
              <a:spAutoFit/>
            </a:bodyPr>
            <a:lstStyle/>
            <a:p>
              <a:pPr>
                <a:lnSpc>
                  <a:spcPct val="130000"/>
                </a:lnSpc>
              </a:pPr>
              <a:r>
                <a:rPr lang="zh-CN" altLang="en-US" sz="1400" b="1" dirty="0">
                  <a:solidFill>
                    <a:schemeClr val="bg1"/>
                  </a:solidFill>
                  <a:cs typeface="+mn-ea"/>
                  <a:sym typeface="+mn-lt"/>
                </a:rPr>
                <a:t>单击此处添加文字</a:t>
              </a:r>
              <a:endParaRPr lang="en-US" altLang="zh-CN" sz="1400" b="1" dirty="0">
                <a:solidFill>
                  <a:schemeClr val="bg1"/>
                </a:solidFill>
                <a:cs typeface="+mn-ea"/>
                <a:sym typeface="+mn-lt"/>
              </a:endParaRPr>
            </a:p>
          </p:txBody>
        </p:sp>
        <p:sp>
          <p:nvSpPr>
            <p:cNvPr id="802" name="矩形 801"/>
            <p:cNvSpPr/>
            <p:nvPr/>
          </p:nvSpPr>
          <p:spPr>
            <a:xfrm>
              <a:off x="5075536" y="5484871"/>
              <a:ext cx="4018394" cy="738664"/>
            </a:xfrm>
            <a:prstGeom prst="rect">
              <a:avLst/>
            </a:prstGeom>
          </p:spPr>
          <p:txBody>
            <a:bodyPr wrap="square">
              <a:spAutoFit/>
            </a:bodyPr>
            <a:lstStyle/>
            <a:p>
              <a:pPr algn="just"/>
              <a:r>
                <a:rPr lang="zh-CN" altLang="en-US" sz="14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400" dirty="0">
                  <a:solidFill>
                    <a:schemeClr val="tx1">
                      <a:lumMod val="60000"/>
                      <a:lumOff val="40000"/>
                    </a:schemeClr>
                  </a:solidFill>
                  <a:cs typeface="+mn-ea"/>
                  <a:sym typeface="+mn-lt"/>
                </a:rPr>
                <a:t>..........</a:t>
              </a:r>
              <a:endParaRPr lang="zh-CN" altLang="en-US" sz="1400" dirty="0">
                <a:solidFill>
                  <a:schemeClr val="tx1">
                    <a:lumMod val="60000"/>
                    <a:lumOff val="40000"/>
                  </a:schemeClr>
                </a:solidFill>
                <a:cs typeface="+mn-ea"/>
                <a:sym typeface="+mn-lt"/>
              </a:endParaRPr>
            </a:p>
          </p:txBody>
        </p:sp>
      </p:grpSp>
      <p:grpSp>
        <p:nvGrpSpPr>
          <p:cNvPr id="5" name="组合 4"/>
          <p:cNvGrpSpPr/>
          <p:nvPr/>
        </p:nvGrpSpPr>
        <p:grpSpPr>
          <a:xfrm>
            <a:off x="2949932" y="3141577"/>
            <a:ext cx="4367487" cy="1272415"/>
            <a:chOff x="2950316" y="3141576"/>
            <a:chExt cx="4368056" cy="1272415"/>
          </a:xfrm>
        </p:grpSpPr>
        <p:sp>
          <p:nvSpPr>
            <p:cNvPr id="798" name="任意多边形 797"/>
            <p:cNvSpPr>
              <a:spLocks noChangeArrowheads="1"/>
            </p:cNvSpPr>
            <p:nvPr/>
          </p:nvSpPr>
          <p:spPr bwMode="auto">
            <a:xfrm>
              <a:off x="2950316" y="3167909"/>
              <a:ext cx="4368056" cy="1246082"/>
            </a:xfrm>
            <a:custGeom>
              <a:avLst/>
              <a:gdLst>
                <a:gd name="connsiteX0" fmla="*/ 0 w 4368056"/>
                <a:gd name="connsiteY0" fmla="*/ 0 h 1246082"/>
                <a:gd name="connsiteX1" fmla="*/ 4212297 w 4368056"/>
                <a:gd name="connsiteY1" fmla="*/ 0 h 1246082"/>
                <a:gd name="connsiteX2" fmla="*/ 4212297 w 4368056"/>
                <a:gd name="connsiteY2" fmla="*/ 467282 h 1246082"/>
                <a:gd name="connsiteX3" fmla="*/ 4368056 w 4368056"/>
                <a:gd name="connsiteY3" fmla="*/ 623041 h 1246082"/>
                <a:gd name="connsiteX4" fmla="*/ 4212297 w 4368056"/>
                <a:gd name="connsiteY4" fmla="*/ 778800 h 1246082"/>
                <a:gd name="connsiteX5" fmla="*/ 4212297 w 4368056"/>
                <a:gd name="connsiteY5" fmla="*/ 1246082 h 1246082"/>
                <a:gd name="connsiteX6" fmla="*/ 0 w 4368056"/>
                <a:gd name="connsiteY6" fmla="*/ 1246082 h 124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8056" h="1246082">
                  <a:moveTo>
                    <a:pt x="0" y="0"/>
                  </a:moveTo>
                  <a:lnTo>
                    <a:pt x="4212297" y="0"/>
                  </a:lnTo>
                  <a:lnTo>
                    <a:pt x="4212297" y="467282"/>
                  </a:lnTo>
                  <a:lnTo>
                    <a:pt x="4368056" y="623041"/>
                  </a:lnTo>
                  <a:lnTo>
                    <a:pt x="4212297" y="778800"/>
                  </a:lnTo>
                  <a:lnTo>
                    <a:pt x="4212297" y="1246082"/>
                  </a:lnTo>
                  <a:lnTo>
                    <a:pt x="0" y="1246082"/>
                  </a:lnTo>
                  <a:close/>
                </a:path>
              </a:pathLst>
            </a:custGeom>
            <a:solidFill>
              <a:schemeClr val="bg1">
                <a:lumMod val="95000"/>
              </a:schemeClr>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noAutofit/>
            </a:bodyPr>
            <a:lstStyle/>
            <a:p>
              <a:endParaRPr lang="zh-CN" altLang="en-US">
                <a:cs typeface="+mn-ea"/>
                <a:sym typeface="+mn-lt"/>
              </a:endParaRPr>
            </a:p>
          </p:txBody>
        </p:sp>
        <p:sp>
          <p:nvSpPr>
            <p:cNvPr id="311" name="Rectangle 899"/>
            <p:cNvSpPr>
              <a:spLocks noChangeArrowheads="1"/>
            </p:cNvSpPr>
            <p:nvPr/>
          </p:nvSpPr>
          <p:spPr bwMode="auto">
            <a:xfrm>
              <a:off x="2950317" y="3167909"/>
              <a:ext cx="4212297" cy="311520"/>
            </a:xfrm>
            <a:prstGeom prst="rect">
              <a:avLst/>
            </a:prstGeom>
            <a:solidFill>
              <a:schemeClr val="accent3"/>
            </a:solidFill>
            <a:ln>
              <a:noFill/>
            </a:ln>
          </p:spPr>
          <p:txBody>
            <a:bodyPr vert="horz" wrap="square" lIns="91440" tIns="45720" rIns="91440" bIns="45720" numCol="1" anchor="t" anchorCtr="0" compatLnSpc="1"/>
            <a:lstStyle/>
            <a:p>
              <a:endParaRPr lang="zh-CN" altLang="en-US">
                <a:cs typeface="+mn-ea"/>
                <a:sym typeface="+mn-lt"/>
              </a:endParaRPr>
            </a:p>
          </p:txBody>
        </p:sp>
        <p:sp>
          <p:nvSpPr>
            <p:cNvPr id="803" name="矩形 802"/>
            <p:cNvSpPr/>
            <p:nvPr/>
          </p:nvSpPr>
          <p:spPr>
            <a:xfrm>
              <a:off x="5385686" y="3141576"/>
              <a:ext cx="1621168" cy="372410"/>
            </a:xfrm>
            <a:prstGeom prst="rect">
              <a:avLst/>
            </a:prstGeom>
          </p:spPr>
          <p:txBody>
            <a:bodyPr wrap="none">
              <a:spAutoFit/>
            </a:bodyPr>
            <a:lstStyle/>
            <a:p>
              <a:pPr algn="r">
                <a:lnSpc>
                  <a:spcPct val="130000"/>
                </a:lnSpc>
              </a:pPr>
              <a:r>
                <a:rPr lang="zh-CN" altLang="en-US" sz="1400" b="1" dirty="0">
                  <a:solidFill>
                    <a:schemeClr val="bg1"/>
                  </a:solidFill>
                  <a:cs typeface="+mn-ea"/>
                  <a:sym typeface="+mn-lt"/>
                </a:rPr>
                <a:t>单击此处添加文字</a:t>
              </a:r>
              <a:endParaRPr lang="en-US" altLang="zh-CN" sz="1400" b="1" dirty="0">
                <a:solidFill>
                  <a:schemeClr val="bg1"/>
                </a:solidFill>
                <a:cs typeface="+mn-ea"/>
                <a:sym typeface="+mn-lt"/>
              </a:endParaRPr>
            </a:p>
          </p:txBody>
        </p:sp>
        <p:sp>
          <p:nvSpPr>
            <p:cNvPr id="804" name="矩形 803"/>
            <p:cNvSpPr/>
            <p:nvPr/>
          </p:nvSpPr>
          <p:spPr>
            <a:xfrm>
              <a:off x="3048248" y="3625579"/>
              <a:ext cx="4018394" cy="738664"/>
            </a:xfrm>
            <a:prstGeom prst="rect">
              <a:avLst/>
            </a:prstGeom>
          </p:spPr>
          <p:txBody>
            <a:bodyPr wrap="square">
              <a:spAutoFit/>
            </a:bodyPr>
            <a:lstStyle/>
            <a:p>
              <a:pPr algn="just"/>
              <a:r>
                <a:rPr lang="zh-CN" altLang="en-US" sz="14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400" dirty="0">
                  <a:solidFill>
                    <a:schemeClr val="tx1">
                      <a:lumMod val="60000"/>
                      <a:lumOff val="40000"/>
                    </a:schemeClr>
                  </a:solidFill>
                  <a:cs typeface="+mn-ea"/>
                  <a:sym typeface="+mn-lt"/>
                </a:rPr>
                <a:t>..........</a:t>
              </a:r>
              <a:endParaRPr lang="zh-CN" altLang="en-US" sz="1400" dirty="0">
                <a:solidFill>
                  <a:schemeClr val="tx1">
                    <a:lumMod val="60000"/>
                    <a:lumOff val="40000"/>
                  </a:schemeClr>
                </a:solidFill>
                <a:cs typeface="+mn-ea"/>
                <a:sym typeface="+mn-lt"/>
              </a:endParaRPr>
            </a:p>
          </p:txBody>
        </p:sp>
      </p:grpSp>
      <p:sp>
        <p:nvSpPr>
          <p:cNvPr id="3" name="标题 2"/>
          <p:cNvSpPr>
            <a:spLocks noGrp="1"/>
          </p:cNvSpPr>
          <p:nvPr>
            <p:ph type="title"/>
          </p:nvPr>
        </p:nvSpPr>
        <p:spPr/>
        <p:txBody>
          <a:bodyPr>
            <a:normAutofit fontScale="90000"/>
          </a:bodyPr>
          <a:lstStyle/>
          <a:p>
            <a:r>
              <a:rPr lang="zh-CN" altLang="en-US" smtClean="0">
                <a:sym typeface="+mn-lt"/>
              </a:rPr>
              <a:t>单击此处添加标题</a:t>
            </a:r>
            <a:endParaRPr lang="zh-CN" altLang="en-US" dirty="0">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wipe/>
      </p:transition>
    </mc:Choice>
    <mc:Fallback>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20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40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1+#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菱形 37"/>
          <p:cNvSpPr/>
          <p:nvPr/>
        </p:nvSpPr>
        <p:spPr>
          <a:xfrm>
            <a:off x="4876165" y="1962564"/>
            <a:ext cx="2719563" cy="2722033"/>
          </a:xfrm>
          <a:prstGeom prst="diamond">
            <a:avLst/>
          </a:prstGeom>
          <a:blipFill>
            <a:blip r:embed="rId3"/>
            <a:stretch>
              <a:fillRect/>
            </a:stretch>
          </a:blipFill>
          <a:ln w="38100" cap="flat" cmpd="sng" algn="ctr">
            <a:solidFill>
              <a:schemeClr val="bg2"/>
            </a:solidFill>
            <a:prstDash val="solid"/>
            <a:miter lim="800000"/>
          </a:ln>
          <a:effectLst/>
        </p:spPr>
        <p:txBody>
          <a:bodyPr lIns="121908" tIns="60954" rIns="121908" bIns="60954"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39" name="菱形 38"/>
          <p:cNvSpPr/>
          <p:nvPr/>
        </p:nvSpPr>
        <p:spPr>
          <a:xfrm>
            <a:off x="715340" y="2413413"/>
            <a:ext cx="1822213" cy="1820333"/>
          </a:xfrm>
          <a:prstGeom prst="diamond">
            <a:avLst/>
          </a:prstGeom>
          <a:blipFill>
            <a:blip r:embed="rId4"/>
            <a:stretch>
              <a:fillRect/>
            </a:stretch>
          </a:blipFill>
          <a:ln w="38100" cap="flat" cmpd="sng" algn="ctr">
            <a:solidFill>
              <a:schemeClr val="bg2"/>
            </a:solidFill>
            <a:prstDash val="solid"/>
            <a:miter lim="800000"/>
          </a:ln>
          <a:effectLst/>
        </p:spPr>
        <p:txBody>
          <a:bodyPr lIns="121908" tIns="60954" rIns="121908" bIns="60954"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40" name="菱形 39"/>
          <p:cNvSpPr/>
          <p:nvPr/>
        </p:nvSpPr>
        <p:spPr>
          <a:xfrm>
            <a:off x="2725912" y="2413413"/>
            <a:ext cx="1820096" cy="1820333"/>
          </a:xfrm>
          <a:prstGeom prst="diamond">
            <a:avLst/>
          </a:prstGeom>
          <a:blipFill>
            <a:blip r:embed="rId5"/>
            <a:stretch>
              <a:fillRect/>
            </a:stretch>
          </a:blipFill>
          <a:ln w="38100" cap="flat" cmpd="sng" algn="ctr">
            <a:solidFill>
              <a:schemeClr val="tx2"/>
            </a:solidFill>
            <a:prstDash val="solid"/>
            <a:miter lim="800000"/>
          </a:ln>
          <a:effectLst/>
        </p:spPr>
        <p:txBody>
          <a:bodyPr lIns="121908" tIns="60954" rIns="121908" bIns="60954"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41" name="菱形 40"/>
          <p:cNvSpPr/>
          <p:nvPr/>
        </p:nvSpPr>
        <p:spPr>
          <a:xfrm>
            <a:off x="7644405" y="2413413"/>
            <a:ext cx="1820096" cy="1820333"/>
          </a:xfrm>
          <a:prstGeom prst="diamond">
            <a:avLst/>
          </a:prstGeom>
          <a:blipFill>
            <a:blip r:embed="rId6"/>
            <a:stretch>
              <a:fillRect/>
            </a:stretch>
          </a:blipFill>
          <a:ln w="38100" cap="flat" cmpd="sng" algn="ctr">
            <a:solidFill>
              <a:schemeClr val="tx2"/>
            </a:solidFill>
            <a:prstDash val="solid"/>
            <a:miter lim="800000"/>
          </a:ln>
          <a:effectLst/>
        </p:spPr>
        <p:txBody>
          <a:bodyPr lIns="121908" tIns="60954" rIns="121908" bIns="60954"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42" name="菱形 41"/>
          <p:cNvSpPr/>
          <p:nvPr/>
        </p:nvSpPr>
        <p:spPr>
          <a:xfrm>
            <a:off x="9652861" y="2413413"/>
            <a:ext cx="1822212" cy="1820333"/>
          </a:xfrm>
          <a:prstGeom prst="diamond">
            <a:avLst/>
          </a:prstGeom>
          <a:blipFill>
            <a:blip r:embed="rId7"/>
            <a:stretch>
              <a:fillRect/>
            </a:stretch>
          </a:blipFill>
          <a:ln w="38100" cap="flat" cmpd="sng" algn="ctr">
            <a:solidFill>
              <a:schemeClr val="bg2"/>
            </a:solidFill>
            <a:prstDash val="solid"/>
            <a:miter lim="800000"/>
          </a:ln>
          <a:effectLst/>
        </p:spPr>
        <p:txBody>
          <a:bodyPr lIns="121908" tIns="60954" rIns="121908" bIns="60954"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43" name="菱形 42"/>
          <p:cNvSpPr/>
          <p:nvPr/>
        </p:nvSpPr>
        <p:spPr>
          <a:xfrm>
            <a:off x="2283587" y="3541597"/>
            <a:ext cx="694176" cy="692149"/>
          </a:xfrm>
          <a:prstGeom prst="diamond">
            <a:avLst/>
          </a:prstGeom>
          <a:solidFill>
            <a:schemeClr val="bg1">
              <a:lumMod val="75000"/>
            </a:schemeClr>
          </a:solidFill>
          <a:ln w="12700" cap="flat" cmpd="sng" algn="ctr">
            <a:noFill/>
            <a:prstDash val="solid"/>
            <a:miter lim="800000"/>
          </a:ln>
          <a:effectLst/>
        </p:spPr>
        <p:txBody>
          <a:bodyPr lIns="121908" tIns="60954" rIns="121908" bIns="60954"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44" name="菱形 43"/>
          <p:cNvSpPr/>
          <p:nvPr/>
        </p:nvSpPr>
        <p:spPr>
          <a:xfrm>
            <a:off x="4272995" y="2413412"/>
            <a:ext cx="694176" cy="694267"/>
          </a:xfrm>
          <a:prstGeom prst="diamond">
            <a:avLst/>
          </a:prstGeom>
          <a:solidFill>
            <a:schemeClr val="bg1">
              <a:lumMod val="75000"/>
            </a:schemeClr>
          </a:solidFill>
          <a:ln w="12700" cap="flat" cmpd="sng" algn="ctr">
            <a:noFill/>
            <a:prstDash val="solid"/>
            <a:miter lim="800000"/>
          </a:ln>
          <a:effectLst/>
        </p:spPr>
        <p:txBody>
          <a:bodyPr lIns="121908" tIns="60954" rIns="121908" bIns="60954"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45" name="菱形 44"/>
          <p:cNvSpPr/>
          <p:nvPr/>
        </p:nvSpPr>
        <p:spPr>
          <a:xfrm>
            <a:off x="7208428" y="3537363"/>
            <a:ext cx="694176" cy="692149"/>
          </a:xfrm>
          <a:prstGeom prst="diamond">
            <a:avLst/>
          </a:prstGeom>
          <a:solidFill>
            <a:schemeClr val="bg1">
              <a:lumMod val="75000"/>
            </a:schemeClr>
          </a:solidFill>
          <a:ln w="12700" cap="flat" cmpd="sng" algn="ctr">
            <a:noFill/>
            <a:prstDash val="solid"/>
            <a:miter lim="800000"/>
          </a:ln>
          <a:effectLst/>
        </p:spPr>
        <p:txBody>
          <a:bodyPr lIns="121908" tIns="60954" rIns="121908" bIns="60954"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46" name="菱形 45"/>
          <p:cNvSpPr/>
          <p:nvPr/>
        </p:nvSpPr>
        <p:spPr>
          <a:xfrm>
            <a:off x="9212651" y="2434579"/>
            <a:ext cx="694176" cy="694267"/>
          </a:xfrm>
          <a:prstGeom prst="diamond">
            <a:avLst/>
          </a:prstGeom>
          <a:solidFill>
            <a:schemeClr val="bg1">
              <a:lumMod val="75000"/>
            </a:schemeClr>
          </a:solidFill>
          <a:ln w="12700" cap="flat" cmpd="sng" algn="ctr">
            <a:noFill/>
            <a:prstDash val="solid"/>
            <a:miter lim="800000"/>
          </a:ln>
          <a:effectLst/>
        </p:spPr>
        <p:txBody>
          <a:bodyPr lIns="121908" tIns="60954" rIns="121908" bIns="60954"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70" name="文本框 8"/>
          <p:cNvSpPr txBox="1"/>
          <p:nvPr/>
        </p:nvSpPr>
        <p:spPr>
          <a:xfrm>
            <a:off x="810463" y="4443826"/>
            <a:ext cx="1631968" cy="707887"/>
          </a:xfrm>
          <a:prstGeom prst="rect">
            <a:avLst/>
          </a:prstGeom>
          <a:noFill/>
        </p:spPr>
        <p:txBody>
          <a:bodyPr wrap="square" lIns="91431" tIns="45715" rIns="91431" bIns="4571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1" name="文本框 8"/>
          <p:cNvSpPr txBox="1"/>
          <p:nvPr/>
        </p:nvSpPr>
        <p:spPr>
          <a:xfrm>
            <a:off x="2830911" y="4432537"/>
            <a:ext cx="1631968" cy="707887"/>
          </a:xfrm>
          <a:prstGeom prst="rect">
            <a:avLst/>
          </a:prstGeom>
          <a:noFill/>
        </p:spPr>
        <p:txBody>
          <a:bodyPr wrap="square" lIns="91431" tIns="45715" rIns="91431" bIns="4571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2" name="文本框 8"/>
          <p:cNvSpPr txBox="1"/>
          <p:nvPr/>
        </p:nvSpPr>
        <p:spPr>
          <a:xfrm>
            <a:off x="5370580" y="4737337"/>
            <a:ext cx="1631968" cy="707887"/>
          </a:xfrm>
          <a:prstGeom prst="rect">
            <a:avLst/>
          </a:prstGeom>
          <a:noFill/>
        </p:spPr>
        <p:txBody>
          <a:bodyPr wrap="square" lIns="91431" tIns="45715" rIns="91431" bIns="4571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3" name="文本框 8"/>
          <p:cNvSpPr txBox="1"/>
          <p:nvPr/>
        </p:nvSpPr>
        <p:spPr>
          <a:xfrm>
            <a:off x="7763514" y="4432537"/>
            <a:ext cx="1631968" cy="707887"/>
          </a:xfrm>
          <a:prstGeom prst="rect">
            <a:avLst/>
          </a:prstGeom>
          <a:noFill/>
        </p:spPr>
        <p:txBody>
          <a:bodyPr wrap="square" lIns="91431" tIns="45715" rIns="91431" bIns="4571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4" name="文本框 8"/>
          <p:cNvSpPr txBox="1"/>
          <p:nvPr/>
        </p:nvSpPr>
        <p:spPr>
          <a:xfrm>
            <a:off x="9738813" y="4443826"/>
            <a:ext cx="1631968" cy="707887"/>
          </a:xfrm>
          <a:prstGeom prst="rect">
            <a:avLst/>
          </a:prstGeom>
          <a:noFill/>
        </p:spPr>
        <p:txBody>
          <a:bodyPr wrap="square" lIns="91431" tIns="45715" rIns="91431" bIns="4571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 name="标题 2"/>
          <p:cNvSpPr>
            <a:spLocks noGrp="1"/>
          </p:cNvSpPr>
          <p:nvPr>
            <p:ph type="title"/>
          </p:nvPr>
        </p:nvSpPr>
        <p:spPr/>
        <p:txBody>
          <a:bodyPr>
            <a:normAutofit fontScale="90000"/>
          </a:bodyPr>
          <a:lstStyle/>
          <a:p>
            <a:r>
              <a:rPr lang="zh-CN" altLang="en-US" smtClean="0">
                <a:sym typeface="+mn-lt"/>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wipe/>
      </p:transition>
    </mc:Choice>
    <mc:Fallback>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p:cTn id="13" dur="500" fill="hold"/>
                                        <p:tgtEl>
                                          <p:spTgt spid="40"/>
                                        </p:tgtEl>
                                        <p:attrNameLst>
                                          <p:attrName>ppt_w</p:attrName>
                                        </p:attrNameLst>
                                      </p:cBhvr>
                                      <p:tavLst>
                                        <p:tav tm="0">
                                          <p:val>
                                            <p:fltVal val="0"/>
                                          </p:val>
                                        </p:tav>
                                        <p:tav tm="100000">
                                          <p:val>
                                            <p:strVal val="#ppt_w"/>
                                          </p:val>
                                        </p:tav>
                                      </p:tavLst>
                                    </p:anim>
                                    <p:anim calcmode="lin" valueType="num">
                                      <p:cBhvr>
                                        <p:cTn id="14" dur="500" fill="hold"/>
                                        <p:tgtEl>
                                          <p:spTgt spid="40"/>
                                        </p:tgtEl>
                                        <p:attrNameLst>
                                          <p:attrName>ppt_h</p:attrName>
                                        </p:attrNameLst>
                                      </p:cBhvr>
                                      <p:tavLst>
                                        <p:tav tm="0">
                                          <p:val>
                                            <p:fltVal val="0"/>
                                          </p:val>
                                        </p:tav>
                                        <p:tav tm="100000">
                                          <p:val>
                                            <p:strVal val="#ppt_h"/>
                                          </p:val>
                                        </p:tav>
                                      </p:tavLst>
                                    </p:anim>
                                    <p:animEffect transition="in" filter="fade">
                                      <p:cBhvr>
                                        <p:cTn id="15" dur="500"/>
                                        <p:tgtEl>
                                          <p:spTgt spid="40"/>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p:cTn id="19" dur="500" fill="hold"/>
                                        <p:tgtEl>
                                          <p:spTgt spid="38"/>
                                        </p:tgtEl>
                                        <p:attrNameLst>
                                          <p:attrName>ppt_w</p:attrName>
                                        </p:attrNameLst>
                                      </p:cBhvr>
                                      <p:tavLst>
                                        <p:tav tm="0">
                                          <p:val>
                                            <p:fltVal val="0"/>
                                          </p:val>
                                        </p:tav>
                                        <p:tav tm="100000">
                                          <p:val>
                                            <p:strVal val="#ppt_w"/>
                                          </p:val>
                                        </p:tav>
                                      </p:tavLst>
                                    </p:anim>
                                    <p:anim calcmode="lin" valueType="num">
                                      <p:cBhvr>
                                        <p:cTn id="20" dur="500" fill="hold"/>
                                        <p:tgtEl>
                                          <p:spTgt spid="38"/>
                                        </p:tgtEl>
                                        <p:attrNameLst>
                                          <p:attrName>ppt_h</p:attrName>
                                        </p:attrNameLst>
                                      </p:cBhvr>
                                      <p:tavLst>
                                        <p:tav tm="0">
                                          <p:val>
                                            <p:fltVal val="0"/>
                                          </p:val>
                                        </p:tav>
                                        <p:tav tm="100000">
                                          <p:val>
                                            <p:strVal val="#ppt_h"/>
                                          </p:val>
                                        </p:tav>
                                      </p:tavLst>
                                    </p:anim>
                                    <p:animEffect transition="in" filter="fade">
                                      <p:cBhvr>
                                        <p:cTn id="21" dur="500"/>
                                        <p:tgtEl>
                                          <p:spTgt spid="38"/>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p:cTn id="25" dur="500" fill="hold"/>
                                        <p:tgtEl>
                                          <p:spTgt spid="41"/>
                                        </p:tgtEl>
                                        <p:attrNameLst>
                                          <p:attrName>ppt_w</p:attrName>
                                        </p:attrNameLst>
                                      </p:cBhvr>
                                      <p:tavLst>
                                        <p:tav tm="0">
                                          <p:val>
                                            <p:fltVal val="0"/>
                                          </p:val>
                                        </p:tav>
                                        <p:tav tm="100000">
                                          <p:val>
                                            <p:strVal val="#ppt_w"/>
                                          </p:val>
                                        </p:tav>
                                      </p:tavLst>
                                    </p:anim>
                                    <p:anim calcmode="lin" valueType="num">
                                      <p:cBhvr>
                                        <p:cTn id="26" dur="500" fill="hold"/>
                                        <p:tgtEl>
                                          <p:spTgt spid="41"/>
                                        </p:tgtEl>
                                        <p:attrNameLst>
                                          <p:attrName>ppt_h</p:attrName>
                                        </p:attrNameLst>
                                      </p:cBhvr>
                                      <p:tavLst>
                                        <p:tav tm="0">
                                          <p:val>
                                            <p:fltVal val="0"/>
                                          </p:val>
                                        </p:tav>
                                        <p:tav tm="100000">
                                          <p:val>
                                            <p:strVal val="#ppt_h"/>
                                          </p:val>
                                        </p:tav>
                                      </p:tavLst>
                                    </p:anim>
                                    <p:animEffect transition="in" filter="fade">
                                      <p:cBhvr>
                                        <p:cTn id="27" dur="500"/>
                                        <p:tgtEl>
                                          <p:spTgt spid="41"/>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fltVal val="0"/>
                                          </p:val>
                                        </p:tav>
                                        <p:tav tm="100000">
                                          <p:val>
                                            <p:strVal val="#ppt_h"/>
                                          </p:val>
                                        </p:tav>
                                      </p:tavLst>
                                    </p:anim>
                                    <p:animEffect transition="in" filter="fade">
                                      <p:cBhvr>
                                        <p:cTn id="33" dur="500"/>
                                        <p:tgtEl>
                                          <p:spTgt spid="42"/>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71"/>
                                        </p:tgtEl>
                                        <p:attrNameLst>
                                          <p:attrName>style.visibility</p:attrName>
                                        </p:attrNameLst>
                                      </p:cBhvr>
                                      <p:to>
                                        <p:strVal val="visible"/>
                                      </p:to>
                                    </p:set>
                                    <p:anim calcmode="lin" valueType="num">
                                      <p:cBhvr>
                                        <p:cTn id="43" dur="500" fill="hold"/>
                                        <p:tgtEl>
                                          <p:spTgt spid="71"/>
                                        </p:tgtEl>
                                        <p:attrNameLst>
                                          <p:attrName>ppt_w</p:attrName>
                                        </p:attrNameLst>
                                      </p:cBhvr>
                                      <p:tavLst>
                                        <p:tav tm="0">
                                          <p:val>
                                            <p:fltVal val="0"/>
                                          </p:val>
                                        </p:tav>
                                        <p:tav tm="100000">
                                          <p:val>
                                            <p:strVal val="#ppt_w"/>
                                          </p:val>
                                        </p:tav>
                                      </p:tavLst>
                                    </p:anim>
                                    <p:anim calcmode="lin" valueType="num">
                                      <p:cBhvr>
                                        <p:cTn id="44" dur="500" fill="hold"/>
                                        <p:tgtEl>
                                          <p:spTgt spid="71"/>
                                        </p:tgtEl>
                                        <p:attrNameLst>
                                          <p:attrName>ppt_h</p:attrName>
                                        </p:attrNameLst>
                                      </p:cBhvr>
                                      <p:tavLst>
                                        <p:tav tm="0">
                                          <p:val>
                                            <p:fltVal val="0"/>
                                          </p:val>
                                        </p:tav>
                                        <p:tav tm="100000">
                                          <p:val>
                                            <p:strVal val="#ppt_h"/>
                                          </p:val>
                                        </p:tav>
                                      </p:tavLst>
                                    </p:anim>
                                    <p:animEffect transition="in" filter="fade">
                                      <p:cBhvr>
                                        <p:cTn id="45" dur="500"/>
                                        <p:tgtEl>
                                          <p:spTgt spid="71"/>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72"/>
                                        </p:tgtEl>
                                        <p:attrNameLst>
                                          <p:attrName>style.visibility</p:attrName>
                                        </p:attrNameLst>
                                      </p:cBhvr>
                                      <p:to>
                                        <p:strVal val="visible"/>
                                      </p:to>
                                    </p:set>
                                    <p:anim calcmode="lin" valueType="num">
                                      <p:cBhvr>
                                        <p:cTn id="49" dur="500" fill="hold"/>
                                        <p:tgtEl>
                                          <p:spTgt spid="72"/>
                                        </p:tgtEl>
                                        <p:attrNameLst>
                                          <p:attrName>ppt_w</p:attrName>
                                        </p:attrNameLst>
                                      </p:cBhvr>
                                      <p:tavLst>
                                        <p:tav tm="0">
                                          <p:val>
                                            <p:fltVal val="0"/>
                                          </p:val>
                                        </p:tav>
                                        <p:tav tm="100000">
                                          <p:val>
                                            <p:strVal val="#ppt_w"/>
                                          </p:val>
                                        </p:tav>
                                      </p:tavLst>
                                    </p:anim>
                                    <p:anim calcmode="lin" valueType="num">
                                      <p:cBhvr>
                                        <p:cTn id="50" dur="500" fill="hold"/>
                                        <p:tgtEl>
                                          <p:spTgt spid="72"/>
                                        </p:tgtEl>
                                        <p:attrNameLst>
                                          <p:attrName>ppt_h</p:attrName>
                                        </p:attrNameLst>
                                      </p:cBhvr>
                                      <p:tavLst>
                                        <p:tav tm="0">
                                          <p:val>
                                            <p:fltVal val="0"/>
                                          </p:val>
                                        </p:tav>
                                        <p:tav tm="100000">
                                          <p:val>
                                            <p:strVal val="#ppt_h"/>
                                          </p:val>
                                        </p:tav>
                                      </p:tavLst>
                                    </p:anim>
                                    <p:animEffect transition="in" filter="fade">
                                      <p:cBhvr>
                                        <p:cTn id="51" dur="500"/>
                                        <p:tgtEl>
                                          <p:spTgt spid="7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73"/>
                                        </p:tgtEl>
                                        <p:attrNameLst>
                                          <p:attrName>style.visibility</p:attrName>
                                        </p:attrNameLst>
                                      </p:cBhvr>
                                      <p:to>
                                        <p:strVal val="visible"/>
                                      </p:to>
                                    </p:set>
                                    <p:anim calcmode="lin" valueType="num">
                                      <p:cBhvr>
                                        <p:cTn id="55" dur="500" fill="hold"/>
                                        <p:tgtEl>
                                          <p:spTgt spid="73"/>
                                        </p:tgtEl>
                                        <p:attrNameLst>
                                          <p:attrName>ppt_w</p:attrName>
                                        </p:attrNameLst>
                                      </p:cBhvr>
                                      <p:tavLst>
                                        <p:tav tm="0">
                                          <p:val>
                                            <p:fltVal val="0"/>
                                          </p:val>
                                        </p:tav>
                                        <p:tav tm="100000">
                                          <p:val>
                                            <p:strVal val="#ppt_w"/>
                                          </p:val>
                                        </p:tav>
                                      </p:tavLst>
                                    </p:anim>
                                    <p:anim calcmode="lin" valueType="num">
                                      <p:cBhvr>
                                        <p:cTn id="56" dur="500" fill="hold"/>
                                        <p:tgtEl>
                                          <p:spTgt spid="73"/>
                                        </p:tgtEl>
                                        <p:attrNameLst>
                                          <p:attrName>ppt_h</p:attrName>
                                        </p:attrNameLst>
                                      </p:cBhvr>
                                      <p:tavLst>
                                        <p:tav tm="0">
                                          <p:val>
                                            <p:fltVal val="0"/>
                                          </p:val>
                                        </p:tav>
                                        <p:tav tm="100000">
                                          <p:val>
                                            <p:strVal val="#ppt_h"/>
                                          </p:val>
                                        </p:tav>
                                      </p:tavLst>
                                    </p:anim>
                                    <p:animEffect transition="in" filter="fade">
                                      <p:cBhvr>
                                        <p:cTn id="57" dur="500"/>
                                        <p:tgtEl>
                                          <p:spTgt spid="73"/>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p:cTn id="61" dur="500" fill="hold"/>
                                        <p:tgtEl>
                                          <p:spTgt spid="74"/>
                                        </p:tgtEl>
                                        <p:attrNameLst>
                                          <p:attrName>ppt_w</p:attrName>
                                        </p:attrNameLst>
                                      </p:cBhvr>
                                      <p:tavLst>
                                        <p:tav tm="0">
                                          <p:val>
                                            <p:fltVal val="0"/>
                                          </p:val>
                                        </p:tav>
                                        <p:tav tm="100000">
                                          <p:val>
                                            <p:strVal val="#ppt_w"/>
                                          </p:val>
                                        </p:tav>
                                      </p:tavLst>
                                    </p:anim>
                                    <p:anim calcmode="lin" valueType="num">
                                      <p:cBhvr>
                                        <p:cTn id="62" dur="500" fill="hold"/>
                                        <p:tgtEl>
                                          <p:spTgt spid="74"/>
                                        </p:tgtEl>
                                        <p:attrNameLst>
                                          <p:attrName>ppt_h</p:attrName>
                                        </p:attrNameLst>
                                      </p:cBhvr>
                                      <p:tavLst>
                                        <p:tav tm="0">
                                          <p:val>
                                            <p:fltVal val="0"/>
                                          </p:val>
                                        </p:tav>
                                        <p:tav tm="100000">
                                          <p:val>
                                            <p:strVal val="#ppt_h"/>
                                          </p:val>
                                        </p:tav>
                                      </p:tavLst>
                                    </p:anim>
                                    <p:animEffect transition="in" filter="fade">
                                      <p:cBhvr>
                                        <p:cTn id="63" dur="500"/>
                                        <p:tgtEl>
                                          <p:spTgt spid="74"/>
                                        </p:tgtEl>
                                      </p:cBhvr>
                                    </p:animEffect>
                                  </p:childTnLst>
                                </p:cTn>
                              </p:par>
                            </p:childTnLst>
                          </p:cTn>
                        </p:par>
                        <p:par>
                          <p:cTn id="64" fill="hold">
                            <p:stCondLst>
                              <p:cond delay="5000"/>
                            </p:stCondLst>
                            <p:childTnLst>
                              <p:par>
                                <p:cTn id="65" presetID="10"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500"/>
                                        <p:tgtEl>
                                          <p:spTgt spid="43"/>
                                        </p:tgtEl>
                                      </p:cBhvr>
                                    </p:animEffect>
                                  </p:childTnLst>
                                </p:cTn>
                              </p:par>
                            </p:childTnLst>
                          </p:cTn>
                        </p:par>
                        <p:par>
                          <p:cTn id="68" fill="hold">
                            <p:stCondLst>
                              <p:cond delay="5500"/>
                            </p:stCondLst>
                            <p:childTnLst>
                              <p:par>
                                <p:cTn id="69" presetID="10" presetClass="entr" presetSubtype="0"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500"/>
                                        <p:tgtEl>
                                          <p:spTgt spid="44"/>
                                        </p:tgtEl>
                                      </p:cBhvr>
                                    </p:animEffect>
                                  </p:childTnLst>
                                </p:cTn>
                              </p:par>
                            </p:childTnLst>
                          </p:cTn>
                        </p:par>
                        <p:par>
                          <p:cTn id="72" fill="hold">
                            <p:stCondLst>
                              <p:cond delay="6000"/>
                            </p:stCondLst>
                            <p:childTnLst>
                              <p:par>
                                <p:cTn id="73" presetID="10" presetClass="entr" presetSubtype="0" fill="hold" grpId="0"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fade">
                                      <p:cBhvr>
                                        <p:cTn id="75" dur="500"/>
                                        <p:tgtEl>
                                          <p:spTgt spid="45"/>
                                        </p:tgtEl>
                                      </p:cBhvr>
                                    </p:animEffect>
                                  </p:childTnLst>
                                </p:cTn>
                              </p:par>
                            </p:childTnLst>
                          </p:cTn>
                        </p:par>
                        <p:par>
                          <p:cTn id="76" fill="hold">
                            <p:stCondLst>
                              <p:cond delay="6500"/>
                            </p:stCondLst>
                            <p:childTnLst>
                              <p:par>
                                <p:cTn id="77" presetID="10" presetClass="entr" presetSubtype="0"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fade">
                                      <p:cBhvr>
                                        <p:cTn id="7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P spid="43" grpId="0" animBg="1"/>
      <p:bldP spid="44" grpId="0" animBg="1"/>
      <p:bldP spid="45" grpId="0" animBg="1"/>
      <p:bldP spid="46" grpId="0" animBg="1"/>
      <p:bldP spid="70" grpId="0"/>
      <p:bldP spid="71" grpId="0"/>
      <p:bldP spid="72" grpId="0"/>
      <p:bldP spid="73" grpId="0"/>
      <p:bldP spid="7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fontScale="90000"/>
          </a:bodyPr>
          <a:lstStyle/>
          <a:p>
            <a:r>
              <a:rPr lang="zh-CN" altLang="en-US" smtClean="0">
                <a:sym typeface="+mn-lt"/>
              </a:rPr>
              <a:t>单击此处添加标题</a:t>
            </a:r>
            <a:endParaRPr lang="zh-CN" altLang="en-US" dirty="0">
              <a:sym typeface="+mn-lt"/>
            </a:endParaRPr>
          </a:p>
        </p:txBody>
      </p:sp>
      <p:sp>
        <p:nvSpPr>
          <p:cNvPr id="3" name="空心弧 2"/>
          <p:cNvSpPr/>
          <p:nvPr/>
        </p:nvSpPr>
        <p:spPr>
          <a:xfrm>
            <a:off x="1688880" y="2691978"/>
            <a:ext cx="2387289" cy="2387600"/>
          </a:xfrm>
          <a:prstGeom prst="blockArc">
            <a:avLst>
              <a:gd name="adj1" fmla="val 10800000"/>
              <a:gd name="adj2" fmla="val 21515135"/>
              <a:gd name="adj3" fmla="val 117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5" name="空心弧 4"/>
          <p:cNvSpPr/>
          <p:nvPr/>
        </p:nvSpPr>
        <p:spPr>
          <a:xfrm rot="10800000">
            <a:off x="3796806" y="2628478"/>
            <a:ext cx="2387289" cy="2387600"/>
          </a:xfrm>
          <a:prstGeom prst="blockArc">
            <a:avLst>
              <a:gd name="adj1" fmla="val 10800000"/>
              <a:gd name="adj2" fmla="val 21515135"/>
              <a:gd name="adj3" fmla="val 117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6" name="空心弧 5"/>
          <p:cNvSpPr/>
          <p:nvPr/>
        </p:nvSpPr>
        <p:spPr>
          <a:xfrm>
            <a:off x="5904730" y="2691978"/>
            <a:ext cx="2387289" cy="2387600"/>
          </a:xfrm>
          <a:prstGeom prst="blockArc">
            <a:avLst>
              <a:gd name="adj1" fmla="val 10800000"/>
              <a:gd name="adj2" fmla="val 21515135"/>
              <a:gd name="adj3" fmla="val 117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7" name="空心弧 6"/>
          <p:cNvSpPr/>
          <p:nvPr/>
        </p:nvSpPr>
        <p:spPr>
          <a:xfrm rot="10800000">
            <a:off x="8012656" y="2596728"/>
            <a:ext cx="2387289" cy="2387600"/>
          </a:xfrm>
          <a:prstGeom prst="blockArc">
            <a:avLst>
              <a:gd name="adj1" fmla="val 10800000"/>
              <a:gd name="adj2" fmla="val 21515135"/>
              <a:gd name="adj3" fmla="val 117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8" name="空心弧 7"/>
          <p:cNvSpPr/>
          <p:nvPr/>
        </p:nvSpPr>
        <p:spPr>
          <a:xfrm rot="10800000">
            <a:off x="1688880" y="2653315"/>
            <a:ext cx="2387289" cy="2387600"/>
          </a:xfrm>
          <a:prstGeom prst="blockArc">
            <a:avLst>
              <a:gd name="adj1" fmla="val 10800000"/>
              <a:gd name="adj2" fmla="val 21515135"/>
              <a:gd name="adj3" fmla="val 117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9" name="空心弧 8"/>
          <p:cNvSpPr/>
          <p:nvPr/>
        </p:nvSpPr>
        <p:spPr>
          <a:xfrm>
            <a:off x="3796806" y="2666015"/>
            <a:ext cx="2387289" cy="2387600"/>
          </a:xfrm>
          <a:prstGeom prst="blockArc">
            <a:avLst>
              <a:gd name="adj1" fmla="val 10800000"/>
              <a:gd name="adj2" fmla="val 21515135"/>
              <a:gd name="adj3" fmla="val 117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10" name="空心弧 9"/>
          <p:cNvSpPr/>
          <p:nvPr/>
        </p:nvSpPr>
        <p:spPr>
          <a:xfrm rot="10800000">
            <a:off x="5904730" y="2602515"/>
            <a:ext cx="2387289" cy="2387600"/>
          </a:xfrm>
          <a:prstGeom prst="blockArc">
            <a:avLst>
              <a:gd name="adj1" fmla="val 10800000"/>
              <a:gd name="adj2" fmla="val 21515135"/>
              <a:gd name="adj3" fmla="val 117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11" name="空心弧 10"/>
          <p:cNvSpPr/>
          <p:nvPr/>
        </p:nvSpPr>
        <p:spPr>
          <a:xfrm>
            <a:off x="8012656" y="2634265"/>
            <a:ext cx="2387289" cy="2387600"/>
          </a:xfrm>
          <a:prstGeom prst="blockArc">
            <a:avLst>
              <a:gd name="adj1" fmla="val 10800000"/>
              <a:gd name="adj2" fmla="val 21515135"/>
              <a:gd name="adj3" fmla="val 117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12" name="TextBox 3073"/>
          <p:cNvSpPr txBox="1"/>
          <p:nvPr/>
        </p:nvSpPr>
        <p:spPr>
          <a:xfrm>
            <a:off x="2003370" y="2083351"/>
            <a:ext cx="1920419" cy="461665"/>
          </a:xfrm>
          <a:prstGeom prst="rect">
            <a:avLst/>
          </a:prstGeom>
          <a:noFill/>
        </p:spPr>
        <p:txBody>
          <a:bodyPr wrap="square" rtlCol="0">
            <a:spAutoFit/>
          </a:bodyPr>
          <a:lstStyle/>
          <a:p>
            <a:pPr algn="just"/>
            <a:r>
              <a:rPr lang="zh-CN" altLang="en-US" sz="1200" dirty="0">
                <a:solidFill>
                  <a:schemeClr val="tx1">
                    <a:lumMod val="50000"/>
                    <a:lumOff val="50000"/>
                  </a:schemeClr>
                </a:solidFill>
                <a:latin typeface="+mj-ea"/>
                <a:ea typeface="+mj-ea"/>
              </a:rPr>
              <a:t>点击输入简要的文字介绍，文字内容需概括精炼</a:t>
            </a:r>
            <a:r>
              <a:rPr lang="zh-CN" altLang="en-US" sz="1200" dirty="0" smtClean="0">
                <a:solidFill>
                  <a:schemeClr val="tx1">
                    <a:lumMod val="50000"/>
                    <a:lumOff val="50000"/>
                  </a:schemeClr>
                </a:solidFill>
                <a:latin typeface="+mj-ea"/>
                <a:ea typeface="+mj-ea"/>
              </a:rPr>
              <a:t>，</a:t>
            </a:r>
            <a:endParaRPr lang="zh-CN" altLang="en-US" sz="1200" dirty="0">
              <a:solidFill>
                <a:schemeClr val="tx1">
                  <a:lumMod val="50000"/>
                  <a:lumOff val="50000"/>
                </a:schemeClr>
              </a:solidFill>
              <a:latin typeface="+mj-ea"/>
              <a:ea typeface="+mj-ea"/>
            </a:endParaRPr>
          </a:p>
        </p:txBody>
      </p:sp>
      <p:sp>
        <p:nvSpPr>
          <p:cNvPr id="13" name="矩形 12"/>
          <p:cNvSpPr/>
          <p:nvPr/>
        </p:nvSpPr>
        <p:spPr>
          <a:xfrm>
            <a:off x="2397947" y="1765365"/>
            <a:ext cx="1005272" cy="338554"/>
          </a:xfrm>
          <a:prstGeom prst="rect">
            <a:avLst/>
          </a:prstGeom>
        </p:spPr>
        <p:txBody>
          <a:bodyPr wrap="none">
            <a:spAutoFit/>
          </a:bodyPr>
          <a:lstStyle/>
          <a:p>
            <a:r>
              <a:rPr lang="zh-CN" altLang="en-US" sz="1600" dirty="0" smtClean="0">
                <a:solidFill>
                  <a:schemeClr val="tx1">
                    <a:lumMod val="50000"/>
                    <a:lumOff val="50000"/>
                  </a:schemeClr>
                </a:solidFill>
                <a:latin typeface="+mj-ea"/>
                <a:ea typeface="+mj-ea"/>
              </a:rPr>
              <a:t>添加标题</a:t>
            </a:r>
            <a:endParaRPr lang="zh-CN" altLang="en-US" sz="1600" dirty="0">
              <a:solidFill>
                <a:schemeClr val="tx1">
                  <a:lumMod val="50000"/>
                  <a:lumOff val="50000"/>
                </a:schemeClr>
              </a:solidFill>
              <a:latin typeface="+mj-ea"/>
              <a:ea typeface="+mj-ea"/>
            </a:endParaRPr>
          </a:p>
        </p:txBody>
      </p:sp>
      <p:sp>
        <p:nvSpPr>
          <p:cNvPr id="14" name="矩形 13"/>
          <p:cNvSpPr/>
          <p:nvPr/>
        </p:nvSpPr>
        <p:spPr>
          <a:xfrm>
            <a:off x="2220170" y="3627039"/>
            <a:ext cx="1415588" cy="461665"/>
          </a:xfrm>
          <a:prstGeom prst="rect">
            <a:avLst/>
          </a:prstGeom>
        </p:spPr>
        <p:txBody>
          <a:bodyPr wrap="none">
            <a:spAutoFit/>
          </a:bodyPr>
          <a:lstStyle/>
          <a:p>
            <a:r>
              <a:rPr lang="zh-CN" altLang="en-US" sz="2400" dirty="0" smtClean="0">
                <a:solidFill>
                  <a:schemeClr val="accent1"/>
                </a:solidFill>
                <a:latin typeface="+mj-ea"/>
                <a:ea typeface="+mj-ea"/>
              </a:rPr>
              <a:t>添加标题</a:t>
            </a:r>
            <a:endParaRPr lang="zh-CN" altLang="en-US" sz="2400" dirty="0">
              <a:solidFill>
                <a:schemeClr val="accent1"/>
              </a:solidFill>
              <a:latin typeface="+mj-ea"/>
              <a:ea typeface="+mj-ea"/>
            </a:endParaRPr>
          </a:p>
        </p:txBody>
      </p:sp>
      <p:sp>
        <p:nvSpPr>
          <p:cNvPr id="15" name="矩形 14"/>
          <p:cNvSpPr/>
          <p:nvPr/>
        </p:nvSpPr>
        <p:spPr>
          <a:xfrm>
            <a:off x="4282655" y="3627039"/>
            <a:ext cx="1415588" cy="461665"/>
          </a:xfrm>
          <a:prstGeom prst="rect">
            <a:avLst/>
          </a:prstGeom>
        </p:spPr>
        <p:txBody>
          <a:bodyPr wrap="none">
            <a:spAutoFit/>
          </a:bodyPr>
          <a:lstStyle/>
          <a:p>
            <a:r>
              <a:rPr lang="zh-CN" altLang="en-US" sz="2400" dirty="0" smtClean="0">
                <a:solidFill>
                  <a:schemeClr val="accent1"/>
                </a:solidFill>
                <a:latin typeface="+mj-ea"/>
                <a:ea typeface="+mj-ea"/>
              </a:rPr>
              <a:t>添加标题</a:t>
            </a:r>
            <a:endParaRPr lang="zh-CN" altLang="en-US" sz="2400" dirty="0">
              <a:solidFill>
                <a:schemeClr val="accent1"/>
              </a:solidFill>
              <a:latin typeface="+mj-ea"/>
              <a:ea typeface="+mj-ea"/>
            </a:endParaRPr>
          </a:p>
        </p:txBody>
      </p:sp>
      <p:sp>
        <p:nvSpPr>
          <p:cNvPr id="16" name="矩形 15"/>
          <p:cNvSpPr/>
          <p:nvPr/>
        </p:nvSpPr>
        <p:spPr>
          <a:xfrm>
            <a:off x="6390580" y="3627039"/>
            <a:ext cx="1415588" cy="461665"/>
          </a:xfrm>
          <a:prstGeom prst="rect">
            <a:avLst/>
          </a:prstGeom>
        </p:spPr>
        <p:txBody>
          <a:bodyPr wrap="none">
            <a:spAutoFit/>
          </a:bodyPr>
          <a:lstStyle/>
          <a:p>
            <a:r>
              <a:rPr lang="zh-CN" altLang="en-US" sz="2400" dirty="0" smtClean="0">
                <a:solidFill>
                  <a:schemeClr val="accent1"/>
                </a:solidFill>
                <a:latin typeface="+mj-ea"/>
                <a:ea typeface="+mj-ea"/>
              </a:rPr>
              <a:t>添加标题</a:t>
            </a:r>
            <a:endParaRPr lang="zh-CN" altLang="en-US" sz="2400" dirty="0">
              <a:solidFill>
                <a:schemeClr val="accent1"/>
              </a:solidFill>
              <a:latin typeface="+mj-ea"/>
              <a:ea typeface="+mj-ea"/>
            </a:endParaRPr>
          </a:p>
        </p:txBody>
      </p:sp>
      <p:sp>
        <p:nvSpPr>
          <p:cNvPr id="17" name="矩形 16"/>
          <p:cNvSpPr/>
          <p:nvPr/>
        </p:nvSpPr>
        <p:spPr>
          <a:xfrm>
            <a:off x="8498504" y="3627039"/>
            <a:ext cx="1415588" cy="461665"/>
          </a:xfrm>
          <a:prstGeom prst="rect">
            <a:avLst/>
          </a:prstGeom>
        </p:spPr>
        <p:txBody>
          <a:bodyPr wrap="none">
            <a:spAutoFit/>
          </a:bodyPr>
          <a:lstStyle/>
          <a:p>
            <a:r>
              <a:rPr lang="zh-CN" altLang="en-US" sz="2400" dirty="0" smtClean="0">
                <a:solidFill>
                  <a:schemeClr val="accent1"/>
                </a:solidFill>
                <a:latin typeface="+mj-ea"/>
                <a:ea typeface="+mj-ea"/>
              </a:rPr>
              <a:t>添加标题</a:t>
            </a:r>
            <a:endParaRPr lang="zh-CN" altLang="en-US" sz="2400" dirty="0">
              <a:solidFill>
                <a:schemeClr val="accent1"/>
              </a:solidFill>
              <a:latin typeface="+mj-ea"/>
              <a:ea typeface="+mj-ea"/>
            </a:endParaRPr>
          </a:p>
        </p:txBody>
      </p:sp>
      <p:sp>
        <p:nvSpPr>
          <p:cNvPr id="18" name="TextBox 3073"/>
          <p:cNvSpPr txBox="1"/>
          <p:nvPr/>
        </p:nvSpPr>
        <p:spPr>
          <a:xfrm>
            <a:off x="4169923" y="5487027"/>
            <a:ext cx="1920419" cy="461665"/>
          </a:xfrm>
          <a:prstGeom prst="rect">
            <a:avLst/>
          </a:prstGeom>
          <a:noFill/>
        </p:spPr>
        <p:txBody>
          <a:bodyPr wrap="square" rtlCol="0">
            <a:spAutoFit/>
          </a:bodyPr>
          <a:lstStyle/>
          <a:p>
            <a:pPr algn="just"/>
            <a:r>
              <a:rPr lang="zh-CN" altLang="en-US" sz="1200" dirty="0">
                <a:solidFill>
                  <a:schemeClr val="tx1">
                    <a:lumMod val="50000"/>
                    <a:lumOff val="50000"/>
                  </a:schemeClr>
                </a:solidFill>
                <a:latin typeface="+mj-ea"/>
                <a:ea typeface="+mj-ea"/>
              </a:rPr>
              <a:t>点击输入简要的文字介绍，文字内容需概括精炼</a:t>
            </a:r>
            <a:r>
              <a:rPr lang="zh-CN" altLang="en-US" sz="1200" dirty="0" smtClean="0">
                <a:solidFill>
                  <a:schemeClr val="tx1">
                    <a:lumMod val="50000"/>
                    <a:lumOff val="50000"/>
                  </a:schemeClr>
                </a:solidFill>
                <a:latin typeface="+mj-ea"/>
                <a:ea typeface="+mj-ea"/>
              </a:rPr>
              <a:t>，</a:t>
            </a:r>
            <a:endParaRPr lang="zh-CN" altLang="en-US" sz="1200" dirty="0">
              <a:solidFill>
                <a:schemeClr val="tx1">
                  <a:lumMod val="50000"/>
                  <a:lumOff val="50000"/>
                </a:schemeClr>
              </a:solidFill>
              <a:latin typeface="+mj-ea"/>
              <a:ea typeface="+mj-ea"/>
            </a:endParaRPr>
          </a:p>
        </p:txBody>
      </p:sp>
      <p:sp>
        <p:nvSpPr>
          <p:cNvPr id="19" name="矩形 18"/>
          <p:cNvSpPr/>
          <p:nvPr/>
        </p:nvSpPr>
        <p:spPr>
          <a:xfrm>
            <a:off x="4564500" y="5169041"/>
            <a:ext cx="1005272" cy="338554"/>
          </a:xfrm>
          <a:prstGeom prst="rect">
            <a:avLst/>
          </a:prstGeom>
        </p:spPr>
        <p:txBody>
          <a:bodyPr wrap="none">
            <a:spAutoFit/>
          </a:bodyPr>
          <a:lstStyle/>
          <a:p>
            <a:r>
              <a:rPr lang="zh-CN" altLang="en-US" sz="1600" dirty="0" smtClean="0">
                <a:solidFill>
                  <a:schemeClr val="tx1">
                    <a:lumMod val="50000"/>
                    <a:lumOff val="50000"/>
                  </a:schemeClr>
                </a:solidFill>
                <a:latin typeface="+mj-ea"/>
                <a:ea typeface="+mj-ea"/>
              </a:rPr>
              <a:t>添加标题</a:t>
            </a:r>
            <a:endParaRPr lang="zh-CN" altLang="en-US" sz="1600" dirty="0">
              <a:solidFill>
                <a:schemeClr val="tx1">
                  <a:lumMod val="50000"/>
                  <a:lumOff val="50000"/>
                </a:schemeClr>
              </a:solidFill>
              <a:latin typeface="+mj-ea"/>
              <a:ea typeface="+mj-ea"/>
            </a:endParaRPr>
          </a:p>
        </p:txBody>
      </p:sp>
      <p:sp>
        <p:nvSpPr>
          <p:cNvPr id="20" name="TextBox 3073"/>
          <p:cNvSpPr txBox="1"/>
          <p:nvPr/>
        </p:nvSpPr>
        <p:spPr>
          <a:xfrm>
            <a:off x="6184095" y="2083351"/>
            <a:ext cx="1920419" cy="461665"/>
          </a:xfrm>
          <a:prstGeom prst="rect">
            <a:avLst/>
          </a:prstGeom>
          <a:noFill/>
        </p:spPr>
        <p:txBody>
          <a:bodyPr wrap="square" rtlCol="0">
            <a:spAutoFit/>
          </a:bodyPr>
          <a:lstStyle/>
          <a:p>
            <a:pPr algn="just"/>
            <a:r>
              <a:rPr lang="zh-CN" altLang="en-US" sz="1200" dirty="0">
                <a:solidFill>
                  <a:schemeClr val="tx1">
                    <a:lumMod val="50000"/>
                    <a:lumOff val="50000"/>
                  </a:schemeClr>
                </a:solidFill>
                <a:latin typeface="+mj-ea"/>
                <a:ea typeface="+mj-ea"/>
              </a:rPr>
              <a:t>点击输入简要的文字介绍，文字内容需概括精炼</a:t>
            </a:r>
            <a:r>
              <a:rPr lang="zh-CN" altLang="en-US" sz="1200" dirty="0" smtClean="0">
                <a:solidFill>
                  <a:schemeClr val="tx1">
                    <a:lumMod val="50000"/>
                    <a:lumOff val="50000"/>
                  </a:schemeClr>
                </a:solidFill>
                <a:latin typeface="+mj-ea"/>
                <a:ea typeface="+mj-ea"/>
              </a:rPr>
              <a:t>，</a:t>
            </a:r>
            <a:endParaRPr lang="zh-CN" altLang="en-US" sz="1200" dirty="0">
              <a:solidFill>
                <a:schemeClr val="tx1">
                  <a:lumMod val="50000"/>
                  <a:lumOff val="50000"/>
                </a:schemeClr>
              </a:solidFill>
              <a:latin typeface="+mj-ea"/>
              <a:ea typeface="+mj-ea"/>
            </a:endParaRPr>
          </a:p>
        </p:txBody>
      </p:sp>
      <p:sp>
        <p:nvSpPr>
          <p:cNvPr id="21" name="矩形 20"/>
          <p:cNvSpPr/>
          <p:nvPr/>
        </p:nvSpPr>
        <p:spPr>
          <a:xfrm>
            <a:off x="6578673" y="1765365"/>
            <a:ext cx="1005272" cy="338554"/>
          </a:xfrm>
          <a:prstGeom prst="rect">
            <a:avLst/>
          </a:prstGeom>
        </p:spPr>
        <p:txBody>
          <a:bodyPr wrap="none">
            <a:spAutoFit/>
          </a:bodyPr>
          <a:lstStyle/>
          <a:p>
            <a:r>
              <a:rPr lang="zh-CN" altLang="en-US" sz="1600" dirty="0" smtClean="0">
                <a:solidFill>
                  <a:schemeClr val="tx1">
                    <a:lumMod val="50000"/>
                    <a:lumOff val="50000"/>
                  </a:schemeClr>
                </a:solidFill>
                <a:latin typeface="+mj-ea"/>
                <a:ea typeface="+mj-ea"/>
              </a:rPr>
              <a:t>添加标题</a:t>
            </a:r>
            <a:endParaRPr lang="zh-CN" altLang="en-US" sz="1600" dirty="0">
              <a:solidFill>
                <a:schemeClr val="tx1">
                  <a:lumMod val="50000"/>
                  <a:lumOff val="50000"/>
                </a:schemeClr>
              </a:solidFill>
              <a:latin typeface="+mj-ea"/>
              <a:ea typeface="+mj-ea"/>
            </a:endParaRPr>
          </a:p>
        </p:txBody>
      </p:sp>
      <p:sp>
        <p:nvSpPr>
          <p:cNvPr id="22" name="TextBox 3073"/>
          <p:cNvSpPr txBox="1"/>
          <p:nvPr/>
        </p:nvSpPr>
        <p:spPr>
          <a:xfrm>
            <a:off x="8479527" y="5487027"/>
            <a:ext cx="1920419" cy="461665"/>
          </a:xfrm>
          <a:prstGeom prst="rect">
            <a:avLst/>
          </a:prstGeom>
          <a:noFill/>
        </p:spPr>
        <p:txBody>
          <a:bodyPr wrap="square" rtlCol="0">
            <a:spAutoFit/>
          </a:bodyPr>
          <a:lstStyle/>
          <a:p>
            <a:pPr algn="just"/>
            <a:r>
              <a:rPr lang="zh-CN" altLang="en-US" sz="1200" dirty="0">
                <a:solidFill>
                  <a:schemeClr val="tx1">
                    <a:lumMod val="50000"/>
                    <a:lumOff val="50000"/>
                  </a:schemeClr>
                </a:solidFill>
                <a:latin typeface="+mj-ea"/>
                <a:ea typeface="+mj-ea"/>
              </a:rPr>
              <a:t>点击输入简要的文字介绍，文字内容需概括精炼</a:t>
            </a:r>
            <a:r>
              <a:rPr lang="zh-CN" altLang="en-US" sz="1200" dirty="0" smtClean="0">
                <a:solidFill>
                  <a:schemeClr val="tx1">
                    <a:lumMod val="50000"/>
                    <a:lumOff val="50000"/>
                  </a:schemeClr>
                </a:solidFill>
                <a:latin typeface="+mj-ea"/>
                <a:ea typeface="+mj-ea"/>
              </a:rPr>
              <a:t>，</a:t>
            </a:r>
            <a:endParaRPr lang="zh-CN" altLang="en-US" sz="1200" dirty="0">
              <a:solidFill>
                <a:schemeClr val="tx1">
                  <a:lumMod val="50000"/>
                  <a:lumOff val="50000"/>
                </a:schemeClr>
              </a:solidFill>
              <a:latin typeface="+mj-ea"/>
              <a:ea typeface="+mj-ea"/>
            </a:endParaRPr>
          </a:p>
        </p:txBody>
      </p:sp>
      <p:sp>
        <p:nvSpPr>
          <p:cNvPr id="23" name="矩形 22"/>
          <p:cNvSpPr/>
          <p:nvPr/>
        </p:nvSpPr>
        <p:spPr>
          <a:xfrm>
            <a:off x="8874104" y="5169041"/>
            <a:ext cx="1005272" cy="338554"/>
          </a:xfrm>
          <a:prstGeom prst="rect">
            <a:avLst/>
          </a:prstGeom>
        </p:spPr>
        <p:txBody>
          <a:bodyPr wrap="none">
            <a:spAutoFit/>
          </a:bodyPr>
          <a:lstStyle/>
          <a:p>
            <a:r>
              <a:rPr lang="zh-CN" altLang="en-US" sz="1600" dirty="0" smtClean="0">
                <a:solidFill>
                  <a:schemeClr val="tx1">
                    <a:lumMod val="50000"/>
                    <a:lumOff val="50000"/>
                  </a:schemeClr>
                </a:solidFill>
                <a:latin typeface="+mj-ea"/>
                <a:ea typeface="+mj-ea"/>
              </a:rPr>
              <a:t>添加标题</a:t>
            </a:r>
            <a:endParaRPr lang="zh-CN" altLang="en-US" sz="1600" dirty="0">
              <a:solidFill>
                <a:schemeClr val="tx1">
                  <a:lumMod val="50000"/>
                  <a:lumOff val="50000"/>
                </a:schemeClr>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med" p14:dur="700">
        <p:wipe/>
      </p:transition>
    </mc:Choice>
    <mc:Fallback>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5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25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250"/>
                                        <p:tgtEl>
                                          <p:spTgt spid="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250"/>
                                        <p:tgtEl>
                                          <p:spTgt spid="7"/>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right)">
                                      <p:cBhvr>
                                        <p:cTn id="23" dur="250"/>
                                        <p:tgtEl>
                                          <p:spTgt spid="1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right)">
                                      <p:cBhvr>
                                        <p:cTn id="27" dur="250"/>
                                        <p:tgtEl>
                                          <p:spTgt spid="10"/>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right)">
                                      <p:cBhvr>
                                        <p:cTn id="31" dur="250"/>
                                        <p:tgtEl>
                                          <p:spTgt spid="9"/>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right)">
                                      <p:cBhvr>
                                        <p:cTn id="35" dur="25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Effect transition="in" filter="fade">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anim calcmode="lin" valueType="num">
                                      <p:cBhvr>
                                        <p:cTn id="63" dur="500" fill="hold"/>
                                        <p:tgtEl>
                                          <p:spTgt spid="13"/>
                                        </p:tgtEl>
                                        <p:attrNameLst>
                                          <p:attrName>ppt_x</p:attrName>
                                        </p:attrNameLst>
                                      </p:cBhvr>
                                      <p:tavLst>
                                        <p:tav tm="0">
                                          <p:val>
                                            <p:strVal val="#ppt_x"/>
                                          </p:val>
                                        </p:tav>
                                        <p:tav tm="100000">
                                          <p:val>
                                            <p:strVal val="#ppt_x"/>
                                          </p:val>
                                        </p:tav>
                                      </p:tavLst>
                                    </p:anim>
                                    <p:anim calcmode="lin" valueType="num">
                                      <p:cBhvr>
                                        <p:cTn id="64" dur="500" fill="hold"/>
                                        <p:tgtEl>
                                          <p:spTgt spid="13"/>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anim calcmode="lin" valueType="num">
                                      <p:cBhvr>
                                        <p:cTn id="68" dur="500" fill="hold"/>
                                        <p:tgtEl>
                                          <p:spTgt spid="12"/>
                                        </p:tgtEl>
                                        <p:attrNameLst>
                                          <p:attrName>ppt_x</p:attrName>
                                        </p:attrNameLst>
                                      </p:cBhvr>
                                      <p:tavLst>
                                        <p:tav tm="0">
                                          <p:val>
                                            <p:strVal val="#ppt_x"/>
                                          </p:val>
                                        </p:tav>
                                        <p:tav tm="100000">
                                          <p:val>
                                            <p:strVal val="#ppt_x"/>
                                          </p:val>
                                        </p:tav>
                                      </p:tavLst>
                                    </p:anim>
                                    <p:anim calcmode="lin" valueType="num">
                                      <p:cBhvr>
                                        <p:cTn id="69" dur="500" fill="hold"/>
                                        <p:tgtEl>
                                          <p:spTgt spid="12"/>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anim calcmode="lin" valueType="num">
                                      <p:cBhvr>
                                        <p:cTn id="73" dur="500" fill="hold"/>
                                        <p:tgtEl>
                                          <p:spTgt spid="19"/>
                                        </p:tgtEl>
                                        <p:attrNameLst>
                                          <p:attrName>ppt_x</p:attrName>
                                        </p:attrNameLst>
                                      </p:cBhvr>
                                      <p:tavLst>
                                        <p:tav tm="0">
                                          <p:val>
                                            <p:strVal val="#ppt_x"/>
                                          </p:val>
                                        </p:tav>
                                        <p:tav tm="100000">
                                          <p:val>
                                            <p:strVal val="#ppt_x"/>
                                          </p:val>
                                        </p:tav>
                                      </p:tavLst>
                                    </p:anim>
                                    <p:anim calcmode="lin" valueType="num">
                                      <p:cBhvr>
                                        <p:cTn id="74" dur="5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500"/>
                                        <p:tgtEl>
                                          <p:spTgt spid="18"/>
                                        </p:tgtEl>
                                      </p:cBhvr>
                                    </p:animEffect>
                                    <p:anim calcmode="lin" valueType="num">
                                      <p:cBhvr>
                                        <p:cTn id="78" dur="500" fill="hold"/>
                                        <p:tgtEl>
                                          <p:spTgt spid="18"/>
                                        </p:tgtEl>
                                        <p:attrNameLst>
                                          <p:attrName>ppt_x</p:attrName>
                                        </p:attrNameLst>
                                      </p:cBhvr>
                                      <p:tavLst>
                                        <p:tav tm="0">
                                          <p:val>
                                            <p:strVal val="#ppt_x"/>
                                          </p:val>
                                        </p:tav>
                                        <p:tav tm="100000">
                                          <p:val>
                                            <p:strVal val="#ppt_x"/>
                                          </p:val>
                                        </p:tav>
                                      </p:tavLst>
                                    </p:anim>
                                    <p:anim calcmode="lin" valueType="num">
                                      <p:cBhvr>
                                        <p:cTn id="79" dur="500" fill="hold"/>
                                        <p:tgtEl>
                                          <p:spTgt spid="18"/>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fade">
                                      <p:cBhvr>
                                        <p:cTn id="82" dur="500"/>
                                        <p:tgtEl>
                                          <p:spTgt spid="20"/>
                                        </p:tgtEl>
                                      </p:cBhvr>
                                    </p:animEffect>
                                    <p:anim calcmode="lin" valueType="num">
                                      <p:cBhvr>
                                        <p:cTn id="83" dur="500" fill="hold"/>
                                        <p:tgtEl>
                                          <p:spTgt spid="20"/>
                                        </p:tgtEl>
                                        <p:attrNameLst>
                                          <p:attrName>ppt_x</p:attrName>
                                        </p:attrNameLst>
                                      </p:cBhvr>
                                      <p:tavLst>
                                        <p:tav tm="0">
                                          <p:val>
                                            <p:strVal val="#ppt_x"/>
                                          </p:val>
                                        </p:tav>
                                        <p:tav tm="100000">
                                          <p:val>
                                            <p:strVal val="#ppt_x"/>
                                          </p:val>
                                        </p:tav>
                                      </p:tavLst>
                                    </p:anim>
                                    <p:anim calcmode="lin" valueType="num">
                                      <p:cBhvr>
                                        <p:cTn id="84" dur="500" fill="hold"/>
                                        <p:tgtEl>
                                          <p:spTgt spid="20"/>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500"/>
                                        <p:tgtEl>
                                          <p:spTgt spid="21"/>
                                        </p:tgtEl>
                                      </p:cBhvr>
                                    </p:animEffect>
                                    <p:anim calcmode="lin" valueType="num">
                                      <p:cBhvr>
                                        <p:cTn id="88" dur="500" fill="hold"/>
                                        <p:tgtEl>
                                          <p:spTgt spid="21"/>
                                        </p:tgtEl>
                                        <p:attrNameLst>
                                          <p:attrName>ppt_x</p:attrName>
                                        </p:attrNameLst>
                                      </p:cBhvr>
                                      <p:tavLst>
                                        <p:tav tm="0">
                                          <p:val>
                                            <p:strVal val="#ppt_x"/>
                                          </p:val>
                                        </p:tav>
                                        <p:tav tm="100000">
                                          <p:val>
                                            <p:strVal val="#ppt_x"/>
                                          </p:val>
                                        </p:tav>
                                      </p:tavLst>
                                    </p:anim>
                                    <p:anim calcmode="lin" valueType="num">
                                      <p:cBhvr>
                                        <p:cTn id="89" dur="500" fill="hold"/>
                                        <p:tgtEl>
                                          <p:spTgt spid="21"/>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fade">
                                      <p:cBhvr>
                                        <p:cTn id="92" dur="500"/>
                                        <p:tgtEl>
                                          <p:spTgt spid="23"/>
                                        </p:tgtEl>
                                      </p:cBhvr>
                                    </p:animEffect>
                                    <p:anim calcmode="lin" valueType="num">
                                      <p:cBhvr>
                                        <p:cTn id="93" dur="500" fill="hold"/>
                                        <p:tgtEl>
                                          <p:spTgt spid="23"/>
                                        </p:tgtEl>
                                        <p:attrNameLst>
                                          <p:attrName>ppt_x</p:attrName>
                                        </p:attrNameLst>
                                      </p:cBhvr>
                                      <p:tavLst>
                                        <p:tav tm="0">
                                          <p:val>
                                            <p:strVal val="#ppt_x"/>
                                          </p:val>
                                        </p:tav>
                                        <p:tav tm="100000">
                                          <p:val>
                                            <p:strVal val="#ppt_x"/>
                                          </p:val>
                                        </p:tav>
                                      </p:tavLst>
                                    </p:anim>
                                    <p:anim calcmode="lin" valueType="num">
                                      <p:cBhvr>
                                        <p:cTn id="94" dur="500" fill="hold"/>
                                        <p:tgtEl>
                                          <p:spTgt spid="23"/>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fade">
                                      <p:cBhvr>
                                        <p:cTn id="97" dur="500"/>
                                        <p:tgtEl>
                                          <p:spTgt spid="22"/>
                                        </p:tgtEl>
                                      </p:cBhvr>
                                    </p:animEffect>
                                    <p:anim calcmode="lin" valueType="num">
                                      <p:cBhvr>
                                        <p:cTn id="98" dur="500" fill="hold"/>
                                        <p:tgtEl>
                                          <p:spTgt spid="22"/>
                                        </p:tgtEl>
                                        <p:attrNameLst>
                                          <p:attrName>ppt_x</p:attrName>
                                        </p:attrNameLst>
                                      </p:cBhvr>
                                      <p:tavLst>
                                        <p:tav tm="0">
                                          <p:val>
                                            <p:strVal val="#ppt_x"/>
                                          </p:val>
                                        </p:tav>
                                        <p:tav tm="100000">
                                          <p:val>
                                            <p:strVal val="#ppt_x"/>
                                          </p:val>
                                        </p:tav>
                                      </p:tavLst>
                                    </p:anim>
                                    <p:anim calcmode="lin" valueType="num">
                                      <p:cBhvr>
                                        <p:cTn id="99"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9426" y="850963"/>
            <a:ext cx="12287894" cy="6069150"/>
          </a:xfrm>
          <a:prstGeom prst="rect">
            <a:avLst/>
          </a:prstGeom>
        </p:spPr>
      </p:pic>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2718" y="-1395536"/>
            <a:ext cx="1249577" cy="1213004"/>
          </a:xfrm>
          <a:prstGeom prst="rect">
            <a:avLst/>
          </a:prstGeom>
        </p:spPr>
      </p:pic>
      <p:pic>
        <p:nvPicPr>
          <p:cNvPr id="18" name="图片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9022" y="-1266304"/>
            <a:ext cx="646123" cy="615645"/>
          </a:xfrm>
          <a:prstGeom prst="rect">
            <a:avLst/>
          </a:prstGeom>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36144" y="-1008254"/>
            <a:ext cx="736754" cy="715190"/>
          </a:xfrm>
          <a:prstGeom prst="rect">
            <a:avLst/>
          </a:prstGeom>
        </p:spPr>
      </p:pic>
      <p:pic>
        <p:nvPicPr>
          <p:cNvPr id="20" name="图片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75326" y="-88809"/>
            <a:ext cx="4464496" cy="7008923"/>
          </a:xfrm>
          <a:prstGeom prst="rect">
            <a:avLst/>
          </a:prstGeom>
        </p:spPr>
      </p:pic>
      <p:sp>
        <p:nvSpPr>
          <p:cNvPr id="21" name="矩形 20"/>
          <p:cNvSpPr/>
          <p:nvPr/>
        </p:nvSpPr>
        <p:spPr>
          <a:xfrm flipH="1">
            <a:off x="1126654" y="1219399"/>
            <a:ext cx="5832648" cy="769441"/>
          </a:xfrm>
          <a:prstGeom prst="rect">
            <a:avLst/>
          </a:prstGeom>
          <a:ln>
            <a:noFill/>
          </a:ln>
        </p:spPr>
        <p:txBody>
          <a:bodyPr wrap="square">
            <a:spAutoFit/>
          </a:bodyPr>
          <a:lstStyle/>
          <a:p>
            <a:pPr algn="ctr"/>
            <a:r>
              <a:rPr lang="zh-CN" altLang="en-US" sz="4400" b="1" dirty="0" smtClean="0">
                <a:solidFill>
                  <a:schemeClr val="bg2"/>
                </a:solidFill>
                <a:latin typeface="微软雅黑" panose="020B0503020204020204" pitchFamily="34" charset="-122"/>
                <a:ea typeface="微软雅黑" panose="020B0503020204020204" pitchFamily="34" charset="-122"/>
                <a:cs typeface="BrowalliaUPC" panose="020B0604020202020204" pitchFamily="34" charset="-34"/>
              </a:rPr>
              <a:t>谢谢观看</a:t>
            </a:r>
            <a:endParaRPr lang="en-US" altLang="zh-CN" sz="4400" b="1" dirty="0">
              <a:solidFill>
                <a:schemeClr val="bg2"/>
              </a:solidFill>
              <a:latin typeface="微软雅黑" panose="020B0503020204020204" pitchFamily="34" charset="-122"/>
              <a:ea typeface="微软雅黑" panose="020B0503020204020204" pitchFamily="34" charset="-122"/>
              <a:cs typeface="BrowalliaUPC" panose="020B0604020202020204" pitchFamily="34" charset="-34"/>
            </a:endParaRPr>
          </a:p>
        </p:txBody>
      </p:sp>
      <p:sp>
        <p:nvSpPr>
          <p:cNvPr id="22" name="矩形 21"/>
          <p:cNvSpPr/>
          <p:nvPr/>
        </p:nvSpPr>
        <p:spPr>
          <a:xfrm flipH="1">
            <a:off x="1967174" y="1896126"/>
            <a:ext cx="4151608" cy="338554"/>
          </a:xfrm>
          <a:prstGeom prst="rect">
            <a:avLst/>
          </a:prstGeom>
        </p:spPr>
        <p:txBody>
          <a:bodyPr wrap="square">
            <a:spAutoFit/>
          </a:bodyPr>
          <a:lstStyle/>
          <a:p>
            <a:pPr algn="ctr"/>
            <a:r>
              <a:rPr lang="en-US" altLang="zh-CN" sz="1600" dirty="0" smtClean="0">
                <a:solidFill>
                  <a:schemeClr val="bg2"/>
                </a:solidFill>
                <a:latin typeface="微软雅黑" panose="020B0503020204020204" pitchFamily="34" charset="-122"/>
                <a:ea typeface="微软雅黑" panose="020B0503020204020204" pitchFamily="34" charset="-122"/>
              </a:rPr>
              <a:t>—— </a:t>
            </a:r>
            <a:r>
              <a:rPr lang="zh-CN" altLang="en-US" sz="1600" dirty="0" smtClean="0">
                <a:solidFill>
                  <a:schemeClr val="bg2"/>
                </a:solidFill>
                <a:latin typeface="微软雅黑" panose="020B0503020204020204" pitchFamily="34" charset="-122"/>
                <a:ea typeface="微软雅黑" panose="020B0503020204020204" pitchFamily="34" charset="-122"/>
              </a:rPr>
              <a:t>孕妇宝宝妇产科怀孕孕检</a:t>
            </a:r>
            <a:r>
              <a:rPr lang="en-US" altLang="zh-CN" sz="1600" dirty="0" smtClean="0">
                <a:solidFill>
                  <a:schemeClr val="bg2"/>
                </a:solidFill>
                <a:latin typeface="微软雅黑" panose="020B0503020204020204" pitchFamily="34" charset="-122"/>
                <a:ea typeface="微软雅黑" panose="020B0503020204020204" pitchFamily="34" charset="-122"/>
              </a:rPr>
              <a:t>PPT ——</a:t>
            </a:r>
            <a:endParaRPr lang="zh-CN" altLang="en-US" sz="1600" dirty="0">
              <a:solidFill>
                <a:schemeClr val="bg2"/>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1306674" y="2226930"/>
            <a:ext cx="5472608" cy="553998"/>
          </a:xfrm>
          <a:prstGeom prst="rect">
            <a:avLst/>
          </a:prstGeom>
          <a:noFill/>
          <a:effectLst/>
        </p:spPr>
        <p:txBody>
          <a:bodyPr wrap="square" rtlCol="0">
            <a:spAutoFit/>
          </a:bodyPr>
          <a:lstStyle/>
          <a:p>
            <a:pPr algn="ctr"/>
            <a:r>
              <a:rPr lang="en-US" altLang="zh-CN" sz="1000" dirty="0">
                <a:solidFill>
                  <a:schemeClr val="bg1">
                    <a:lumMod val="50000"/>
                  </a:schemeClr>
                </a:solidFill>
                <a:latin typeface="微软雅黑" panose="020B0503020204020204" pitchFamily="34" charset="-122"/>
                <a:ea typeface="微软雅黑" panose="020B0503020204020204" pitchFamily="34" charset="-122"/>
              </a:rPr>
              <a:t>Your content to play here, or through your copy, </a:t>
            </a:r>
            <a:r>
              <a:rPr lang="en-US" altLang="zh-CN" sz="1000" dirty="0" smtClean="0">
                <a:solidFill>
                  <a:schemeClr val="bg1">
                    <a:lumMod val="50000"/>
                  </a:schemeClr>
                </a:solidFill>
                <a:latin typeface="微软雅黑" panose="020B0503020204020204" pitchFamily="34" charset="-122"/>
                <a:ea typeface="微软雅黑" panose="020B0503020204020204" pitchFamily="34" charset="-122"/>
              </a:rPr>
              <a:t>paste in this box, and select only </a:t>
            </a:r>
          </a:p>
          <a:p>
            <a:pPr algn="ctr"/>
            <a:r>
              <a:rPr lang="en-US" altLang="zh-CN" sz="1000" dirty="0" smtClean="0">
                <a:solidFill>
                  <a:schemeClr val="bg1">
                    <a:lumMod val="50000"/>
                  </a:schemeClr>
                </a:solidFill>
                <a:latin typeface="微软雅黑" panose="020B0503020204020204" pitchFamily="34" charset="-122"/>
                <a:ea typeface="微软雅黑" panose="020B0503020204020204" pitchFamily="34" charset="-122"/>
              </a:rPr>
              <a:t>the text. Your content to play here, or through your copy, paste in </a:t>
            </a:r>
          </a:p>
          <a:p>
            <a:pPr algn="ctr"/>
            <a:r>
              <a:rPr lang="en-US" altLang="zh-CN" sz="1000" dirty="0" smtClean="0">
                <a:solidFill>
                  <a:schemeClr val="bg1">
                    <a:lumMod val="50000"/>
                  </a:schemeClr>
                </a:solidFill>
                <a:latin typeface="微软雅黑" panose="020B0503020204020204" pitchFamily="34" charset="-122"/>
                <a:ea typeface="微软雅黑" panose="020B0503020204020204" pitchFamily="34" charset="-122"/>
              </a:rPr>
              <a:t>this box, and select only the text.</a:t>
            </a:r>
            <a:endParaRPr lang="en-US" altLang="zh-CN" sz="10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wipe/>
      </p:transition>
    </mc:Choice>
    <mc:Fallback>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0" presetClass="path" presetSubtype="0" accel="50000" decel="50000" fill="hold" nodeType="withEffect">
                                  <p:stCondLst>
                                    <p:cond delay="0"/>
                                  </p:stCondLst>
                                  <p:childTnLst>
                                    <p:animMotion origin="layout" path="M -9.375E-6 -4.56647E-6 C -0.00222 0.01179 -0.00469 0.02497 -0.00951 0.03399 C -0.01107 0.04254 -0.01498 0.0474 -0.01784 0.05503 C -0.01902 0.06359 -0.02071 0.06844 -0.02266 0.0763 C -0.02696 0.09387 -0.02253 0.08439 -0.02735 0.09341 C -0.0293 0.10243 -0.03086 0.11145 -0.03217 0.12069 C -0.03178 0.15029 -0.03165 0.17989 -0.03099 0.20948 C -0.03021 0.24393 -0.03256 0.22243 -0.02735 0.23468 C -0.02566 0.23885 -0.02266 0.2474 -0.02266 0.2474 C -0.02058 0.26289 -0.01771 0.27838 -0.0155 0.29387 C -0.01498 0.29804 -0.01368 0.31445 -0.01198 0.31723 C -0.00925 0.32185 -0.00626 0.32509 -0.00365 0.32994 C -0.00196 0.34058 -0.00027 0.33989 0.00234 0.3489 C 0.00546 0.35977 0.00117 0.35098 0.00598 0.35954 C 0.00807 0.37087 0.01093 0.37989 0.01302 0.39122 C 0.0138 0.39561 0.01666 0.39769 0.01783 0.40185 C 0.01835 0.40393 0.01822 0.40648 0.01901 0.40809 C 0.02057 0.41156 0.02317 0.41341 0.02499 0.41665 C 0.02851 0.43561 0.02278 0.40786 0.02968 0.42913 C 0.03294 0.43908 0.0332 0.4548 0.03684 0.4652 C 0.04153 0.47908 0.0371 0.45757 0.04166 0.47584 C 0.04596 0.49318 0.04153 0.4837 0.04635 0.49272 C 0.04817 0.50127 0.05065 0.51029 0.05351 0.51792 C 0.05481 0.52486 0.05546 0.52971 0.05833 0.53503 C 0.06171 0.55931 0.06692 0.58312 0.07135 0.60671 C 0.07265 0.61364 0.07356 0.63607 0.07382 0.64069 C 0.07343 0.66474 0.0733 0.68856 0.07265 0.7126 C 0.07187 0.73757 0.06588 0.76231 0.06302 0.78659 C 0.06119 0.80254 0.06067 0.81896 0.0595 0.83515 C 0.06028 0.87468 0.05963 0.88486 0.06184 0.91538 C 0.06328 0.93457 0.06679 0.95353 0.06901 0.97249 C 0.07109 0.9896 0.07304 1.00671 0.07617 1.02335 C 0.07695 1.02752 0.07773 1.03168 0.07851 1.03584 C 0.07942 1.04069 0.08333 1.04856 0.08333 1.04856 C 0.08489 1.05734 0.08763 1.06497 0.08932 1.07399 C 0.09114 1.0837 0.0914 1.09041 0.09518 1.09734 C 0.097 1.10636 0.09817 1.11445 0.10117 1.12254 C 0.1039 1.13804 0.09999 1.11931 0.10598 1.13526 C 0.10664 1.13711 0.10651 1.13965 0.10716 1.14174 C 0.10846 1.14613 0.11184 1.15422 0.11184 1.15422 C 0.11354 1.16393 0.11835 1.17457 0.12265 1.18174 C 0.12526 1.19584 0.13007 1.20648 0.13333 1.21989 C 0.13632 1.23214 0.13932 1.24509 0.14166 1.2578 C 0.14361 1.26844 0.14557 1.27908 0.14765 1.28971 C 0.14843 1.29387 0.14999 1.3022 0.14999 1.3022 " pathEditMode="relative" ptsTypes="ffffffffffffffffffffffffffffffffffffffffffffA">
                                      <p:cBhvr>
                                        <p:cTn id="11" dur="6000" fill="hold"/>
                                        <p:tgtEl>
                                          <p:spTgt spid="14"/>
                                        </p:tgtEl>
                                        <p:attrNameLst>
                                          <p:attrName>ppt_x</p:attrName>
                                          <p:attrName>ppt_y</p:attrName>
                                        </p:attrNameLst>
                                      </p:cBhvr>
                                    </p:animMotion>
                                  </p:childTnLst>
                                </p:cTn>
                              </p:par>
                              <p:par>
                                <p:cTn id="12" presetID="8" presetClass="emph" presetSubtype="0" repeatCount="2000" fill="hold" nodeType="withEffect">
                                  <p:stCondLst>
                                    <p:cond delay="0"/>
                                  </p:stCondLst>
                                  <p:childTnLst>
                                    <p:animRot by="21600000">
                                      <p:cBhvr>
                                        <p:cTn id="13" dur="4000" fill="hold"/>
                                        <p:tgtEl>
                                          <p:spTgt spid="14"/>
                                        </p:tgtEl>
                                        <p:attrNameLst>
                                          <p:attrName>r</p:attrName>
                                        </p:attrNameLst>
                                      </p:cBhvr>
                                    </p:animRot>
                                  </p:childTnLst>
                                </p:cTn>
                              </p:par>
                              <p:par>
                                <p:cTn id="14" presetID="0" presetClass="path" presetSubtype="0" accel="50000" decel="50000" fill="hold" nodeType="withEffect">
                                  <p:stCondLst>
                                    <p:cond delay="800"/>
                                  </p:stCondLst>
                                  <p:childTnLst>
                                    <p:animMotion origin="layout" path="M 9.58333E-6 -7.22543E-6 C 0.00092 0.04878 0.00769 0.11537 -0.00117 0.16277 C -0.00247 0.1808 -0.00429 0.19814 -0.00716 0.21549 C -0.00781 0.21988 -0.00807 0.22473 -0.0095 0.22843 C -0.01106 0.2326 -0.01432 0.24092 -0.01432 0.24092 C -0.01835 0.26265 -0.02512 0.28115 -0.03216 0.30011 C -0.03463 0.30635 -0.03684 0.31283 -0.03932 0.3193 C -0.0401 0.32115 -0.04166 0.32554 -0.04166 0.32554 C -0.04309 0.33364 -0.04544 0.33849 -0.04882 0.34427 C -0.05156 0.35884 -0.04947 0.35375 -0.05351 0.36161 C -0.05533 0.37132 -0.06002 0.37965 -0.06302 0.3889 C -0.06822 0.40485 -0.072 0.42936 -0.08098 0.43953 C -0.08177 0.44392 -0.0819 0.44878 -0.08333 0.45248 C -0.08489 0.45641 -0.08697 0.46034 -0.08802 0.4652 C -0.08984 0.47421 -0.09101 0.48254 -0.09401 0.4904 C -0.09609 0.50219 -0.10208 0.51167 -0.10598 0.52207 C -0.10911 0.53017 -0.10989 0.53942 -0.11302 0.54751 C -0.11523 0.56231 -0.11627 0.57687 -0.12265 0.58774 C -0.12552 0.59814 -0.12929 0.61479 -0.13333 0.62566 C -0.13632 0.6467 -0.13997 0.65734 -0.14531 0.67629 C -0.14843 0.68809 -0.15065 0.70335 -0.15598 0.71213 C -0.15846 0.72577 -0.16171 0.7371 -0.16432 0.75051 C -0.1651 0.75444 -0.16679 0.76323 -0.16679 0.76323 C -0.16887 0.79514 -0.17604 0.82427 -0.17851 0.85595 C -0.17968 0.89988 -0.18072 0.94358 -0.18216 0.98728 C -0.18268 1.00346 -0.1871 1.01826 -0.18932 1.03375 C -0.19218 1.05317 -0.19309 1.07352 -0.20117 1.08878 C -0.20455 1.10681 -0.2108 1.12369 -0.21666 1.13942 C -0.22044 1.14936 -0.22304 1.15999 -0.22734 1.16901 C -0.23151 1.1778 -0.2358 1.18612 -0.24049 1.19444 C -0.24166 1.19653 -0.24283 1.19838 -0.24401 1.20069 C -0.24479 1.20207 -0.24635 1.20508 -0.24635 1.20508 C -0.24817 1.21387 -0.2526 1.21664 -0.25598 1.22404 C -0.26119 1.23537 -0.26432 1.2467 -0.27265 1.25155 C -0.27421 1.25988 -0.27851 1.2645 -0.28216 1.27051 C -0.28255 1.2726 -0.28255 1.27491 -0.28333 1.27653 C -0.28502 1.28069 -0.28932 1.28739 -0.28932 1.28739 C -0.29153 1.29988 -0.28867 1.28855 -0.29401 1.29803 C -0.29583 1.30127 -0.297 1.30543 -0.29882 1.30866 C -0.30182 1.32485 -0.29739 1.3052 -0.30351 1.31907 C -0.30664 1.32624 -0.30273 1.32554 -0.30598 1.32554 " pathEditMode="relative" ptsTypes="ffffffffffffffffffffffffffffffffffffffffA">
                                      <p:cBhvr>
                                        <p:cTn id="15" dur="6000" fill="hold"/>
                                        <p:tgtEl>
                                          <p:spTgt spid="18"/>
                                        </p:tgtEl>
                                        <p:attrNameLst>
                                          <p:attrName>ppt_x</p:attrName>
                                          <p:attrName>ppt_y</p:attrName>
                                        </p:attrNameLst>
                                      </p:cBhvr>
                                    </p:animMotion>
                                  </p:childTnLst>
                                </p:cTn>
                              </p:par>
                              <p:par>
                                <p:cTn id="16" presetID="8" presetClass="emph" presetSubtype="0" repeatCount="2000" fill="hold" nodeType="withEffect">
                                  <p:stCondLst>
                                    <p:cond delay="800"/>
                                  </p:stCondLst>
                                  <p:childTnLst>
                                    <p:animRot by="21600000">
                                      <p:cBhvr>
                                        <p:cTn id="17" dur="4000" fill="hold"/>
                                        <p:tgtEl>
                                          <p:spTgt spid="18"/>
                                        </p:tgtEl>
                                        <p:attrNameLst>
                                          <p:attrName>r</p:attrName>
                                        </p:attrNameLst>
                                      </p:cBhvr>
                                    </p:animRot>
                                  </p:childTnLst>
                                </p:cTn>
                              </p:par>
                              <p:par>
                                <p:cTn id="18" presetID="0" presetClass="path" presetSubtype="0" accel="50000" decel="50000" fill="hold" nodeType="withEffect">
                                  <p:stCondLst>
                                    <p:cond delay="1500"/>
                                  </p:stCondLst>
                                  <p:childTnLst>
                                    <p:animMotion origin="layout" path="M 1.04167E-6 -2.31214E-6 C 0.00521 0.0111 0.01107 0.02335 0.02239 0.03168 C 0.02617 0.03977 0.03529 0.04416 0.04206 0.05133 C 0.04492 0.05942 0.04896 0.06382 0.05364 0.07122 C 0.06367 0.08763 0.05325 0.07885 0.06458 0.08717 C 0.06927 0.09526 0.07292 0.10359 0.07591 0.11237 C 0.07513 0.13989 0.07474 0.1674 0.07331 0.19492 C 0.07135 0.22705 0.07708 0.20717 0.06458 0.2185 C 0.06068 0.22243 0.05364 0.23029 0.05364 0.23052 C 0.0487 0.24486 0.04193 0.25919 0.03659 0.27353 C 0.03529 0.27746 0.03229 0.29272 0.02825 0.29526 C 0.02187 0.29966 0.01471 0.30266 0.00859 0.30729 C 0.00469 0.317 0.00065 0.31653 -0.00547 0.32486 C -0.01289 0.33503 -0.00274 0.32671 -0.01406 0.3348 C -0.01914 0.34544 -0.02578 0.35376 -0.03073 0.3644 C -0.03255 0.36833 -0.03932 0.37018 -0.04219 0.37411 C -0.04336 0.37619 -0.04297 0.3785 -0.04479 0.38012 C -0.04857 0.38335 -0.05469 0.38497 -0.05899 0.38798 C -0.06732 0.40555 -0.05391 0.37989 -0.07018 0.39954 C -0.07774 0.40879 -0.07852 0.42335 -0.08698 0.4333 C -0.09818 0.44601 -0.08776 0.42613 -0.09831 0.44301 C -0.10859 0.45919 -0.09818 0.45041 -0.10951 0.45873 C -0.1138 0.46682 -0.11966 0.47515 -0.12643 0.48231 C -0.12943 0.48879 -0.13099 0.49318 -0.13776 0.49827 C -0.1457 0.52093 -0.15807 0.54312 -0.16862 0.56509 C -0.17162 0.57156 -0.1737 0.59237 -0.17448 0.59677 C -0.17357 0.61896 -0.17318 0.64116 -0.17162 0.66359 C -0.16979 0.68694 -0.1556 0.71006 -0.14883 0.73249 C -0.1444 0.74752 -0.14336 0.76278 -0.1405 0.77781 C -0.14232 0.81457 -0.14089 0.82382 -0.14609 0.85249 C -0.14948 0.87029 -0.15781 0.88809 -0.16302 0.90567 C -0.16784 0.92162 -0.17253 0.93757 -0.17995 0.95307 C -0.18164 0.957 -0.18359 0.96093 -0.18542 0.96463 C -0.1875 0.96925 -0.19675 0.97665 -0.19675 0.97688 C -0.20052 0.98474 -0.20703 0.99191 -0.21094 1.00023 C -0.21524 1.00925 -0.21589 1.01549 -0.22474 1.02197 C -0.22904 1.03052 -0.2319 1.03792 -0.23893 1.04555 C -0.24531 1.05989 -0.2362 1.04255 -0.25026 1.05734 C -0.25195 1.05896 -0.25156 1.06151 -0.25313 1.06335 C -0.25612 1.06752 -0.26419 1.07492 -0.26419 1.07515 C -0.26823 1.08393 -0.27956 1.09388 -0.28971 1.10058 C -0.29583 1.11376 -0.30729 1.1237 -0.31484 1.13619 C -0.32201 1.14752 -0.32904 1.15954 -0.33451 1.17156 C -0.33932 1.18151 -0.34401 1.19122 -0.3487 1.20116 C -0.35065 1.20509 -0.35417 1.21295 -0.35417 1.21318 " pathEditMode="relative" rAng="0" ptsTypes="ffffffffffffffffffffffffffffffffffffffffffffA">
                                      <p:cBhvr>
                                        <p:cTn id="19" dur="6000" fill="hold"/>
                                        <p:tgtEl>
                                          <p:spTgt spid="19"/>
                                        </p:tgtEl>
                                        <p:attrNameLst>
                                          <p:attrName>ppt_x</p:attrName>
                                          <p:attrName>ppt_y</p:attrName>
                                        </p:attrNameLst>
                                      </p:cBhvr>
                                      <p:rCtr x="-13854" y="60647"/>
                                    </p:animMotion>
                                  </p:childTnLst>
                                </p:cTn>
                              </p:par>
                              <p:par>
                                <p:cTn id="20" presetID="8" presetClass="emph" presetSubtype="0" repeatCount="2000" fill="hold" nodeType="withEffect">
                                  <p:stCondLst>
                                    <p:cond delay="1500"/>
                                  </p:stCondLst>
                                  <p:childTnLst>
                                    <p:animRot by="21600000">
                                      <p:cBhvr>
                                        <p:cTn id="21" dur="4000" fill="hold"/>
                                        <p:tgtEl>
                                          <p:spTgt spid="19"/>
                                        </p:tgtEl>
                                        <p:attrNameLst>
                                          <p:attrName>r</p:attrName>
                                        </p:attrNameLst>
                                      </p:cBhvr>
                                    </p:animRot>
                                  </p:childTnLst>
                                </p:cTn>
                              </p:par>
                              <p:par>
                                <p:cTn id="22" presetID="16" presetClass="entr" presetSubtype="21" fill="hold" grpId="0" nodeType="withEffect">
                                  <p:stCondLst>
                                    <p:cond delay="1500"/>
                                  </p:stCondLst>
                                  <p:iterate type="lt">
                                    <p:tmPct val="10000"/>
                                  </p:iterate>
                                  <p:childTnLst>
                                    <p:set>
                                      <p:cBhvr>
                                        <p:cTn id="23" dur="1" fill="hold">
                                          <p:stCondLst>
                                            <p:cond delay="0"/>
                                          </p:stCondLst>
                                        </p:cTn>
                                        <p:tgtEl>
                                          <p:spTgt spid="21"/>
                                        </p:tgtEl>
                                        <p:attrNameLst>
                                          <p:attrName>style.visibility</p:attrName>
                                        </p:attrNameLst>
                                      </p:cBhvr>
                                      <p:to>
                                        <p:strVal val="visible"/>
                                      </p:to>
                                    </p:set>
                                    <p:animEffect transition="in" filter="barn(inVertical)">
                                      <p:cBhvr>
                                        <p:cTn id="24" dur="1000"/>
                                        <p:tgtEl>
                                          <p:spTgt spid="21"/>
                                        </p:tgtEl>
                                      </p:cBhvr>
                                    </p:animEffect>
                                  </p:childTnLst>
                                </p:cTn>
                              </p:par>
                              <p:par>
                                <p:cTn id="25" presetID="16" presetClass="entr" presetSubtype="21" fill="hold" grpId="0" nodeType="withEffect">
                                  <p:stCondLst>
                                    <p:cond delay="3500"/>
                                  </p:stCondLst>
                                  <p:iterate type="lt">
                                    <p:tmPct val="10000"/>
                                  </p:iterate>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750"/>
                                        <p:tgtEl>
                                          <p:spTgt spid="22"/>
                                        </p:tgtEl>
                                      </p:cBhvr>
                                    </p:animEffect>
                                  </p:childTnLst>
                                </p:cTn>
                              </p:par>
                              <p:par>
                                <p:cTn id="28" presetID="42" presetClass="entr" presetSubtype="0" fill="hold" grpId="0" nodeType="withEffect">
                                  <p:stCondLst>
                                    <p:cond delay="550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000"/>
                                        <p:tgtEl>
                                          <p:spTgt spid="23"/>
                                        </p:tgtEl>
                                      </p:cBhvr>
                                    </p:animEffect>
                                    <p:anim calcmode="lin" valueType="num">
                                      <p:cBhvr>
                                        <p:cTn id="31" dur="1000" fill="hold"/>
                                        <p:tgtEl>
                                          <p:spTgt spid="23"/>
                                        </p:tgtEl>
                                        <p:attrNameLst>
                                          <p:attrName>ppt_x</p:attrName>
                                        </p:attrNameLst>
                                      </p:cBhvr>
                                      <p:tavLst>
                                        <p:tav tm="0">
                                          <p:val>
                                            <p:strVal val="#ppt_x"/>
                                          </p:val>
                                        </p:tav>
                                        <p:tav tm="100000">
                                          <p:val>
                                            <p:strVal val="#ppt_x"/>
                                          </p:val>
                                        </p:tav>
                                      </p:tavLst>
                                    </p:anim>
                                    <p:anim calcmode="lin" valueType="num">
                                      <p:cBhvr>
                                        <p:cTn id="32" dur="1000" fill="hold"/>
                                        <p:tgtEl>
                                          <p:spTgt spid="23"/>
                                        </p:tgtEl>
                                        <p:attrNameLst>
                                          <p:attrName>ppt_y</p:attrName>
                                        </p:attrNameLst>
                                      </p:cBhvr>
                                      <p:tavLst>
                                        <p:tav tm="0">
                                          <p:val>
                                            <p:strVal val="#ppt_y+.1"/>
                                          </p:val>
                                        </p:tav>
                                        <p:tav tm="100000">
                                          <p:val>
                                            <p:strVal val="#ppt_y"/>
                                          </p:val>
                                        </p:tav>
                                      </p:tavLst>
                                    </p:anim>
                                  </p:childTnLst>
                                </p:cTn>
                              </p:par>
                              <p:par>
                                <p:cTn id="33" presetID="2" presetClass="entr" presetSubtype="2" fill="hold" nodeType="withEffect">
                                  <p:stCondLst>
                                    <p:cond delay="10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3100" fill="hold"/>
                                        <p:tgtEl>
                                          <p:spTgt spid="20"/>
                                        </p:tgtEl>
                                        <p:attrNameLst>
                                          <p:attrName>ppt_x</p:attrName>
                                        </p:attrNameLst>
                                      </p:cBhvr>
                                      <p:tavLst>
                                        <p:tav tm="0">
                                          <p:val>
                                            <p:strVal val="1+#ppt_w/2"/>
                                          </p:val>
                                        </p:tav>
                                        <p:tav tm="100000">
                                          <p:val>
                                            <p:strVal val="#ppt_x"/>
                                          </p:val>
                                        </p:tav>
                                      </p:tavLst>
                                    </p:anim>
                                    <p:anim calcmode="lin" valueType="num">
                                      <p:cBhvr additive="base">
                                        <p:cTn id="36" dur="31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smtClean="0"/>
              <a:t>单击此处添加标题</a:t>
            </a:r>
            <a:endParaRPr lang="zh-CN" altLang="en-US" dirty="0"/>
          </a:p>
        </p:txBody>
      </p:sp>
      <p:sp>
        <p:nvSpPr>
          <p:cNvPr id="3" name="六边形 2"/>
          <p:cNvSpPr/>
          <p:nvPr/>
        </p:nvSpPr>
        <p:spPr>
          <a:xfrm>
            <a:off x="2434734" y="3400723"/>
            <a:ext cx="2193345" cy="1891060"/>
          </a:xfrm>
          <a:prstGeom prst="hexagon">
            <a:avLst/>
          </a:prstGeom>
          <a:blipFill dpi="0" rotWithShape="1">
            <a:blip r:embed="rId3"/>
            <a:srcRect/>
            <a:stretch>
              <a:fillRect/>
            </a:stretch>
          </a:blip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3700">
              <a:solidFill>
                <a:schemeClr val="bg1">
                  <a:lumMod val="65000"/>
                </a:schemeClr>
              </a:solidFill>
              <a:latin typeface="Arial" panose="020B0604020202020204" pitchFamily="34" charset="0"/>
              <a:cs typeface="Arial" panose="020B0604020202020204" pitchFamily="34" charset="0"/>
            </a:endParaRPr>
          </a:p>
        </p:txBody>
      </p:sp>
      <p:sp>
        <p:nvSpPr>
          <p:cNvPr id="4" name="六边形 3"/>
          <p:cNvSpPr/>
          <p:nvPr/>
        </p:nvSpPr>
        <p:spPr>
          <a:xfrm>
            <a:off x="5881639" y="3389740"/>
            <a:ext cx="2193345" cy="1891060"/>
          </a:xfrm>
          <a:prstGeom prst="hexagon">
            <a:avLst/>
          </a:prstGeom>
          <a:blipFill>
            <a:blip r:embed="rId4"/>
            <a:stretch>
              <a:fillRect/>
            </a:stretch>
          </a:blip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3700">
              <a:solidFill>
                <a:schemeClr val="bg1">
                  <a:lumMod val="65000"/>
                </a:schemeClr>
              </a:solidFill>
              <a:latin typeface="Arial" panose="020B0604020202020204" pitchFamily="34" charset="0"/>
              <a:cs typeface="Arial" panose="020B0604020202020204" pitchFamily="34" charset="0"/>
            </a:endParaRPr>
          </a:p>
        </p:txBody>
      </p:sp>
      <p:sp>
        <p:nvSpPr>
          <p:cNvPr id="5" name="六边形 4"/>
          <p:cNvSpPr/>
          <p:nvPr/>
        </p:nvSpPr>
        <p:spPr>
          <a:xfrm>
            <a:off x="9328590" y="1509663"/>
            <a:ext cx="2193345" cy="1891060"/>
          </a:xfrm>
          <a:prstGeom prst="hexagon">
            <a:avLst/>
          </a:prstGeom>
          <a:blipFill dpi="0" rotWithShape="1">
            <a:blip r:embed="rId5"/>
            <a:srcRect/>
            <a:stretch>
              <a:fillRect/>
            </a:stretch>
          </a:blip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3700">
              <a:solidFill>
                <a:schemeClr val="bg1">
                  <a:lumMod val="65000"/>
                </a:schemeClr>
              </a:solidFill>
              <a:latin typeface="Arial" panose="020B0604020202020204" pitchFamily="34" charset="0"/>
              <a:cs typeface="Arial" panose="020B0604020202020204" pitchFamily="34" charset="0"/>
            </a:endParaRPr>
          </a:p>
        </p:txBody>
      </p:sp>
      <p:sp>
        <p:nvSpPr>
          <p:cNvPr id="6" name="等腰三角形 5"/>
          <p:cNvSpPr/>
          <p:nvPr/>
        </p:nvSpPr>
        <p:spPr>
          <a:xfrm flipV="1">
            <a:off x="1684926" y="4475191"/>
            <a:ext cx="262110" cy="22598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bg1">
                  <a:lumMod val="65000"/>
                </a:schemeClr>
              </a:solidFill>
            </a:endParaRPr>
          </a:p>
        </p:txBody>
      </p:sp>
      <p:sp>
        <p:nvSpPr>
          <p:cNvPr id="7" name="TextBox 6"/>
          <p:cNvSpPr txBox="1"/>
          <p:nvPr/>
        </p:nvSpPr>
        <p:spPr>
          <a:xfrm>
            <a:off x="847820" y="4999378"/>
            <a:ext cx="1887450" cy="1107996"/>
          </a:xfrm>
          <a:prstGeom prst="rect">
            <a:avLst/>
          </a:prstGeom>
          <a:noFill/>
        </p:spPr>
        <p:txBody>
          <a:bodyPr wrap="none" lIns="121908" tIns="60954" rIns="121908" bIns="60954" rtlCol="0">
            <a:spAutoFit/>
          </a:bodyPr>
          <a:lstStyle/>
          <a:p>
            <a:pPr algn="ctr"/>
            <a:r>
              <a:rPr lang="zh-CN" altLang="en-US" sz="1600" dirty="0">
                <a:solidFill>
                  <a:schemeClr val="bg1">
                    <a:lumMod val="65000"/>
                  </a:schemeClr>
                </a:solidFill>
              </a:rPr>
              <a:t>单击此处添加文本</a:t>
            </a:r>
            <a:endParaRPr lang="en-US" altLang="zh-CN" sz="1600" dirty="0">
              <a:solidFill>
                <a:schemeClr val="bg1">
                  <a:lumMod val="65000"/>
                </a:schemeClr>
              </a:solidFill>
            </a:endParaRPr>
          </a:p>
          <a:p>
            <a:pPr algn="ctr"/>
            <a:r>
              <a:rPr lang="zh-CN" altLang="en-US" sz="1600" dirty="0">
                <a:solidFill>
                  <a:schemeClr val="bg1">
                    <a:lumMod val="65000"/>
                  </a:schemeClr>
                </a:solidFill>
              </a:rPr>
              <a:t>单击此处添加文本</a:t>
            </a:r>
            <a:endParaRPr lang="en-US" altLang="zh-CN" sz="1600" dirty="0">
              <a:solidFill>
                <a:schemeClr val="bg1">
                  <a:lumMod val="65000"/>
                </a:schemeClr>
              </a:solidFill>
            </a:endParaRPr>
          </a:p>
          <a:p>
            <a:pPr algn="ctr"/>
            <a:r>
              <a:rPr lang="zh-CN" altLang="en-US" sz="1600" dirty="0">
                <a:solidFill>
                  <a:schemeClr val="bg1">
                    <a:lumMod val="65000"/>
                  </a:schemeClr>
                </a:solidFill>
              </a:rPr>
              <a:t>单击此处添加文本</a:t>
            </a:r>
            <a:endParaRPr lang="en-US" altLang="zh-CN" sz="1600" dirty="0">
              <a:solidFill>
                <a:schemeClr val="bg1">
                  <a:lumMod val="65000"/>
                </a:schemeClr>
              </a:solidFill>
            </a:endParaRPr>
          </a:p>
          <a:p>
            <a:pPr algn="ctr"/>
            <a:r>
              <a:rPr lang="zh-CN" altLang="en-US" sz="1600" dirty="0">
                <a:solidFill>
                  <a:schemeClr val="bg1">
                    <a:lumMod val="65000"/>
                  </a:schemeClr>
                </a:solidFill>
              </a:rPr>
              <a:t>单击此处添加文本</a:t>
            </a:r>
          </a:p>
        </p:txBody>
      </p:sp>
      <p:sp>
        <p:nvSpPr>
          <p:cNvPr id="8" name="等腰三角形 7"/>
          <p:cNvSpPr/>
          <p:nvPr/>
        </p:nvSpPr>
        <p:spPr>
          <a:xfrm rot="19483942" flipV="1">
            <a:off x="9304327" y="4385196"/>
            <a:ext cx="262110" cy="22598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bg1">
                  <a:lumMod val="65000"/>
                </a:schemeClr>
              </a:solidFill>
            </a:endParaRPr>
          </a:p>
        </p:txBody>
      </p:sp>
      <p:sp>
        <p:nvSpPr>
          <p:cNvPr id="9" name="TextBox 8"/>
          <p:cNvSpPr txBox="1"/>
          <p:nvPr/>
        </p:nvSpPr>
        <p:spPr>
          <a:xfrm>
            <a:off x="9668118" y="4530126"/>
            <a:ext cx="1887450" cy="1107996"/>
          </a:xfrm>
          <a:prstGeom prst="rect">
            <a:avLst/>
          </a:prstGeom>
          <a:noFill/>
        </p:spPr>
        <p:txBody>
          <a:bodyPr wrap="none" lIns="121908" tIns="60954" rIns="121908" bIns="60954" rtlCol="0">
            <a:spAutoFit/>
          </a:bodyPr>
          <a:lstStyle/>
          <a:p>
            <a:pPr algn="ctr"/>
            <a:r>
              <a:rPr lang="zh-CN" altLang="en-US" sz="1600" dirty="0">
                <a:solidFill>
                  <a:schemeClr val="bg1">
                    <a:lumMod val="65000"/>
                  </a:schemeClr>
                </a:solidFill>
              </a:rPr>
              <a:t>单击此处添加文本</a:t>
            </a:r>
            <a:endParaRPr lang="en-US" altLang="zh-CN" sz="1600" dirty="0">
              <a:solidFill>
                <a:schemeClr val="bg1">
                  <a:lumMod val="65000"/>
                </a:schemeClr>
              </a:solidFill>
            </a:endParaRPr>
          </a:p>
          <a:p>
            <a:pPr algn="ctr"/>
            <a:r>
              <a:rPr lang="zh-CN" altLang="en-US" sz="1600" dirty="0">
                <a:solidFill>
                  <a:schemeClr val="bg1">
                    <a:lumMod val="65000"/>
                  </a:schemeClr>
                </a:solidFill>
              </a:rPr>
              <a:t>单击此处添加文本</a:t>
            </a:r>
            <a:endParaRPr lang="en-US" altLang="zh-CN" sz="1600" dirty="0">
              <a:solidFill>
                <a:schemeClr val="bg1">
                  <a:lumMod val="65000"/>
                </a:schemeClr>
              </a:solidFill>
            </a:endParaRPr>
          </a:p>
          <a:p>
            <a:pPr algn="ctr"/>
            <a:r>
              <a:rPr lang="zh-CN" altLang="en-US" sz="1600" dirty="0">
                <a:solidFill>
                  <a:schemeClr val="bg1">
                    <a:lumMod val="65000"/>
                  </a:schemeClr>
                </a:solidFill>
              </a:rPr>
              <a:t>单击此处添加文本</a:t>
            </a:r>
            <a:endParaRPr lang="en-US" altLang="zh-CN" sz="1600" dirty="0">
              <a:solidFill>
                <a:schemeClr val="bg1">
                  <a:lumMod val="65000"/>
                </a:schemeClr>
              </a:solidFill>
            </a:endParaRPr>
          </a:p>
          <a:p>
            <a:pPr algn="ctr"/>
            <a:r>
              <a:rPr lang="zh-CN" altLang="en-US" sz="1600" dirty="0">
                <a:solidFill>
                  <a:schemeClr val="bg1">
                    <a:lumMod val="65000"/>
                  </a:schemeClr>
                </a:solidFill>
              </a:rPr>
              <a:t>单击此处添加文本</a:t>
            </a:r>
          </a:p>
        </p:txBody>
      </p:sp>
      <p:sp>
        <p:nvSpPr>
          <p:cNvPr id="10" name="TextBox 9"/>
          <p:cNvSpPr txBox="1"/>
          <p:nvPr/>
        </p:nvSpPr>
        <p:spPr>
          <a:xfrm>
            <a:off x="4303107" y="2417891"/>
            <a:ext cx="1887450" cy="1107996"/>
          </a:xfrm>
          <a:prstGeom prst="rect">
            <a:avLst/>
          </a:prstGeom>
          <a:noFill/>
        </p:spPr>
        <p:txBody>
          <a:bodyPr wrap="none" lIns="121908" tIns="60954" rIns="121908" bIns="60954" rtlCol="0">
            <a:spAutoFit/>
          </a:bodyPr>
          <a:lstStyle/>
          <a:p>
            <a:pPr algn="ctr"/>
            <a:r>
              <a:rPr lang="zh-CN" altLang="en-US" sz="1600" dirty="0">
                <a:solidFill>
                  <a:schemeClr val="bg1">
                    <a:lumMod val="65000"/>
                  </a:schemeClr>
                </a:solidFill>
              </a:rPr>
              <a:t>单击此处添加文本</a:t>
            </a:r>
            <a:endParaRPr lang="en-US" altLang="zh-CN" sz="1600" dirty="0">
              <a:solidFill>
                <a:schemeClr val="bg1">
                  <a:lumMod val="65000"/>
                </a:schemeClr>
              </a:solidFill>
            </a:endParaRPr>
          </a:p>
          <a:p>
            <a:pPr algn="ctr"/>
            <a:r>
              <a:rPr lang="zh-CN" altLang="en-US" sz="1600" dirty="0">
                <a:solidFill>
                  <a:schemeClr val="bg1">
                    <a:lumMod val="65000"/>
                  </a:schemeClr>
                </a:solidFill>
              </a:rPr>
              <a:t>单击此处添加文本</a:t>
            </a:r>
            <a:endParaRPr lang="en-US" altLang="zh-CN" sz="1600" dirty="0">
              <a:solidFill>
                <a:schemeClr val="bg1">
                  <a:lumMod val="65000"/>
                </a:schemeClr>
              </a:solidFill>
            </a:endParaRPr>
          </a:p>
          <a:p>
            <a:pPr algn="ctr"/>
            <a:r>
              <a:rPr lang="zh-CN" altLang="en-US" sz="1600" dirty="0">
                <a:solidFill>
                  <a:schemeClr val="bg1">
                    <a:lumMod val="65000"/>
                  </a:schemeClr>
                </a:solidFill>
              </a:rPr>
              <a:t>单击此处添加文本</a:t>
            </a:r>
            <a:endParaRPr lang="en-US" altLang="zh-CN" sz="1600" dirty="0">
              <a:solidFill>
                <a:schemeClr val="bg1">
                  <a:lumMod val="65000"/>
                </a:schemeClr>
              </a:solidFill>
            </a:endParaRPr>
          </a:p>
          <a:p>
            <a:pPr algn="ctr"/>
            <a:r>
              <a:rPr lang="zh-CN" altLang="en-US" sz="1600" dirty="0">
                <a:solidFill>
                  <a:schemeClr val="bg1">
                    <a:lumMod val="65000"/>
                  </a:schemeClr>
                </a:solidFill>
              </a:rPr>
              <a:t>单击此处添加文本</a:t>
            </a:r>
          </a:p>
        </p:txBody>
      </p:sp>
      <p:sp>
        <p:nvSpPr>
          <p:cNvPr id="11" name="等腰三角形 10"/>
          <p:cNvSpPr/>
          <p:nvPr/>
        </p:nvSpPr>
        <p:spPr>
          <a:xfrm>
            <a:off x="5115777" y="3995138"/>
            <a:ext cx="262110" cy="22598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bg1">
                  <a:lumMod val="65000"/>
                </a:schemeClr>
              </a:solidFill>
            </a:endParaRPr>
          </a:p>
        </p:txBody>
      </p:sp>
      <p:grpSp>
        <p:nvGrpSpPr>
          <p:cNvPr id="12" name="组合 11"/>
          <p:cNvGrpSpPr/>
          <p:nvPr/>
        </p:nvGrpSpPr>
        <p:grpSpPr>
          <a:xfrm>
            <a:off x="719310" y="2444043"/>
            <a:ext cx="2193345" cy="1891060"/>
            <a:chOff x="539552" y="1472335"/>
            <a:chExt cx="1645223" cy="1418295"/>
          </a:xfrm>
        </p:grpSpPr>
        <p:sp>
          <p:nvSpPr>
            <p:cNvPr id="13" name="六边形 12"/>
            <p:cNvSpPr/>
            <p:nvPr/>
          </p:nvSpPr>
          <p:spPr>
            <a:xfrm>
              <a:off x="539552" y="1472335"/>
              <a:ext cx="1645223" cy="1418295"/>
            </a:xfrm>
            <a:prstGeom prst="hexagon">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bg1"/>
                  </a:solidFill>
                  <a:latin typeface="Arial" panose="020B0604020202020204" pitchFamily="34" charset="0"/>
                  <a:cs typeface="Arial" panose="020B0604020202020204" pitchFamily="34" charset="0"/>
                </a:rPr>
                <a:t>文字内容</a:t>
              </a:r>
              <a:endParaRPr lang="zh-CN" altLang="en-US" dirty="0">
                <a:solidFill>
                  <a:schemeClr val="bg1"/>
                </a:solidFill>
                <a:latin typeface="Arial" panose="020B0604020202020204" pitchFamily="34" charset="0"/>
                <a:cs typeface="Arial" panose="020B0604020202020204" pitchFamily="34" charset="0"/>
              </a:endParaRPr>
            </a:p>
          </p:txBody>
        </p:sp>
        <p:sp>
          <p:nvSpPr>
            <p:cNvPr id="14" name="Freeform 6"/>
            <p:cNvSpPr>
              <a:spLocks noEditPoints="1"/>
            </p:cNvSpPr>
            <p:nvPr/>
          </p:nvSpPr>
          <p:spPr bwMode="auto">
            <a:xfrm>
              <a:off x="1199602" y="1563149"/>
              <a:ext cx="325122" cy="305070"/>
            </a:xfrm>
            <a:custGeom>
              <a:avLst/>
              <a:gdLst>
                <a:gd name="T0" fmla="*/ 151 w 192"/>
                <a:gd name="T1" fmla="*/ 144 h 180"/>
                <a:gd name="T2" fmla="*/ 132 w 192"/>
                <a:gd name="T3" fmla="*/ 128 h 180"/>
                <a:gd name="T4" fmla="*/ 105 w 192"/>
                <a:gd name="T5" fmla="*/ 128 h 180"/>
                <a:gd name="T6" fmla="*/ 108 w 192"/>
                <a:gd name="T7" fmla="*/ 119 h 180"/>
                <a:gd name="T8" fmla="*/ 138 w 192"/>
                <a:gd name="T9" fmla="*/ 104 h 180"/>
                <a:gd name="T10" fmla="*/ 171 w 192"/>
                <a:gd name="T11" fmla="*/ 104 h 180"/>
                <a:gd name="T12" fmla="*/ 182 w 192"/>
                <a:gd name="T13" fmla="*/ 113 h 180"/>
                <a:gd name="T14" fmla="*/ 192 w 192"/>
                <a:gd name="T15" fmla="*/ 144 h 180"/>
                <a:gd name="T16" fmla="*/ 151 w 192"/>
                <a:gd name="T17" fmla="*/ 144 h 180"/>
                <a:gd name="T18" fmla="*/ 146 w 192"/>
                <a:gd name="T19" fmla="*/ 96 h 180"/>
                <a:gd name="T20" fmla="*/ 141 w 192"/>
                <a:gd name="T21" fmla="*/ 95 h 180"/>
                <a:gd name="T22" fmla="*/ 151 w 192"/>
                <a:gd name="T23" fmla="*/ 63 h 180"/>
                <a:gd name="T24" fmla="*/ 129 w 192"/>
                <a:gd name="T25" fmla="*/ 24 h 180"/>
                <a:gd name="T26" fmla="*/ 182 w 192"/>
                <a:gd name="T27" fmla="*/ 59 h 180"/>
                <a:gd name="T28" fmla="*/ 146 w 192"/>
                <a:gd name="T29" fmla="*/ 96 h 180"/>
                <a:gd name="T30" fmla="*/ 140 w 192"/>
                <a:gd name="T31" fmla="*/ 66 h 180"/>
                <a:gd name="T32" fmla="*/ 94 w 192"/>
                <a:gd name="T33" fmla="*/ 112 h 180"/>
                <a:gd name="T34" fmla="*/ 48 w 192"/>
                <a:gd name="T35" fmla="*/ 66 h 180"/>
                <a:gd name="T36" fmla="*/ 94 w 192"/>
                <a:gd name="T37" fmla="*/ 20 h 180"/>
                <a:gd name="T38" fmla="*/ 140 w 192"/>
                <a:gd name="T39" fmla="*/ 66 h 180"/>
                <a:gd name="T40" fmla="*/ 86 w 192"/>
                <a:gd name="T41" fmla="*/ 33 h 180"/>
                <a:gd name="T42" fmla="*/ 58 w 192"/>
                <a:gd name="T43" fmla="*/ 66 h 180"/>
                <a:gd name="T44" fmla="*/ 94 w 192"/>
                <a:gd name="T45" fmla="*/ 102 h 180"/>
                <a:gd name="T46" fmla="*/ 129 w 192"/>
                <a:gd name="T47" fmla="*/ 66 h 180"/>
                <a:gd name="T48" fmla="*/ 86 w 192"/>
                <a:gd name="T49" fmla="*/ 33 h 180"/>
                <a:gd name="T50" fmla="*/ 60 w 192"/>
                <a:gd name="T51" fmla="*/ 23 h 180"/>
                <a:gd name="T52" fmla="*/ 36 w 192"/>
                <a:gd name="T53" fmla="*/ 63 h 180"/>
                <a:gd name="T54" fmla="*/ 46 w 192"/>
                <a:gd name="T55" fmla="*/ 100 h 180"/>
                <a:gd name="T56" fmla="*/ 46 w 192"/>
                <a:gd name="T57" fmla="*/ 100 h 180"/>
                <a:gd name="T58" fmla="*/ 9 w 192"/>
                <a:gd name="T59" fmla="*/ 59 h 180"/>
                <a:gd name="T60" fmla="*/ 60 w 192"/>
                <a:gd name="T61" fmla="*/ 23 h 180"/>
                <a:gd name="T62" fmla="*/ 23 w 192"/>
                <a:gd name="T63" fmla="*/ 104 h 180"/>
                <a:gd name="T64" fmla="*/ 50 w 192"/>
                <a:gd name="T65" fmla="*/ 104 h 180"/>
                <a:gd name="T66" fmla="*/ 80 w 192"/>
                <a:gd name="T67" fmla="*/ 120 h 180"/>
                <a:gd name="T68" fmla="*/ 82 w 192"/>
                <a:gd name="T69" fmla="*/ 128 h 180"/>
                <a:gd name="T70" fmla="*/ 58 w 192"/>
                <a:gd name="T71" fmla="*/ 128 h 180"/>
                <a:gd name="T72" fmla="*/ 40 w 192"/>
                <a:gd name="T73" fmla="*/ 144 h 180"/>
                <a:gd name="T74" fmla="*/ 0 w 192"/>
                <a:gd name="T75" fmla="*/ 144 h 180"/>
                <a:gd name="T76" fmla="*/ 11 w 192"/>
                <a:gd name="T77" fmla="*/ 113 h 180"/>
                <a:gd name="T78" fmla="*/ 23 w 192"/>
                <a:gd name="T79" fmla="*/ 104 h 180"/>
                <a:gd name="T80" fmla="*/ 65 w 192"/>
                <a:gd name="T81" fmla="*/ 132 h 180"/>
                <a:gd name="T82" fmla="*/ 125 w 192"/>
                <a:gd name="T83" fmla="*/ 132 h 180"/>
                <a:gd name="T84" fmla="*/ 140 w 192"/>
                <a:gd name="T85" fmla="*/ 143 h 180"/>
                <a:gd name="T86" fmla="*/ 152 w 192"/>
                <a:gd name="T87" fmla="*/ 180 h 180"/>
                <a:gd name="T88" fmla="*/ 36 w 192"/>
                <a:gd name="T89" fmla="*/ 180 h 180"/>
                <a:gd name="T90" fmla="*/ 51 w 192"/>
                <a:gd name="T91" fmla="*/ 143 h 180"/>
                <a:gd name="T92" fmla="*/ 65 w 192"/>
                <a:gd name="T93" fmla="*/ 13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180">
                  <a:moveTo>
                    <a:pt x="151" y="144"/>
                  </a:moveTo>
                  <a:cubicBezTo>
                    <a:pt x="150" y="142"/>
                    <a:pt x="145" y="128"/>
                    <a:pt x="132" y="128"/>
                  </a:cubicBezTo>
                  <a:cubicBezTo>
                    <a:pt x="105" y="128"/>
                    <a:pt x="105" y="128"/>
                    <a:pt x="105" y="128"/>
                  </a:cubicBezTo>
                  <a:cubicBezTo>
                    <a:pt x="108" y="119"/>
                    <a:pt x="108" y="119"/>
                    <a:pt x="108" y="119"/>
                  </a:cubicBezTo>
                  <a:cubicBezTo>
                    <a:pt x="120" y="116"/>
                    <a:pt x="130" y="113"/>
                    <a:pt x="138" y="104"/>
                  </a:cubicBezTo>
                  <a:cubicBezTo>
                    <a:pt x="171" y="104"/>
                    <a:pt x="171" y="104"/>
                    <a:pt x="171" y="104"/>
                  </a:cubicBezTo>
                  <a:cubicBezTo>
                    <a:pt x="180" y="104"/>
                    <a:pt x="182" y="113"/>
                    <a:pt x="182" y="113"/>
                  </a:cubicBezTo>
                  <a:cubicBezTo>
                    <a:pt x="192" y="144"/>
                    <a:pt x="192" y="144"/>
                    <a:pt x="192" y="144"/>
                  </a:cubicBezTo>
                  <a:lnTo>
                    <a:pt x="151" y="144"/>
                  </a:lnTo>
                  <a:close/>
                  <a:moveTo>
                    <a:pt x="146" y="96"/>
                  </a:moveTo>
                  <a:cubicBezTo>
                    <a:pt x="144" y="96"/>
                    <a:pt x="143" y="95"/>
                    <a:pt x="141" y="95"/>
                  </a:cubicBezTo>
                  <a:cubicBezTo>
                    <a:pt x="147" y="86"/>
                    <a:pt x="151" y="75"/>
                    <a:pt x="151" y="63"/>
                  </a:cubicBezTo>
                  <a:cubicBezTo>
                    <a:pt x="151" y="38"/>
                    <a:pt x="139" y="34"/>
                    <a:pt x="129" y="24"/>
                  </a:cubicBezTo>
                  <a:cubicBezTo>
                    <a:pt x="102" y="32"/>
                    <a:pt x="182" y="0"/>
                    <a:pt x="182" y="59"/>
                  </a:cubicBezTo>
                  <a:cubicBezTo>
                    <a:pt x="182" y="79"/>
                    <a:pt x="166" y="96"/>
                    <a:pt x="146" y="96"/>
                  </a:cubicBezTo>
                  <a:close/>
                  <a:moveTo>
                    <a:pt x="140" y="66"/>
                  </a:moveTo>
                  <a:cubicBezTo>
                    <a:pt x="140" y="92"/>
                    <a:pt x="119" y="112"/>
                    <a:pt x="94" y="112"/>
                  </a:cubicBezTo>
                  <a:cubicBezTo>
                    <a:pt x="68" y="112"/>
                    <a:pt x="48" y="92"/>
                    <a:pt x="48" y="66"/>
                  </a:cubicBezTo>
                  <a:cubicBezTo>
                    <a:pt x="48" y="41"/>
                    <a:pt x="68" y="20"/>
                    <a:pt x="94" y="20"/>
                  </a:cubicBezTo>
                  <a:cubicBezTo>
                    <a:pt x="119" y="20"/>
                    <a:pt x="140" y="41"/>
                    <a:pt x="140" y="66"/>
                  </a:cubicBezTo>
                  <a:close/>
                  <a:moveTo>
                    <a:pt x="86" y="33"/>
                  </a:moveTo>
                  <a:cubicBezTo>
                    <a:pt x="72" y="38"/>
                    <a:pt x="89" y="56"/>
                    <a:pt x="58" y="66"/>
                  </a:cubicBezTo>
                  <a:cubicBezTo>
                    <a:pt x="58" y="86"/>
                    <a:pt x="74" y="102"/>
                    <a:pt x="94" y="102"/>
                  </a:cubicBezTo>
                  <a:cubicBezTo>
                    <a:pt x="113" y="102"/>
                    <a:pt x="129" y="86"/>
                    <a:pt x="129" y="66"/>
                  </a:cubicBezTo>
                  <a:cubicBezTo>
                    <a:pt x="111" y="52"/>
                    <a:pt x="81" y="58"/>
                    <a:pt x="86" y="33"/>
                  </a:cubicBezTo>
                  <a:close/>
                  <a:moveTo>
                    <a:pt x="60" y="23"/>
                  </a:moveTo>
                  <a:cubicBezTo>
                    <a:pt x="50" y="33"/>
                    <a:pt x="36" y="41"/>
                    <a:pt x="36" y="63"/>
                  </a:cubicBezTo>
                  <a:cubicBezTo>
                    <a:pt x="36" y="75"/>
                    <a:pt x="40" y="90"/>
                    <a:pt x="46" y="100"/>
                  </a:cubicBezTo>
                  <a:cubicBezTo>
                    <a:pt x="46" y="100"/>
                    <a:pt x="46" y="100"/>
                    <a:pt x="46" y="100"/>
                  </a:cubicBezTo>
                  <a:cubicBezTo>
                    <a:pt x="26" y="100"/>
                    <a:pt x="9" y="79"/>
                    <a:pt x="9" y="59"/>
                  </a:cubicBezTo>
                  <a:cubicBezTo>
                    <a:pt x="9" y="3"/>
                    <a:pt x="90" y="29"/>
                    <a:pt x="60" y="23"/>
                  </a:cubicBezTo>
                  <a:close/>
                  <a:moveTo>
                    <a:pt x="23" y="104"/>
                  </a:moveTo>
                  <a:cubicBezTo>
                    <a:pt x="50" y="104"/>
                    <a:pt x="50" y="104"/>
                    <a:pt x="50" y="104"/>
                  </a:cubicBezTo>
                  <a:cubicBezTo>
                    <a:pt x="59" y="115"/>
                    <a:pt x="66" y="118"/>
                    <a:pt x="80" y="120"/>
                  </a:cubicBezTo>
                  <a:cubicBezTo>
                    <a:pt x="82" y="128"/>
                    <a:pt x="82" y="128"/>
                    <a:pt x="82" y="128"/>
                  </a:cubicBezTo>
                  <a:cubicBezTo>
                    <a:pt x="58" y="128"/>
                    <a:pt x="58" y="128"/>
                    <a:pt x="58" y="128"/>
                  </a:cubicBezTo>
                  <a:cubicBezTo>
                    <a:pt x="45" y="128"/>
                    <a:pt x="41" y="142"/>
                    <a:pt x="40" y="144"/>
                  </a:cubicBezTo>
                  <a:cubicBezTo>
                    <a:pt x="0" y="144"/>
                    <a:pt x="0" y="144"/>
                    <a:pt x="0" y="144"/>
                  </a:cubicBezTo>
                  <a:cubicBezTo>
                    <a:pt x="11" y="113"/>
                    <a:pt x="11" y="113"/>
                    <a:pt x="11" y="113"/>
                  </a:cubicBezTo>
                  <a:cubicBezTo>
                    <a:pt x="11" y="113"/>
                    <a:pt x="14" y="104"/>
                    <a:pt x="23" y="104"/>
                  </a:cubicBezTo>
                  <a:close/>
                  <a:moveTo>
                    <a:pt x="65" y="132"/>
                  </a:moveTo>
                  <a:cubicBezTo>
                    <a:pt x="125" y="132"/>
                    <a:pt x="125" y="132"/>
                    <a:pt x="125" y="132"/>
                  </a:cubicBezTo>
                  <a:cubicBezTo>
                    <a:pt x="136" y="132"/>
                    <a:pt x="140" y="143"/>
                    <a:pt x="140" y="143"/>
                  </a:cubicBezTo>
                  <a:cubicBezTo>
                    <a:pt x="152" y="180"/>
                    <a:pt x="152" y="180"/>
                    <a:pt x="152" y="180"/>
                  </a:cubicBezTo>
                  <a:cubicBezTo>
                    <a:pt x="36" y="180"/>
                    <a:pt x="36" y="180"/>
                    <a:pt x="36" y="180"/>
                  </a:cubicBezTo>
                  <a:cubicBezTo>
                    <a:pt x="51" y="143"/>
                    <a:pt x="51" y="143"/>
                    <a:pt x="51" y="143"/>
                  </a:cubicBezTo>
                  <a:cubicBezTo>
                    <a:pt x="51" y="143"/>
                    <a:pt x="54" y="132"/>
                    <a:pt x="65" y="13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5" name="组合 14"/>
          <p:cNvGrpSpPr/>
          <p:nvPr/>
        </p:nvGrpSpPr>
        <p:grpSpPr>
          <a:xfrm>
            <a:off x="4150160" y="4346252"/>
            <a:ext cx="2193345" cy="1891060"/>
            <a:chOff x="3113025" y="2898992"/>
            <a:chExt cx="1645223" cy="1418295"/>
          </a:xfrm>
        </p:grpSpPr>
        <p:sp>
          <p:nvSpPr>
            <p:cNvPr id="16" name="六边形 15"/>
            <p:cNvSpPr/>
            <p:nvPr/>
          </p:nvSpPr>
          <p:spPr>
            <a:xfrm>
              <a:off x="3113025" y="2898992"/>
              <a:ext cx="1645223" cy="1418295"/>
            </a:xfrm>
            <a:prstGeom prst="hexagon">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Arial" panose="020B0604020202020204" pitchFamily="34" charset="0"/>
                  <a:cs typeface="Arial" panose="020B0604020202020204" pitchFamily="34" charset="0"/>
                </a:rPr>
                <a:t>文字内容</a:t>
              </a:r>
            </a:p>
          </p:txBody>
        </p:sp>
        <p:sp>
          <p:nvSpPr>
            <p:cNvPr id="17" name="Freeform 6"/>
            <p:cNvSpPr>
              <a:spLocks noEditPoints="1"/>
            </p:cNvSpPr>
            <p:nvPr/>
          </p:nvSpPr>
          <p:spPr bwMode="auto">
            <a:xfrm>
              <a:off x="3773075" y="2981641"/>
              <a:ext cx="325122" cy="305070"/>
            </a:xfrm>
            <a:custGeom>
              <a:avLst/>
              <a:gdLst>
                <a:gd name="T0" fmla="*/ 151 w 192"/>
                <a:gd name="T1" fmla="*/ 144 h 180"/>
                <a:gd name="T2" fmla="*/ 132 w 192"/>
                <a:gd name="T3" fmla="*/ 128 h 180"/>
                <a:gd name="T4" fmla="*/ 105 w 192"/>
                <a:gd name="T5" fmla="*/ 128 h 180"/>
                <a:gd name="T6" fmla="*/ 108 w 192"/>
                <a:gd name="T7" fmla="*/ 119 h 180"/>
                <a:gd name="T8" fmla="*/ 138 w 192"/>
                <a:gd name="T9" fmla="*/ 104 h 180"/>
                <a:gd name="T10" fmla="*/ 171 w 192"/>
                <a:gd name="T11" fmla="*/ 104 h 180"/>
                <a:gd name="T12" fmla="*/ 182 w 192"/>
                <a:gd name="T13" fmla="*/ 113 h 180"/>
                <a:gd name="T14" fmla="*/ 192 w 192"/>
                <a:gd name="T15" fmla="*/ 144 h 180"/>
                <a:gd name="T16" fmla="*/ 151 w 192"/>
                <a:gd name="T17" fmla="*/ 144 h 180"/>
                <a:gd name="T18" fmla="*/ 146 w 192"/>
                <a:gd name="T19" fmla="*/ 96 h 180"/>
                <a:gd name="T20" fmla="*/ 141 w 192"/>
                <a:gd name="T21" fmla="*/ 95 h 180"/>
                <a:gd name="T22" fmla="*/ 151 w 192"/>
                <a:gd name="T23" fmla="*/ 63 h 180"/>
                <a:gd name="T24" fmla="*/ 129 w 192"/>
                <a:gd name="T25" fmla="*/ 24 h 180"/>
                <a:gd name="T26" fmla="*/ 182 w 192"/>
                <a:gd name="T27" fmla="*/ 59 h 180"/>
                <a:gd name="T28" fmla="*/ 146 w 192"/>
                <a:gd name="T29" fmla="*/ 96 h 180"/>
                <a:gd name="T30" fmla="*/ 140 w 192"/>
                <a:gd name="T31" fmla="*/ 66 h 180"/>
                <a:gd name="T32" fmla="*/ 94 w 192"/>
                <a:gd name="T33" fmla="*/ 112 h 180"/>
                <a:gd name="T34" fmla="*/ 48 w 192"/>
                <a:gd name="T35" fmla="*/ 66 h 180"/>
                <a:gd name="T36" fmla="*/ 94 w 192"/>
                <a:gd name="T37" fmla="*/ 20 h 180"/>
                <a:gd name="T38" fmla="*/ 140 w 192"/>
                <a:gd name="T39" fmla="*/ 66 h 180"/>
                <a:gd name="T40" fmla="*/ 86 w 192"/>
                <a:gd name="T41" fmla="*/ 33 h 180"/>
                <a:gd name="T42" fmla="*/ 58 w 192"/>
                <a:gd name="T43" fmla="*/ 66 h 180"/>
                <a:gd name="T44" fmla="*/ 94 w 192"/>
                <a:gd name="T45" fmla="*/ 102 h 180"/>
                <a:gd name="T46" fmla="*/ 129 w 192"/>
                <a:gd name="T47" fmla="*/ 66 h 180"/>
                <a:gd name="T48" fmla="*/ 86 w 192"/>
                <a:gd name="T49" fmla="*/ 33 h 180"/>
                <a:gd name="T50" fmla="*/ 60 w 192"/>
                <a:gd name="T51" fmla="*/ 23 h 180"/>
                <a:gd name="T52" fmla="*/ 36 w 192"/>
                <a:gd name="T53" fmla="*/ 63 h 180"/>
                <a:gd name="T54" fmla="*/ 46 w 192"/>
                <a:gd name="T55" fmla="*/ 100 h 180"/>
                <a:gd name="T56" fmla="*/ 46 w 192"/>
                <a:gd name="T57" fmla="*/ 100 h 180"/>
                <a:gd name="T58" fmla="*/ 9 w 192"/>
                <a:gd name="T59" fmla="*/ 59 h 180"/>
                <a:gd name="T60" fmla="*/ 60 w 192"/>
                <a:gd name="T61" fmla="*/ 23 h 180"/>
                <a:gd name="T62" fmla="*/ 23 w 192"/>
                <a:gd name="T63" fmla="*/ 104 h 180"/>
                <a:gd name="T64" fmla="*/ 50 w 192"/>
                <a:gd name="T65" fmla="*/ 104 h 180"/>
                <a:gd name="T66" fmla="*/ 80 w 192"/>
                <a:gd name="T67" fmla="*/ 120 h 180"/>
                <a:gd name="T68" fmla="*/ 82 w 192"/>
                <a:gd name="T69" fmla="*/ 128 h 180"/>
                <a:gd name="T70" fmla="*/ 58 w 192"/>
                <a:gd name="T71" fmla="*/ 128 h 180"/>
                <a:gd name="T72" fmla="*/ 40 w 192"/>
                <a:gd name="T73" fmla="*/ 144 h 180"/>
                <a:gd name="T74" fmla="*/ 0 w 192"/>
                <a:gd name="T75" fmla="*/ 144 h 180"/>
                <a:gd name="T76" fmla="*/ 11 w 192"/>
                <a:gd name="T77" fmla="*/ 113 h 180"/>
                <a:gd name="T78" fmla="*/ 23 w 192"/>
                <a:gd name="T79" fmla="*/ 104 h 180"/>
                <a:gd name="T80" fmla="*/ 65 w 192"/>
                <a:gd name="T81" fmla="*/ 132 h 180"/>
                <a:gd name="T82" fmla="*/ 125 w 192"/>
                <a:gd name="T83" fmla="*/ 132 h 180"/>
                <a:gd name="T84" fmla="*/ 140 w 192"/>
                <a:gd name="T85" fmla="*/ 143 h 180"/>
                <a:gd name="T86" fmla="*/ 152 w 192"/>
                <a:gd name="T87" fmla="*/ 180 h 180"/>
                <a:gd name="T88" fmla="*/ 36 w 192"/>
                <a:gd name="T89" fmla="*/ 180 h 180"/>
                <a:gd name="T90" fmla="*/ 51 w 192"/>
                <a:gd name="T91" fmla="*/ 143 h 180"/>
                <a:gd name="T92" fmla="*/ 65 w 192"/>
                <a:gd name="T93" fmla="*/ 13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180">
                  <a:moveTo>
                    <a:pt x="151" y="144"/>
                  </a:moveTo>
                  <a:cubicBezTo>
                    <a:pt x="150" y="142"/>
                    <a:pt x="145" y="128"/>
                    <a:pt x="132" y="128"/>
                  </a:cubicBezTo>
                  <a:cubicBezTo>
                    <a:pt x="105" y="128"/>
                    <a:pt x="105" y="128"/>
                    <a:pt x="105" y="128"/>
                  </a:cubicBezTo>
                  <a:cubicBezTo>
                    <a:pt x="108" y="119"/>
                    <a:pt x="108" y="119"/>
                    <a:pt x="108" y="119"/>
                  </a:cubicBezTo>
                  <a:cubicBezTo>
                    <a:pt x="120" y="116"/>
                    <a:pt x="130" y="113"/>
                    <a:pt x="138" y="104"/>
                  </a:cubicBezTo>
                  <a:cubicBezTo>
                    <a:pt x="171" y="104"/>
                    <a:pt x="171" y="104"/>
                    <a:pt x="171" y="104"/>
                  </a:cubicBezTo>
                  <a:cubicBezTo>
                    <a:pt x="180" y="104"/>
                    <a:pt x="182" y="113"/>
                    <a:pt x="182" y="113"/>
                  </a:cubicBezTo>
                  <a:cubicBezTo>
                    <a:pt x="192" y="144"/>
                    <a:pt x="192" y="144"/>
                    <a:pt x="192" y="144"/>
                  </a:cubicBezTo>
                  <a:lnTo>
                    <a:pt x="151" y="144"/>
                  </a:lnTo>
                  <a:close/>
                  <a:moveTo>
                    <a:pt x="146" y="96"/>
                  </a:moveTo>
                  <a:cubicBezTo>
                    <a:pt x="144" y="96"/>
                    <a:pt x="143" y="95"/>
                    <a:pt x="141" y="95"/>
                  </a:cubicBezTo>
                  <a:cubicBezTo>
                    <a:pt x="147" y="86"/>
                    <a:pt x="151" y="75"/>
                    <a:pt x="151" y="63"/>
                  </a:cubicBezTo>
                  <a:cubicBezTo>
                    <a:pt x="151" y="38"/>
                    <a:pt x="139" y="34"/>
                    <a:pt x="129" y="24"/>
                  </a:cubicBezTo>
                  <a:cubicBezTo>
                    <a:pt x="102" y="32"/>
                    <a:pt x="182" y="0"/>
                    <a:pt x="182" y="59"/>
                  </a:cubicBezTo>
                  <a:cubicBezTo>
                    <a:pt x="182" y="79"/>
                    <a:pt x="166" y="96"/>
                    <a:pt x="146" y="96"/>
                  </a:cubicBezTo>
                  <a:close/>
                  <a:moveTo>
                    <a:pt x="140" y="66"/>
                  </a:moveTo>
                  <a:cubicBezTo>
                    <a:pt x="140" y="92"/>
                    <a:pt x="119" y="112"/>
                    <a:pt x="94" y="112"/>
                  </a:cubicBezTo>
                  <a:cubicBezTo>
                    <a:pt x="68" y="112"/>
                    <a:pt x="48" y="92"/>
                    <a:pt x="48" y="66"/>
                  </a:cubicBezTo>
                  <a:cubicBezTo>
                    <a:pt x="48" y="41"/>
                    <a:pt x="68" y="20"/>
                    <a:pt x="94" y="20"/>
                  </a:cubicBezTo>
                  <a:cubicBezTo>
                    <a:pt x="119" y="20"/>
                    <a:pt x="140" y="41"/>
                    <a:pt x="140" y="66"/>
                  </a:cubicBezTo>
                  <a:close/>
                  <a:moveTo>
                    <a:pt x="86" y="33"/>
                  </a:moveTo>
                  <a:cubicBezTo>
                    <a:pt x="72" y="38"/>
                    <a:pt x="89" y="56"/>
                    <a:pt x="58" y="66"/>
                  </a:cubicBezTo>
                  <a:cubicBezTo>
                    <a:pt x="58" y="86"/>
                    <a:pt x="74" y="102"/>
                    <a:pt x="94" y="102"/>
                  </a:cubicBezTo>
                  <a:cubicBezTo>
                    <a:pt x="113" y="102"/>
                    <a:pt x="129" y="86"/>
                    <a:pt x="129" y="66"/>
                  </a:cubicBezTo>
                  <a:cubicBezTo>
                    <a:pt x="111" y="52"/>
                    <a:pt x="81" y="58"/>
                    <a:pt x="86" y="33"/>
                  </a:cubicBezTo>
                  <a:close/>
                  <a:moveTo>
                    <a:pt x="60" y="23"/>
                  </a:moveTo>
                  <a:cubicBezTo>
                    <a:pt x="50" y="33"/>
                    <a:pt x="36" y="41"/>
                    <a:pt x="36" y="63"/>
                  </a:cubicBezTo>
                  <a:cubicBezTo>
                    <a:pt x="36" y="75"/>
                    <a:pt x="40" y="90"/>
                    <a:pt x="46" y="100"/>
                  </a:cubicBezTo>
                  <a:cubicBezTo>
                    <a:pt x="46" y="100"/>
                    <a:pt x="46" y="100"/>
                    <a:pt x="46" y="100"/>
                  </a:cubicBezTo>
                  <a:cubicBezTo>
                    <a:pt x="26" y="100"/>
                    <a:pt x="9" y="79"/>
                    <a:pt x="9" y="59"/>
                  </a:cubicBezTo>
                  <a:cubicBezTo>
                    <a:pt x="9" y="3"/>
                    <a:pt x="90" y="29"/>
                    <a:pt x="60" y="23"/>
                  </a:cubicBezTo>
                  <a:close/>
                  <a:moveTo>
                    <a:pt x="23" y="104"/>
                  </a:moveTo>
                  <a:cubicBezTo>
                    <a:pt x="50" y="104"/>
                    <a:pt x="50" y="104"/>
                    <a:pt x="50" y="104"/>
                  </a:cubicBezTo>
                  <a:cubicBezTo>
                    <a:pt x="59" y="115"/>
                    <a:pt x="66" y="118"/>
                    <a:pt x="80" y="120"/>
                  </a:cubicBezTo>
                  <a:cubicBezTo>
                    <a:pt x="82" y="128"/>
                    <a:pt x="82" y="128"/>
                    <a:pt x="82" y="128"/>
                  </a:cubicBezTo>
                  <a:cubicBezTo>
                    <a:pt x="58" y="128"/>
                    <a:pt x="58" y="128"/>
                    <a:pt x="58" y="128"/>
                  </a:cubicBezTo>
                  <a:cubicBezTo>
                    <a:pt x="45" y="128"/>
                    <a:pt x="41" y="142"/>
                    <a:pt x="40" y="144"/>
                  </a:cubicBezTo>
                  <a:cubicBezTo>
                    <a:pt x="0" y="144"/>
                    <a:pt x="0" y="144"/>
                    <a:pt x="0" y="144"/>
                  </a:cubicBezTo>
                  <a:cubicBezTo>
                    <a:pt x="11" y="113"/>
                    <a:pt x="11" y="113"/>
                    <a:pt x="11" y="113"/>
                  </a:cubicBezTo>
                  <a:cubicBezTo>
                    <a:pt x="11" y="113"/>
                    <a:pt x="14" y="104"/>
                    <a:pt x="23" y="104"/>
                  </a:cubicBezTo>
                  <a:close/>
                  <a:moveTo>
                    <a:pt x="65" y="132"/>
                  </a:moveTo>
                  <a:cubicBezTo>
                    <a:pt x="125" y="132"/>
                    <a:pt x="125" y="132"/>
                    <a:pt x="125" y="132"/>
                  </a:cubicBezTo>
                  <a:cubicBezTo>
                    <a:pt x="136" y="132"/>
                    <a:pt x="140" y="143"/>
                    <a:pt x="140" y="143"/>
                  </a:cubicBezTo>
                  <a:cubicBezTo>
                    <a:pt x="152" y="180"/>
                    <a:pt x="152" y="180"/>
                    <a:pt x="152" y="180"/>
                  </a:cubicBezTo>
                  <a:cubicBezTo>
                    <a:pt x="36" y="180"/>
                    <a:pt x="36" y="180"/>
                    <a:pt x="36" y="180"/>
                  </a:cubicBezTo>
                  <a:cubicBezTo>
                    <a:pt x="51" y="143"/>
                    <a:pt x="51" y="143"/>
                    <a:pt x="51" y="143"/>
                  </a:cubicBezTo>
                  <a:cubicBezTo>
                    <a:pt x="51" y="143"/>
                    <a:pt x="54" y="132"/>
                    <a:pt x="65" y="13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8" name="组合 17"/>
          <p:cNvGrpSpPr/>
          <p:nvPr/>
        </p:nvGrpSpPr>
        <p:grpSpPr>
          <a:xfrm>
            <a:off x="7597065" y="2439194"/>
            <a:ext cx="2193345" cy="1891060"/>
            <a:chOff x="5698540" y="1468698"/>
            <a:chExt cx="1645223" cy="1418295"/>
          </a:xfrm>
        </p:grpSpPr>
        <p:sp>
          <p:nvSpPr>
            <p:cNvPr id="19" name="六边形 18"/>
            <p:cNvSpPr/>
            <p:nvPr/>
          </p:nvSpPr>
          <p:spPr>
            <a:xfrm>
              <a:off x="5698540" y="1468698"/>
              <a:ext cx="1645223" cy="1418295"/>
            </a:xfrm>
            <a:prstGeom prst="hexagon">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Arial" panose="020B0604020202020204" pitchFamily="34" charset="0"/>
                  <a:cs typeface="Arial" panose="020B0604020202020204" pitchFamily="34" charset="0"/>
                </a:rPr>
                <a:t>文字内容</a:t>
              </a:r>
            </a:p>
          </p:txBody>
        </p:sp>
        <p:sp>
          <p:nvSpPr>
            <p:cNvPr id="20" name="Freeform 6"/>
            <p:cNvSpPr>
              <a:spLocks noEditPoints="1"/>
            </p:cNvSpPr>
            <p:nvPr/>
          </p:nvSpPr>
          <p:spPr bwMode="auto">
            <a:xfrm>
              <a:off x="6335110" y="1554986"/>
              <a:ext cx="325122" cy="305070"/>
            </a:xfrm>
            <a:custGeom>
              <a:avLst/>
              <a:gdLst>
                <a:gd name="T0" fmla="*/ 151 w 192"/>
                <a:gd name="T1" fmla="*/ 144 h 180"/>
                <a:gd name="T2" fmla="*/ 132 w 192"/>
                <a:gd name="T3" fmla="*/ 128 h 180"/>
                <a:gd name="T4" fmla="*/ 105 w 192"/>
                <a:gd name="T5" fmla="*/ 128 h 180"/>
                <a:gd name="T6" fmla="*/ 108 w 192"/>
                <a:gd name="T7" fmla="*/ 119 h 180"/>
                <a:gd name="T8" fmla="*/ 138 w 192"/>
                <a:gd name="T9" fmla="*/ 104 h 180"/>
                <a:gd name="T10" fmla="*/ 171 w 192"/>
                <a:gd name="T11" fmla="*/ 104 h 180"/>
                <a:gd name="T12" fmla="*/ 182 w 192"/>
                <a:gd name="T13" fmla="*/ 113 h 180"/>
                <a:gd name="T14" fmla="*/ 192 w 192"/>
                <a:gd name="T15" fmla="*/ 144 h 180"/>
                <a:gd name="T16" fmla="*/ 151 w 192"/>
                <a:gd name="T17" fmla="*/ 144 h 180"/>
                <a:gd name="T18" fmla="*/ 146 w 192"/>
                <a:gd name="T19" fmla="*/ 96 h 180"/>
                <a:gd name="T20" fmla="*/ 141 w 192"/>
                <a:gd name="T21" fmla="*/ 95 h 180"/>
                <a:gd name="T22" fmla="*/ 151 w 192"/>
                <a:gd name="T23" fmla="*/ 63 h 180"/>
                <a:gd name="T24" fmla="*/ 129 w 192"/>
                <a:gd name="T25" fmla="*/ 24 h 180"/>
                <a:gd name="T26" fmla="*/ 182 w 192"/>
                <a:gd name="T27" fmla="*/ 59 h 180"/>
                <a:gd name="T28" fmla="*/ 146 w 192"/>
                <a:gd name="T29" fmla="*/ 96 h 180"/>
                <a:gd name="T30" fmla="*/ 140 w 192"/>
                <a:gd name="T31" fmla="*/ 66 h 180"/>
                <a:gd name="T32" fmla="*/ 94 w 192"/>
                <a:gd name="T33" fmla="*/ 112 h 180"/>
                <a:gd name="T34" fmla="*/ 48 w 192"/>
                <a:gd name="T35" fmla="*/ 66 h 180"/>
                <a:gd name="T36" fmla="*/ 94 w 192"/>
                <a:gd name="T37" fmla="*/ 20 h 180"/>
                <a:gd name="T38" fmla="*/ 140 w 192"/>
                <a:gd name="T39" fmla="*/ 66 h 180"/>
                <a:gd name="T40" fmla="*/ 86 w 192"/>
                <a:gd name="T41" fmla="*/ 33 h 180"/>
                <a:gd name="T42" fmla="*/ 58 w 192"/>
                <a:gd name="T43" fmla="*/ 66 h 180"/>
                <a:gd name="T44" fmla="*/ 94 w 192"/>
                <a:gd name="T45" fmla="*/ 102 h 180"/>
                <a:gd name="T46" fmla="*/ 129 w 192"/>
                <a:gd name="T47" fmla="*/ 66 h 180"/>
                <a:gd name="T48" fmla="*/ 86 w 192"/>
                <a:gd name="T49" fmla="*/ 33 h 180"/>
                <a:gd name="T50" fmla="*/ 60 w 192"/>
                <a:gd name="T51" fmla="*/ 23 h 180"/>
                <a:gd name="T52" fmla="*/ 36 w 192"/>
                <a:gd name="T53" fmla="*/ 63 h 180"/>
                <a:gd name="T54" fmla="*/ 46 w 192"/>
                <a:gd name="T55" fmla="*/ 100 h 180"/>
                <a:gd name="T56" fmla="*/ 46 w 192"/>
                <a:gd name="T57" fmla="*/ 100 h 180"/>
                <a:gd name="T58" fmla="*/ 9 w 192"/>
                <a:gd name="T59" fmla="*/ 59 h 180"/>
                <a:gd name="T60" fmla="*/ 60 w 192"/>
                <a:gd name="T61" fmla="*/ 23 h 180"/>
                <a:gd name="T62" fmla="*/ 23 w 192"/>
                <a:gd name="T63" fmla="*/ 104 h 180"/>
                <a:gd name="T64" fmla="*/ 50 w 192"/>
                <a:gd name="T65" fmla="*/ 104 h 180"/>
                <a:gd name="T66" fmla="*/ 80 w 192"/>
                <a:gd name="T67" fmla="*/ 120 h 180"/>
                <a:gd name="T68" fmla="*/ 82 w 192"/>
                <a:gd name="T69" fmla="*/ 128 h 180"/>
                <a:gd name="T70" fmla="*/ 58 w 192"/>
                <a:gd name="T71" fmla="*/ 128 h 180"/>
                <a:gd name="T72" fmla="*/ 40 w 192"/>
                <a:gd name="T73" fmla="*/ 144 h 180"/>
                <a:gd name="T74" fmla="*/ 0 w 192"/>
                <a:gd name="T75" fmla="*/ 144 h 180"/>
                <a:gd name="T76" fmla="*/ 11 w 192"/>
                <a:gd name="T77" fmla="*/ 113 h 180"/>
                <a:gd name="T78" fmla="*/ 23 w 192"/>
                <a:gd name="T79" fmla="*/ 104 h 180"/>
                <a:gd name="T80" fmla="*/ 65 w 192"/>
                <a:gd name="T81" fmla="*/ 132 h 180"/>
                <a:gd name="T82" fmla="*/ 125 w 192"/>
                <a:gd name="T83" fmla="*/ 132 h 180"/>
                <a:gd name="T84" fmla="*/ 140 w 192"/>
                <a:gd name="T85" fmla="*/ 143 h 180"/>
                <a:gd name="T86" fmla="*/ 152 w 192"/>
                <a:gd name="T87" fmla="*/ 180 h 180"/>
                <a:gd name="T88" fmla="*/ 36 w 192"/>
                <a:gd name="T89" fmla="*/ 180 h 180"/>
                <a:gd name="T90" fmla="*/ 51 w 192"/>
                <a:gd name="T91" fmla="*/ 143 h 180"/>
                <a:gd name="T92" fmla="*/ 65 w 192"/>
                <a:gd name="T93" fmla="*/ 13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180">
                  <a:moveTo>
                    <a:pt x="151" y="144"/>
                  </a:moveTo>
                  <a:cubicBezTo>
                    <a:pt x="150" y="142"/>
                    <a:pt x="145" y="128"/>
                    <a:pt x="132" y="128"/>
                  </a:cubicBezTo>
                  <a:cubicBezTo>
                    <a:pt x="105" y="128"/>
                    <a:pt x="105" y="128"/>
                    <a:pt x="105" y="128"/>
                  </a:cubicBezTo>
                  <a:cubicBezTo>
                    <a:pt x="108" y="119"/>
                    <a:pt x="108" y="119"/>
                    <a:pt x="108" y="119"/>
                  </a:cubicBezTo>
                  <a:cubicBezTo>
                    <a:pt x="120" y="116"/>
                    <a:pt x="130" y="113"/>
                    <a:pt x="138" y="104"/>
                  </a:cubicBezTo>
                  <a:cubicBezTo>
                    <a:pt x="171" y="104"/>
                    <a:pt x="171" y="104"/>
                    <a:pt x="171" y="104"/>
                  </a:cubicBezTo>
                  <a:cubicBezTo>
                    <a:pt x="180" y="104"/>
                    <a:pt x="182" y="113"/>
                    <a:pt x="182" y="113"/>
                  </a:cubicBezTo>
                  <a:cubicBezTo>
                    <a:pt x="192" y="144"/>
                    <a:pt x="192" y="144"/>
                    <a:pt x="192" y="144"/>
                  </a:cubicBezTo>
                  <a:lnTo>
                    <a:pt x="151" y="144"/>
                  </a:lnTo>
                  <a:close/>
                  <a:moveTo>
                    <a:pt x="146" y="96"/>
                  </a:moveTo>
                  <a:cubicBezTo>
                    <a:pt x="144" y="96"/>
                    <a:pt x="143" y="95"/>
                    <a:pt x="141" y="95"/>
                  </a:cubicBezTo>
                  <a:cubicBezTo>
                    <a:pt x="147" y="86"/>
                    <a:pt x="151" y="75"/>
                    <a:pt x="151" y="63"/>
                  </a:cubicBezTo>
                  <a:cubicBezTo>
                    <a:pt x="151" y="38"/>
                    <a:pt x="139" y="34"/>
                    <a:pt x="129" y="24"/>
                  </a:cubicBezTo>
                  <a:cubicBezTo>
                    <a:pt x="102" y="32"/>
                    <a:pt x="182" y="0"/>
                    <a:pt x="182" y="59"/>
                  </a:cubicBezTo>
                  <a:cubicBezTo>
                    <a:pt x="182" y="79"/>
                    <a:pt x="166" y="96"/>
                    <a:pt x="146" y="96"/>
                  </a:cubicBezTo>
                  <a:close/>
                  <a:moveTo>
                    <a:pt x="140" y="66"/>
                  </a:moveTo>
                  <a:cubicBezTo>
                    <a:pt x="140" y="92"/>
                    <a:pt x="119" y="112"/>
                    <a:pt x="94" y="112"/>
                  </a:cubicBezTo>
                  <a:cubicBezTo>
                    <a:pt x="68" y="112"/>
                    <a:pt x="48" y="92"/>
                    <a:pt x="48" y="66"/>
                  </a:cubicBezTo>
                  <a:cubicBezTo>
                    <a:pt x="48" y="41"/>
                    <a:pt x="68" y="20"/>
                    <a:pt x="94" y="20"/>
                  </a:cubicBezTo>
                  <a:cubicBezTo>
                    <a:pt x="119" y="20"/>
                    <a:pt x="140" y="41"/>
                    <a:pt x="140" y="66"/>
                  </a:cubicBezTo>
                  <a:close/>
                  <a:moveTo>
                    <a:pt x="86" y="33"/>
                  </a:moveTo>
                  <a:cubicBezTo>
                    <a:pt x="72" y="38"/>
                    <a:pt x="89" y="56"/>
                    <a:pt x="58" y="66"/>
                  </a:cubicBezTo>
                  <a:cubicBezTo>
                    <a:pt x="58" y="86"/>
                    <a:pt x="74" y="102"/>
                    <a:pt x="94" y="102"/>
                  </a:cubicBezTo>
                  <a:cubicBezTo>
                    <a:pt x="113" y="102"/>
                    <a:pt x="129" y="86"/>
                    <a:pt x="129" y="66"/>
                  </a:cubicBezTo>
                  <a:cubicBezTo>
                    <a:pt x="111" y="52"/>
                    <a:pt x="81" y="58"/>
                    <a:pt x="86" y="33"/>
                  </a:cubicBezTo>
                  <a:close/>
                  <a:moveTo>
                    <a:pt x="60" y="23"/>
                  </a:moveTo>
                  <a:cubicBezTo>
                    <a:pt x="50" y="33"/>
                    <a:pt x="36" y="41"/>
                    <a:pt x="36" y="63"/>
                  </a:cubicBezTo>
                  <a:cubicBezTo>
                    <a:pt x="36" y="75"/>
                    <a:pt x="40" y="90"/>
                    <a:pt x="46" y="100"/>
                  </a:cubicBezTo>
                  <a:cubicBezTo>
                    <a:pt x="46" y="100"/>
                    <a:pt x="46" y="100"/>
                    <a:pt x="46" y="100"/>
                  </a:cubicBezTo>
                  <a:cubicBezTo>
                    <a:pt x="26" y="100"/>
                    <a:pt x="9" y="79"/>
                    <a:pt x="9" y="59"/>
                  </a:cubicBezTo>
                  <a:cubicBezTo>
                    <a:pt x="9" y="3"/>
                    <a:pt x="90" y="29"/>
                    <a:pt x="60" y="23"/>
                  </a:cubicBezTo>
                  <a:close/>
                  <a:moveTo>
                    <a:pt x="23" y="104"/>
                  </a:moveTo>
                  <a:cubicBezTo>
                    <a:pt x="50" y="104"/>
                    <a:pt x="50" y="104"/>
                    <a:pt x="50" y="104"/>
                  </a:cubicBezTo>
                  <a:cubicBezTo>
                    <a:pt x="59" y="115"/>
                    <a:pt x="66" y="118"/>
                    <a:pt x="80" y="120"/>
                  </a:cubicBezTo>
                  <a:cubicBezTo>
                    <a:pt x="82" y="128"/>
                    <a:pt x="82" y="128"/>
                    <a:pt x="82" y="128"/>
                  </a:cubicBezTo>
                  <a:cubicBezTo>
                    <a:pt x="58" y="128"/>
                    <a:pt x="58" y="128"/>
                    <a:pt x="58" y="128"/>
                  </a:cubicBezTo>
                  <a:cubicBezTo>
                    <a:pt x="45" y="128"/>
                    <a:pt x="41" y="142"/>
                    <a:pt x="40" y="144"/>
                  </a:cubicBezTo>
                  <a:cubicBezTo>
                    <a:pt x="0" y="144"/>
                    <a:pt x="0" y="144"/>
                    <a:pt x="0" y="144"/>
                  </a:cubicBezTo>
                  <a:cubicBezTo>
                    <a:pt x="11" y="113"/>
                    <a:pt x="11" y="113"/>
                    <a:pt x="11" y="113"/>
                  </a:cubicBezTo>
                  <a:cubicBezTo>
                    <a:pt x="11" y="113"/>
                    <a:pt x="14" y="104"/>
                    <a:pt x="23" y="104"/>
                  </a:cubicBezTo>
                  <a:close/>
                  <a:moveTo>
                    <a:pt x="65" y="132"/>
                  </a:moveTo>
                  <a:cubicBezTo>
                    <a:pt x="125" y="132"/>
                    <a:pt x="125" y="132"/>
                    <a:pt x="125" y="132"/>
                  </a:cubicBezTo>
                  <a:cubicBezTo>
                    <a:pt x="136" y="132"/>
                    <a:pt x="140" y="143"/>
                    <a:pt x="140" y="143"/>
                  </a:cubicBezTo>
                  <a:cubicBezTo>
                    <a:pt x="152" y="180"/>
                    <a:pt x="152" y="180"/>
                    <a:pt x="152" y="180"/>
                  </a:cubicBezTo>
                  <a:cubicBezTo>
                    <a:pt x="36" y="180"/>
                    <a:pt x="36" y="180"/>
                    <a:pt x="36" y="180"/>
                  </a:cubicBezTo>
                  <a:cubicBezTo>
                    <a:pt x="51" y="143"/>
                    <a:pt x="51" y="143"/>
                    <a:pt x="51" y="143"/>
                  </a:cubicBezTo>
                  <a:cubicBezTo>
                    <a:pt x="51" y="143"/>
                    <a:pt x="54" y="132"/>
                    <a:pt x="65" y="13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med" p14:dur="700">
        <p:wipe/>
      </p:transition>
    </mc:Choice>
    <mc:Fallback>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2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40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6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60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par>
                          <p:cTn id="23" fill="hold">
                            <p:stCondLst>
                              <p:cond delay="500"/>
                            </p:stCondLst>
                            <p:childTnLst>
                              <p:par>
                                <p:cTn id="24" presetID="12" presetClass="entr" presetSubtype="1"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300"/>
                                        <p:tgtEl>
                                          <p:spTgt spid="6"/>
                                        </p:tgtEl>
                                        <p:attrNameLst>
                                          <p:attrName>ppt_y</p:attrName>
                                        </p:attrNameLst>
                                      </p:cBhvr>
                                      <p:tavLst>
                                        <p:tav tm="0">
                                          <p:val>
                                            <p:strVal val="#ppt_y-#ppt_h*1.125000"/>
                                          </p:val>
                                        </p:tav>
                                        <p:tav tm="100000">
                                          <p:val>
                                            <p:strVal val="#ppt_y"/>
                                          </p:val>
                                        </p:tav>
                                      </p:tavLst>
                                    </p:anim>
                                    <p:animEffect transition="in" filter="wipe(down)">
                                      <p:cBhvr>
                                        <p:cTn id="27" dur="300"/>
                                        <p:tgtEl>
                                          <p:spTgt spid="6"/>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300"/>
                                        <p:tgtEl>
                                          <p:spTgt spid="11"/>
                                        </p:tgtEl>
                                        <p:attrNameLst>
                                          <p:attrName>ppt_y</p:attrName>
                                        </p:attrNameLst>
                                      </p:cBhvr>
                                      <p:tavLst>
                                        <p:tav tm="0">
                                          <p:val>
                                            <p:strVal val="#ppt_y+#ppt_h*1.125000"/>
                                          </p:val>
                                        </p:tav>
                                        <p:tav tm="100000">
                                          <p:val>
                                            <p:strVal val="#ppt_y"/>
                                          </p:val>
                                        </p:tav>
                                      </p:tavLst>
                                    </p:anim>
                                    <p:animEffect transition="in" filter="wipe(up)">
                                      <p:cBhvr>
                                        <p:cTn id="31" dur="300"/>
                                        <p:tgtEl>
                                          <p:spTgt spid="11"/>
                                        </p:tgtEl>
                                      </p:cBhvr>
                                    </p:animEffect>
                                  </p:childTnLst>
                                </p:cTn>
                              </p:par>
                              <p:par>
                                <p:cTn id="32" presetID="12" presetClass="entr" presetSubtype="1"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300"/>
                                        <p:tgtEl>
                                          <p:spTgt spid="8"/>
                                        </p:tgtEl>
                                        <p:attrNameLst>
                                          <p:attrName>ppt_y</p:attrName>
                                        </p:attrNameLst>
                                      </p:cBhvr>
                                      <p:tavLst>
                                        <p:tav tm="0">
                                          <p:val>
                                            <p:strVal val="#ppt_y-#ppt_h*1.125000"/>
                                          </p:val>
                                        </p:tav>
                                        <p:tav tm="100000">
                                          <p:val>
                                            <p:strVal val="#ppt_y"/>
                                          </p:val>
                                        </p:tav>
                                      </p:tavLst>
                                    </p:anim>
                                    <p:animEffect transition="in" filter="wipe(down)">
                                      <p:cBhvr>
                                        <p:cTn id="35" dur="300"/>
                                        <p:tgtEl>
                                          <p:spTgt spid="8"/>
                                        </p:tgtEl>
                                      </p:cBhvr>
                                    </p:animEffect>
                                  </p:childTnLst>
                                </p:cTn>
                              </p:par>
                            </p:childTnLst>
                          </p:cTn>
                        </p:par>
                        <p:par>
                          <p:cTn id="36" fill="hold">
                            <p:stCondLst>
                              <p:cond delay="10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300"/>
                                        <p:tgtEl>
                                          <p:spTgt spid="7"/>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300"/>
                                        <p:tgtEl>
                                          <p:spTgt spid="10"/>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animBg="1"/>
      <p:bldP spid="9" grpId="0"/>
      <p:bldP spid="10"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smtClean="0"/>
              <a:t>单击此处添加标题</a:t>
            </a:r>
            <a:endParaRPr lang="zh-CN" altLang="en-US" dirty="0"/>
          </a:p>
        </p:txBody>
      </p:sp>
      <p:grpSp>
        <p:nvGrpSpPr>
          <p:cNvPr id="147" name="组合 146"/>
          <p:cNvGrpSpPr/>
          <p:nvPr/>
        </p:nvGrpSpPr>
        <p:grpSpPr>
          <a:xfrm>
            <a:off x="1103301" y="1712035"/>
            <a:ext cx="9843687" cy="4525277"/>
            <a:chOff x="3638900" y="1061887"/>
            <a:chExt cx="6876290" cy="3160712"/>
          </a:xfrm>
          <a:solidFill>
            <a:schemeClr val="bg1">
              <a:lumMod val="85000"/>
            </a:schemeClr>
          </a:solidFill>
        </p:grpSpPr>
        <p:sp>
          <p:nvSpPr>
            <p:cNvPr id="148" name="Freeform 6"/>
            <p:cNvSpPr/>
            <p:nvPr/>
          </p:nvSpPr>
          <p:spPr bwMode="auto">
            <a:xfrm>
              <a:off x="5056538" y="1161182"/>
              <a:ext cx="47625" cy="25400"/>
            </a:xfrm>
            <a:custGeom>
              <a:avLst/>
              <a:gdLst>
                <a:gd name="T0" fmla="*/ 14 w 13"/>
                <a:gd name="T1" fmla="*/ 2 h 7"/>
                <a:gd name="T2" fmla="*/ 16 w 13"/>
                <a:gd name="T3" fmla="*/ 5 h 7"/>
                <a:gd name="T4" fmla="*/ 23 w 13"/>
                <a:gd name="T5" fmla="*/ 14 h 7"/>
                <a:gd name="T6" fmla="*/ 9 w 13"/>
                <a:gd name="T7" fmla="*/ 9 h 7"/>
                <a:gd name="T8" fmla="*/ 14 w 13"/>
                <a:gd name="T9" fmla="*/ 2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7">
                  <a:moveTo>
                    <a:pt x="6" y="1"/>
                  </a:moveTo>
                  <a:cubicBezTo>
                    <a:pt x="7" y="0"/>
                    <a:pt x="7" y="1"/>
                    <a:pt x="7" y="2"/>
                  </a:cubicBezTo>
                  <a:cubicBezTo>
                    <a:pt x="8" y="4"/>
                    <a:pt x="13" y="4"/>
                    <a:pt x="10" y="6"/>
                  </a:cubicBezTo>
                  <a:cubicBezTo>
                    <a:pt x="6" y="7"/>
                    <a:pt x="8" y="2"/>
                    <a:pt x="4" y="4"/>
                  </a:cubicBezTo>
                  <a:cubicBezTo>
                    <a:pt x="0" y="2"/>
                    <a:pt x="9" y="4"/>
                    <a:pt x="6"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49" name="Freeform 7"/>
            <p:cNvSpPr/>
            <p:nvPr/>
          </p:nvSpPr>
          <p:spPr bwMode="auto">
            <a:xfrm>
              <a:off x="5728050" y="1161182"/>
              <a:ext cx="93663" cy="47625"/>
            </a:xfrm>
            <a:custGeom>
              <a:avLst/>
              <a:gdLst>
                <a:gd name="T0" fmla="*/ 57 w 25"/>
                <a:gd name="T1" fmla="*/ 23 h 13"/>
                <a:gd name="T2" fmla="*/ 33 w 25"/>
                <a:gd name="T3" fmla="*/ 28 h 13"/>
                <a:gd name="T4" fmla="*/ 7 w 25"/>
                <a:gd name="T5" fmla="*/ 28 h 13"/>
                <a:gd name="T6" fmla="*/ 0 w 25"/>
                <a:gd name="T7" fmla="*/ 23 h 13"/>
                <a:gd name="T8" fmla="*/ 45 w 25"/>
                <a:gd name="T9" fmla="*/ 2 h 13"/>
                <a:gd name="T10" fmla="*/ 54 w 25"/>
                <a:gd name="T11" fmla="*/ 7 h 13"/>
                <a:gd name="T12" fmla="*/ 47 w 25"/>
                <a:gd name="T13" fmla="*/ 9 h 13"/>
                <a:gd name="T14" fmla="*/ 57 w 25"/>
                <a:gd name="T15" fmla="*/ 23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13">
                  <a:moveTo>
                    <a:pt x="24" y="10"/>
                  </a:moveTo>
                  <a:cubicBezTo>
                    <a:pt x="20" y="10"/>
                    <a:pt x="15" y="9"/>
                    <a:pt x="14" y="12"/>
                  </a:cubicBezTo>
                  <a:cubicBezTo>
                    <a:pt x="12" y="11"/>
                    <a:pt x="8" y="13"/>
                    <a:pt x="3" y="12"/>
                  </a:cubicBezTo>
                  <a:cubicBezTo>
                    <a:pt x="3" y="10"/>
                    <a:pt x="2" y="10"/>
                    <a:pt x="0" y="10"/>
                  </a:cubicBezTo>
                  <a:cubicBezTo>
                    <a:pt x="3" y="3"/>
                    <a:pt x="10" y="0"/>
                    <a:pt x="19" y="1"/>
                  </a:cubicBezTo>
                  <a:cubicBezTo>
                    <a:pt x="18" y="4"/>
                    <a:pt x="22" y="2"/>
                    <a:pt x="23" y="3"/>
                  </a:cubicBezTo>
                  <a:cubicBezTo>
                    <a:pt x="23" y="4"/>
                    <a:pt x="20" y="4"/>
                    <a:pt x="20" y="4"/>
                  </a:cubicBezTo>
                  <a:cubicBezTo>
                    <a:pt x="20" y="6"/>
                    <a:pt x="25" y="5"/>
                    <a:pt x="24" y="1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50" name="Freeform 8"/>
            <p:cNvSpPr/>
            <p:nvPr/>
          </p:nvSpPr>
          <p:spPr bwMode="auto">
            <a:xfrm>
              <a:off x="5202588" y="1167532"/>
              <a:ext cx="44450" cy="26987"/>
            </a:xfrm>
            <a:custGeom>
              <a:avLst/>
              <a:gdLst>
                <a:gd name="T0" fmla="*/ 28 w 12"/>
                <a:gd name="T1" fmla="*/ 2 h 7"/>
                <a:gd name="T2" fmla="*/ 26 w 12"/>
                <a:gd name="T3" fmla="*/ 15 h 7"/>
                <a:gd name="T4" fmla="*/ 14 w 12"/>
                <a:gd name="T5" fmla="*/ 17 h 7"/>
                <a:gd name="T6" fmla="*/ 0 w 12"/>
                <a:gd name="T7" fmla="*/ 7 h 7"/>
                <a:gd name="T8" fmla="*/ 16 w 12"/>
                <a:gd name="T9" fmla="*/ 7 h 7"/>
                <a:gd name="T10" fmla="*/ 28 w 12"/>
                <a:gd name="T11" fmla="*/ 2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7">
                  <a:moveTo>
                    <a:pt x="12" y="1"/>
                  </a:moveTo>
                  <a:cubicBezTo>
                    <a:pt x="11" y="2"/>
                    <a:pt x="11" y="4"/>
                    <a:pt x="11" y="6"/>
                  </a:cubicBezTo>
                  <a:cubicBezTo>
                    <a:pt x="8" y="5"/>
                    <a:pt x="8" y="6"/>
                    <a:pt x="6" y="7"/>
                  </a:cubicBezTo>
                  <a:cubicBezTo>
                    <a:pt x="4" y="6"/>
                    <a:pt x="0" y="7"/>
                    <a:pt x="0" y="3"/>
                  </a:cubicBezTo>
                  <a:cubicBezTo>
                    <a:pt x="4" y="4"/>
                    <a:pt x="5" y="1"/>
                    <a:pt x="7" y="3"/>
                  </a:cubicBezTo>
                  <a:cubicBezTo>
                    <a:pt x="9" y="3"/>
                    <a:pt x="8" y="0"/>
                    <a:pt x="12"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51" name="Freeform 9"/>
            <p:cNvSpPr/>
            <p:nvPr/>
          </p:nvSpPr>
          <p:spPr bwMode="auto">
            <a:xfrm>
              <a:off x="4916838" y="1180232"/>
              <a:ext cx="60325" cy="33337"/>
            </a:xfrm>
            <a:custGeom>
              <a:avLst/>
              <a:gdLst>
                <a:gd name="T0" fmla="*/ 36 w 16"/>
                <a:gd name="T1" fmla="*/ 0 h 9"/>
                <a:gd name="T2" fmla="*/ 31 w 16"/>
                <a:gd name="T3" fmla="*/ 9 h 9"/>
                <a:gd name="T4" fmla="*/ 21 w 16"/>
                <a:gd name="T5" fmla="*/ 16 h 9"/>
                <a:gd name="T6" fmla="*/ 17 w 16"/>
                <a:gd name="T7" fmla="*/ 12 h 9"/>
                <a:gd name="T8" fmla="*/ 7 w 16"/>
                <a:gd name="T9" fmla="*/ 14 h 9"/>
                <a:gd name="T10" fmla="*/ 2 w 16"/>
                <a:gd name="T11" fmla="*/ 9 h 9"/>
                <a:gd name="T12" fmla="*/ 17 w 16"/>
                <a:gd name="T13" fmla="*/ 7 h 9"/>
                <a:gd name="T14" fmla="*/ 17 w 16"/>
                <a:gd name="T15" fmla="*/ 2 h 9"/>
                <a:gd name="T16" fmla="*/ 36 w 16"/>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9">
                  <a:moveTo>
                    <a:pt x="15" y="0"/>
                  </a:moveTo>
                  <a:cubicBezTo>
                    <a:pt x="16" y="3"/>
                    <a:pt x="13" y="2"/>
                    <a:pt x="13" y="4"/>
                  </a:cubicBezTo>
                  <a:cubicBezTo>
                    <a:pt x="13" y="5"/>
                    <a:pt x="11" y="7"/>
                    <a:pt x="9" y="7"/>
                  </a:cubicBezTo>
                  <a:cubicBezTo>
                    <a:pt x="7" y="9"/>
                    <a:pt x="7" y="5"/>
                    <a:pt x="7" y="5"/>
                  </a:cubicBezTo>
                  <a:cubicBezTo>
                    <a:pt x="6" y="5"/>
                    <a:pt x="5" y="7"/>
                    <a:pt x="3" y="6"/>
                  </a:cubicBezTo>
                  <a:cubicBezTo>
                    <a:pt x="2" y="6"/>
                    <a:pt x="2" y="3"/>
                    <a:pt x="1" y="4"/>
                  </a:cubicBezTo>
                  <a:cubicBezTo>
                    <a:pt x="0" y="1"/>
                    <a:pt x="5" y="4"/>
                    <a:pt x="7" y="3"/>
                  </a:cubicBezTo>
                  <a:cubicBezTo>
                    <a:pt x="7" y="3"/>
                    <a:pt x="7" y="1"/>
                    <a:pt x="7" y="1"/>
                  </a:cubicBezTo>
                  <a:cubicBezTo>
                    <a:pt x="10" y="1"/>
                    <a:pt x="11" y="1"/>
                    <a:pt x="15"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52" name="Freeform 10"/>
            <p:cNvSpPr/>
            <p:nvPr/>
          </p:nvSpPr>
          <p:spPr bwMode="auto">
            <a:xfrm>
              <a:off x="5145438" y="1180232"/>
              <a:ext cx="49213" cy="14287"/>
            </a:xfrm>
            <a:custGeom>
              <a:avLst/>
              <a:gdLst>
                <a:gd name="T0" fmla="*/ 29 w 13"/>
                <a:gd name="T1" fmla="*/ 9 h 4"/>
                <a:gd name="T2" fmla="*/ 5 w 13"/>
                <a:gd name="T3" fmla="*/ 9 h 4"/>
                <a:gd name="T4" fmla="*/ 14 w 13"/>
                <a:gd name="T5" fmla="*/ 0 h 4"/>
                <a:gd name="T6" fmla="*/ 29 w 13"/>
                <a:gd name="T7" fmla="*/ 9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4">
                  <a:moveTo>
                    <a:pt x="12" y="4"/>
                  </a:moveTo>
                  <a:cubicBezTo>
                    <a:pt x="8" y="4"/>
                    <a:pt x="5" y="4"/>
                    <a:pt x="2" y="4"/>
                  </a:cubicBezTo>
                  <a:cubicBezTo>
                    <a:pt x="0" y="0"/>
                    <a:pt x="6" y="3"/>
                    <a:pt x="6" y="0"/>
                  </a:cubicBezTo>
                  <a:cubicBezTo>
                    <a:pt x="7" y="3"/>
                    <a:pt x="13" y="0"/>
                    <a:pt x="12" y="4"/>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53" name="Freeform 11"/>
            <p:cNvSpPr/>
            <p:nvPr/>
          </p:nvSpPr>
          <p:spPr bwMode="auto">
            <a:xfrm>
              <a:off x="5078763" y="1197694"/>
              <a:ext cx="55563" cy="19050"/>
            </a:xfrm>
            <a:custGeom>
              <a:avLst/>
              <a:gdLst>
                <a:gd name="T0" fmla="*/ 26 w 15"/>
                <a:gd name="T1" fmla="*/ 0 h 5"/>
                <a:gd name="T2" fmla="*/ 26 w 15"/>
                <a:gd name="T3" fmla="*/ 12 h 5"/>
                <a:gd name="T4" fmla="*/ 0 w 15"/>
                <a:gd name="T5" fmla="*/ 7 h 5"/>
                <a:gd name="T6" fmla="*/ 26 w 15"/>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5">
                  <a:moveTo>
                    <a:pt x="11" y="0"/>
                  </a:moveTo>
                  <a:cubicBezTo>
                    <a:pt x="15" y="2"/>
                    <a:pt x="11" y="1"/>
                    <a:pt x="11" y="5"/>
                  </a:cubicBezTo>
                  <a:cubicBezTo>
                    <a:pt x="7" y="4"/>
                    <a:pt x="2" y="5"/>
                    <a:pt x="0" y="3"/>
                  </a:cubicBezTo>
                  <a:cubicBezTo>
                    <a:pt x="2" y="1"/>
                    <a:pt x="9" y="2"/>
                    <a:pt x="11"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54" name="Freeform 12"/>
            <p:cNvSpPr/>
            <p:nvPr/>
          </p:nvSpPr>
          <p:spPr bwMode="auto">
            <a:xfrm>
              <a:off x="8935627" y="1219049"/>
              <a:ext cx="26988" cy="15875"/>
            </a:xfrm>
            <a:custGeom>
              <a:avLst/>
              <a:gdLst>
                <a:gd name="T0" fmla="*/ 0 w 7"/>
                <a:gd name="T1" fmla="*/ 0 h 4"/>
                <a:gd name="T2" fmla="*/ 15 w 7"/>
                <a:gd name="T3" fmla="*/ 10 h 4"/>
                <a:gd name="T4" fmla="*/ 0 w 7"/>
                <a:gd name="T5" fmla="*/ 0 h 4"/>
                <a:gd name="T6" fmla="*/ 0 60000 65536"/>
                <a:gd name="T7" fmla="*/ 0 60000 65536"/>
                <a:gd name="T8" fmla="*/ 0 60000 65536"/>
              </a:gdLst>
              <a:ahLst/>
              <a:cxnLst>
                <a:cxn ang="T6">
                  <a:pos x="T0" y="T1"/>
                </a:cxn>
                <a:cxn ang="T7">
                  <a:pos x="T2" y="T3"/>
                </a:cxn>
                <a:cxn ang="T8">
                  <a:pos x="T4" y="T5"/>
                </a:cxn>
              </a:cxnLst>
              <a:rect l="0" t="0" r="r" b="b"/>
              <a:pathLst>
                <a:path w="7" h="4">
                  <a:moveTo>
                    <a:pt x="0" y="0"/>
                  </a:moveTo>
                  <a:cubicBezTo>
                    <a:pt x="4" y="0"/>
                    <a:pt x="7" y="0"/>
                    <a:pt x="6" y="4"/>
                  </a:cubicBezTo>
                  <a:cubicBezTo>
                    <a:pt x="5" y="3"/>
                    <a:pt x="0" y="3"/>
                    <a:pt x="0"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55" name="Freeform 13"/>
            <p:cNvSpPr/>
            <p:nvPr/>
          </p:nvSpPr>
          <p:spPr bwMode="auto">
            <a:xfrm>
              <a:off x="5761388" y="1213569"/>
              <a:ext cx="101600" cy="52387"/>
            </a:xfrm>
            <a:custGeom>
              <a:avLst/>
              <a:gdLst>
                <a:gd name="T0" fmla="*/ 57 w 27"/>
                <a:gd name="T1" fmla="*/ 7 h 14"/>
                <a:gd name="T2" fmla="*/ 64 w 27"/>
                <a:gd name="T3" fmla="*/ 21 h 14"/>
                <a:gd name="T4" fmla="*/ 36 w 27"/>
                <a:gd name="T5" fmla="*/ 28 h 14"/>
                <a:gd name="T6" fmla="*/ 28 w 27"/>
                <a:gd name="T7" fmla="*/ 26 h 14"/>
                <a:gd name="T8" fmla="*/ 19 w 27"/>
                <a:gd name="T9" fmla="*/ 26 h 14"/>
                <a:gd name="T10" fmla="*/ 19 w 27"/>
                <a:gd name="T11" fmla="*/ 21 h 14"/>
                <a:gd name="T12" fmla="*/ 9 w 27"/>
                <a:gd name="T13" fmla="*/ 24 h 14"/>
                <a:gd name="T14" fmla="*/ 12 w 27"/>
                <a:gd name="T15" fmla="*/ 19 h 14"/>
                <a:gd name="T16" fmla="*/ 2 w 27"/>
                <a:gd name="T17" fmla="*/ 17 h 14"/>
                <a:gd name="T18" fmla="*/ 7 w 27"/>
                <a:gd name="T19" fmla="*/ 9 h 14"/>
                <a:gd name="T20" fmla="*/ 17 w 27"/>
                <a:gd name="T21" fmla="*/ 5 h 14"/>
                <a:gd name="T22" fmla="*/ 40 w 27"/>
                <a:gd name="T23" fmla="*/ 2 h 14"/>
                <a:gd name="T24" fmla="*/ 40 w 27"/>
                <a:gd name="T25" fmla="*/ 7 h 14"/>
                <a:gd name="T26" fmla="*/ 57 w 27"/>
                <a:gd name="T27" fmla="*/ 7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7" h="14">
                  <a:moveTo>
                    <a:pt x="24" y="3"/>
                  </a:moveTo>
                  <a:cubicBezTo>
                    <a:pt x="23" y="7"/>
                    <a:pt x="20" y="9"/>
                    <a:pt x="27" y="9"/>
                  </a:cubicBezTo>
                  <a:cubicBezTo>
                    <a:pt x="27" y="14"/>
                    <a:pt x="19" y="13"/>
                    <a:pt x="15" y="12"/>
                  </a:cubicBezTo>
                  <a:cubicBezTo>
                    <a:pt x="13" y="12"/>
                    <a:pt x="13" y="12"/>
                    <a:pt x="12" y="11"/>
                  </a:cubicBezTo>
                  <a:cubicBezTo>
                    <a:pt x="10" y="9"/>
                    <a:pt x="11" y="13"/>
                    <a:pt x="8" y="11"/>
                  </a:cubicBezTo>
                  <a:cubicBezTo>
                    <a:pt x="7" y="11"/>
                    <a:pt x="8" y="9"/>
                    <a:pt x="8" y="9"/>
                  </a:cubicBezTo>
                  <a:cubicBezTo>
                    <a:pt x="7" y="9"/>
                    <a:pt x="6" y="11"/>
                    <a:pt x="4" y="10"/>
                  </a:cubicBezTo>
                  <a:cubicBezTo>
                    <a:pt x="4" y="10"/>
                    <a:pt x="6" y="8"/>
                    <a:pt x="5" y="8"/>
                  </a:cubicBezTo>
                  <a:cubicBezTo>
                    <a:pt x="5" y="7"/>
                    <a:pt x="0" y="9"/>
                    <a:pt x="1" y="7"/>
                  </a:cubicBezTo>
                  <a:cubicBezTo>
                    <a:pt x="0" y="4"/>
                    <a:pt x="2" y="5"/>
                    <a:pt x="3" y="4"/>
                  </a:cubicBezTo>
                  <a:cubicBezTo>
                    <a:pt x="5" y="3"/>
                    <a:pt x="4" y="2"/>
                    <a:pt x="7" y="2"/>
                  </a:cubicBezTo>
                  <a:cubicBezTo>
                    <a:pt x="7" y="2"/>
                    <a:pt x="13" y="0"/>
                    <a:pt x="17" y="1"/>
                  </a:cubicBezTo>
                  <a:cubicBezTo>
                    <a:pt x="17" y="1"/>
                    <a:pt x="17" y="3"/>
                    <a:pt x="17" y="3"/>
                  </a:cubicBezTo>
                  <a:cubicBezTo>
                    <a:pt x="19" y="4"/>
                    <a:pt x="23" y="2"/>
                    <a:pt x="24" y="3"/>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56" name="Freeform 14"/>
            <p:cNvSpPr/>
            <p:nvPr/>
          </p:nvSpPr>
          <p:spPr bwMode="auto">
            <a:xfrm>
              <a:off x="5720113" y="1213569"/>
              <a:ext cx="41275" cy="25400"/>
            </a:xfrm>
            <a:custGeom>
              <a:avLst/>
              <a:gdLst>
                <a:gd name="T0" fmla="*/ 26 w 11"/>
                <a:gd name="T1" fmla="*/ 9 h 7"/>
                <a:gd name="T2" fmla="*/ 17 w 11"/>
                <a:gd name="T3" fmla="*/ 9 h 7"/>
                <a:gd name="T4" fmla="*/ 14 w 11"/>
                <a:gd name="T5" fmla="*/ 16 h 7"/>
                <a:gd name="T6" fmla="*/ 0 w 11"/>
                <a:gd name="T7" fmla="*/ 9 h 7"/>
                <a:gd name="T8" fmla="*/ 26 w 11"/>
                <a:gd name="T9" fmla="*/ 9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7">
                  <a:moveTo>
                    <a:pt x="11" y="4"/>
                  </a:moveTo>
                  <a:cubicBezTo>
                    <a:pt x="10" y="6"/>
                    <a:pt x="8" y="4"/>
                    <a:pt x="7" y="4"/>
                  </a:cubicBezTo>
                  <a:cubicBezTo>
                    <a:pt x="6" y="4"/>
                    <a:pt x="6" y="6"/>
                    <a:pt x="6" y="7"/>
                  </a:cubicBezTo>
                  <a:cubicBezTo>
                    <a:pt x="2" y="7"/>
                    <a:pt x="4" y="3"/>
                    <a:pt x="0" y="4"/>
                  </a:cubicBezTo>
                  <a:cubicBezTo>
                    <a:pt x="2" y="0"/>
                    <a:pt x="7" y="3"/>
                    <a:pt x="11" y="4"/>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57" name="Freeform 15"/>
            <p:cNvSpPr/>
            <p:nvPr/>
          </p:nvSpPr>
          <p:spPr bwMode="auto">
            <a:xfrm>
              <a:off x="8846727" y="1246037"/>
              <a:ext cx="104775" cy="60325"/>
            </a:xfrm>
            <a:custGeom>
              <a:avLst/>
              <a:gdLst>
                <a:gd name="T0" fmla="*/ 47 w 28"/>
                <a:gd name="T1" fmla="*/ 10 h 16"/>
                <a:gd name="T2" fmla="*/ 54 w 28"/>
                <a:gd name="T3" fmla="*/ 21 h 16"/>
                <a:gd name="T4" fmla="*/ 64 w 28"/>
                <a:gd name="T5" fmla="*/ 36 h 16"/>
                <a:gd name="T6" fmla="*/ 54 w 28"/>
                <a:gd name="T7" fmla="*/ 36 h 16"/>
                <a:gd name="T8" fmla="*/ 54 w 28"/>
                <a:gd name="T9" fmla="*/ 31 h 16"/>
                <a:gd name="T10" fmla="*/ 50 w 28"/>
                <a:gd name="T11" fmla="*/ 29 h 16"/>
                <a:gd name="T12" fmla="*/ 14 w 28"/>
                <a:gd name="T13" fmla="*/ 24 h 16"/>
                <a:gd name="T14" fmla="*/ 21 w 28"/>
                <a:gd name="T15" fmla="*/ 19 h 16"/>
                <a:gd name="T16" fmla="*/ 17 w 28"/>
                <a:gd name="T17" fmla="*/ 14 h 16"/>
                <a:gd name="T18" fmla="*/ 0 w 28"/>
                <a:gd name="T19" fmla="*/ 5 h 16"/>
                <a:gd name="T20" fmla="*/ 21 w 28"/>
                <a:gd name="T21" fmla="*/ 5 h 16"/>
                <a:gd name="T22" fmla="*/ 26 w 28"/>
                <a:gd name="T23" fmla="*/ 10 h 16"/>
                <a:gd name="T24" fmla="*/ 38 w 28"/>
                <a:gd name="T25" fmla="*/ 10 h 16"/>
                <a:gd name="T26" fmla="*/ 47 w 28"/>
                <a:gd name="T27" fmla="*/ 10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 h="16">
                  <a:moveTo>
                    <a:pt x="20" y="4"/>
                  </a:moveTo>
                  <a:cubicBezTo>
                    <a:pt x="21" y="6"/>
                    <a:pt x="22" y="7"/>
                    <a:pt x="23" y="9"/>
                  </a:cubicBezTo>
                  <a:cubicBezTo>
                    <a:pt x="24" y="11"/>
                    <a:pt x="28" y="12"/>
                    <a:pt x="27" y="15"/>
                  </a:cubicBezTo>
                  <a:cubicBezTo>
                    <a:pt x="26" y="15"/>
                    <a:pt x="24" y="16"/>
                    <a:pt x="23" y="15"/>
                  </a:cubicBezTo>
                  <a:cubicBezTo>
                    <a:pt x="23" y="15"/>
                    <a:pt x="24" y="13"/>
                    <a:pt x="23" y="13"/>
                  </a:cubicBezTo>
                  <a:cubicBezTo>
                    <a:pt x="23" y="12"/>
                    <a:pt x="20" y="15"/>
                    <a:pt x="21" y="12"/>
                  </a:cubicBezTo>
                  <a:cubicBezTo>
                    <a:pt x="14" y="11"/>
                    <a:pt x="9" y="11"/>
                    <a:pt x="6" y="10"/>
                  </a:cubicBezTo>
                  <a:cubicBezTo>
                    <a:pt x="5" y="8"/>
                    <a:pt x="7" y="8"/>
                    <a:pt x="9" y="8"/>
                  </a:cubicBezTo>
                  <a:cubicBezTo>
                    <a:pt x="9" y="7"/>
                    <a:pt x="7" y="7"/>
                    <a:pt x="7" y="6"/>
                  </a:cubicBezTo>
                  <a:cubicBezTo>
                    <a:pt x="2" y="4"/>
                    <a:pt x="0" y="7"/>
                    <a:pt x="0" y="2"/>
                  </a:cubicBezTo>
                  <a:cubicBezTo>
                    <a:pt x="2" y="0"/>
                    <a:pt x="6" y="1"/>
                    <a:pt x="9" y="2"/>
                  </a:cubicBezTo>
                  <a:cubicBezTo>
                    <a:pt x="11" y="3"/>
                    <a:pt x="11" y="2"/>
                    <a:pt x="11" y="4"/>
                  </a:cubicBezTo>
                  <a:cubicBezTo>
                    <a:pt x="13" y="6"/>
                    <a:pt x="16" y="1"/>
                    <a:pt x="16" y="4"/>
                  </a:cubicBezTo>
                  <a:cubicBezTo>
                    <a:pt x="16" y="6"/>
                    <a:pt x="20" y="6"/>
                    <a:pt x="20" y="4"/>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58" name="Freeform 16"/>
            <p:cNvSpPr/>
            <p:nvPr/>
          </p:nvSpPr>
          <p:spPr bwMode="auto">
            <a:xfrm>
              <a:off x="5866163" y="1246907"/>
              <a:ext cx="104775" cy="52387"/>
            </a:xfrm>
            <a:custGeom>
              <a:avLst/>
              <a:gdLst>
                <a:gd name="T0" fmla="*/ 28 w 28"/>
                <a:gd name="T1" fmla="*/ 0 h 14"/>
                <a:gd name="T2" fmla="*/ 38 w 28"/>
                <a:gd name="T3" fmla="*/ 7 h 14"/>
                <a:gd name="T4" fmla="*/ 40 w 28"/>
                <a:gd name="T5" fmla="*/ 2 h 14"/>
                <a:gd name="T6" fmla="*/ 47 w 28"/>
                <a:gd name="T7" fmla="*/ 7 h 14"/>
                <a:gd name="T8" fmla="*/ 52 w 28"/>
                <a:gd name="T9" fmla="*/ 7 h 14"/>
                <a:gd name="T10" fmla="*/ 52 w 28"/>
                <a:gd name="T11" fmla="*/ 12 h 14"/>
                <a:gd name="T12" fmla="*/ 64 w 28"/>
                <a:gd name="T13" fmla="*/ 14 h 14"/>
                <a:gd name="T14" fmla="*/ 45 w 28"/>
                <a:gd name="T15" fmla="*/ 19 h 14"/>
                <a:gd name="T16" fmla="*/ 40 w 28"/>
                <a:gd name="T17" fmla="*/ 26 h 14"/>
                <a:gd name="T18" fmla="*/ 17 w 28"/>
                <a:gd name="T19" fmla="*/ 26 h 14"/>
                <a:gd name="T20" fmla="*/ 14 w 28"/>
                <a:gd name="T21" fmla="*/ 31 h 14"/>
                <a:gd name="T22" fmla="*/ 2 w 28"/>
                <a:gd name="T23" fmla="*/ 28 h 14"/>
                <a:gd name="T24" fmla="*/ 2 w 28"/>
                <a:gd name="T25" fmla="*/ 19 h 14"/>
                <a:gd name="T26" fmla="*/ 7 w 28"/>
                <a:gd name="T27" fmla="*/ 19 h 14"/>
                <a:gd name="T28" fmla="*/ 9 w 28"/>
                <a:gd name="T29" fmla="*/ 12 h 14"/>
                <a:gd name="T30" fmla="*/ 17 w 28"/>
                <a:gd name="T31" fmla="*/ 12 h 14"/>
                <a:gd name="T32" fmla="*/ 28 w 28"/>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14">
                  <a:moveTo>
                    <a:pt x="12" y="0"/>
                  </a:moveTo>
                  <a:cubicBezTo>
                    <a:pt x="12" y="2"/>
                    <a:pt x="17" y="0"/>
                    <a:pt x="16" y="3"/>
                  </a:cubicBezTo>
                  <a:cubicBezTo>
                    <a:pt x="17" y="4"/>
                    <a:pt x="17" y="1"/>
                    <a:pt x="17" y="1"/>
                  </a:cubicBezTo>
                  <a:cubicBezTo>
                    <a:pt x="19" y="1"/>
                    <a:pt x="19" y="3"/>
                    <a:pt x="20" y="3"/>
                  </a:cubicBezTo>
                  <a:cubicBezTo>
                    <a:pt x="20" y="4"/>
                    <a:pt x="22" y="3"/>
                    <a:pt x="22" y="3"/>
                  </a:cubicBezTo>
                  <a:cubicBezTo>
                    <a:pt x="22" y="4"/>
                    <a:pt x="22" y="5"/>
                    <a:pt x="22" y="5"/>
                  </a:cubicBezTo>
                  <a:cubicBezTo>
                    <a:pt x="24" y="5"/>
                    <a:pt x="27" y="4"/>
                    <a:pt x="27" y="6"/>
                  </a:cubicBezTo>
                  <a:cubicBezTo>
                    <a:pt x="28" y="10"/>
                    <a:pt x="21" y="7"/>
                    <a:pt x="19" y="8"/>
                  </a:cubicBezTo>
                  <a:cubicBezTo>
                    <a:pt x="17" y="8"/>
                    <a:pt x="18" y="10"/>
                    <a:pt x="17" y="11"/>
                  </a:cubicBezTo>
                  <a:cubicBezTo>
                    <a:pt x="15" y="12"/>
                    <a:pt x="8" y="11"/>
                    <a:pt x="7" y="11"/>
                  </a:cubicBezTo>
                  <a:cubicBezTo>
                    <a:pt x="6" y="11"/>
                    <a:pt x="6" y="12"/>
                    <a:pt x="6" y="13"/>
                  </a:cubicBezTo>
                  <a:cubicBezTo>
                    <a:pt x="3" y="11"/>
                    <a:pt x="3" y="14"/>
                    <a:pt x="1" y="12"/>
                  </a:cubicBezTo>
                  <a:cubicBezTo>
                    <a:pt x="1" y="11"/>
                    <a:pt x="0" y="9"/>
                    <a:pt x="1" y="8"/>
                  </a:cubicBezTo>
                  <a:cubicBezTo>
                    <a:pt x="1" y="8"/>
                    <a:pt x="3" y="9"/>
                    <a:pt x="3" y="8"/>
                  </a:cubicBezTo>
                  <a:cubicBezTo>
                    <a:pt x="4" y="7"/>
                    <a:pt x="4" y="5"/>
                    <a:pt x="4" y="5"/>
                  </a:cubicBezTo>
                  <a:cubicBezTo>
                    <a:pt x="5" y="4"/>
                    <a:pt x="6" y="5"/>
                    <a:pt x="7" y="5"/>
                  </a:cubicBezTo>
                  <a:cubicBezTo>
                    <a:pt x="8" y="3"/>
                    <a:pt x="10" y="2"/>
                    <a:pt x="12"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59" name="Freeform 17"/>
            <p:cNvSpPr/>
            <p:nvPr/>
          </p:nvSpPr>
          <p:spPr bwMode="auto">
            <a:xfrm>
              <a:off x="8662577" y="1287312"/>
              <a:ext cx="19050" cy="30162"/>
            </a:xfrm>
            <a:custGeom>
              <a:avLst/>
              <a:gdLst>
                <a:gd name="T0" fmla="*/ 12 w 5"/>
                <a:gd name="T1" fmla="*/ 10 h 8"/>
                <a:gd name="T2" fmla="*/ 12 w 5"/>
                <a:gd name="T3" fmla="*/ 10 h 8"/>
                <a:gd name="T4" fmla="*/ 0 60000 65536"/>
                <a:gd name="T5" fmla="*/ 0 60000 65536"/>
              </a:gdLst>
              <a:ahLst/>
              <a:cxnLst>
                <a:cxn ang="T4">
                  <a:pos x="T0" y="T1"/>
                </a:cxn>
                <a:cxn ang="T5">
                  <a:pos x="T2" y="T3"/>
                </a:cxn>
              </a:cxnLst>
              <a:rect l="0" t="0" r="r" b="b"/>
              <a:pathLst>
                <a:path w="5" h="8">
                  <a:moveTo>
                    <a:pt x="5" y="4"/>
                  </a:moveTo>
                  <a:cubicBezTo>
                    <a:pt x="2" y="8"/>
                    <a:pt x="0" y="0"/>
                    <a:pt x="5" y="4"/>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60" name="Freeform 18"/>
            <p:cNvSpPr/>
            <p:nvPr/>
          </p:nvSpPr>
          <p:spPr bwMode="auto">
            <a:xfrm>
              <a:off x="8703852" y="1290487"/>
              <a:ext cx="55563" cy="38100"/>
            </a:xfrm>
            <a:custGeom>
              <a:avLst/>
              <a:gdLst>
                <a:gd name="T0" fmla="*/ 33 w 15"/>
                <a:gd name="T1" fmla="*/ 7 h 10"/>
                <a:gd name="T2" fmla="*/ 9 w 15"/>
                <a:gd name="T3" fmla="*/ 22 h 10"/>
                <a:gd name="T4" fmla="*/ 0 w 15"/>
                <a:gd name="T5" fmla="*/ 12 h 10"/>
                <a:gd name="T6" fmla="*/ 16 w 15"/>
                <a:gd name="T7" fmla="*/ 7 h 10"/>
                <a:gd name="T8" fmla="*/ 33 w 15"/>
                <a:gd name="T9" fmla="*/ 7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0">
                  <a:moveTo>
                    <a:pt x="14" y="3"/>
                  </a:moveTo>
                  <a:cubicBezTo>
                    <a:pt x="15" y="10"/>
                    <a:pt x="6" y="6"/>
                    <a:pt x="4" y="9"/>
                  </a:cubicBezTo>
                  <a:cubicBezTo>
                    <a:pt x="1" y="9"/>
                    <a:pt x="3" y="5"/>
                    <a:pt x="0" y="5"/>
                  </a:cubicBezTo>
                  <a:cubicBezTo>
                    <a:pt x="0" y="2"/>
                    <a:pt x="7" y="7"/>
                    <a:pt x="7" y="3"/>
                  </a:cubicBezTo>
                  <a:cubicBezTo>
                    <a:pt x="7" y="0"/>
                    <a:pt x="10" y="4"/>
                    <a:pt x="14" y="3"/>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61" name="Freeform 19"/>
            <p:cNvSpPr/>
            <p:nvPr/>
          </p:nvSpPr>
          <p:spPr bwMode="auto">
            <a:xfrm>
              <a:off x="9018177" y="1298424"/>
              <a:ext cx="49213" cy="25400"/>
            </a:xfrm>
            <a:custGeom>
              <a:avLst/>
              <a:gdLst>
                <a:gd name="T0" fmla="*/ 26 w 13"/>
                <a:gd name="T1" fmla="*/ 5 h 7"/>
                <a:gd name="T2" fmla="*/ 26 w 13"/>
                <a:gd name="T3" fmla="*/ 11 h 7"/>
                <a:gd name="T4" fmla="*/ 19 w 13"/>
                <a:gd name="T5" fmla="*/ 14 h 7"/>
                <a:gd name="T6" fmla="*/ 17 w 13"/>
                <a:gd name="T7" fmla="*/ 16 h 7"/>
                <a:gd name="T8" fmla="*/ 7 w 13"/>
                <a:gd name="T9" fmla="*/ 14 h 7"/>
                <a:gd name="T10" fmla="*/ 5 w 13"/>
                <a:gd name="T11" fmla="*/ 16 h 7"/>
                <a:gd name="T12" fmla="*/ 2 w 13"/>
                <a:gd name="T13" fmla="*/ 14 h 7"/>
                <a:gd name="T14" fmla="*/ 26 w 13"/>
                <a:gd name="T15" fmla="*/ 5 h 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7">
                  <a:moveTo>
                    <a:pt x="11" y="2"/>
                  </a:moveTo>
                  <a:cubicBezTo>
                    <a:pt x="13" y="3"/>
                    <a:pt x="12" y="4"/>
                    <a:pt x="11" y="5"/>
                  </a:cubicBezTo>
                  <a:cubicBezTo>
                    <a:pt x="10" y="5"/>
                    <a:pt x="9" y="5"/>
                    <a:pt x="8" y="6"/>
                  </a:cubicBezTo>
                  <a:cubicBezTo>
                    <a:pt x="7" y="6"/>
                    <a:pt x="7" y="7"/>
                    <a:pt x="7" y="7"/>
                  </a:cubicBezTo>
                  <a:cubicBezTo>
                    <a:pt x="6" y="7"/>
                    <a:pt x="5" y="6"/>
                    <a:pt x="3" y="6"/>
                  </a:cubicBezTo>
                  <a:cubicBezTo>
                    <a:pt x="3" y="6"/>
                    <a:pt x="3" y="7"/>
                    <a:pt x="2" y="7"/>
                  </a:cubicBezTo>
                  <a:cubicBezTo>
                    <a:pt x="1" y="7"/>
                    <a:pt x="1" y="7"/>
                    <a:pt x="1" y="6"/>
                  </a:cubicBezTo>
                  <a:cubicBezTo>
                    <a:pt x="0" y="0"/>
                    <a:pt x="10" y="6"/>
                    <a:pt x="11" y="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62" name="Freeform 20"/>
            <p:cNvSpPr/>
            <p:nvPr/>
          </p:nvSpPr>
          <p:spPr bwMode="auto">
            <a:xfrm>
              <a:off x="8830852" y="1309537"/>
              <a:ext cx="30163" cy="14287"/>
            </a:xfrm>
            <a:custGeom>
              <a:avLst/>
              <a:gdLst>
                <a:gd name="T0" fmla="*/ 0 w 8"/>
                <a:gd name="T1" fmla="*/ 7 h 4"/>
                <a:gd name="T2" fmla="*/ 14 w 8"/>
                <a:gd name="T3" fmla="*/ 9 h 4"/>
                <a:gd name="T4" fmla="*/ 0 w 8"/>
                <a:gd name="T5" fmla="*/ 7 h 4"/>
                <a:gd name="T6" fmla="*/ 0 60000 65536"/>
                <a:gd name="T7" fmla="*/ 0 60000 65536"/>
                <a:gd name="T8" fmla="*/ 0 60000 65536"/>
              </a:gdLst>
              <a:ahLst/>
              <a:cxnLst>
                <a:cxn ang="T6">
                  <a:pos x="T0" y="T1"/>
                </a:cxn>
                <a:cxn ang="T7">
                  <a:pos x="T2" y="T3"/>
                </a:cxn>
                <a:cxn ang="T8">
                  <a:pos x="T4" y="T5"/>
                </a:cxn>
              </a:cxnLst>
              <a:rect l="0" t="0" r="r" b="b"/>
              <a:pathLst>
                <a:path w="8" h="4">
                  <a:moveTo>
                    <a:pt x="0" y="3"/>
                  </a:moveTo>
                  <a:cubicBezTo>
                    <a:pt x="0" y="1"/>
                    <a:pt x="8" y="0"/>
                    <a:pt x="6" y="4"/>
                  </a:cubicBezTo>
                  <a:cubicBezTo>
                    <a:pt x="3" y="2"/>
                    <a:pt x="4" y="4"/>
                    <a:pt x="0" y="3"/>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63" name="Freeform 21"/>
            <p:cNvSpPr/>
            <p:nvPr/>
          </p:nvSpPr>
          <p:spPr bwMode="auto">
            <a:xfrm>
              <a:off x="9108664" y="1312712"/>
              <a:ext cx="14288" cy="15875"/>
            </a:xfrm>
            <a:custGeom>
              <a:avLst/>
              <a:gdLst>
                <a:gd name="T0" fmla="*/ 0 w 4"/>
                <a:gd name="T1" fmla="*/ 3 h 4"/>
                <a:gd name="T2" fmla="*/ 9 w 4"/>
                <a:gd name="T3" fmla="*/ 10 h 4"/>
                <a:gd name="T4" fmla="*/ 0 w 4"/>
                <a:gd name="T5" fmla="*/ 10 h 4"/>
                <a:gd name="T6" fmla="*/ 0 w 4"/>
                <a:gd name="T7" fmla="*/ 3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4">
                  <a:moveTo>
                    <a:pt x="0" y="1"/>
                  </a:moveTo>
                  <a:cubicBezTo>
                    <a:pt x="3" y="0"/>
                    <a:pt x="4" y="2"/>
                    <a:pt x="4" y="4"/>
                  </a:cubicBezTo>
                  <a:cubicBezTo>
                    <a:pt x="3" y="4"/>
                    <a:pt x="2" y="4"/>
                    <a:pt x="0" y="4"/>
                  </a:cubicBezTo>
                  <a:cubicBezTo>
                    <a:pt x="0" y="3"/>
                    <a:pt x="0" y="2"/>
                    <a:pt x="0"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64" name="Freeform 22"/>
            <p:cNvSpPr/>
            <p:nvPr/>
          </p:nvSpPr>
          <p:spPr bwMode="auto">
            <a:xfrm>
              <a:off x="8992777" y="1334937"/>
              <a:ext cx="311150" cy="98425"/>
            </a:xfrm>
            <a:custGeom>
              <a:avLst/>
              <a:gdLst>
                <a:gd name="T0" fmla="*/ 196 w 83"/>
                <a:gd name="T1" fmla="*/ 36 h 26"/>
                <a:gd name="T2" fmla="*/ 196 w 83"/>
                <a:gd name="T3" fmla="*/ 48 h 26"/>
                <a:gd name="T4" fmla="*/ 189 w 83"/>
                <a:gd name="T5" fmla="*/ 55 h 26"/>
                <a:gd name="T6" fmla="*/ 153 w 83"/>
                <a:gd name="T7" fmla="*/ 55 h 26"/>
                <a:gd name="T8" fmla="*/ 144 w 83"/>
                <a:gd name="T9" fmla="*/ 60 h 26"/>
                <a:gd name="T10" fmla="*/ 135 w 83"/>
                <a:gd name="T11" fmla="*/ 57 h 26"/>
                <a:gd name="T12" fmla="*/ 132 w 83"/>
                <a:gd name="T13" fmla="*/ 60 h 26"/>
                <a:gd name="T14" fmla="*/ 120 w 83"/>
                <a:gd name="T15" fmla="*/ 60 h 26"/>
                <a:gd name="T16" fmla="*/ 120 w 83"/>
                <a:gd name="T17" fmla="*/ 57 h 26"/>
                <a:gd name="T18" fmla="*/ 116 w 83"/>
                <a:gd name="T19" fmla="*/ 60 h 26"/>
                <a:gd name="T20" fmla="*/ 104 w 83"/>
                <a:gd name="T21" fmla="*/ 55 h 26"/>
                <a:gd name="T22" fmla="*/ 64 w 83"/>
                <a:gd name="T23" fmla="*/ 55 h 26"/>
                <a:gd name="T24" fmla="*/ 66 w 83"/>
                <a:gd name="T25" fmla="*/ 48 h 26"/>
                <a:gd name="T26" fmla="*/ 59 w 83"/>
                <a:gd name="T27" fmla="*/ 45 h 26"/>
                <a:gd name="T28" fmla="*/ 54 w 83"/>
                <a:gd name="T29" fmla="*/ 36 h 26"/>
                <a:gd name="T30" fmla="*/ 59 w 83"/>
                <a:gd name="T31" fmla="*/ 29 h 26"/>
                <a:gd name="T32" fmla="*/ 54 w 83"/>
                <a:gd name="T33" fmla="*/ 19 h 26"/>
                <a:gd name="T34" fmla="*/ 28 w 83"/>
                <a:gd name="T35" fmla="*/ 21 h 26"/>
                <a:gd name="T36" fmla="*/ 24 w 83"/>
                <a:gd name="T37" fmla="*/ 14 h 26"/>
                <a:gd name="T38" fmla="*/ 19 w 83"/>
                <a:gd name="T39" fmla="*/ 12 h 26"/>
                <a:gd name="T40" fmla="*/ 7 w 83"/>
                <a:gd name="T41" fmla="*/ 14 h 26"/>
                <a:gd name="T42" fmla="*/ 2 w 83"/>
                <a:gd name="T43" fmla="*/ 5 h 26"/>
                <a:gd name="T44" fmla="*/ 33 w 83"/>
                <a:gd name="T45" fmla="*/ 0 h 26"/>
                <a:gd name="T46" fmla="*/ 38 w 83"/>
                <a:gd name="T47" fmla="*/ 5 h 26"/>
                <a:gd name="T48" fmla="*/ 38 w 83"/>
                <a:gd name="T49" fmla="*/ 10 h 26"/>
                <a:gd name="T50" fmla="*/ 47 w 83"/>
                <a:gd name="T51" fmla="*/ 14 h 26"/>
                <a:gd name="T52" fmla="*/ 71 w 83"/>
                <a:gd name="T53" fmla="*/ 14 h 26"/>
                <a:gd name="T54" fmla="*/ 71 w 83"/>
                <a:gd name="T55" fmla="*/ 29 h 26"/>
                <a:gd name="T56" fmla="*/ 90 w 83"/>
                <a:gd name="T57" fmla="*/ 31 h 26"/>
                <a:gd name="T58" fmla="*/ 90 w 83"/>
                <a:gd name="T59" fmla="*/ 38 h 26"/>
                <a:gd name="T60" fmla="*/ 97 w 83"/>
                <a:gd name="T61" fmla="*/ 36 h 26"/>
                <a:gd name="T62" fmla="*/ 130 w 83"/>
                <a:gd name="T63" fmla="*/ 36 h 26"/>
                <a:gd name="T64" fmla="*/ 135 w 83"/>
                <a:gd name="T65" fmla="*/ 38 h 26"/>
                <a:gd name="T66" fmla="*/ 144 w 83"/>
                <a:gd name="T67" fmla="*/ 31 h 26"/>
                <a:gd name="T68" fmla="*/ 151 w 83"/>
                <a:gd name="T69" fmla="*/ 31 h 26"/>
                <a:gd name="T70" fmla="*/ 196 w 83"/>
                <a:gd name="T71" fmla="*/ 36 h 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3" h="26">
                  <a:moveTo>
                    <a:pt x="83" y="15"/>
                  </a:moveTo>
                  <a:cubicBezTo>
                    <a:pt x="83" y="17"/>
                    <a:pt x="83" y="19"/>
                    <a:pt x="83" y="20"/>
                  </a:cubicBezTo>
                  <a:cubicBezTo>
                    <a:pt x="81" y="20"/>
                    <a:pt x="80" y="21"/>
                    <a:pt x="80" y="23"/>
                  </a:cubicBezTo>
                  <a:cubicBezTo>
                    <a:pt x="74" y="23"/>
                    <a:pt x="70" y="22"/>
                    <a:pt x="65" y="23"/>
                  </a:cubicBezTo>
                  <a:cubicBezTo>
                    <a:pt x="64" y="23"/>
                    <a:pt x="62" y="25"/>
                    <a:pt x="61" y="25"/>
                  </a:cubicBezTo>
                  <a:cubicBezTo>
                    <a:pt x="59" y="26"/>
                    <a:pt x="59" y="24"/>
                    <a:pt x="57" y="24"/>
                  </a:cubicBezTo>
                  <a:cubicBezTo>
                    <a:pt x="58" y="24"/>
                    <a:pt x="56" y="25"/>
                    <a:pt x="56" y="25"/>
                  </a:cubicBezTo>
                  <a:cubicBezTo>
                    <a:pt x="56" y="25"/>
                    <a:pt x="52" y="25"/>
                    <a:pt x="51" y="25"/>
                  </a:cubicBezTo>
                  <a:cubicBezTo>
                    <a:pt x="51" y="25"/>
                    <a:pt x="51" y="24"/>
                    <a:pt x="51" y="24"/>
                  </a:cubicBezTo>
                  <a:cubicBezTo>
                    <a:pt x="50" y="24"/>
                    <a:pt x="49" y="25"/>
                    <a:pt x="49" y="25"/>
                  </a:cubicBezTo>
                  <a:cubicBezTo>
                    <a:pt x="46" y="25"/>
                    <a:pt x="46" y="23"/>
                    <a:pt x="44" y="23"/>
                  </a:cubicBezTo>
                  <a:cubicBezTo>
                    <a:pt x="39" y="23"/>
                    <a:pt x="34" y="26"/>
                    <a:pt x="27" y="23"/>
                  </a:cubicBezTo>
                  <a:cubicBezTo>
                    <a:pt x="27" y="22"/>
                    <a:pt x="28" y="22"/>
                    <a:pt x="28" y="20"/>
                  </a:cubicBezTo>
                  <a:cubicBezTo>
                    <a:pt x="27" y="19"/>
                    <a:pt x="26" y="20"/>
                    <a:pt x="25" y="19"/>
                  </a:cubicBezTo>
                  <a:cubicBezTo>
                    <a:pt x="24" y="18"/>
                    <a:pt x="26" y="15"/>
                    <a:pt x="23" y="15"/>
                  </a:cubicBezTo>
                  <a:cubicBezTo>
                    <a:pt x="23" y="13"/>
                    <a:pt x="25" y="14"/>
                    <a:pt x="25" y="12"/>
                  </a:cubicBezTo>
                  <a:cubicBezTo>
                    <a:pt x="25" y="10"/>
                    <a:pt x="22" y="11"/>
                    <a:pt x="23" y="8"/>
                  </a:cubicBezTo>
                  <a:cubicBezTo>
                    <a:pt x="21" y="9"/>
                    <a:pt x="16" y="8"/>
                    <a:pt x="12" y="9"/>
                  </a:cubicBezTo>
                  <a:cubicBezTo>
                    <a:pt x="10" y="10"/>
                    <a:pt x="11" y="7"/>
                    <a:pt x="10" y="6"/>
                  </a:cubicBezTo>
                  <a:cubicBezTo>
                    <a:pt x="9" y="6"/>
                    <a:pt x="7" y="7"/>
                    <a:pt x="8" y="5"/>
                  </a:cubicBezTo>
                  <a:cubicBezTo>
                    <a:pt x="7" y="6"/>
                    <a:pt x="5" y="6"/>
                    <a:pt x="3" y="6"/>
                  </a:cubicBezTo>
                  <a:cubicBezTo>
                    <a:pt x="7" y="3"/>
                    <a:pt x="0" y="6"/>
                    <a:pt x="1" y="2"/>
                  </a:cubicBezTo>
                  <a:cubicBezTo>
                    <a:pt x="6" y="2"/>
                    <a:pt x="10" y="1"/>
                    <a:pt x="14" y="0"/>
                  </a:cubicBezTo>
                  <a:cubicBezTo>
                    <a:pt x="13" y="2"/>
                    <a:pt x="16" y="1"/>
                    <a:pt x="16" y="2"/>
                  </a:cubicBezTo>
                  <a:cubicBezTo>
                    <a:pt x="16" y="2"/>
                    <a:pt x="16" y="4"/>
                    <a:pt x="16" y="4"/>
                  </a:cubicBezTo>
                  <a:cubicBezTo>
                    <a:pt x="17" y="5"/>
                    <a:pt x="21" y="3"/>
                    <a:pt x="20" y="6"/>
                  </a:cubicBezTo>
                  <a:cubicBezTo>
                    <a:pt x="23" y="3"/>
                    <a:pt x="26" y="7"/>
                    <a:pt x="30" y="6"/>
                  </a:cubicBezTo>
                  <a:cubicBezTo>
                    <a:pt x="29" y="10"/>
                    <a:pt x="32" y="10"/>
                    <a:pt x="30" y="12"/>
                  </a:cubicBezTo>
                  <a:cubicBezTo>
                    <a:pt x="32" y="13"/>
                    <a:pt x="35" y="12"/>
                    <a:pt x="38" y="13"/>
                  </a:cubicBezTo>
                  <a:cubicBezTo>
                    <a:pt x="39" y="14"/>
                    <a:pt x="33" y="16"/>
                    <a:pt x="38" y="16"/>
                  </a:cubicBezTo>
                  <a:cubicBezTo>
                    <a:pt x="39" y="16"/>
                    <a:pt x="40" y="15"/>
                    <a:pt x="41" y="15"/>
                  </a:cubicBezTo>
                  <a:cubicBezTo>
                    <a:pt x="44" y="14"/>
                    <a:pt x="50" y="14"/>
                    <a:pt x="55" y="15"/>
                  </a:cubicBezTo>
                  <a:cubicBezTo>
                    <a:pt x="56" y="15"/>
                    <a:pt x="58" y="16"/>
                    <a:pt x="57" y="16"/>
                  </a:cubicBezTo>
                  <a:cubicBezTo>
                    <a:pt x="60" y="16"/>
                    <a:pt x="55" y="14"/>
                    <a:pt x="61" y="13"/>
                  </a:cubicBezTo>
                  <a:cubicBezTo>
                    <a:pt x="62" y="13"/>
                    <a:pt x="63" y="14"/>
                    <a:pt x="64" y="13"/>
                  </a:cubicBezTo>
                  <a:cubicBezTo>
                    <a:pt x="69" y="13"/>
                    <a:pt x="76" y="13"/>
                    <a:pt x="83" y="15"/>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65" name="Freeform 23"/>
            <p:cNvSpPr/>
            <p:nvPr/>
          </p:nvSpPr>
          <p:spPr bwMode="auto">
            <a:xfrm>
              <a:off x="4999388" y="1332632"/>
              <a:ext cx="319088" cy="225425"/>
            </a:xfrm>
            <a:custGeom>
              <a:avLst/>
              <a:gdLst>
                <a:gd name="T0" fmla="*/ 163 w 85"/>
                <a:gd name="T1" fmla="*/ 5 h 60"/>
                <a:gd name="T2" fmla="*/ 199 w 85"/>
                <a:gd name="T3" fmla="*/ 0 h 60"/>
                <a:gd name="T4" fmla="*/ 194 w 85"/>
                <a:gd name="T5" fmla="*/ 14 h 60"/>
                <a:gd name="T6" fmla="*/ 158 w 85"/>
                <a:gd name="T7" fmla="*/ 21 h 60"/>
                <a:gd name="T8" fmla="*/ 154 w 85"/>
                <a:gd name="T9" fmla="*/ 26 h 60"/>
                <a:gd name="T10" fmla="*/ 147 w 85"/>
                <a:gd name="T11" fmla="*/ 26 h 60"/>
                <a:gd name="T12" fmla="*/ 142 w 85"/>
                <a:gd name="T13" fmla="*/ 31 h 60"/>
                <a:gd name="T14" fmla="*/ 137 w 85"/>
                <a:gd name="T15" fmla="*/ 28 h 60"/>
                <a:gd name="T16" fmla="*/ 125 w 85"/>
                <a:gd name="T17" fmla="*/ 31 h 60"/>
                <a:gd name="T18" fmla="*/ 114 w 85"/>
                <a:gd name="T19" fmla="*/ 36 h 60"/>
                <a:gd name="T20" fmla="*/ 111 w 85"/>
                <a:gd name="T21" fmla="*/ 40 h 60"/>
                <a:gd name="T22" fmla="*/ 97 w 85"/>
                <a:gd name="T23" fmla="*/ 47 h 60"/>
                <a:gd name="T24" fmla="*/ 90 w 85"/>
                <a:gd name="T25" fmla="*/ 54 h 60"/>
                <a:gd name="T26" fmla="*/ 83 w 85"/>
                <a:gd name="T27" fmla="*/ 59 h 60"/>
                <a:gd name="T28" fmla="*/ 80 w 85"/>
                <a:gd name="T29" fmla="*/ 66 h 60"/>
                <a:gd name="T30" fmla="*/ 66 w 85"/>
                <a:gd name="T31" fmla="*/ 71 h 60"/>
                <a:gd name="T32" fmla="*/ 64 w 85"/>
                <a:gd name="T33" fmla="*/ 73 h 60"/>
                <a:gd name="T34" fmla="*/ 52 w 85"/>
                <a:gd name="T35" fmla="*/ 78 h 60"/>
                <a:gd name="T36" fmla="*/ 47 w 85"/>
                <a:gd name="T37" fmla="*/ 90 h 60"/>
                <a:gd name="T38" fmla="*/ 50 w 85"/>
                <a:gd name="T39" fmla="*/ 107 h 60"/>
                <a:gd name="T40" fmla="*/ 43 w 85"/>
                <a:gd name="T41" fmla="*/ 114 h 60"/>
                <a:gd name="T42" fmla="*/ 47 w 85"/>
                <a:gd name="T43" fmla="*/ 123 h 60"/>
                <a:gd name="T44" fmla="*/ 45 w 85"/>
                <a:gd name="T45" fmla="*/ 125 h 60"/>
                <a:gd name="T46" fmla="*/ 47 w 85"/>
                <a:gd name="T47" fmla="*/ 130 h 60"/>
                <a:gd name="T48" fmla="*/ 50 w 85"/>
                <a:gd name="T49" fmla="*/ 125 h 60"/>
                <a:gd name="T50" fmla="*/ 59 w 85"/>
                <a:gd name="T51" fmla="*/ 133 h 60"/>
                <a:gd name="T52" fmla="*/ 57 w 85"/>
                <a:gd name="T53" fmla="*/ 142 h 60"/>
                <a:gd name="T54" fmla="*/ 31 w 85"/>
                <a:gd name="T55" fmla="*/ 142 h 60"/>
                <a:gd name="T56" fmla="*/ 33 w 85"/>
                <a:gd name="T57" fmla="*/ 137 h 60"/>
                <a:gd name="T58" fmla="*/ 26 w 85"/>
                <a:gd name="T59" fmla="*/ 135 h 60"/>
                <a:gd name="T60" fmla="*/ 19 w 85"/>
                <a:gd name="T61" fmla="*/ 130 h 60"/>
                <a:gd name="T62" fmla="*/ 14 w 85"/>
                <a:gd name="T63" fmla="*/ 130 h 60"/>
                <a:gd name="T64" fmla="*/ 5 w 85"/>
                <a:gd name="T65" fmla="*/ 130 h 60"/>
                <a:gd name="T66" fmla="*/ 2 w 85"/>
                <a:gd name="T67" fmla="*/ 109 h 60"/>
                <a:gd name="T68" fmla="*/ 17 w 85"/>
                <a:gd name="T69" fmla="*/ 104 h 60"/>
                <a:gd name="T70" fmla="*/ 14 w 85"/>
                <a:gd name="T71" fmla="*/ 102 h 60"/>
                <a:gd name="T72" fmla="*/ 17 w 85"/>
                <a:gd name="T73" fmla="*/ 95 h 60"/>
                <a:gd name="T74" fmla="*/ 31 w 85"/>
                <a:gd name="T75" fmla="*/ 90 h 60"/>
                <a:gd name="T76" fmla="*/ 31 w 85"/>
                <a:gd name="T77" fmla="*/ 78 h 60"/>
                <a:gd name="T78" fmla="*/ 38 w 85"/>
                <a:gd name="T79" fmla="*/ 76 h 60"/>
                <a:gd name="T80" fmla="*/ 45 w 85"/>
                <a:gd name="T81" fmla="*/ 69 h 60"/>
                <a:gd name="T82" fmla="*/ 45 w 85"/>
                <a:gd name="T83" fmla="*/ 54 h 60"/>
                <a:gd name="T84" fmla="*/ 66 w 85"/>
                <a:gd name="T85" fmla="*/ 45 h 60"/>
                <a:gd name="T86" fmla="*/ 69 w 85"/>
                <a:gd name="T87" fmla="*/ 40 h 60"/>
                <a:gd name="T88" fmla="*/ 73 w 85"/>
                <a:gd name="T89" fmla="*/ 43 h 60"/>
                <a:gd name="T90" fmla="*/ 78 w 85"/>
                <a:gd name="T91" fmla="*/ 38 h 60"/>
                <a:gd name="T92" fmla="*/ 80 w 85"/>
                <a:gd name="T93" fmla="*/ 31 h 60"/>
                <a:gd name="T94" fmla="*/ 95 w 85"/>
                <a:gd name="T95" fmla="*/ 28 h 60"/>
                <a:gd name="T96" fmla="*/ 111 w 85"/>
                <a:gd name="T97" fmla="*/ 26 h 60"/>
                <a:gd name="T98" fmla="*/ 114 w 85"/>
                <a:gd name="T99" fmla="*/ 24 h 60"/>
                <a:gd name="T100" fmla="*/ 121 w 85"/>
                <a:gd name="T101" fmla="*/ 26 h 60"/>
                <a:gd name="T102" fmla="*/ 123 w 85"/>
                <a:gd name="T103" fmla="*/ 21 h 60"/>
                <a:gd name="T104" fmla="*/ 125 w 85"/>
                <a:gd name="T105" fmla="*/ 21 h 60"/>
                <a:gd name="T106" fmla="*/ 144 w 85"/>
                <a:gd name="T107" fmla="*/ 19 h 60"/>
                <a:gd name="T108" fmla="*/ 151 w 85"/>
                <a:gd name="T109" fmla="*/ 14 h 60"/>
                <a:gd name="T110" fmla="*/ 154 w 85"/>
                <a:gd name="T111" fmla="*/ 12 h 60"/>
                <a:gd name="T112" fmla="*/ 163 w 85"/>
                <a:gd name="T113" fmla="*/ 5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5" h="60">
                  <a:moveTo>
                    <a:pt x="69" y="2"/>
                  </a:moveTo>
                  <a:cubicBezTo>
                    <a:pt x="73" y="4"/>
                    <a:pt x="79" y="0"/>
                    <a:pt x="84" y="0"/>
                  </a:cubicBezTo>
                  <a:cubicBezTo>
                    <a:pt x="85" y="4"/>
                    <a:pt x="82" y="4"/>
                    <a:pt x="82" y="6"/>
                  </a:cubicBezTo>
                  <a:cubicBezTo>
                    <a:pt x="78" y="4"/>
                    <a:pt x="72" y="8"/>
                    <a:pt x="67" y="9"/>
                  </a:cubicBezTo>
                  <a:cubicBezTo>
                    <a:pt x="66" y="9"/>
                    <a:pt x="66" y="11"/>
                    <a:pt x="65" y="11"/>
                  </a:cubicBezTo>
                  <a:cubicBezTo>
                    <a:pt x="64" y="11"/>
                    <a:pt x="63" y="11"/>
                    <a:pt x="62" y="11"/>
                  </a:cubicBezTo>
                  <a:cubicBezTo>
                    <a:pt x="62" y="11"/>
                    <a:pt x="60" y="13"/>
                    <a:pt x="60" y="13"/>
                  </a:cubicBezTo>
                  <a:cubicBezTo>
                    <a:pt x="59" y="14"/>
                    <a:pt x="59" y="12"/>
                    <a:pt x="58" y="12"/>
                  </a:cubicBezTo>
                  <a:cubicBezTo>
                    <a:pt x="57" y="13"/>
                    <a:pt x="55" y="13"/>
                    <a:pt x="53" y="13"/>
                  </a:cubicBezTo>
                  <a:cubicBezTo>
                    <a:pt x="52" y="14"/>
                    <a:pt x="50" y="14"/>
                    <a:pt x="48" y="15"/>
                  </a:cubicBezTo>
                  <a:cubicBezTo>
                    <a:pt x="47" y="15"/>
                    <a:pt x="48" y="16"/>
                    <a:pt x="47" y="17"/>
                  </a:cubicBezTo>
                  <a:cubicBezTo>
                    <a:pt x="46" y="18"/>
                    <a:pt x="41" y="17"/>
                    <a:pt x="41" y="20"/>
                  </a:cubicBezTo>
                  <a:cubicBezTo>
                    <a:pt x="41" y="22"/>
                    <a:pt x="38" y="22"/>
                    <a:pt x="38" y="23"/>
                  </a:cubicBezTo>
                  <a:cubicBezTo>
                    <a:pt x="37" y="23"/>
                    <a:pt x="36" y="25"/>
                    <a:pt x="35" y="25"/>
                  </a:cubicBezTo>
                  <a:cubicBezTo>
                    <a:pt x="35" y="26"/>
                    <a:pt x="34" y="26"/>
                    <a:pt x="34" y="28"/>
                  </a:cubicBezTo>
                  <a:cubicBezTo>
                    <a:pt x="30" y="29"/>
                    <a:pt x="31" y="27"/>
                    <a:pt x="28" y="30"/>
                  </a:cubicBezTo>
                  <a:cubicBezTo>
                    <a:pt x="28" y="31"/>
                    <a:pt x="27" y="30"/>
                    <a:pt x="27" y="31"/>
                  </a:cubicBezTo>
                  <a:cubicBezTo>
                    <a:pt x="27" y="33"/>
                    <a:pt x="24" y="32"/>
                    <a:pt x="22" y="33"/>
                  </a:cubicBezTo>
                  <a:cubicBezTo>
                    <a:pt x="22" y="36"/>
                    <a:pt x="24" y="39"/>
                    <a:pt x="20" y="38"/>
                  </a:cubicBezTo>
                  <a:cubicBezTo>
                    <a:pt x="21" y="40"/>
                    <a:pt x="19" y="45"/>
                    <a:pt x="21" y="45"/>
                  </a:cubicBezTo>
                  <a:cubicBezTo>
                    <a:pt x="20" y="46"/>
                    <a:pt x="19" y="47"/>
                    <a:pt x="18" y="48"/>
                  </a:cubicBezTo>
                  <a:cubicBezTo>
                    <a:pt x="16" y="51"/>
                    <a:pt x="21" y="50"/>
                    <a:pt x="20" y="52"/>
                  </a:cubicBezTo>
                  <a:cubicBezTo>
                    <a:pt x="20" y="52"/>
                    <a:pt x="18" y="53"/>
                    <a:pt x="19" y="53"/>
                  </a:cubicBezTo>
                  <a:cubicBezTo>
                    <a:pt x="19" y="53"/>
                    <a:pt x="21" y="55"/>
                    <a:pt x="20" y="55"/>
                  </a:cubicBezTo>
                  <a:cubicBezTo>
                    <a:pt x="21" y="55"/>
                    <a:pt x="22" y="54"/>
                    <a:pt x="21" y="53"/>
                  </a:cubicBezTo>
                  <a:cubicBezTo>
                    <a:pt x="22" y="54"/>
                    <a:pt x="22" y="56"/>
                    <a:pt x="25" y="56"/>
                  </a:cubicBezTo>
                  <a:cubicBezTo>
                    <a:pt x="25" y="58"/>
                    <a:pt x="23" y="58"/>
                    <a:pt x="24" y="60"/>
                  </a:cubicBezTo>
                  <a:cubicBezTo>
                    <a:pt x="20" y="60"/>
                    <a:pt x="16" y="60"/>
                    <a:pt x="13" y="60"/>
                  </a:cubicBezTo>
                  <a:cubicBezTo>
                    <a:pt x="13" y="60"/>
                    <a:pt x="15" y="59"/>
                    <a:pt x="14" y="58"/>
                  </a:cubicBezTo>
                  <a:cubicBezTo>
                    <a:pt x="13" y="57"/>
                    <a:pt x="12" y="58"/>
                    <a:pt x="11" y="57"/>
                  </a:cubicBezTo>
                  <a:cubicBezTo>
                    <a:pt x="10" y="57"/>
                    <a:pt x="9" y="55"/>
                    <a:pt x="8" y="55"/>
                  </a:cubicBezTo>
                  <a:cubicBezTo>
                    <a:pt x="8" y="54"/>
                    <a:pt x="6" y="55"/>
                    <a:pt x="6" y="55"/>
                  </a:cubicBezTo>
                  <a:cubicBezTo>
                    <a:pt x="5" y="53"/>
                    <a:pt x="5" y="55"/>
                    <a:pt x="2" y="55"/>
                  </a:cubicBezTo>
                  <a:cubicBezTo>
                    <a:pt x="2" y="52"/>
                    <a:pt x="0" y="50"/>
                    <a:pt x="1" y="46"/>
                  </a:cubicBezTo>
                  <a:cubicBezTo>
                    <a:pt x="5" y="50"/>
                    <a:pt x="2" y="42"/>
                    <a:pt x="7" y="44"/>
                  </a:cubicBezTo>
                  <a:cubicBezTo>
                    <a:pt x="8" y="43"/>
                    <a:pt x="6" y="43"/>
                    <a:pt x="6" y="43"/>
                  </a:cubicBezTo>
                  <a:cubicBezTo>
                    <a:pt x="6" y="42"/>
                    <a:pt x="10" y="41"/>
                    <a:pt x="7" y="40"/>
                  </a:cubicBezTo>
                  <a:cubicBezTo>
                    <a:pt x="8" y="39"/>
                    <a:pt x="11" y="39"/>
                    <a:pt x="13" y="38"/>
                  </a:cubicBezTo>
                  <a:cubicBezTo>
                    <a:pt x="12" y="36"/>
                    <a:pt x="16" y="34"/>
                    <a:pt x="13" y="33"/>
                  </a:cubicBezTo>
                  <a:cubicBezTo>
                    <a:pt x="13" y="32"/>
                    <a:pt x="15" y="32"/>
                    <a:pt x="16" y="32"/>
                  </a:cubicBezTo>
                  <a:cubicBezTo>
                    <a:pt x="16" y="30"/>
                    <a:pt x="17" y="29"/>
                    <a:pt x="19" y="29"/>
                  </a:cubicBezTo>
                  <a:cubicBezTo>
                    <a:pt x="17" y="26"/>
                    <a:pt x="20" y="27"/>
                    <a:pt x="19" y="23"/>
                  </a:cubicBezTo>
                  <a:cubicBezTo>
                    <a:pt x="23" y="23"/>
                    <a:pt x="25" y="20"/>
                    <a:pt x="28" y="19"/>
                  </a:cubicBezTo>
                  <a:cubicBezTo>
                    <a:pt x="30" y="20"/>
                    <a:pt x="29" y="17"/>
                    <a:pt x="29" y="17"/>
                  </a:cubicBezTo>
                  <a:cubicBezTo>
                    <a:pt x="30" y="17"/>
                    <a:pt x="31" y="18"/>
                    <a:pt x="31" y="18"/>
                  </a:cubicBezTo>
                  <a:cubicBezTo>
                    <a:pt x="31" y="18"/>
                    <a:pt x="32" y="16"/>
                    <a:pt x="33" y="16"/>
                  </a:cubicBezTo>
                  <a:cubicBezTo>
                    <a:pt x="33" y="15"/>
                    <a:pt x="34" y="15"/>
                    <a:pt x="34" y="13"/>
                  </a:cubicBezTo>
                  <a:cubicBezTo>
                    <a:pt x="36" y="14"/>
                    <a:pt x="38" y="13"/>
                    <a:pt x="40" y="12"/>
                  </a:cubicBezTo>
                  <a:cubicBezTo>
                    <a:pt x="42" y="11"/>
                    <a:pt x="43" y="12"/>
                    <a:pt x="47" y="11"/>
                  </a:cubicBezTo>
                  <a:cubicBezTo>
                    <a:pt x="48" y="11"/>
                    <a:pt x="48" y="10"/>
                    <a:pt x="48" y="10"/>
                  </a:cubicBezTo>
                  <a:cubicBezTo>
                    <a:pt x="50" y="9"/>
                    <a:pt x="50" y="11"/>
                    <a:pt x="51" y="11"/>
                  </a:cubicBezTo>
                  <a:cubicBezTo>
                    <a:pt x="52" y="11"/>
                    <a:pt x="50" y="9"/>
                    <a:pt x="52" y="9"/>
                  </a:cubicBezTo>
                  <a:cubicBezTo>
                    <a:pt x="52" y="9"/>
                    <a:pt x="53" y="9"/>
                    <a:pt x="53" y="9"/>
                  </a:cubicBezTo>
                  <a:cubicBezTo>
                    <a:pt x="54" y="8"/>
                    <a:pt x="58" y="8"/>
                    <a:pt x="61" y="8"/>
                  </a:cubicBezTo>
                  <a:cubicBezTo>
                    <a:pt x="63" y="7"/>
                    <a:pt x="63" y="7"/>
                    <a:pt x="64" y="6"/>
                  </a:cubicBezTo>
                  <a:cubicBezTo>
                    <a:pt x="64" y="6"/>
                    <a:pt x="65" y="5"/>
                    <a:pt x="65" y="5"/>
                  </a:cubicBezTo>
                  <a:cubicBezTo>
                    <a:pt x="68" y="3"/>
                    <a:pt x="70" y="7"/>
                    <a:pt x="69" y="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66" name="Freeform 24"/>
            <p:cNvSpPr/>
            <p:nvPr/>
          </p:nvSpPr>
          <p:spPr bwMode="auto">
            <a:xfrm>
              <a:off x="8910227" y="1350812"/>
              <a:ext cx="33338" cy="11112"/>
            </a:xfrm>
            <a:custGeom>
              <a:avLst/>
              <a:gdLst>
                <a:gd name="T0" fmla="*/ 14 w 9"/>
                <a:gd name="T1" fmla="*/ 0 h 3"/>
                <a:gd name="T2" fmla="*/ 21 w 9"/>
                <a:gd name="T3" fmla="*/ 0 h 3"/>
                <a:gd name="T4" fmla="*/ 14 w 9"/>
                <a:gd name="T5" fmla="*/ 0 h 3"/>
                <a:gd name="T6" fmla="*/ 0 60000 65536"/>
                <a:gd name="T7" fmla="*/ 0 60000 65536"/>
                <a:gd name="T8" fmla="*/ 0 60000 65536"/>
              </a:gdLst>
              <a:ahLst/>
              <a:cxnLst>
                <a:cxn ang="T6">
                  <a:pos x="T0" y="T1"/>
                </a:cxn>
                <a:cxn ang="T7">
                  <a:pos x="T2" y="T3"/>
                </a:cxn>
                <a:cxn ang="T8">
                  <a:pos x="T4" y="T5"/>
                </a:cxn>
              </a:cxnLst>
              <a:rect l="0" t="0" r="r" b="b"/>
              <a:pathLst>
                <a:path w="9" h="3">
                  <a:moveTo>
                    <a:pt x="6" y="0"/>
                  </a:moveTo>
                  <a:cubicBezTo>
                    <a:pt x="7" y="0"/>
                    <a:pt x="8" y="0"/>
                    <a:pt x="9" y="0"/>
                  </a:cubicBezTo>
                  <a:cubicBezTo>
                    <a:pt x="9" y="3"/>
                    <a:pt x="0" y="0"/>
                    <a:pt x="6"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67" name="Freeform 25"/>
            <p:cNvSpPr/>
            <p:nvPr/>
          </p:nvSpPr>
          <p:spPr bwMode="auto">
            <a:xfrm>
              <a:off x="6540850" y="1362794"/>
              <a:ext cx="98425" cy="76200"/>
            </a:xfrm>
            <a:custGeom>
              <a:avLst/>
              <a:gdLst>
                <a:gd name="T0" fmla="*/ 17 w 26"/>
                <a:gd name="T1" fmla="*/ 2 h 20"/>
                <a:gd name="T2" fmla="*/ 19 w 26"/>
                <a:gd name="T3" fmla="*/ 5 h 20"/>
                <a:gd name="T4" fmla="*/ 36 w 26"/>
                <a:gd name="T5" fmla="*/ 12 h 20"/>
                <a:gd name="T6" fmla="*/ 45 w 26"/>
                <a:gd name="T7" fmla="*/ 7 h 20"/>
                <a:gd name="T8" fmla="*/ 62 w 26"/>
                <a:gd name="T9" fmla="*/ 10 h 20"/>
                <a:gd name="T10" fmla="*/ 55 w 26"/>
                <a:gd name="T11" fmla="*/ 24 h 20"/>
                <a:gd name="T12" fmla="*/ 33 w 26"/>
                <a:gd name="T13" fmla="*/ 29 h 20"/>
                <a:gd name="T14" fmla="*/ 33 w 26"/>
                <a:gd name="T15" fmla="*/ 34 h 20"/>
                <a:gd name="T16" fmla="*/ 29 w 26"/>
                <a:gd name="T17" fmla="*/ 38 h 20"/>
                <a:gd name="T18" fmla="*/ 19 w 26"/>
                <a:gd name="T19" fmla="*/ 41 h 20"/>
                <a:gd name="T20" fmla="*/ 7 w 26"/>
                <a:gd name="T21" fmla="*/ 36 h 20"/>
                <a:gd name="T22" fmla="*/ 0 w 26"/>
                <a:gd name="T23" fmla="*/ 12 h 20"/>
                <a:gd name="T24" fmla="*/ 17 w 26"/>
                <a:gd name="T25" fmla="*/ 2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20">
                  <a:moveTo>
                    <a:pt x="7" y="1"/>
                  </a:moveTo>
                  <a:cubicBezTo>
                    <a:pt x="8" y="0"/>
                    <a:pt x="8" y="1"/>
                    <a:pt x="8" y="2"/>
                  </a:cubicBezTo>
                  <a:cubicBezTo>
                    <a:pt x="9" y="4"/>
                    <a:pt x="13" y="4"/>
                    <a:pt x="15" y="5"/>
                  </a:cubicBezTo>
                  <a:cubicBezTo>
                    <a:pt x="17" y="6"/>
                    <a:pt x="18" y="3"/>
                    <a:pt x="19" y="3"/>
                  </a:cubicBezTo>
                  <a:cubicBezTo>
                    <a:pt x="20" y="3"/>
                    <a:pt x="22" y="5"/>
                    <a:pt x="26" y="4"/>
                  </a:cubicBezTo>
                  <a:cubicBezTo>
                    <a:pt x="25" y="5"/>
                    <a:pt x="20" y="8"/>
                    <a:pt x="23" y="10"/>
                  </a:cubicBezTo>
                  <a:cubicBezTo>
                    <a:pt x="22" y="13"/>
                    <a:pt x="18" y="13"/>
                    <a:pt x="14" y="12"/>
                  </a:cubicBezTo>
                  <a:cubicBezTo>
                    <a:pt x="13" y="13"/>
                    <a:pt x="13" y="14"/>
                    <a:pt x="14" y="14"/>
                  </a:cubicBezTo>
                  <a:cubicBezTo>
                    <a:pt x="15" y="16"/>
                    <a:pt x="7" y="14"/>
                    <a:pt x="12" y="16"/>
                  </a:cubicBezTo>
                  <a:cubicBezTo>
                    <a:pt x="12" y="20"/>
                    <a:pt x="8" y="14"/>
                    <a:pt x="8" y="17"/>
                  </a:cubicBezTo>
                  <a:cubicBezTo>
                    <a:pt x="6" y="17"/>
                    <a:pt x="7" y="13"/>
                    <a:pt x="3" y="15"/>
                  </a:cubicBezTo>
                  <a:cubicBezTo>
                    <a:pt x="3" y="11"/>
                    <a:pt x="3" y="7"/>
                    <a:pt x="0" y="5"/>
                  </a:cubicBezTo>
                  <a:cubicBezTo>
                    <a:pt x="1" y="3"/>
                    <a:pt x="8" y="5"/>
                    <a:pt x="7"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68" name="Freeform 26"/>
            <p:cNvSpPr/>
            <p:nvPr/>
          </p:nvSpPr>
          <p:spPr bwMode="auto">
            <a:xfrm>
              <a:off x="8587964" y="1376212"/>
              <a:ext cx="25400" cy="19050"/>
            </a:xfrm>
            <a:custGeom>
              <a:avLst/>
              <a:gdLst>
                <a:gd name="T0" fmla="*/ 9 w 7"/>
                <a:gd name="T1" fmla="*/ 0 h 5"/>
                <a:gd name="T2" fmla="*/ 11 w 7"/>
                <a:gd name="T3" fmla="*/ 12 h 5"/>
                <a:gd name="T4" fmla="*/ 0 w 7"/>
                <a:gd name="T5" fmla="*/ 10 h 5"/>
                <a:gd name="T6" fmla="*/ 9 w 7"/>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5">
                  <a:moveTo>
                    <a:pt x="4" y="0"/>
                  </a:moveTo>
                  <a:cubicBezTo>
                    <a:pt x="7" y="1"/>
                    <a:pt x="5" y="2"/>
                    <a:pt x="5" y="5"/>
                  </a:cubicBezTo>
                  <a:cubicBezTo>
                    <a:pt x="4" y="4"/>
                    <a:pt x="2" y="3"/>
                    <a:pt x="0" y="4"/>
                  </a:cubicBezTo>
                  <a:cubicBezTo>
                    <a:pt x="1" y="1"/>
                    <a:pt x="4" y="3"/>
                    <a:pt x="4"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69" name="Freeform 27"/>
            <p:cNvSpPr/>
            <p:nvPr/>
          </p:nvSpPr>
          <p:spPr bwMode="auto">
            <a:xfrm>
              <a:off x="6645625" y="1373907"/>
              <a:ext cx="46038" cy="41275"/>
            </a:xfrm>
            <a:custGeom>
              <a:avLst/>
              <a:gdLst>
                <a:gd name="T0" fmla="*/ 0 w 12"/>
                <a:gd name="T1" fmla="*/ 9 h 11"/>
                <a:gd name="T2" fmla="*/ 29 w 12"/>
                <a:gd name="T3" fmla="*/ 14 h 11"/>
                <a:gd name="T4" fmla="*/ 17 w 12"/>
                <a:gd name="T5" fmla="*/ 26 h 11"/>
                <a:gd name="T6" fmla="*/ 12 w 12"/>
                <a:gd name="T7" fmla="*/ 19 h 11"/>
                <a:gd name="T8" fmla="*/ 5 w 12"/>
                <a:gd name="T9" fmla="*/ 19 h 11"/>
                <a:gd name="T10" fmla="*/ 0 w 12"/>
                <a:gd name="T11" fmla="*/ 9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11">
                  <a:moveTo>
                    <a:pt x="0" y="4"/>
                  </a:moveTo>
                  <a:cubicBezTo>
                    <a:pt x="4" y="0"/>
                    <a:pt x="10" y="4"/>
                    <a:pt x="12" y="6"/>
                  </a:cubicBezTo>
                  <a:cubicBezTo>
                    <a:pt x="12" y="9"/>
                    <a:pt x="6" y="7"/>
                    <a:pt x="7" y="11"/>
                  </a:cubicBezTo>
                  <a:cubicBezTo>
                    <a:pt x="6" y="11"/>
                    <a:pt x="6" y="9"/>
                    <a:pt x="5" y="8"/>
                  </a:cubicBezTo>
                  <a:cubicBezTo>
                    <a:pt x="4" y="8"/>
                    <a:pt x="3" y="9"/>
                    <a:pt x="2" y="8"/>
                  </a:cubicBezTo>
                  <a:cubicBezTo>
                    <a:pt x="1" y="7"/>
                    <a:pt x="3" y="4"/>
                    <a:pt x="0" y="4"/>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70" name="Freeform 28"/>
            <p:cNvSpPr/>
            <p:nvPr/>
          </p:nvSpPr>
          <p:spPr bwMode="auto">
            <a:xfrm>
              <a:off x="6702775" y="1389782"/>
              <a:ext cx="66675" cy="33337"/>
            </a:xfrm>
            <a:custGeom>
              <a:avLst/>
              <a:gdLst>
                <a:gd name="T0" fmla="*/ 5 w 18"/>
                <a:gd name="T1" fmla="*/ 2 h 9"/>
                <a:gd name="T2" fmla="*/ 9 w 18"/>
                <a:gd name="T3" fmla="*/ 2 h 9"/>
                <a:gd name="T4" fmla="*/ 23 w 18"/>
                <a:gd name="T5" fmla="*/ 7 h 9"/>
                <a:gd name="T6" fmla="*/ 37 w 18"/>
                <a:gd name="T7" fmla="*/ 12 h 9"/>
                <a:gd name="T8" fmla="*/ 42 w 18"/>
                <a:gd name="T9" fmla="*/ 19 h 9"/>
                <a:gd name="T10" fmla="*/ 9 w 18"/>
                <a:gd name="T11" fmla="*/ 12 h 9"/>
                <a:gd name="T12" fmla="*/ 5 w 18"/>
                <a:gd name="T13" fmla="*/ 2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9">
                  <a:moveTo>
                    <a:pt x="2" y="1"/>
                  </a:moveTo>
                  <a:cubicBezTo>
                    <a:pt x="2" y="1"/>
                    <a:pt x="3" y="1"/>
                    <a:pt x="4" y="1"/>
                  </a:cubicBezTo>
                  <a:cubicBezTo>
                    <a:pt x="8" y="0"/>
                    <a:pt x="7" y="3"/>
                    <a:pt x="10" y="3"/>
                  </a:cubicBezTo>
                  <a:cubicBezTo>
                    <a:pt x="12" y="4"/>
                    <a:pt x="14" y="4"/>
                    <a:pt x="16" y="5"/>
                  </a:cubicBezTo>
                  <a:cubicBezTo>
                    <a:pt x="17" y="6"/>
                    <a:pt x="18" y="5"/>
                    <a:pt x="18" y="8"/>
                  </a:cubicBezTo>
                  <a:cubicBezTo>
                    <a:pt x="11" y="9"/>
                    <a:pt x="9" y="6"/>
                    <a:pt x="4" y="5"/>
                  </a:cubicBezTo>
                  <a:cubicBezTo>
                    <a:pt x="5" y="2"/>
                    <a:pt x="0" y="5"/>
                    <a:pt x="2"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71" name="Freeform 29"/>
            <p:cNvSpPr/>
            <p:nvPr/>
          </p:nvSpPr>
          <p:spPr bwMode="auto">
            <a:xfrm>
              <a:off x="8888002" y="1447649"/>
              <a:ext cx="111125" cy="90487"/>
            </a:xfrm>
            <a:custGeom>
              <a:avLst/>
              <a:gdLst>
                <a:gd name="T0" fmla="*/ 23 w 30"/>
                <a:gd name="T1" fmla="*/ 12 h 24"/>
                <a:gd name="T2" fmla="*/ 23 w 30"/>
                <a:gd name="T3" fmla="*/ 7 h 24"/>
                <a:gd name="T4" fmla="*/ 54 w 30"/>
                <a:gd name="T5" fmla="*/ 0 h 24"/>
                <a:gd name="T6" fmla="*/ 58 w 30"/>
                <a:gd name="T7" fmla="*/ 12 h 24"/>
                <a:gd name="T8" fmla="*/ 54 w 30"/>
                <a:gd name="T9" fmla="*/ 19 h 24"/>
                <a:gd name="T10" fmla="*/ 68 w 30"/>
                <a:gd name="T11" fmla="*/ 21 h 24"/>
                <a:gd name="T12" fmla="*/ 70 w 30"/>
                <a:gd name="T13" fmla="*/ 45 h 24"/>
                <a:gd name="T14" fmla="*/ 61 w 30"/>
                <a:gd name="T15" fmla="*/ 45 h 24"/>
                <a:gd name="T16" fmla="*/ 61 w 30"/>
                <a:gd name="T17" fmla="*/ 50 h 24"/>
                <a:gd name="T18" fmla="*/ 54 w 30"/>
                <a:gd name="T19" fmla="*/ 50 h 24"/>
                <a:gd name="T20" fmla="*/ 44 w 30"/>
                <a:gd name="T21" fmla="*/ 55 h 24"/>
                <a:gd name="T22" fmla="*/ 37 w 30"/>
                <a:gd name="T23" fmla="*/ 48 h 24"/>
                <a:gd name="T24" fmla="*/ 28 w 30"/>
                <a:gd name="T25" fmla="*/ 38 h 24"/>
                <a:gd name="T26" fmla="*/ 23 w 30"/>
                <a:gd name="T27" fmla="*/ 33 h 24"/>
                <a:gd name="T28" fmla="*/ 9 w 30"/>
                <a:gd name="T29" fmla="*/ 31 h 24"/>
                <a:gd name="T30" fmla="*/ 0 w 30"/>
                <a:gd name="T31" fmla="*/ 24 h 24"/>
                <a:gd name="T32" fmla="*/ 28 w 30"/>
                <a:gd name="T33" fmla="*/ 29 h 24"/>
                <a:gd name="T34" fmla="*/ 30 w 30"/>
                <a:gd name="T35" fmla="*/ 17 h 24"/>
                <a:gd name="T36" fmla="*/ 21 w 30"/>
                <a:gd name="T37" fmla="*/ 7 h 24"/>
                <a:gd name="T38" fmla="*/ 23 w 30"/>
                <a:gd name="T39" fmla="*/ 12 h 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 h="24">
                  <a:moveTo>
                    <a:pt x="10" y="5"/>
                  </a:moveTo>
                  <a:cubicBezTo>
                    <a:pt x="11" y="4"/>
                    <a:pt x="11" y="3"/>
                    <a:pt x="10" y="3"/>
                  </a:cubicBezTo>
                  <a:cubicBezTo>
                    <a:pt x="13" y="1"/>
                    <a:pt x="21" y="4"/>
                    <a:pt x="23" y="0"/>
                  </a:cubicBezTo>
                  <a:cubicBezTo>
                    <a:pt x="24" y="1"/>
                    <a:pt x="25" y="2"/>
                    <a:pt x="25" y="5"/>
                  </a:cubicBezTo>
                  <a:cubicBezTo>
                    <a:pt x="26" y="7"/>
                    <a:pt x="23" y="6"/>
                    <a:pt x="23" y="8"/>
                  </a:cubicBezTo>
                  <a:cubicBezTo>
                    <a:pt x="24" y="12"/>
                    <a:pt x="26" y="10"/>
                    <a:pt x="29" y="9"/>
                  </a:cubicBezTo>
                  <a:cubicBezTo>
                    <a:pt x="30" y="14"/>
                    <a:pt x="29" y="14"/>
                    <a:pt x="30" y="19"/>
                  </a:cubicBezTo>
                  <a:cubicBezTo>
                    <a:pt x="29" y="19"/>
                    <a:pt x="27" y="18"/>
                    <a:pt x="26" y="19"/>
                  </a:cubicBezTo>
                  <a:cubicBezTo>
                    <a:pt x="26" y="19"/>
                    <a:pt x="27" y="21"/>
                    <a:pt x="26" y="21"/>
                  </a:cubicBezTo>
                  <a:cubicBezTo>
                    <a:pt x="25" y="22"/>
                    <a:pt x="24" y="21"/>
                    <a:pt x="23" y="21"/>
                  </a:cubicBezTo>
                  <a:cubicBezTo>
                    <a:pt x="21" y="21"/>
                    <a:pt x="21" y="23"/>
                    <a:pt x="19" y="23"/>
                  </a:cubicBezTo>
                  <a:cubicBezTo>
                    <a:pt x="17" y="24"/>
                    <a:pt x="17" y="21"/>
                    <a:pt x="16" y="20"/>
                  </a:cubicBezTo>
                  <a:cubicBezTo>
                    <a:pt x="15" y="19"/>
                    <a:pt x="11" y="19"/>
                    <a:pt x="12" y="16"/>
                  </a:cubicBezTo>
                  <a:cubicBezTo>
                    <a:pt x="10" y="17"/>
                    <a:pt x="10" y="15"/>
                    <a:pt x="10" y="14"/>
                  </a:cubicBezTo>
                  <a:cubicBezTo>
                    <a:pt x="8" y="15"/>
                    <a:pt x="6" y="14"/>
                    <a:pt x="4" y="13"/>
                  </a:cubicBezTo>
                  <a:cubicBezTo>
                    <a:pt x="2" y="12"/>
                    <a:pt x="0" y="13"/>
                    <a:pt x="0" y="10"/>
                  </a:cubicBezTo>
                  <a:cubicBezTo>
                    <a:pt x="6" y="10"/>
                    <a:pt x="7" y="12"/>
                    <a:pt x="12" y="12"/>
                  </a:cubicBezTo>
                  <a:cubicBezTo>
                    <a:pt x="14" y="11"/>
                    <a:pt x="13" y="9"/>
                    <a:pt x="13" y="7"/>
                  </a:cubicBezTo>
                  <a:cubicBezTo>
                    <a:pt x="14" y="4"/>
                    <a:pt x="7" y="8"/>
                    <a:pt x="9" y="3"/>
                  </a:cubicBezTo>
                  <a:cubicBezTo>
                    <a:pt x="10" y="3"/>
                    <a:pt x="10" y="4"/>
                    <a:pt x="10" y="5"/>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72" name="Freeform 30"/>
            <p:cNvSpPr/>
            <p:nvPr/>
          </p:nvSpPr>
          <p:spPr bwMode="auto">
            <a:xfrm>
              <a:off x="9284877" y="1455587"/>
              <a:ext cx="68263" cy="30162"/>
            </a:xfrm>
            <a:custGeom>
              <a:avLst/>
              <a:gdLst>
                <a:gd name="T0" fmla="*/ 0 w 18"/>
                <a:gd name="T1" fmla="*/ 2 h 8"/>
                <a:gd name="T2" fmla="*/ 12 w 18"/>
                <a:gd name="T3" fmla="*/ 0 h 8"/>
                <a:gd name="T4" fmla="*/ 43 w 18"/>
                <a:gd name="T5" fmla="*/ 10 h 8"/>
                <a:gd name="T6" fmla="*/ 41 w 18"/>
                <a:gd name="T7" fmla="*/ 19 h 8"/>
                <a:gd name="T8" fmla="*/ 10 w 18"/>
                <a:gd name="T9" fmla="*/ 10 h 8"/>
                <a:gd name="T10" fmla="*/ 0 w 18"/>
                <a:gd name="T11" fmla="*/ 2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8">
                  <a:moveTo>
                    <a:pt x="0" y="1"/>
                  </a:moveTo>
                  <a:cubicBezTo>
                    <a:pt x="1" y="0"/>
                    <a:pt x="3" y="0"/>
                    <a:pt x="5" y="0"/>
                  </a:cubicBezTo>
                  <a:cubicBezTo>
                    <a:pt x="9" y="1"/>
                    <a:pt x="14" y="3"/>
                    <a:pt x="18" y="4"/>
                  </a:cubicBezTo>
                  <a:cubicBezTo>
                    <a:pt x="18" y="6"/>
                    <a:pt x="17" y="6"/>
                    <a:pt x="17" y="8"/>
                  </a:cubicBezTo>
                  <a:cubicBezTo>
                    <a:pt x="10" y="8"/>
                    <a:pt x="8" y="7"/>
                    <a:pt x="4" y="4"/>
                  </a:cubicBezTo>
                  <a:cubicBezTo>
                    <a:pt x="3" y="3"/>
                    <a:pt x="3" y="1"/>
                    <a:pt x="0"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73" name="Freeform 31"/>
            <p:cNvSpPr/>
            <p:nvPr/>
          </p:nvSpPr>
          <p:spPr bwMode="auto">
            <a:xfrm>
              <a:off x="6601175" y="1453282"/>
              <a:ext cx="44450" cy="19050"/>
            </a:xfrm>
            <a:custGeom>
              <a:avLst/>
              <a:gdLst>
                <a:gd name="T0" fmla="*/ 28 w 12"/>
                <a:gd name="T1" fmla="*/ 10 h 5"/>
                <a:gd name="T2" fmla="*/ 0 w 12"/>
                <a:gd name="T3" fmla="*/ 7 h 5"/>
                <a:gd name="T4" fmla="*/ 9 w 12"/>
                <a:gd name="T5" fmla="*/ 0 h 5"/>
                <a:gd name="T6" fmla="*/ 28 w 12"/>
                <a:gd name="T7" fmla="*/ 1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5">
                  <a:moveTo>
                    <a:pt x="12" y="4"/>
                  </a:moveTo>
                  <a:cubicBezTo>
                    <a:pt x="11" y="5"/>
                    <a:pt x="3" y="4"/>
                    <a:pt x="0" y="3"/>
                  </a:cubicBezTo>
                  <a:cubicBezTo>
                    <a:pt x="1" y="1"/>
                    <a:pt x="4" y="2"/>
                    <a:pt x="4" y="0"/>
                  </a:cubicBezTo>
                  <a:cubicBezTo>
                    <a:pt x="7" y="1"/>
                    <a:pt x="12" y="0"/>
                    <a:pt x="12" y="4"/>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74" name="Freeform 32"/>
            <p:cNvSpPr/>
            <p:nvPr/>
          </p:nvSpPr>
          <p:spPr bwMode="auto">
            <a:xfrm>
              <a:off x="9772239" y="1552424"/>
              <a:ext cx="38100" cy="23812"/>
            </a:xfrm>
            <a:custGeom>
              <a:avLst/>
              <a:gdLst>
                <a:gd name="T0" fmla="*/ 22 w 10"/>
                <a:gd name="T1" fmla="*/ 13 h 6"/>
                <a:gd name="T2" fmla="*/ 0 w 10"/>
                <a:gd name="T3" fmla="*/ 5 h 6"/>
                <a:gd name="T4" fmla="*/ 22 w 10"/>
                <a:gd name="T5" fmla="*/ 13 h 6"/>
                <a:gd name="T6" fmla="*/ 0 60000 65536"/>
                <a:gd name="T7" fmla="*/ 0 60000 65536"/>
                <a:gd name="T8" fmla="*/ 0 60000 65536"/>
              </a:gdLst>
              <a:ahLst/>
              <a:cxnLst>
                <a:cxn ang="T6">
                  <a:pos x="T0" y="T1"/>
                </a:cxn>
                <a:cxn ang="T7">
                  <a:pos x="T2" y="T3"/>
                </a:cxn>
                <a:cxn ang="T8">
                  <a:pos x="T4" y="T5"/>
                </a:cxn>
              </a:cxnLst>
              <a:rect l="0" t="0" r="r" b="b"/>
              <a:pathLst>
                <a:path w="10" h="6">
                  <a:moveTo>
                    <a:pt x="9" y="5"/>
                  </a:moveTo>
                  <a:cubicBezTo>
                    <a:pt x="4" y="6"/>
                    <a:pt x="5" y="2"/>
                    <a:pt x="0" y="2"/>
                  </a:cubicBezTo>
                  <a:cubicBezTo>
                    <a:pt x="2" y="0"/>
                    <a:pt x="10" y="1"/>
                    <a:pt x="9" y="5"/>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75" name="Freeform 33"/>
            <p:cNvSpPr/>
            <p:nvPr/>
          </p:nvSpPr>
          <p:spPr bwMode="auto">
            <a:xfrm>
              <a:off x="9746839" y="1579412"/>
              <a:ext cx="52388" cy="25400"/>
            </a:xfrm>
            <a:custGeom>
              <a:avLst/>
              <a:gdLst>
                <a:gd name="T0" fmla="*/ 33 w 14"/>
                <a:gd name="T1" fmla="*/ 9 h 7"/>
                <a:gd name="T2" fmla="*/ 5 w 14"/>
                <a:gd name="T3" fmla="*/ 9 h 7"/>
                <a:gd name="T4" fmla="*/ 14 w 14"/>
                <a:gd name="T5" fmla="*/ 0 h 7"/>
                <a:gd name="T6" fmla="*/ 33 w 14"/>
                <a:gd name="T7" fmla="*/ 9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7">
                  <a:moveTo>
                    <a:pt x="14" y="4"/>
                  </a:moveTo>
                  <a:cubicBezTo>
                    <a:pt x="13" y="7"/>
                    <a:pt x="4" y="7"/>
                    <a:pt x="2" y="4"/>
                  </a:cubicBezTo>
                  <a:cubicBezTo>
                    <a:pt x="0" y="0"/>
                    <a:pt x="6" y="3"/>
                    <a:pt x="6" y="0"/>
                  </a:cubicBezTo>
                  <a:cubicBezTo>
                    <a:pt x="8" y="2"/>
                    <a:pt x="10" y="3"/>
                    <a:pt x="14" y="4"/>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76" name="Freeform 34"/>
            <p:cNvSpPr/>
            <p:nvPr/>
          </p:nvSpPr>
          <p:spPr bwMode="auto">
            <a:xfrm>
              <a:off x="4935888" y="1596157"/>
              <a:ext cx="33338" cy="25400"/>
            </a:xfrm>
            <a:custGeom>
              <a:avLst/>
              <a:gdLst>
                <a:gd name="T0" fmla="*/ 9 w 9"/>
                <a:gd name="T1" fmla="*/ 0 h 7"/>
                <a:gd name="T2" fmla="*/ 21 w 9"/>
                <a:gd name="T3" fmla="*/ 11 h 7"/>
                <a:gd name="T4" fmla="*/ 7 w 9"/>
                <a:gd name="T5" fmla="*/ 16 h 7"/>
                <a:gd name="T6" fmla="*/ 5 w 9"/>
                <a:gd name="T7" fmla="*/ 2 h 7"/>
                <a:gd name="T8" fmla="*/ 9 w 9"/>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7">
                  <a:moveTo>
                    <a:pt x="4" y="0"/>
                  </a:moveTo>
                  <a:cubicBezTo>
                    <a:pt x="7" y="0"/>
                    <a:pt x="9" y="2"/>
                    <a:pt x="9" y="5"/>
                  </a:cubicBezTo>
                  <a:cubicBezTo>
                    <a:pt x="6" y="4"/>
                    <a:pt x="3" y="4"/>
                    <a:pt x="3" y="7"/>
                  </a:cubicBezTo>
                  <a:cubicBezTo>
                    <a:pt x="0" y="7"/>
                    <a:pt x="2" y="3"/>
                    <a:pt x="2" y="1"/>
                  </a:cubicBezTo>
                  <a:cubicBezTo>
                    <a:pt x="3" y="1"/>
                    <a:pt x="4" y="1"/>
                    <a:pt x="4"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77" name="Freeform 35"/>
            <p:cNvSpPr/>
            <p:nvPr/>
          </p:nvSpPr>
          <p:spPr bwMode="auto">
            <a:xfrm>
              <a:off x="8786402" y="1612749"/>
              <a:ext cx="33338" cy="26987"/>
            </a:xfrm>
            <a:custGeom>
              <a:avLst/>
              <a:gdLst>
                <a:gd name="T0" fmla="*/ 21 w 9"/>
                <a:gd name="T1" fmla="*/ 12 h 7"/>
                <a:gd name="T2" fmla="*/ 0 w 9"/>
                <a:gd name="T3" fmla="*/ 17 h 7"/>
                <a:gd name="T4" fmla="*/ 21 w 9"/>
                <a:gd name="T5" fmla="*/ 12 h 7"/>
                <a:gd name="T6" fmla="*/ 0 60000 65536"/>
                <a:gd name="T7" fmla="*/ 0 60000 65536"/>
                <a:gd name="T8" fmla="*/ 0 60000 65536"/>
              </a:gdLst>
              <a:ahLst/>
              <a:cxnLst>
                <a:cxn ang="T6">
                  <a:pos x="T0" y="T1"/>
                </a:cxn>
                <a:cxn ang="T7">
                  <a:pos x="T2" y="T3"/>
                </a:cxn>
                <a:cxn ang="T8">
                  <a:pos x="T4" y="T5"/>
                </a:cxn>
              </a:cxnLst>
              <a:rect l="0" t="0" r="r" b="b"/>
              <a:pathLst>
                <a:path w="9" h="7">
                  <a:moveTo>
                    <a:pt x="9" y="5"/>
                  </a:moveTo>
                  <a:cubicBezTo>
                    <a:pt x="5" y="5"/>
                    <a:pt x="3" y="6"/>
                    <a:pt x="0" y="7"/>
                  </a:cubicBezTo>
                  <a:cubicBezTo>
                    <a:pt x="1" y="4"/>
                    <a:pt x="9" y="0"/>
                    <a:pt x="9" y="5"/>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78" name="Freeform 36"/>
            <p:cNvSpPr/>
            <p:nvPr/>
          </p:nvSpPr>
          <p:spPr bwMode="auto">
            <a:xfrm>
              <a:off x="9340439" y="1631799"/>
              <a:ext cx="57150" cy="33337"/>
            </a:xfrm>
            <a:custGeom>
              <a:avLst/>
              <a:gdLst>
                <a:gd name="T0" fmla="*/ 29 w 15"/>
                <a:gd name="T1" fmla="*/ 5 h 9"/>
                <a:gd name="T2" fmla="*/ 34 w 15"/>
                <a:gd name="T3" fmla="*/ 21 h 9"/>
                <a:gd name="T4" fmla="*/ 5 w 15"/>
                <a:gd name="T5" fmla="*/ 14 h 9"/>
                <a:gd name="T6" fmla="*/ 10 w 15"/>
                <a:gd name="T7" fmla="*/ 5 h 9"/>
                <a:gd name="T8" fmla="*/ 29 w 15"/>
                <a:gd name="T9" fmla="*/ 5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9">
                  <a:moveTo>
                    <a:pt x="12" y="2"/>
                  </a:moveTo>
                  <a:cubicBezTo>
                    <a:pt x="14" y="3"/>
                    <a:pt x="15" y="7"/>
                    <a:pt x="14" y="9"/>
                  </a:cubicBezTo>
                  <a:cubicBezTo>
                    <a:pt x="9" y="8"/>
                    <a:pt x="3" y="9"/>
                    <a:pt x="2" y="6"/>
                  </a:cubicBezTo>
                  <a:cubicBezTo>
                    <a:pt x="0" y="2"/>
                    <a:pt x="6" y="5"/>
                    <a:pt x="4" y="2"/>
                  </a:cubicBezTo>
                  <a:cubicBezTo>
                    <a:pt x="8" y="0"/>
                    <a:pt x="12" y="3"/>
                    <a:pt x="12" y="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79" name="Freeform 37"/>
            <p:cNvSpPr/>
            <p:nvPr/>
          </p:nvSpPr>
          <p:spPr bwMode="auto">
            <a:xfrm>
              <a:off x="9322977" y="1725462"/>
              <a:ext cx="66675" cy="30162"/>
            </a:xfrm>
            <a:custGeom>
              <a:avLst/>
              <a:gdLst>
                <a:gd name="T0" fmla="*/ 37 w 18"/>
                <a:gd name="T1" fmla="*/ 10 h 8"/>
                <a:gd name="T2" fmla="*/ 28 w 18"/>
                <a:gd name="T3" fmla="*/ 14 h 8"/>
                <a:gd name="T4" fmla="*/ 16 w 18"/>
                <a:gd name="T5" fmla="*/ 17 h 8"/>
                <a:gd name="T6" fmla="*/ 5 w 18"/>
                <a:gd name="T7" fmla="*/ 14 h 8"/>
                <a:gd name="T8" fmla="*/ 7 w 18"/>
                <a:gd name="T9" fmla="*/ 5 h 8"/>
                <a:gd name="T10" fmla="*/ 16 w 18"/>
                <a:gd name="T11" fmla="*/ 0 h 8"/>
                <a:gd name="T12" fmla="*/ 37 w 18"/>
                <a:gd name="T13" fmla="*/ 1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8">
                  <a:moveTo>
                    <a:pt x="16" y="4"/>
                  </a:moveTo>
                  <a:cubicBezTo>
                    <a:pt x="18" y="7"/>
                    <a:pt x="13" y="6"/>
                    <a:pt x="12" y="6"/>
                  </a:cubicBezTo>
                  <a:cubicBezTo>
                    <a:pt x="11" y="6"/>
                    <a:pt x="8" y="8"/>
                    <a:pt x="7" y="7"/>
                  </a:cubicBezTo>
                  <a:cubicBezTo>
                    <a:pt x="6" y="6"/>
                    <a:pt x="4" y="7"/>
                    <a:pt x="2" y="6"/>
                  </a:cubicBezTo>
                  <a:cubicBezTo>
                    <a:pt x="0" y="3"/>
                    <a:pt x="7" y="4"/>
                    <a:pt x="3" y="2"/>
                  </a:cubicBezTo>
                  <a:cubicBezTo>
                    <a:pt x="4" y="1"/>
                    <a:pt x="7" y="2"/>
                    <a:pt x="7" y="0"/>
                  </a:cubicBezTo>
                  <a:cubicBezTo>
                    <a:pt x="10" y="1"/>
                    <a:pt x="14" y="2"/>
                    <a:pt x="16" y="4"/>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80" name="Freeform 38"/>
            <p:cNvSpPr/>
            <p:nvPr/>
          </p:nvSpPr>
          <p:spPr bwMode="auto">
            <a:xfrm>
              <a:off x="9322977" y="1774674"/>
              <a:ext cx="33338" cy="14287"/>
            </a:xfrm>
            <a:custGeom>
              <a:avLst/>
              <a:gdLst>
                <a:gd name="T0" fmla="*/ 16 w 9"/>
                <a:gd name="T1" fmla="*/ 9 h 4"/>
                <a:gd name="T2" fmla="*/ 5 w 9"/>
                <a:gd name="T3" fmla="*/ 9 h 4"/>
                <a:gd name="T4" fmla="*/ 16 w 9"/>
                <a:gd name="T5" fmla="*/ 9 h 4"/>
                <a:gd name="T6" fmla="*/ 0 60000 65536"/>
                <a:gd name="T7" fmla="*/ 0 60000 65536"/>
                <a:gd name="T8" fmla="*/ 0 60000 65536"/>
              </a:gdLst>
              <a:ahLst/>
              <a:cxnLst>
                <a:cxn ang="T6">
                  <a:pos x="T0" y="T1"/>
                </a:cxn>
                <a:cxn ang="T7">
                  <a:pos x="T2" y="T3"/>
                </a:cxn>
                <a:cxn ang="T8">
                  <a:pos x="T4" y="T5"/>
                </a:cxn>
              </a:cxnLst>
              <a:rect l="0" t="0" r="r" b="b"/>
              <a:pathLst>
                <a:path w="9" h="4">
                  <a:moveTo>
                    <a:pt x="7" y="4"/>
                  </a:moveTo>
                  <a:cubicBezTo>
                    <a:pt x="5" y="2"/>
                    <a:pt x="5" y="4"/>
                    <a:pt x="2" y="4"/>
                  </a:cubicBezTo>
                  <a:cubicBezTo>
                    <a:pt x="0" y="0"/>
                    <a:pt x="9" y="0"/>
                    <a:pt x="7" y="4"/>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81" name="Freeform 39"/>
            <p:cNvSpPr/>
            <p:nvPr/>
          </p:nvSpPr>
          <p:spPr bwMode="auto">
            <a:xfrm>
              <a:off x="9224552" y="1793724"/>
              <a:ext cx="38100" cy="22225"/>
            </a:xfrm>
            <a:custGeom>
              <a:avLst/>
              <a:gdLst>
                <a:gd name="T0" fmla="*/ 19 w 10"/>
                <a:gd name="T1" fmla="*/ 2 h 6"/>
                <a:gd name="T2" fmla="*/ 22 w 10"/>
                <a:gd name="T3" fmla="*/ 7 h 6"/>
                <a:gd name="T4" fmla="*/ 12 w 10"/>
                <a:gd name="T5" fmla="*/ 9 h 6"/>
                <a:gd name="T6" fmla="*/ 0 w 10"/>
                <a:gd name="T7" fmla="*/ 9 h 6"/>
                <a:gd name="T8" fmla="*/ 19 w 10"/>
                <a:gd name="T9" fmla="*/ 2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6">
                  <a:moveTo>
                    <a:pt x="8" y="1"/>
                  </a:moveTo>
                  <a:cubicBezTo>
                    <a:pt x="8" y="2"/>
                    <a:pt x="8" y="3"/>
                    <a:pt x="9" y="3"/>
                  </a:cubicBezTo>
                  <a:cubicBezTo>
                    <a:pt x="10" y="5"/>
                    <a:pt x="5" y="3"/>
                    <a:pt x="5" y="4"/>
                  </a:cubicBezTo>
                  <a:cubicBezTo>
                    <a:pt x="3" y="6"/>
                    <a:pt x="4" y="4"/>
                    <a:pt x="0" y="4"/>
                  </a:cubicBezTo>
                  <a:cubicBezTo>
                    <a:pt x="2" y="3"/>
                    <a:pt x="4" y="0"/>
                    <a:pt x="8"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82" name="Freeform 40"/>
            <p:cNvSpPr/>
            <p:nvPr/>
          </p:nvSpPr>
          <p:spPr bwMode="auto">
            <a:xfrm>
              <a:off x="9292814" y="1815949"/>
              <a:ext cx="11113" cy="22225"/>
            </a:xfrm>
            <a:custGeom>
              <a:avLst/>
              <a:gdLst>
                <a:gd name="T0" fmla="*/ 2 w 3"/>
                <a:gd name="T1" fmla="*/ 0 h 6"/>
                <a:gd name="T2" fmla="*/ 7 w 3"/>
                <a:gd name="T3" fmla="*/ 9 h 6"/>
                <a:gd name="T4" fmla="*/ 2 w 3"/>
                <a:gd name="T5" fmla="*/ 0 h 6"/>
                <a:gd name="T6" fmla="*/ 0 60000 65536"/>
                <a:gd name="T7" fmla="*/ 0 60000 65536"/>
                <a:gd name="T8" fmla="*/ 0 60000 65536"/>
              </a:gdLst>
              <a:ahLst/>
              <a:cxnLst>
                <a:cxn ang="T6">
                  <a:pos x="T0" y="T1"/>
                </a:cxn>
                <a:cxn ang="T7">
                  <a:pos x="T2" y="T3"/>
                </a:cxn>
                <a:cxn ang="T8">
                  <a:pos x="T4" y="T5"/>
                </a:cxn>
              </a:cxnLst>
              <a:rect l="0" t="0" r="r" b="b"/>
              <a:pathLst>
                <a:path w="3" h="6">
                  <a:moveTo>
                    <a:pt x="1" y="0"/>
                  </a:moveTo>
                  <a:cubicBezTo>
                    <a:pt x="3" y="0"/>
                    <a:pt x="3" y="2"/>
                    <a:pt x="3" y="4"/>
                  </a:cubicBezTo>
                  <a:cubicBezTo>
                    <a:pt x="0" y="6"/>
                    <a:pt x="1" y="2"/>
                    <a:pt x="1"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83" name="Freeform 41"/>
            <p:cNvSpPr/>
            <p:nvPr/>
          </p:nvSpPr>
          <p:spPr bwMode="auto">
            <a:xfrm>
              <a:off x="3889725" y="1996207"/>
              <a:ext cx="79375" cy="95250"/>
            </a:xfrm>
            <a:custGeom>
              <a:avLst/>
              <a:gdLst>
                <a:gd name="T0" fmla="*/ 19 w 21"/>
                <a:gd name="T1" fmla="*/ 0 h 25"/>
                <a:gd name="T2" fmla="*/ 21 w 21"/>
                <a:gd name="T3" fmla="*/ 2 h 25"/>
                <a:gd name="T4" fmla="*/ 40 w 21"/>
                <a:gd name="T5" fmla="*/ 2 h 25"/>
                <a:gd name="T6" fmla="*/ 50 w 21"/>
                <a:gd name="T7" fmla="*/ 10 h 25"/>
                <a:gd name="T8" fmla="*/ 45 w 21"/>
                <a:gd name="T9" fmla="*/ 14 h 25"/>
                <a:gd name="T10" fmla="*/ 40 w 21"/>
                <a:gd name="T11" fmla="*/ 17 h 25"/>
                <a:gd name="T12" fmla="*/ 45 w 21"/>
                <a:gd name="T13" fmla="*/ 31 h 25"/>
                <a:gd name="T14" fmla="*/ 43 w 21"/>
                <a:gd name="T15" fmla="*/ 46 h 25"/>
                <a:gd name="T16" fmla="*/ 29 w 21"/>
                <a:gd name="T17" fmla="*/ 46 h 25"/>
                <a:gd name="T18" fmla="*/ 26 w 21"/>
                <a:gd name="T19" fmla="*/ 53 h 25"/>
                <a:gd name="T20" fmla="*/ 21 w 21"/>
                <a:gd name="T21" fmla="*/ 60 h 25"/>
                <a:gd name="T22" fmla="*/ 5 w 21"/>
                <a:gd name="T23" fmla="*/ 60 h 25"/>
                <a:gd name="T24" fmla="*/ 10 w 21"/>
                <a:gd name="T25" fmla="*/ 43 h 25"/>
                <a:gd name="T26" fmla="*/ 10 w 21"/>
                <a:gd name="T27" fmla="*/ 31 h 25"/>
                <a:gd name="T28" fmla="*/ 5 w 21"/>
                <a:gd name="T29" fmla="*/ 17 h 25"/>
                <a:gd name="T30" fmla="*/ 14 w 21"/>
                <a:gd name="T31" fmla="*/ 19 h 25"/>
                <a:gd name="T32" fmla="*/ 19 w 21"/>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 h="25">
                  <a:moveTo>
                    <a:pt x="8" y="0"/>
                  </a:moveTo>
                  <a:cubicBezTo>
                    <a:pt x="9" y="0"/>
                    <a:pt x="9" y="1"/>
                    <a:pt x="9" y="1"/>
                  </a:cubicBezTo>
                  <a:cubicBezTo>
                    <a:pt x="9" y="3"/>
                    <a:pt x="14" y="0"/>
                    <a:pt x="17" y="1"/>
                  </a:cubicBezTo>
                  <a:cubicBezTo>
                    <a:pt x="17" y="3"/>
                    <a:pt x="18" y="4"/>
                    <a:pt x="21" y="4"/>
                  </a:cubicBezTo>
                  <a:cubicBezTo>
                    <a:pt x="21" y="5"/>
                    <a:pt x="20" y="6"/>
                    <a:pt x="19" y="6"/>
                  </a:cubicBezTo>
                  <a:cubicBezTo>
                    <a:pt x="19" y="7"/>
                    <a:pt x="18" y="7"/>
                    <a:pt x="17" y="7"/>
                  </a:cubicBezTo>
                  <a:cubicBezTo>
                    <a:pt x="17" y="10"/>
                    <a:pt x="19" y="10"/>
                    <a:pt x="19" y="13"/>
                  </a:cubicBezTo>
                  <a:cubicBezTo>
                    <a:pt x="19" y="15"/>
                    <a:pt x="18" y="16"/>
                    <a:pt x="18" y="19"/>
                  </a:cubicBezTo>
                  <a:cubicBezTo>
                    <a:pt x="16" y="19"/>
                    <a:pt x="14" y="19"/>
                    <a:pt x="12" y="19"/>
                  </a:cubicBezTo>
                  <a:cubicBezTo>
                    <a:pt x="11" y="19"/>
                    <a:pt x="12" y="21"/>
                    <a:pt x="11" y="22"/>
                  </a:cubicBezTo>
                  <a:cubicBezTo>
                    <a:pt x="11" y="23"/>
                    <a:pt x="8" y="23"/>
                    <a:pt x="9" y="25"/>
                  </a:cubicBezTo>
                  <a:cubicBezTo>
                    <a:pt x="6" y="25"/>
                    <a:pt x="4" y="25"/>
                    <a:pt x="2" y="25"/>
                  </a:cubicBezTo>
                  <a:cubicBezTo>
                    <a:pt x="2" y="22"/>
                    <a:pt x="0" y="17"/>
                    <a:pt x="4" y="18"/>
                  </a:cubicBezTo>
                  <a:cubicBezTo>
                    <a:pt x="4" y="14"/>
                    <a:pt x="2" y="15"/>
                    <a:pt x="4" y="13"/>
                  </a:cubicBezTo>
                  <a:cubicBezTo>
                    <a:pt x="5" y="9"/>
                    <a:pt x="1" y="11"/>
                    <a:pt x="2" y="7"/>
                  </a:cubicBezTo>
                  <a:cubicBezTo>
                    <a:pt x="4" y="7"/>
                    <a:pt x="5" y="8"/>
                    <a:pt x="6" y="8"/>
                  </a:cubicBezTo>
                  <a:cubicBezTo>
                    <a:pt x="9" y="8"/>
                    <a:pt x="7" y="2"/>
                    <a:pt x="8"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84" name="Freeform 42"/>
            <p:cNvSpPr/>
            <p:nvPr/>
          </p:nvSpPr>
          <p:spPr bwMode="auto">
            <a:xfrm>
              <a:off x="7773577" y="2003274"/>
              <a:ext cx="22225" cy="22225"/>
            </a:xfrm>
            <a:custGeom>
              <a:avLst/>
              <a:gdLst>
                <a:gd name="T0" fmla="*/ 12 w 6"/>
                <a:gd name="T1" fmla="*/ 0 h 6"/>
                <a:gd name="T2" fmla="*/ 9 w 6"/>
                <a:gd name="T3" fmla="*/ 7 h 6"/>
                <a:gd name="T4" fmla="*/ 0 w 6"/>
                <a:gd name="T5" fmla="*/ 9 h 6"/>
                <a:gd name="T6" fmla="*/ 12 w 6"/>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5" y="0"/>
                  </a:moveTo>
                  <a:cubicBezTo>
                    <a:pt x="6" y="2"/>
                    <a:pt x="5" y="2"/>
                    <a:pt x="4" y="3"/>
                  </a:cubicBezTo>
                  <a:cubicBezTo>
                    <a:pt x="3" y="5"/>
                    <a:pt x="2" y="6"/>
                    <a:pt x="0" y="4"/>
                  </a:cubicBezTo>
                  <a:cubicBezTo>
                    <a:pt x="0" y="1"/>
                    <a:pt x="3" y="1"/>
                    <a:pt x="5"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85" name="Freeform 43"/>
            <p:cNvSpPr/>
            <p:nvPr/>
          </p:nvSpPr>
          <p:spPr bwMode="auto">
            <a:xfrm>
              <a:off x="8346664" y="2022324"/>
              <a:ext cx="30163" cy="44450"/>
            </a:xfrm>
            <a:custGeom>
              <a:avLst/>
              <a:gdLst>
                <a:gd name="T0" fmla="*/ 5 w 8"/>
                <a:gd name="T1" fmla="*/ 0 h 12"/>
                <a:gd name="T2" fmla="*/ 19 w 8"/>
                <a:gd name="T3" fmla="*/ 19 h 12"/>
                <a:gd name="T4" fmla="*/ 7 w 8"/>
                <a:gd name="T5" fmla="*/ 14 h 12"/>
                <a:gd name="T6" fmla="*/ 5 w 8"/>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2">
                  <a:moveTo>
                    <a:pt x="2" y="0"/>
                  </a:moveTo>
                  <a:cubicBezTo>
                    <a:pt x="4" y="2"/>
                    <a:pt x="5" y="7"/>
                    <a:pt x="8" y="8"/>
                  </a:cubicBezTo>
                  <a:cubicBezTo>
                    <a:pt x="6" y="12"/>
                    <a:pt x="3" y="8"/>
                    <a:pt x="3" y="6"/>
                  </a:cubicBezTo>
                  <a:cubicBezTo>
                    <a:pt x="0" y="6"/>
                    <a:pt x="0" y="1"/>
                    <a:pt x="2"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86" name="Freeform 44"/>
            <p:cNvSpPr/>
            <p:nvPr/>
          </p:nvSpPr>
          <p:spPr bwMode="auto">
            <a:xfrm>
              <a:off x="6623400" y="2000969"/>
              <a:ext cx="46038" cy="206375"/>
            </a:xfrm>
            <a:custGeom>
              <a:avLst/>
              <a:gdLst>
                <a:gd name="T0" fmla="*/ 10 w 12"/>
                <a:gd name="T1" fmla="*/ 14 h 55"/>
                <a:gd name="T2" fmla="*/ 15 w 12"/>
                <a:gd name="T3" fmla="*/ 33 h 55"/>
                <a:gd name="T4" fmla="*/ 17 w 12"/>
                <a:gd name="T5" fmla="*/ 45 h 55"/>
                <a:gd name="T6" fmla="*/ 17 w 12"/>
                <a:gd name="T7" fmla="*/ 54 h 55"/>
                <a:gd name="T8" fmla="*/ 19 w 12"/>
                <a:gd name="T9" fmla="*/ 76 h 55"/>
                <a:gd name="T10" fmla="*/ 29 w 12"/>
                <a:gd name="T11" fmla="*/ 87 h 55"/>
                <a:gd name="T12" fmla="*/ 17 w 12"/>
                <a:gd name="T13" fmla="*/ 90 h 55"/>
                <a:gd name="T14" fmla="*/ 17 w 12"/>
                <a:gd name="T15" fmla="*/ 109 h 55"/>
                <a:gd name="T16" fmla="*/ 12 w 12"/>
                <a:gd name="T17" fmla="*/ 109 h 55"/>
                <a:gd name="T18" fmla="*/ 17 w 12"/>
                <a:gd name="T19" fmla="*/ 128 h 55"/>
                <a:gd name="T20" fmla="*/ 2 w 12"/>
                <a:gd name="T21" fmla="*/ 125 h 55"/>
                <a:gd name="T22" fmla="*/ 7 w 12"/>
                <a:gd name="T23" fmla="*/ 109 h 55"/>
                <a:gd name="T24" fmla="*/ 0 w 12"/>
                <a:gd name="T25" fmla="*/ 102 h 55"/>
                <a:gd name="T26" fmla="*/ 7 w 12"/>
                <a:gd name="T27" fmla="*/ 66 h 55"/>
                <a:gd name="T28" fmla="*/ 0 w 12"/>
                <a:gd name="T29" fmla="*/ 54 h 55"/>
                <a:gd name="T30" fmla="*/ 0 w 12"/>
                <a:gd name="T31" fmla="*/ 33 h 55"/>
                <a:gd name="T32" fmla="*/ 10 w 12"/>
                <a:gd name="T33" fmla="*/ 26 h 55"/>
                <a:gd name="T34" fmla="*/ 12 w 12"/>
                <a:gd name="T35" fmla="*/ 17 h 55"/>
                <a:gd name="T36" fmla="*/ 10 w 12"/>
                <a:gd name="T37" fmla="*/ 14 h 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 h="55">
                  <a:moveTo>
                    <a:pt x="4" y="6"/>
                  </a:moveTo>
                  <a:cubicBezTo>
                    <a:pt x="9" y="0"/>
                    <a:pt x="4" y="13"/>
                    <a:pt x="6" y="14"/>
                  </a:cubicBezTo>
                  <a:cubicBezTo>
                    <a:pt x="8" y="16"/>
                    <a:pt x="5" y="16"/>
                    <a:pt x="7" y="19"/>
                  </a:cubicBezTo>
                  <a:cubicBezTo>
                    <a:pt x="9" y="21"/>
                    <a:pt x="7" y="21"/>
                    <a:pt x="7" y="23"/>
                  </a:cubicBezTo>
                  <a:cubicBezTo>
                    <a:pt x="7" y="24"/>
                    <a:pt x="10" y="28"/>
                    <a:pt x="8" y="32"/>
                  </a:cubicBezTo>
                  <a:cubicBezTo>
                    <a:pt x="8" y="35"/>
                    <a:pt x="10" y="36"/>
                    <a:pt x="12" y="37"/>
                  </a:cubicBezTo>
                  <a:cubicBezTo>
                    <a:pt x="12" y="39"/>
                    <a:pt x="9" y="39"/>
                    <a:pt x="7" y="38"/>
                  </a:cubicBezTo>
                  <a:cubicBezTo>
                    <a:pt x="7" y="41"/>
                    <a:pt x="7" y="46"/>
                    <a:pt x="7" y="46"/>
                  </a:cubicBezTo>
                  <a:cubicBezTo>
                    <a:pt x="7" y="46"/>
                    <a:pt x="5" y="46"/>
                    <a:pt x="5" y="46"/>
                  </a:cubicBezTo>
                  <a:cubicBezTo>
                    <a:pt x="5" y="49"/>
                    <a:pt x="8" y="50"/>
                    <a:pt x="7" y="54"/>
                  </a:cubicBezTo>
                  <a:cubicBezTo>
                    <a:pt x="4" y="53"/>
                    <a:pt x="4" y="55"/>
                    <a:pt x="1" y="53"/>
                  </a:cubicBezTo>
                  <a:cubicBezTo>
                    <a:pt x="4" y="50"/>
                    <a:pt x="1" y="50"/>
                    <a:pt x="3" y="46"/>
                  </a:cubicBezTo>
                  <a:cubicBezTo>
                    <a:pt x="3" y="44"/>
                    <a:pt x="2" y="43"/>
                    <a:pt x="0" y="43"/>
                  </a:cubicBezTo>
                  <a:cubicBezTo>
                    <a:pt x="1" y="40"/>
                    <a:pt x="4" y="35"/>
                    <a:pt x="3" y="28"/>
                  </a:cubicBezTo>
                  <a:cubicBezTo>
                    <a:pt x="2" y="26"/>
                    <a:pt x="0" y="25"/>
                    <a:pt x="0" y="23"/>
                  </a:cubicBezTo>
                  <a:cubicBezTo>
                    <a:pt x="0" y="19"/>
                    <a:pt x="3" y="17"/>
                    <a:pt x="0" y="14"/>
                  </a:cubicBezTo>
                  <a:cubicBezTo>
                    <a:pt x="1" y="13"/>
                    <a:pt x="2" y="11"/>
                    <a:pt x="4" y="11"/>
                  </a:cubicBezTo>
                  <a:cubicBezTo>
                    <a:pt x="4" y="9"/>
                    <a:pt x="4" y="7"/>
                    <a:pt x="5" y="7"/>
                  </a:cubicBezTo>
                  <a:cubicBezTo>
                    <a:pt x="5" y="6"/>
                    <a:pt x="4" y="6"/>
                    <a:pt x="4" y="6"/>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87" name="Freeform 45"/>
            <p:cNvSpPr/>
            <p:nvPr/>
          </p:nvSpPr>
          <p:spPr bwMode="auto">
            <a:xfrm>
              <a:off x="7735477" y="2025499"/>
              <a:ext cx="15875" cy="19050"/>
            </a:xfrm>
            <a:custGeom>
              <a:avLst/>
              <a:gdLst>
                <a:gd name="T0" fmla="*/ 3 w 4"/>
                <a:gd name="T1" fmla="*/ 0 h 5"/>
                <a:gd name="T2" fmla="*/ 0 w 4"/>
                <a:gd name="T3" fmla="*/ 10 h 5"/>
                <a:gd name="T4" fmla="*/ 0 w 4"/>
                <a:gd name="T5" fmla="*/ 2 h 5"/>
                <a:gd name="T6" fmla="*/ 3 w 4"/>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5">
                  <a:moveTo>
                    <a:pt x="1" y="0"/>
                  </a:moveTo>
                  <a:cubicBezTo>
                    <a:pt x="4" y="0"/>
                    <a:pt x="3" y="5"/>
                    <a:pt x="0" y="4"/>
                  </a:cubicBezTo>
                  <a:cubicBezTo>
                    <a:pt x="0" y="3"/>
                    <a:pt x="0" y="2"/>
                    <a:pt x="0" y="1"/>
                  </a:cubicBezTo>
                  <a:cubicBezTo>
                    <a:pt x="1" y="2"/>
                    <a:pt x="1" y="1"/>
                    <a:pt x="1"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88" name="Freeform 46"/>
            <p:cNvSpPr/>
            <p:nvPr/>
          </p:nvSpPr>
          <p:spPr bwMode="auto">
            <a:xfrm>
              <a:off x="9667464" y="2096937"/>
              <a:ext cx="131763" cy="112712"/>
            </a:xfrm>
            <a:custGeom>
              <a:avLst/>
              <a:gdLst>
                <a:gd name="T0" fmla="*/ 36 w 35"/>
                <a:gd name="T1" fmla="*/ 0 h 30"/>
                <a:gd name="T2" fmla="*/ 45 w 35"/>
                <a:gd name="T3" fmla="*/ 5 h 30"/>
                <a:gd name="T4" fmla="*/ 40 w 35"/>
                <a:gd name="T5" fmla="*/ 17 h 30"/>
                <a:gd name="T6" fmla="*/ 52 w 35"/>
                <a:gd name="T7" fmla="*/ 21 h 30"/>
                <a:gd name="T8" fmla="*/ 69 w 35"/>
                <a:gd name="T9" fmla="*/ 28 h 30"/>
                <a:gd name="T10" fmla="*/ 66 w 35"/>
                <a:gd name="T11" fmla="*/ 38 h 30"/>
                <a:gd name="T12" fmla="*/ 74 w 35"/>
                <a:gd name="T13" fmla="*/ 43 h 30"/>
                <a:gd name="T14" fmla="*/ 81 w 35"/>
                <a:gd name="T15" fmla="*/ 50 h 30"/>
                <a:gd name="T16" fmla="*/ 74 w 35"/>
                <a:gd name="T17" fmla="*/ 64 h 30"/>
                <a:gd name="T18" fmla="*/ 71 w 35"/>
                <a:gd name="T19" fmla="*/ 59 h 30"/>
                <a:gd name="T20" fmla="*/ 55 w 35"/>
                <a:gd name="T21" fmla="*/ 59 h 30"/>
                <a:gd name="T22" fmla="*/ 45 w 35"/>
                <a:gd name="T23" fmla="*/ 69 h 30"/>
                <a:gd name="T24" fmla="*/ 38 w 35"/>
                <a:gd name="T25" fmla="*/ 62 h 30"/>
                <a:gd name="T26" fmla="*/ 31 w 35"/>
                <a:gd name="T27" fmla="*/ 59 h 30"/>
                <a:gd name="T28" fmla="*/ 19 w 35"/>
                <a:gd name="T29" fmla="*/ 50 h 30"/>
                <a:gd name="T30" fmla="*/ 0 w 35"/>
                <a:gd name="T31" fmla="*/ 52 h 30"/>
                <a:gd name="T32" fmla="*/ 2 w 35"/>
                <a:gd name="T33" fmla="*/ 43 h 30"/>
                <a:gd name="T34" fmla="*/ 14 w 35"/>
                <a:gd name="T35" fmla="*/ 36 h 30"/>
                <a:gd name="T36" fmla="*/ 19 w 35"/>
                <a:gd name="T37" fmla="*/ 26 h 30"/>
                <a:gd name="T38" fmla="*/ 21 w 35"/>
                <a:gd name="T39" fmla="*/ 12 h 30"/>
                <a:gd name="T40" fmla="*/ 26 w 35"/>
                <a:gd name="T41" fmla="*/ 12 h 30"/>
                <a:gd name="T42" fmla="*/ 26 w 35"/>
                <a:gd name="T43" fmla="*/ 5 h 30"/>
                <a:gd name="T44" fmla="*/ 36 w 35"/>
                <a:gd name="T45" fmla="*/ 0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 h="30">
                  <a:moveTo>
                    <a:pt x="15" y="0"/>
                  </a:moveTo>
                  <a:cubicBezTo>
                    <a:pt x="17" y="0"/>
                    <a:pt x="17" y="2"/>
                    <a:pt x="19" y="2"/>
                  </a:cubicBezTo>
                  <a:cubicBezTo>
                    <a:pt x="18" y="5"/>
                    <a:pt x="15" y="5"/>
                    <a:pt x="17" y="7"/>
                  </a:cubicBezTo>
                  <a:cubicBezTo>
                    <a:pt x="17" y="10"/>
                    <a:pt x="20" y="8"/>
                    <a:pt x="22" y="9"/>
                  </a:cubicBezTo>
                  <a:cubicBezTo>
                    <a:pt x="23" y="10"/>
                    <a:pt x="24" y="13"/>
                    <a:pt x="29" y="12"/>
                  </a:cubicBezTo>
                  <a:cubicBezTo>
                    <a:pt x="29" y="15"/>
                    <a:pt x="31" y="15"/>
                    <a:pt x="28" y="16"/>
                  </a:cubicBezTo>
                  <a:cubicBezTo>
                    <a:pt x="28" y="18"/>
                    <a:pt x="31" y="17"/>
                    <a:pt x="31" y="18"/>
                  </a:cubicBezTo>
                  <a:cubicBezTo>
                    <a:pt x="32" y="18"/>
                    <a:pt x="31" y="22"/>
                    <a:pt x="34" y="21"/>
                  </a:cubicBezTo>
                  <a:cubicBezTo>
                    <a:pt x="35" y="25"/>
                    <a:pt x="31" y="23"/>
                    <a:pt x="31" y="27"/>
                  </a:cubicBezTo>
                  <a:cubicBezTo>
                    <a:pt x="30" y="27"/>
                    <a:pt x="31" y="26"/>
                    <a:pt x="30" y="25"/>
                  </a:cubicBezTo>
                  <a:cubicBezTo>
                    <a:pt x="26" y="25"/>
                    <a:pt x="27" y="26"/>
                    <a:pt x="23" y="25"/>
                  </a:cubicBezTo>
                  <a:cubicBezTo>
                    <a:pt x="22" y="26"/>
                    <a:pt x="18" y="26"/>
                    <a:pt x="19" y="29"/>
                  </a:cubicBezTo>
                  <a:cubicBezTo>
                    <a:pt x="16" y="30"/>
                    <a:pt x="17" y="27"/>
                    <a:pt x="16" y="26"/>
                  </a:cubicBezTo>
                  <a:cubicBezTo>
                    <a:pt x="15" y="25"/>
                    <a:pt x="13" y="25"/>
                    <a:pt x="13" y="25"/>
                  </a:cubicBezTo>
                  <a:cubicBezTo>
                    <a:pt x="12" y="24"/>
                    <a:pt x="11" y="22"/>
                    <a:pt x="8" y="21"/>
                  </a:cubicBezTo>
                  <a:cubicBezTo>
                    <a:pt x="4" y="21"/>
                    <a:pt x="4" y="23"/>
                    <a:pt x="0" y="22"/>
                  </a:cubicBezTo>
                  <a:cubicBezTo>
                    <a:pt x="1" y="21"/>
                    <a:pt x="1" y="20"/>
                    <a:pt x="1" y="18"/>
                  </a:cubicBezTo>
                  <a:cubicBezTo>
                    <a:pt x="5" y="19"/>
                    <a:pt x="2" y="14"/>
                    <a:pt x="6" y="15"/>
                  </a:cubicBezTo>
                  <a:cubicBezTo>
                    <a:pt x="4" y="12"/>
                    <a:pt x="7" y="12"/>
                    <a:pt x="8" y="11"/>
                  </a:cubicBezTo>
                  <a:cubicBezTo>
                    <a:pt x="9" y="9"/>
                    <a:pt x="8" y="7"/>
                    <a:pt x="9" y="5"/>
                  </a:cubicBezTo>
                  <a:cubicBezTo>
                    <a:pt x="9" y="4"/>
                    <a:pt x="11" y="5"/>
                    <a:pt x="11" y="5"/>
                  </a:cubicBezTo>
                  <a:cubicBezTo>
                    <a:pt x="12" y="4"/>
                    <a:pt x="11" y="3"/>
                    <a:pt x="11" y="2"/>
                  </a:cubicBezTo>
                  <a:cubicBezTo>
                    <a:pt x="13" y="1"/>
                    <a:pt x="15" y="2"/>
                    <a:pt x="15"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89" name="Freeform 47"/>
            <p:cNvSpPr/>
            <p:nvPr/>
          </p:nvSpPr>
          <p:spPr bwMode="auto">
            <a:xfrm>
              <a:off x="9596027" y="2130274"/>
              <a:ext cx="30163" cy="30162"/>
            </a:xfrm>
            <a:custGeom>
              <a:avLst/>
              <a:gdLst>
                <a:gd name="T0" fmla="*/ 0 w 8"/>
                <a:gd name="T1" fmla="*/ 0 h 8"/>
                <a:gd name="T2" fmla="*/ 19 w 8"/>
                <a:gd name="T3" fmla="*/ 10 h 8"/>
                <a:gd name="T4" fmla="*/ 0 w 8"/>
                <a:gd name="T5" fmla="*/ 0 h 8"/>
                <a:gd name="T6" fmla="*/ 0 60000 65536"/>
                <a:gd name="T7" fmla="*/ 0 60000 65536"/>
                <a:gd name="T8" fmla="*/ 0 60000 65536"/>
              </a:gdLst>
              <a:ahLst/>
              <a:cxnLst>
                <a:cxn ang="T6">
                  <a:pos x="T0" y="T1"/>
                </a:cxn>
                <a:cxn ang="T7">
                  <a:pos x="T2" y="T3"/>
                </a:cxn>
                <a:cxn ang="T8">
                  <a:pos x="T4" y="T5"/>
                </a:cxn>
              </a:cxnLst>
              <a:rect l="0" t="0" r="r" b="b"/>
              <a:pathLst>
                <a:path w="8" h="8">
                  <a:moveTo>
                    <a:pt x="0" y="0"/>
                  </a:moveTo>
                  <a:cubicBezTo>
                    <a:pt x="4" y="0"/>
                    <a:pt x="4" y="4"/>
                    <a:pt x="8" y="4"/>
                  </a:cubicBezTo>
                  <a:cubicBezTo>
                    <a:pt x="7" y="8"/>
                    <a:pt x="0" y="4"/>
                    <a:pt x="0"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90" name="Freeform 48"/>
            <p:cNvSpPr/>
            <p:nvPr/>
          </p:nvSpPr>
          <p:spPr bwMode="auto">
            <a:xfrm>
              <a:off x="6609113" y="2240682"/>
              <a:ext cx="88900" cy="63500"/>
            </a:xfrm>
            <a:custGeom>
              <a:avLst/>
              <a:gdLst>
                <a:gd name="T0" fmla="*/ 16 w 24"/>
                <a:gd name="T1" fmla="*/ 0 h 17"/>
                <a:gd name="T2" fmla="*/ 19 w 24"/>
                <a:gd name="T3" fmla="*/ 2 h 17"/>
                <a:gd name="T4" fmla="*/ 28 w 24"/>
                <a:gd name="T5" fmla="*/ 14 h 17"/>
                <a:gd name="T6" fmla="*/ 56 w 24"/>
                <a:gd name="T7" fmla="*/ 12 h 17"/>
                <a:gd name="T8" fmla="*/ 47 w 24"/>
                <a:gd name="T9" fmla="*/ 28 h 17"/>
                <a:gd name="T10" fmla="*/ 37 w 24"/>
                <a:gd name="T11" fmla="*/ 24 h 17"/>
                <a:gd name="T12" fmla="*/ 26 w 24"/>
                <a:gd name="T13" fmla="*/ 31 h 17"/>
                <a:gd name="T14" fmla="*/ 23 w 24"/>
                <a:gd name="T15" fmla="*/ 38 h 17"/>
                <a:gd name="T16" fmla="*/ 9 w 24"/>
                <a:gd name="T17" fmla="*/ 33 h 17"/>
                <a:gd name="T18" fmla="*/ 16 w 24"/>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 h="17">
                  <a:moveTo>
                    <a:pt x="7" y="0"/>
                  </a:moveTo>
                  <a:cubicBezTo>
                    <a:pt x="8" y="0"/>
                    <a:pt x="8" y="0"/>
                    <a:pt x="8" y="1"/>
                  </a:cubicBezTo>
                  <a:cubicBezTo>
                    <a:pt x="8" y="4"/>
                    <a:pt x="12" y="3"/>
                    <a:pt x="12" y="6"/>
                  </a:cubicBezTo>
                  <a:cubicBezTo>
                    <a:pt x="16" y="4"/>
                    <a:pt x="20" y="6"/>
                    <a:pt x="24" y="5"/>
                  </a:cubicBezTo>
                  <a:cubicBezTo>
                    <a:pt x="24" y="8"/>
                    <a:pt x="20" y="8"/>
                    <a:pt x="20" y="12"/>
                  </a:cubicBezTo>
                  <a:cubicBezTo>
                    <a:pt x="18" y="12"/>
                    <a:pt x="18" y="10"/>
                    <a:pt x="16" y="10"/>
                  </a:cubicBezTo>
                  <a:cubicBezTo>
                    <a:pt x="14" y="10"/>
                    <a:pt x="12" y="16"/>
                    <a:pt x="11" y="13"/>
                  </a:cubicBezTo>
                  <a:cubicBezTo>
                    <a:pt x="10" y="13"/>
                    <a:pt x="10" y="15"/>
                    <a:pt x="10" y="16"/>
                  </a:cubicBezTo>
                  <a:cubicBezTo>
                    <a:pt x="7" y="17"/>
                    <a:pt x="7" y="10"/>
                    <a:pt x="4" y="14"/>
                  </a:cubicBezTo>
                  <a:cubicBezTo>
                    <a:pt x="0" y="11"/>
                    <a:pt x="3" y="2"/>
                    <a:pt x="7"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91" name="Freeform 49"/>
            <p:cNvSpPr/>
            <p:nvPr/>
          </p:nvSpPr>
          <p:spPr bwMode="auto">
            <a:xfrm>
              <a:off x="6444013" y="2320057"/>
              <a:ext cx="179388" cy="152400"/>
            </a:xfrm>
            <a:custGeom>
              <a:avLst/>
              <a:gdLst>
                <a:gd name="T0" fmla="*/ 99 w 48"/>
                <a:gd name="T1" fmla="*/ 0 h 41"/>
                <a:gd name="T2" fmla="*/ 108 w 48"/>
                <a:gd name="T3" fmla="*/ 2 h 41"/>
                <a:gd name="T4" fmla="*/ 108 w 48"/>
                <a:gd name="T5" fmla="*/ 44 h 41"/>
                <a:gd name="T6" fmla="*/ 106 w 48"/>
                <a:gd name="T7" fmla="*/ 37 h 41"/>
                <a:gd name="T8" fmla="*/ 106 w 48"/>
                <a:gd name="T9" fmla="*/ 56 h 41"/>
                <a:gd name="T10" fmla="*/ 99 w 48"/>
                <a:gd name="T11" fmla="*/ 52 h 41"/>
                <a:gd name="T12" fmla="*/ 99 w 48"/>
                <a:gd name="T13" fmla="*/ 80 h 41"/>
                <a:gd name="T14" fmla="*/ 94 w 48"/>
                <a:gd name="T15" fmla="*/ 77 h 41"/>
                <a:gd name="T16" fmla="*/ 85 w 48"/>
                <a:gd name="T17" fmla="*/ 82 h 41"/>
                <a:gd name="T18" fmla="*/ 80 w 48"/>
                <a:gd name="T19" fmla="*/ 80 h 41"/>
                <a:gd name="T20" fmla="*/ 68 w 48"/>
                <a:gd name="T21" fmla="*/ 82 h 41"/>
                <a:gd name="T22" fmla="*/ 57 w 48"/>
                <a:gd name="T23" fmla="*/ 84 h 41"/>
                <a:gd name="T24" fmla="*/ 49 w 48"/>
                <a:gd name="T25" fmla="*/ 96 h 41"/>
                <a:gd name="T26" fmla="*/ 38 w 48"/>
                <a:gd name="T27" fmla="*/ 82 h 41"/>
                <a:gd name="T28" fmla="*/ 33 w 48"/>
                <a:gd name="T29" fmla="*/ 89 h 41"/>
                <a:gd name="T30" fmla="*/ 28 w 48"/>
                <a:gd name="T31" fmla="*/ 84 h 41"/>
                <a:gd name="T32" fmla="*/ 0 w 48"/>
                <a:gd name="T33" fmla="*/ 91 h 41"/>
                <a:gd name="T34" fmla="*/ 2 w 48"/>
                <a:gd name="T35" fmla="*/ 80 h 41"/>
                <a:gd name="T36" fmla="*/ 9 w 48"/>
                <a:gd name="T37" fmla="*/ 82 h 41"/>
                <a:gd name="T38" fmla="*/ 12 w 48"/>
                <a:gd name="T39" fmla="*/ 77 h 41"/>
                <a:gd name="T40" fmla="*/ 49 w 48"/>
                <a:gd name="T41" fmla="*/ 75 h 41"/>
                <a:gd name="T42" fmla="*/ 57 w 48"/>
                <a:gd name="T43" fmla="*/ 56 h 41"/>
                <a:gd name="T44" fmla="*/ 61 w 48"/>
                <a:gd name="T45" fmla="*/ 49 h 41"/>
                <a:gd name="T46" fmla="*/ 78 w 48"/>
                <a:gd name="T47" fmla="*/ 52 h 41"/>
                <a:gd name="T48" fmla="*/ 78 w 48"/>
                <a:gd name="T49" fmla="*/ 42 h 41"/>
                <a:gd name="T50" fmla="*/ 80 w 48"/>
                <a:gd name="T51" fmla="*/ 47 h 41"/>
                <a:gd name="T52" fmla="*/ 82 w 48"/>
                <a:gd name="T53" fmla="*/ 33 h 41"/>
                <a:gd name="T54" fmla="*/ 92 w 48"/>
                <a:gd name="T55" fmla="*/ 12 h 41"/>
                <a:gd name="T56" fmla="*/ 99 w 48"/>
                <a:gd name="T57" fmla="*/ 0 h 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8" h="41">
                  <a:moveTo>
                    <a:pt x="42" y="0"/>
                  </a:moveTo>
                  <a:cubicBezTo>
                    <a:pt x="44" y="0"/>
                    <a:pt x="44" y="1"/>
                    <a:pt x="46" y="1"/>
                  </a:cubicBezTo>
                  <a:cubicBezTo>
                    <a:pt x="46" y="10"/>
                    <a:pt x="48" y="14"/>
                    <a:pt x="46" y="19"/>
                  </a:cubicBezTo>
                  <a:cubicBezTo>
                    <a:pt x="45" y="19"/>
                    <a:pt x="45" y="17"/>
                    <a:pt x="45" y="16"/>
                  </a:cubicBezTo>
                  <a:cubicBezTo>
                    <a:pt x="41" y="18"/>
                    <a:pt x="45" y="21"/>
                    <a:pt x="45" y="24"/>
                  </a:cubicBezTo>
                  <a:cubicBezTo>
                    <a:pt x="44" y="23"/>
                    <a:pt x="44" y="22"/>
                    <a:pt x="42" y="22"/>
                  </a:cubicBezTo>
                  <a:cubicBezTo>
                    <a:pt x="42" y="26"/>
                    <a:pt x="42" y="30"/>
                    <a:pt x="42" y="34"/>
                  </a:cubicBezTo>
                  <a:cubicBezTo>
                    <a:pt x="41" y="34"/>
                    <a:pt x="41" y="33"/>
                    <a:pt x="40" y="33"/>
                  </a:cubicBezTo>
                  <a:cubicBezTo>
                    <a:pt x="38" y="32"/>
                    <a:pt x="37" y="35"/>
                    <a:pt x="36" y="35"/>
                  </a:cubicBezTo>
                  <a:cubicBezTo>
                    <a:pt x="36" y="35"/>
                    <a:pt x="35" y="34"/>
                    <a:pt x="34" y="34"/>
                  </a:cubicBezTo>
                  <a:cubicBezTo>
                    <a:pt x="34" y="34"/>
                    <a:pt x="31" y="35"/>
                    <a:pt x="29" y="35"/>
                  </a:cubicBezTo>
                  <a:cubicBezTo>
                    <a:pt x="29" y="35"/>
                    <a:pt x="27" y="37"/>
                    <a:pt x="24" y="36"/>
                  </a:cubicBezTo>
                  <a:cubicBezTo>
                    <a:pt x="21" y="37"/>
                    <a:pt x="23" y="40"/>
                    <a:pt x="21" y="41"/>
                  </a:cubicBezTo>
                  <a:cubicBezTo>
                    <a:pt x="19" y="40"/>
                    <a:pt x="16" y="39"/>
                    <a:pt x="16" y="35"/>
                  </a:cubicBezTo>
                  <a:cubicBezTo>
                    <a:pt x="14" y="34"/>
                    <a:pt x="15" y="37"/>
                    <a:pt x="14" y="38"/>
                  </a:cubicBezTo>
                  <a:cubicBezTo>
                    <a:pt x="13" y="38"/>
                    <a:pt x="12" y="36"/>
                    <a:pt x="12" y="36"/>
                  </a:cubicBezTo>
                  <a:cubicBezTo>
                    <a:pt x="8" y="37"/>
                    <a:pt x="3" y="41"/>
                    <a:pt x="0" y="39"/>
                  </a:cubicBezTo>
                  <a:cubicBezTo>
                    <a:pt x="1" y="38"/>
                    <a:pt x="1" y="36"/>
                    <a:pt x="1" y="34"/>
                  </a:cubicBezTo>
                  <a:cubicBezTo>
                    <a:pt x="2" y="33"/>
                    <a:pt x="3" y="35"/>
                    <a:pt x="4" y="35"/>
                  </a:cubicBezTo>
                  <a:cubicBezTo>
                    <a:pt x="5" y="35"/>
                    <a:pt x="4" y="33"/>
                    <a:pt x="5" y="33"/>
                  </a:cubicBezTo>
                  <a:cubicBezTo>
                    <a:pt x="9" y="32"/>
                    <a:pt x="16" y="34"/>
                    <a:pt x="21" y="32"/>
                  </a:cubicBezTo>
                  <a:cubicBezTo>
                    <a:pt x="19" y="27"/>
                    <a:pt x="25" y="28"/>
                    <a:pt x="24" y="24"/>
                  </a:cubicBezTo>
                  <a:cubicBezTo>
                    <a:pt x="26" y="25"/>
                    <a:pt x="26" y="25"/>
                    <a:pt x="26" y="21"/>
                  </a:cubicBezTo>
                  <a:cubicBezTo>
                    <a:pt x="28" y="24"/>
                    <a:pt x="31" y="20"/>
                    <a:pt x="33" y="22"/>
                  </a:cubicBezTo>
                  <a:cubicBezTo>
                    <a:pt x="34" y="22"/>
                    <a:pt x="32" y="18"/>
                    <a:pt x="33" y="18"/>
                  </a:cubicBezTo>
                  <a:cubicBezTo>
                    <a:pt x="34" y="17"/>
                    <a:pt x="34" y="20"/>
                    <a:pt x="34" y="20"/>
                  </a:cubicBezTo>
                  <a:cubicBezTo>
                    <a:pt x="35" y="20"/>
                    <a:pt x="38" y="19"/>
                    <a:pt x="35" y="14"/>
                  </a:cubicBezTo>
                  <a:cubicBezTo>
                    <a:pt x="40" y="13"/>
                    <a:pt x="37" y="8"/>
                    <a:pt x="39" y="5"/>
                  </a:cubicBezTo>
                  <a:cubicBezTo>
                    <a:pt x="40" y="3"/>
                    <a:pt x="44" y="3"/>
                    <a:pt x="42"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92" name="Freeform 50"/>
            <p:cNvSpPr/>
            <p:nvPr/>
          </p:nvSpPr>
          <p:spPr bwMode="auto">
            <a:xfrm>
              <a:off x="4227863" y="2326407"/>
              <a:ext cx="28575" cy="38100"/>
            </a:xfrm>
            <a:custGeom>
              <a:avLst/>
              <a:gdLst>
                <a:gd name="T0" fmla="*/ 5 w 8"/>
                <a:gd name="T1" fmla="*/ 0 h 10"/>
                <a:gd name="T2" fmla="*/ 0 w 8"/>
                <a:gd name="T3" fmla="*/ 22 h 10"/>
                <a:gd name="T4" fmla="*/ 5 w 8"/>
                <a:gd name="T5" fmla="*/ 0 h 10"/>
                <a:gd name="T6" fmla="*/ 0 60000 65536"/>
                <a:gd name="T7" fmla="*/ 0 60000 65536"/>
                <a:gd name="T8" fmla="*/ 0 60000 65536"/>
              </a:gdLst>
              <a:ahLst/>
              <a:cxnLst>
                <a:cxn ang="T6">
                  <a:pos x="T0" y="T1"/>
                </a:cxn>
                <a:cxn ang="T7">
                  <a:pos x="T2" y="T3"/>
                </a:cxn>
                <a:cxn ang="T8">
                  <a:pos x="T4" y="T5"/>
                </a:cxn>
              </a:cxnLst>
              <a:rect l="0" t="0" r="r" b="b"/>
              <a:pathLst>
                <a:path w="8" h="10">
                  <a:moveTo>
                    <a:pt x="2" y="0"/>
                  </a:moveTo>
                  <a:cubicBezTo>
                    <a:pt x="8" y="0"/>
                    <a:pt x="6" y="10"/>
                    <a:pt x="0" y="9"/>
                  </a:cubicBezTo>
                  <a:cubicBezTo>
                    <a:pt x="3" y="8"/>
                    <a:pt x="0" y="1"/>
                    <a:pt x="2"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93" name="Freeform 51"/>
            <p:cNvSpPr/>
            <p:nvPr/>
          </p:nvSpPr>
          <p:spPr bwMode="auto">
            <a:xfrm>
              <a:off x="4302475" y="2378794"/>
              <a:ext cx="44450" cy="34925"/>
            </a:xfrm>
            <a:custGeom>
              <a:avLst/>
              <a:gdLst>
                <a:gd name="T0" fmla="*/ 21 w 12"/>
                <a:gd name="T1" fmla="*/ 5 h 9"/>
                <a:gd name="T2" fmla="*/ 28 w 12"/>
                <a:gd name="T3" fmla="*/ 20 h 9"/>
                <a:gd name="T4" fmla="*/ 14 w 12"/>
                <a:gd name="T5" fmla="*/ 20 h 9"/>
                <a:gd name="T6" fmla="*/ 14 w 12"/>
                <a:gd name="T7" fmla="*/ 15 h 9"/>
                <a:gd name="T8" fmla="*/ 2 w 12"/>
                <a:gd name="T9" fmla="*/ 12 h 9"/>
                <a:gd name="T10" fmla="*/ 21 w 12"/>
                <a:gd name="T11" fmla="*/ 5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9">
                  <a:moveTo>
                    <a:pt x="9" y="2"/>
                  </a:moveTo>
                  <a:cubicBezTo>
                    <a:pt x="11" y="3"/>
                    <a:pt x="12" y="5"/>
                    <a:pt x="12" y="8"/>
                  </a:cubicBezTo>
                  <a:cubicBezTo>
                    <a:pt x="11" y="7"/>
                    <a:pt x="7" y="9"/>
                    <a:pt x="6" y="8"/>
                  </a:cubicBezTo>
                  <a:cubicBezTo>
                    <a:pt x="6" y="7"/>
                    <a:pt x="6" y="6"/>
                    <a:pt x="6" y="6"/>
                  </a:cubicBezTo>
                  <a:cubicBezTo>
                    <a:pt x="4" y="6"/>
                    <a:pt x="1" y="7"/>
                    <a:pt x="1" y="5"/>
                  </a:cubicBezTo>
                  <a:cubicBezTo>
                    <a:pt x="0" y="0"/>
                    <a:pt x="9" y="5"/>
                    <a:pt x="9" y="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94" name="Freeform 52"/>
            <p:cNvSpPr/>
            <p:nvPr/>
          </p:nvSpPr>
          <p:spPr bwMode="auto">
            <a:xfrm>
              <a:off x="4658075" y="2439119"/>
              <a:ext cx="33338" cy="19050"/>
            </a:xfrm>
            <a:custGeom>
              <a:avLst/>
              <a:gdLst>
                <a:gd name="T0" fmla="*/ 0 w 9"/>
                <a:gd name="T1" fmla="*/ 10 h 5"/>
                <a:gd name="T2" fmla="*/ 12 w 9"/>
                <a:gd name="T3" fmla="*/ 2 h 5"/>
                <a:gd name="T4" fmla="*/ 9 w 9"/>
                <a:gd name="T5" fmla="*/ 5 h 5"/>
                <a:gd name="T6" fmla="*/ 0 w 9"/>
                <a:gd name="T7" fmla="*/ 1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5">
                  <a:moveTo>
                    <a:pt x="0" y="4"/>
                  </a:moveTo>
                  <a:cubicBezTo>
                    <a:pt x="0" y="1"/>
                    <a:pt x="2" y="1"/>
                    <a:pt x="5" y="1"/>
                  </a:cubicBezTo>
                  <a:cubicBezTo>
                    <a:pt x="9" y="0"/>
                    <a:pt x="7" y="3"/>
                    <a:pt x="4" y="2"/>
                  </a:cubicBezTo>
                  <a:cubicBezTo>
                    <a:pt x="3" y="3"/>
                    <a:pt x="3" y="5"/>
                    <a:pt x="0" y="4"/>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95" name="Freeform 53"/>
            <p:cNvSpPr/>
            <p:nvPr/>
          </p:nvSpPr>
          <p:spPr bwMode="auto">
            <a:xfrm>
              <a:off x="6458300" y="2469282"/>
              <a:ext cx="33338" cy="19050"/>
            </a:xfrm>
            <a:custGeom>
              <a:avLst/>
              <a:gdLst>
                <a:gd name="T0" fmla="*/ 19 w 9"/>
                <a:gd name="T1" fmla="*/ 0 h 5"/>
                <a:gd name="T2" fmla="*/ 12 w 9"/>
                <a:gd name="T3" fmla="*/ 12 h 5"/>
                <a:gd name="T4" fmla="*/ 2 w 9"/>
                <a:gd name="T5" fmla="*/ 2 h 5"/>
                <a:gd name="T6" fmla="*/ 19 w 9"/>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5">
                  <a:moveTo>
                    <a:pt x="8" y="0"/>
                  </a:moveTo>
                  <a:cubicBezTo>
                    <a:pt x="9" y="4"/>
                    <a:pt x="4" y="1"/>
                    <a:pt x="5" y="5"/>
                  </a:cubicBezTo>
                  <a:cubicBezTo>
                    <a:pt x="2" y="5"/>
                    <a:pt x="0" y="4"/>
                    <a:pt x="1" y="1"/>
                  </a:cubicBezTo>
                  <a:cubicBezTo>
                    <a:pt x="4" y="4"/>
                    <a:pt x="4" y="0"/>
                    <a:pt x="8"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96" name="Freeform 54"/>
            <p:cNvSpPr/>
            <p:nvPr/>
          </p:nvSpPr>
          <p:spPr bwMode="auto">
            <a:xfrm>
              <a:off x="6402738" y="2469282"/>
              <a:ext cx="47625" cy="49212"/>
            </a:xfrm>
            <a:custGeom>
              <a:avLst/>
              <a:gdLst>
                <a:gd name="T0" fmla="*/ 25 w 13"/>
                <a:gd name="T1" fmla="*/ 5 h 13"/>
                <a:gd name="T2" fmla="*/ 25 w 13"/>
                <a:gd name="T3" fmla="*/ 26 h 13"/>
                <a:gd name="T4" fmla="*/ 9 w 13"/>
                <a:gd name="T5" fmla="*/ 29 h 13"/>
                <a:gd name="T6" fmla="*/ 0 w 13"/>
                <a:gd name="T7" fmla="*/ 17 h 13"/>
                <a:gd name="T8" fmla="*/ 25 w 13"/>
                <a:gd name="T9" fmla="*/ 5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1" y="2"/>
                  </a:moveTo>
                  <a:cubicBezTo>
                    <a:pt x="13" y="6"/>
                    <a:pt x="7" y="9"/>
                    <a:pt x="11" y="11"/>
                  </a:cubicBezTo>
                  <a:cubicBezTo>
                    <a:pt x="11" y="13"/>
                    <a:pt x="6" y="11"/>
                    <a:pt x="4" y="12"/>
                  </a:cubicBezTo>
                  <a:cubicBezTo>
                    <a:pt x="4" y="7"/>
                    <a:pt x="5" y="5"/>
                    <a:pt x="0" y="7"/>
                  </a:cubicBezTo>
                  <a:cubicBezTo>
                    <a:pt x="0" y="1"/>
                    <a:pt x="6" y="0"/>
                    <a:pt x="11" y="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97" name="Freeform 55"/>
            <p:cNvSpPr/>
            <p:nvPr/>
          </p:nvSpPr>
          <p:spPr bwMode="auto">
            <a:xfrm>
              <a:off x="6237638" y="2645494"/>
              <a:ext cx="25400" cy="44450"/>
            </a:xfrm>
            <a:custGeom>
              <a:avLst/>
              <a:gdLst>
                <a:gd name="T0" fmla="*/ 16 w 7"/>
                <a:gd name="T1" fmla="*/ 12 h 12"/>
                <a:gd name="T2" fmla="*/ 9 w 7"/>
                <a:gd name="T3" fmla="*/ 28 h 12"/>
                <a:gd name="T4" fmla="*/ 0 w 7"/>
                <a:gd name="T5" fmla="*/ 28 h 12"/>
                <a:gd name="T6" fmla="*/ 2 w 7"/>
                <a:gd name="T7" fmla="*/ 9 h 12"/>
                <a:gd name="T8" fmla="*/ 16 w 7"/>
                <a:gd name="T9" fmla="*/ 12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2">
                  <a:moveTo>
                    <a:pt x="7" y="5"/>
                  </a:moveTo>
                  <a:cubicBezTo>
                    <a:pt x="7" y="8"/>
                    <a:pt x="3" y="7"/>
                    <a:pt x="4" y="12"/>
                  </a:cubicBezTo>
                  <a:cubicBezTo>
                    <a:pt x="3" y="12"/>
                    <a:pt x="1" y="12"/>
                    <a:pt x="0" y="12"/>
                  </a:cubicBezTo>
                  <a:cubicBezTo>
                    <a:pt x="0" y="10"/>
                    <a:pt x="4" y="5"/>
                    <a:pt x="1" y="4"/>
                  </a:cubicBezTo>
                  <a:cubicBezTo>
                    <a:pt x="2" y="1"/>
                    <a:pt x="7" y="0"/>
                    <a:pt x="7" y="5"/>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98" name="Freeform 56"/>
            <p:cNvSpPr/>
            <p:nvPr/>
          </p:nvSpPr>
          <p:spPr bwMode="auto">
            <a:xfrm>
              <a:off x="8748302" y="2670024"/>
              <a:ext cx="19050" cy="15875"/>
            </a:xfrm>
            <a:custGeom>
              <a:avLst/>
              <a:gdLst>
                <a:gd name="T0" fmla="*/ 0 w 5"/>
                <a:gd name="T1" fmla="*/ 3 h 4"/>
                <a:gd name="T2" fmla="*/ 12 w 5"/>
                <a:gd name="T3" fmla="*/ 0 h 4"/>
                <a:gd name="T4" fmla="*/ 7 w 5"/>
                <a:gd name="T5" fmla="*/ 10 h 4"/>
                <a:gd name="T6" fmla="*/ 2 w 5"/>
                <a:gd name="T7" fmla="*/ 10 h 4"/>
                <a:gd name="T8" fmla="*/ 0 w 5"/>
                <a:gd name="T9" fmla="*/ 3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0" y="1"/>
                  </a:moveTo>
                  <a:cubicBezTo>
                    <a:pt x="0" y="0"/>
                    <a:pt x="3" y="0"/>
                    <a:pt x="5" y="0"/>
                  </a:cubicBezTo>
                  <a:cubicBezTo>
                    <a:pt x="5" y="2"/>
                    <a:pt x="3" y="2"/>
                    <a:pt x="3" y="4"/>
                  </a:cubicBezTo>
                  <a:cubicBezTo>
                    <a:pt x="3" y="4"/>
                    <a:pt x="2" y="4"/>
                    <a:pt x="1" y="4"/>
                  </a:cubicBezTo>
                  <a:cubicBezTo>
                    <a:pt x="1" y="2"/>
                    <a:pt x="1" y="1"/>
                    <a:pt x="0"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99" name="Freeform 57"/>
            <p:cNvSpPr/>
            <p:nvPr/>
          </p:nvSpPr>
          <p:spPr bwMode="auto">
            <a:xfrm>
              <a:off x="9218202" y="2685899"/>
              <a:ext cx="179388" cy="66675"/>
            </a:xfrm>
            <a:custGeom>
              <a:avLst/>
              <a:gdLst>
                <a:gd name="T0" fmla="*/ 111 w 48"/>
                <a:gd name="T1" fmla="*/ 28 h 18"/>
                <a:gd name="T2" fmla="*/ 85 w 48"/>
                <a:gd name="T3" fmla="*/ 37 h 18"/>
                <a:gd name="T4" fmla="*/ 80 w 48"/>
                <a:gd name="T5" fmla="*/ 23 h 18"/>
                <a:gd name="T6" fmla="*/ 49 w 48"/>
                <a:gd name="T7" fmla="*/ 19 h 18"/>
                <a:gd name="T8" fmla="*/ 47 w 48"/>
                <a:gd name="T9" fmla="*/ 9 h 18"/>
                <a:gd name="T10" fmla="*/ 19 w 48"/>
                <a:gd name="T11" fmla="*/ 9 h 18"/>
                <a:gd name="T12" fmla="*/ 0 w 48"/>
                <a:gd name="T13" fmla="*/ 16 h 18"/>
                <a:gd name="T14" fmla="*/ 9 w 48"/>
                <a:gd name="T15" fmla="*/ 2 h 18"/>
                <a:gd name="T16" fmla="*/ 35 w 48"/>
                <a:gd name="T17" fmla="*/ 0 h 18"/>
                <a:gd name="T18" fmla="*/ 42 w 48"/>
                <a:gd name="T19" fmla="*/ 5 h 18"/>
                <a:gd name="T20" fmla="*/ 52 w 48"/>
                <a:gd name="T21" fmla="*/ 7 h 18"/>
                <a:gd name="T22" fmla="*/ 73 w 48"/>
                <a:gd name="T23" fmla="*/ 9 h 18"/>
                <a:gd name="T24" fmla="*/ 82 w 48"/>
                <a:gd name="T25" fmla="*/ 23 h 18"/>
                <a:gd name="T26" fmla="*/ 89 w 48"/>
                <a:gd name="T27" fmla="*/ 26 h 18"/>
                <a:gd name="T28" fmla="*/ 111 w 48"/>
                <a:gd name="T29" fmla="*/ 28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18">
                  <a:moveTo>
                    <a:pt x="47" y="12"/>
                  </a:moveTo>
                  <a:cubicBezTo>
                    <a:pt x="48" y="18"/>
                    <a:pt x="37" y="12"/>
                    <a:pt x="36" y="16"/>
                  </a:cubicBezTo>
                  <a:cubicBezTo>
                    <a:pt x="34" y="16"/>
                    <a:pt x="36" y="11"/>
                    <a:pt x="34" y="10"/>
                  </a:cubicBezTo>
                  <a:cubicBezTo>
                    <a:pt x="30" y="9"/>
                    <a:pt x="25" y="9"/>
                    <a:pt x="21" y="8"/>
                  </a:cubicBezTo>
                  <a:cubicBezTo>
                    <a:pt x="20" y="7"/>
                    <a:pt x="20" y="6"/>
                    <a:pt x="20" y="4"/>
                  </a:cubicBezTo>
                  <a:cubicBezTo>
                    <a:pt x="15" y="5"/>
                    <a:pt x="11" y="4"/>
                    <a:pt x="8" y="4"/>
                  </a:cubicBezTo>
                  <a:cubicBezTo>
                    <a:pt x="5" y="5"/>
                    <a:pt x="3" y="8"/>
                    <a:pt x="0" y="7"/>
                  </a:cubicBezTo>
                  <a:cubicBezTo>
                    <a:pt x="0" y="3"/>
                    <a:pt x="5" y="5"/>
                    <a:pt x="4" y="1"/>
                  </a:cubicBezTo>
                  <a:cubicBezTo>
                    <a:pt x="7" y="0"/>
                    <a:pt x="14" y="2"/>
                    <a:pt x="15" y="0"/>
                  </a:cubicBezTo>
                  <a:cubicBezTo>
                    <a:pt x="20" y="0"/>
                    <a:pt x="13" y="1"/>
                    <a:pt x="18" y="2"/>
                  </a:cubicBezTo>
                  <a:cubicBezTo>
                    <a:pt x="18" y="2"/>
                    <a:pt x="22" y="3"/>
                    <a:pt x="22" y="3"/>
                  </a:cubicBezTo>
                  <a:cubicBezTo>
                    <a:pt x="23" y="4"/>
                    <a:pt x="27" y="5"/>
                    <a:pt x="31" y="4"/>
                  </a:cubicBezTo>
                  <a:cubicBezTo>
                    <a:pt x="30" y="9"/>
                    <a:pt x="37" y="5"/>
                    <a:pt x="35" y="10"/>
                  </a:cubicBezTo>
                  <a:cubicBezTo>
                    <a:pt x="37" y="9"/>
                    <a:pt x="38" y="9"/>
                    <a:pt x="38" y="11"/>
                  </a:cubicBezTo>
                  <a:cubicBezTo>
                    <a:pt x="41" y="12"/>
                    <a:pt x="46" y="10"/>
                    <a:pt x="47" y="1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00" name="Freeform 58"/>
            <p:cNvSpPr/>
            <p:nvPr/>
          </p:nvSpPr>
          <p:spPr bwMode="auto">
            <a:xfrm>
              <a:off x="9427752" y="2744637"/>
              <a:ext cx="74613" cy="41275"/>
            </a:xfrm>
            <a:custGeom>
              <a:avLst/>
              <a:gdLst>
                <a:gd name="T0" fmla="*/ 2 w 20"/>
                <a:gd name="T1" fmla="*/ 0 h 11"/>
                <a:gd name="T2" fmla="*/ 26 w 20"/>
                <a:gd name="T3" fmla="*/ 2 h 11"/>
                <a:gd name="T4" fmla="*/ 35 w 20"/>
                <a:gd name="T5" fmla="*/ 5 h 11"/>
                <a:gd name="T6" fmla="*/ 47 w 20"/>
                <a:gd name="T7" fmla="*/ 12 h 11"/>
                <a:gd name="T8" fmla="*/ 9 w 20"/>
                <a:gd name="T9" fmla="*/ 17 h 11"/>
                <a:gd name="T10" fmla="*/ 14 w 20"/>
                <a:gd name="T11" fmla="*/ 14 h 11"/>
                <a:gd name="T12" fmla="*/ 2 w 20"/>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1">
                  <a:moveTo>
                    <a:pt x="1" y="0"/>
                  </a:moveTo>
                  <a:cubicBezTo>
                    <a:pt x="4" y="2"/>
                    <a:pt x="8" y="0"/>
                    <a:pt x="11" y="1"/>
                  </a:cubicBezTo>
                  <a:cubicBezTo>
                    <a:pt x="11" y="1"/>
                    <a:pt x="14" y="6"/>
                    <a:pt x="15" y="2"/>
                  </a:cubicBezTo>
                  <a:cubicBezTo>
                    <a:pt x="17" y="3"/>
                    <a:pt x="16" y="6"/>
                    <a:pt x="20" y="5"/>
                  </a:cubicBezTo>
                  <a:cubicBezTo>
                    <a:pt x="20" y="11"/>
                    <a:pt x="8" y="8"/>
                    <a:pt x="4" y="7"/>
                  </a:cubicBezTo>
                  <a:cubicBezTo>
                    <a:pt x="3" y="6"/>
                    <a:pt x="6" y="6"/>
                    <a:pt x="6" y="6"/>
                  </a:cubicBezTo>
                  <a:cubicBezTo>
                    <a:pt x="6" y="4"/>
                    <a:pt x="0" y="4"/>
                    <a:pt x="1"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01" name="Freeform 59"/>
            <p:cNvSpPr/>
            <p:nvPr/>
          </p:nvSpPr>
          <p:spPr bwMode="auto">
            <a:xfrm>
              <a:off x="6028088" y="2747094"/>
              <a:ext cx="36513" cy="25400"/>
            </a:xfrm>
            <a:custGeom>
              <a:avLst/>
              <a:gdLst>
                <a:gd name="T0" fmla="*/ 21 w 10"/>
                <a:gd name="T1" fmla="*/ 0 h 7"/>
                <a:gd name="T2" fmla="*/ 14 w 10"/>
                <a:gd name="T3" fmla="*/ 16 h 7"/>
                <a:gd name="T4" fmla="*/ 0 w 10"/>
                <a:gd name="T5" fmla="*/ 7 h 7"/>
                <a:gd name="T6" fmla="*/ 7 w 10"/>
                <a:gd name="T7" fmla="*/ 0 h 7"/>
                <a:gd name="T8" fmla="*/ 21 w 10"/>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7">
                  <a:moveTo>
                    <a:pt x="9" y="0"/>
                  </a:moveTo>
                  <a:cubicBezTo>
                    <a:pt x="10" y="5"/>
                    <a:pt x="6" y="4"/>
                    <a:pt x="6" y="7"/>
                  </a:cubicBezTo>
                  <a:cubicBezTo>
                    <a:pt x="3" y="7"/>
                    <a:pt x="0" y="6"/>
                    <a:pt x="0" y="3"/>
                  </a:cubicBezTo>
                  <a:cubicBezTo>
                    <a:pt x="2" y="3"/>
                    <a:pt x="3" y="2"/>
                    <a:pt x="3" y="0"/>
                  </a:cubicBezTo>
                  <a:cubicBezTo>
                    <a:pt x="5" y="0"/>
                    <a:pt x="7" y="0"/>
                    <a:pt x="9"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02" name="Freeform 60"/>
            <p:cNvSpPr/>
            <p:nvPr/>
          </p:nvSpPr>
          <p:spPr bwMode="auto">
            <a:xfrm>
              <a:off x="9400764" y="2760512"/>
              <a:ext cx="30163" cy="19050"/>
            </a:xfrm>
            <a:custGeom>
              <a:avLst/>
              <a:gdLst>
                <a:gd name="T0" fmla="*/ 14 w 8"/>
                <a:gd name="T1" fmla="*/ 12 h 5"/>
                <a:gd name="T2" fmla="*/ 0 w 8"/>
                <a:gd name="T3" fmla="*/ 10 h 5"/>
                <a:gd name="T4" fmla="*/ 14 w 8"/>
                <a:gd name="T5" fmla="*/ 12 h 5"/>
                <a:gd name="T6" fmla="*/ 0 60000 65536"/>
                <a:gd name="T7" fmla="*/ 0 60000 65536"/>
                <a:gd name="T8" fmla="*/ 0 60000 65536"/>
              </a:gdLst>
              <a:ahLst/>
              <a:cxnLst>
                <a:cxn ang="T6">
                  <a:pos x="T0" y="T1"/>
                </a:cxn>
                <a:cxn ang="T7">
                  <a:pos x="T2" y="T3"/>
                </a:cxn>
                <a:cxn ang="T8">
                  <a:pos x="T4" y="T5"/>
                </a:cxn>
              </a:cxnLst>
              <a:rect l="0" t="0" r="r" b="b"/>
              <a:pathLst>
                <a:path w="8" h="5">
                  <a:moveTo>
                    <a:pt x="6" y="5"/>
                  </a:moveTo>
                  <a:cubicBezTo>
                    <a:pt x="5" y="4"/>
                    <a:pt x="3" y="4"/>
                    <a:pt x="0" y="4"/>
                  </a:cubicBezTo>
                  <a:cubicBezTo>
                    <a:pt x="1" y="2"/>
                    <a:pt x="8" y="0"/>
                    <a:pt x="6" y="5"/>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03" name="Freeform 61"/>
            <p:cNvSpPr/>
            <p:nvPr/>
          </p:nvSpPr>
          <p:spPr bwMode="auto">
            <a:xfrm>
              <a:off x="9326152" y="2763687"/>
              <a:ext cx="33338" cy="22225"/>
            </a:xfrm>
            <a:custGeom>
              <a:avLst/>
              <a:gdLst>
                <a:gd name="T0" fmla="*/ 2 w 9"/>
                <a:gd name="T1" fmla="*/ 5 h 6"/>
                <a:gd name="T2" fmla="*/ 19 w 9"/>
                <a:gd name="T3" fmla="*/ 9 h 6"/>
                <a:gd name="T4" fmla="*/ 2 w 9"/>
                <a:gd name="T5" fmla="*/ 5 h 6"/>
                <a:gd name="T6" fmla="*/ 0 60000 65536"/>
                <a:gd name="T7" fmla="*/ 0 60000 65536"/>
                <a:gd name="T8" fmla="*/ 0 60000 65536"/>
              </a:gdLst>
              <a:ahLst/>
              <a:cxnLst>
                <a:cxn ang="T6">
                  <a:pos x="T0" y="T1"/>
                </a:cxn>
                <a:cxn ang="T7">
                  <a:pos x="T2" y="T3"/>
                </a:cxn>
                <a:cxn ang="T8">
                  <a:pos x="T4" y="T5"/>
                </a:cxn>
              </a:cxnLst>
              <a:rect l="0" t="0" r="r" b="b"/>
              <a:pathLst>
                <a:path w="9" h="6">
                  <a:moveTo>
                    <a:pt x="1" y="2"/>
                  </a:moveTo>
                  <a:cubicBezTo>
                    <a:pt x="4" y="3"/>
                    <a:pt x="9" y="0"/>
                    <a:pt x="8" y="4"/>
                  </a:cubicBezTo>
                  <a:cubicBezTo>
                    <a:pt x="6" y="4"/>
                    <a:pt x="0" y="6"/>
                    <a:pt x="1" y="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04" name="Freeform 62"/>
            <p:cNvSpPr/>
            <p:nvPr/>
          </p:nvSpPr>
          <p:spPr bwMode="auto">
            <a:xfrm>
              <a:off x="6226525" y="2772494"/>
              <a:ext cx="47625" cy="87312"/>
            </a:xfrm>
            <a:custGeom>
              <a:avLst/>
              <a:gdLst>
                <a:gd name="T0" fmla="*/ 14 w 13"/>
                <a:gd name="T1" fmla="*/ 0 h 23"/>
                <a:gd name="T2" fmla="*/ 25 w 13"/>
                <a:gd name="T3" fmla="*/ 0 h 23"/>
                <a:gd name="T4" fmla="*/ 30 w 13"/>
                <a:gd name="T5" fmla="*/ 19 h 23"/>
                <a:gd name="T6" fmla="*/ 23 w 13"/>
                <a:gd name="T7" fmla="*/ 29 h 23"/>
                <a:gd name="T8" fmla="*/ 21 w 13"/>
                <a:gd name="T9" fmla="*/ 38 h 23"/>
                <a:gd name="T10" fmla="*/ 16 w 13"/>
                <a:gd name="T11" fmla="*/ 50 h 23"/>
                <a:gd name="T12" fmla="*/ 9 w 13"/>
                <a:gd name="T13" fmla="*/ 43 h 23"/>
                <a:gd name="T14" fmla="*/ 0 w 13"/>
                <a:gd name="T15" fmla="*/ 31 h 23"/>
                <a:gd name="T16" fmla="*/ 7 w 13"/>
                <a:gd name="T17" fmla="*/ 14 h 23"/>
                <a:gd name="T18" fmla="*/ 14 w 13"/>
                <a:gd name="T19" fmla="*/ 0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 h="23">
                  <a:moveTo>
                    <a:pt x="6" y="0"/>
                  </a:moveTo>
                  <a:cubicBezTo>
                    <a:pt x="8" y="0"/>
                    <a:pt x="9" y="0"/>
                    <a:pt x="11" y="0"/>
                  </a:cubicBezTo>
                  <a:cubicBezTo>
                    <a:pt x="12" y="2"/>
                    <a:pt x="12" y="6"/>
                    <a:pt x="13" y="8"/>
                  </a:cubicBezTo>
                  <a:cubicBezTo>
                    <a:pt x="11" y="9"/>
                    <a:pt x="12" y="12"/>
                    <a:pt x="10" y="12"/>
                  </a:cubicBezTo>
                  <a:cubicBezTo>
                    <a:pt x="10" y="14"/>
                    <a:pt x="10" y="15"/>
                    <a:pt x="9" y="16"/>
                  </a:cubicBezTo>
                  <a:cubicBezTo>
                    <a:pt x="8" y="17"/>
                    <a:pt x="10" y="22"/>
                    <a:pt x="7" y="21"/>
                  </a:cubicBezTo>
                  <a:cubicBezTo>
                    <a:pt x="3" y="23"/>
                    <a:pt x="7" y="18"/>
                    <a:pt x="4" y="18"/>
                  </a:cubicBezTo>
                  <a:cubicBezTo>
                    <a:pt x="2" y="18"/>
                    <a:pt x="2" y="15"/>
                    <a:pt x="0" y="13"/>
                  </a:cubicBezTo>
                  <a:cubicBezTo>
                    <a:pt x="0" y="10"/>
                    <a:pt x="4" y="11"/>
                    <a:pt x="3" y="6"/>
                  </a:cubicBezTo>
                  <a:cubicBezTo>
                    <a:pt x="6" y="9"/>
                    <a:pt x="6" y="3"/>
                    <a:pt x="6"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05" name="Freeform 63"/>
            <p:cNvSpPr/>
            <p:nvPr/>
          </p:nvSpPr>
          <p:spPr bwMode="auto">
            <a:xfrm>
              <a:off x="6274150" y="2848694"/>
              <a:ext cx="68263" cy="66675"/>
            </a:xfrm>
            <a:custGeom>
              <a:avLst/>
              <a:gdLst>
                <a:gd name="T0" fmla="*/ 24 w 18"/>
                <a:gd name="T1" fmla="*/ 2 h 18"/>
                <a:gd name="T2" fmla="*/ 31 w 18"/>
                <a:gd name="T3" fmla="*/ 12 h 18"/>
                <a:gd name="T4" fmla="*/ 29 w 18"/>
                <a:gd name="T5" fmla="*/ 14 h 18"/>
                <a:gd name="T6" fmla="*/ 31 w 18"/>
                <a:gd name="T7" fmla="*/ 21 h 18"/>
                <a:gd name="T8" fmla="*/ 43 w 18"/>
                <a:gd name="T9" fmla="*/ 33 h 18"/>
                <a:gd name="T10" fmla="*/ 38 w 18"/>
                <a:gd name="T11" fmla="*/ 42 h 18"/>
                <a:gd name="T12" fmla="*/ 29 w 18"/>
                <a:gd name="T13" fmla="*/ 42 h 18"/>
                <a:gd name="T14" fmla="*/ 14 w 18"/>
                <a:gd name="T15" fmla="*/ 28 h 18"/>
                <a:gd name="T16" fmla="*/ 19 w 18"/>
                <a:gd name="T17" fmla="*/ 23 h 18"/>
                <a:gd name="T18" fmla="*/ 0 w 18"/>
                <a:gd name="T19" fmla="*/ 7 h 18"/>
                <a:gd name="T20" fmla="*/ 24 w 18"/>
                <a:gd name="T21" fmla="*/ 2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18">
                  <a:moveTo>
                    <a:pt x="10" y="1"/>
                  </a:moveTo>
                  <a:cubicBezTo>
                    <a:pt x="7" y="5"/>
                    <a:pt x="12" y="4"/>
                    <a:pt x="13" y="5"/>
                  </a:cubicBezTo>
                  <a:cubicBezTo>
                    <a:pt x="14" y="6"/>
                    <a:pt x="12" y="6"/>
                    <a:pt x="12" y="6"/>
                  </a:cubicBezTo>
                  <a:cubicBezTo>
                    <a:pt x="12" y="6"/>
                    <a:pt x="13" y="8"/>
                    <a:pt x="13" y="9"/>
                  </a:cubicBezTo>
                  <a:cubicBezTo>
                    <a:pt x="14" y="11"/>
                    <a:pt x="18" y="11"/>
                    <a:pt x="18" y="14"/>
                  </a:cubicBezTo>
                  <a:cubicBezTo>
                    <a:pt x="15" y="14"/>
                    <a:pt x="16" y="16"/>
                    <a:pt x="16" y="18"/>
                  </a:cubicBezTo>
                  <a:cubicBezTo>
                    <a:pt x="15" y="17"/>
                    <a:pt x="12" y="16"/>
                    <a:pt x="12" y="18"/>
                  </a:cubicBezTo>
                  <a:cubicBezTo>
                    <a:pt x="9" y="17"/>
                    <a:pt x="10" y="13"/>
                    <a:pt x="6" y="12"/>
                  </a:cubicBezTo>
                  <a:cubicBezTo>
                    <a:pt x="6" y="11"/>
                    <a:pt x="8" y="11"/>
                    <a:pt x="8" y="10"/>
                  </a:cubicBezTo>
                  <a:cubicBezTo>
                    <a:pt x="6" y="8"/>
                    <a:pt x="4" y="4"/>
                    <a:pt x="0" y="3"/>
                  </a:cubicBezTo>
                  <a:cubicBezTo>
                    <a:pt x="3" y="0"/>
                    <a:pt x="5" y="1"/>
                    <a:pt x="10"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06" name="Freeform 64"/>
            <p:cNvSpPr/>
            <p:nvPr/>
          </p:nvSpPr>
          <p:spPr bwMode="auto">
            <a:xfrm>
              <a:off x="6248750" y="2874094"/>
              <a:ext cx="14288" cy="11112"/>
            </a:xfrm>
            <a:custGeom>
              <a:avLst/>
              <a:gdLst>
                <a:gd name="T0" fmla="*/ 0 w 4"/>
                <a:gd name="T1" fmla="*/ 0 h 3"/>
                <a:gd name="T2" fmla="*/ 9 w 4"/>
                <a:gd name="T3" fmla="*/ 0 h 3"/>
                <a:gd name="T4" fmla="*/ 9 w 4"/>
                <a:gd name="T5" fmla="*/ 7 h 3"/>
                <a:gd name="T6" fmla="*/ 0 w 4"/>
                <a:gd name="T7" fmla="*/ 7 h 3"/>
                <a:gd name="T8" fmla="*/ 0 w 4"/>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3">
                  <a:moveTo>
                    <a:pt x="0" y="0"/>
                  </a:moveTo>
                  <a:cubicBezTo>
                    <a:pt x="1" y="0"/>
                    <a:pt x="3" y="0"/>
                    <a:pt x="4" y="0"/>
                  </a:cubicBezTo>
                  <a:cubicBezTo>
                    <a:pt x="4" y="1"/>
                    <a:pt x="4" y="2"/>
                    <a:pt x="4" y="3"/>
                  </a:cubicBezTo>
                  <a:cubicBezTo>
                    <a:pt x="3" y="3"/>
                    <a:pt x="1" y="3"/>
                    <a:pt x="0" y="3"/>
                  </a:cubicBezTo>
                  <a:cubicBezTo>
                    <a:pt x="0" y="2"/>
                    <a:pt x="0" y="1"/>
                    <a:pt x="0"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07" name="Freeform 65"/>
            <p:cNvSpPr/>
            <p:nvPr/>
          </p:nvSpPr>
          <p:spPr bwMode="auto">
            <a:xfrm>
              <a:off x="6270975" y="2889969"/>
              <a:ext cx="38100" cy="52387"/>
            </a:xfrm>
            <a:custGeom>
              <a:avLst/>
              <a:gdLst>
                <a:gd name="T0" fmla="*/ 22 w 10"/>
                <a:gd name="T1" fmla="*/ 28 h 14"/>
                <a:gd name="T2" fmla="*/ 10 w 10"/>
                <a:gd name="T3" fmla="*/ 31 h 14"/>
                <a:gd name="T4" fmla="*/ 0 w 10"/>
                <a:gd name="T5" fmla="*/ 17 h 14"/>
                <a:gd name="T6" fmla="*/ 22 w 10"/>
                <a:gd name="T7" fmla="*/ 28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4">
                  <a:moveTo>
                    <a:pt x="9" y="12"/>
                  </a:moveTo>
                  <a:cubicBezTo>
                    <a:pt x="10" y="14"/>
                    <a:pt x="5" y="12"/>
                    <a:pt x="4" y="13"/>
                  </a:cubicBezTo>
                  <a:cubicBezTo>
                    <a:pt x="4" y="10"/>
                    <a:pt x="5" y="5"/>
                    <a:pt x="0" y="7"/>
                  </a:cubicBezTo>
                  <a:cubicBezTo>
                    <a:pt x="4" y="0"/>
                    <a:pt x="4" y="13"/>
                    <a:pt x="9" y="1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08" name="Freeform 66"/>
            <p:cNvSpPr/>
            <p:nvPr/>
          </p:nvSpPr>
          <p:spPr bwMode="auto">
            <a:xfrm>
              <a:off x="5510563" y="2934419"/>
              <a:ext cx="36513" cy="63500"/>
            </a:xfrm>
            <a:custGeom>
              <a:avLst/>
              <a:gdLst>
                <a:gd name="T0" fmla="*/ 5 w 10"/>
                <a:gd name="T1" fmla="*/ 2 h 17"/>
                <a:gd name="T2" fmla="*/ 12 w 10"/>
                <a:gd name="T3" fmla="*/ 9 h 17"/>
                <a:gd name="T4" fmla="*/ 14 w 10"/>
                <a:gd name="T5" fmla="*/ 14 h 17"/>
                <a:gd name="T6" fmla="*/ 21 w 10"/>
                <a:gd name="T7" fmla="*/ 19 h 17"/>
                <a:gd name="T8" fmla="*/ 18 w 10"/>
                <a:gd name="T9" fmla="*/ 21 h 17"/>
                <a:gd name="T10" fmla="*/ 21 w 10"/>
                <a:gd name="T11" fmla="*/ 35 h 17"/>
                <a:gd name="T12" fmla="*/ 14 w 10"/>
                <a:gd name="T13" fmla="*/ 40 h 17"/>
                <a:gd name="T14" fmla="*/ 5 w 10"/>
                <a:gd name="T15" fmla="*/ 2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 h="17">
                  <a:moveTo>
                    <a:pt x="2" y="1"/>
                  </a:moveTo>
                  <a:cubicBezTo>
                    <a:pt x="4" y="0"/>
                    <a:pt x="5" y="3"/>
                    <a:pt x="5" y="4"/>
                  </a:cubicBezTo>
                  <a:cubicBezTo>
                    <a:pt x="6" y="5"/>
                    <a:pt x="6" y="4"/>
                    <a:pt x="6" y="6"/>
                  </a:cubicBezTo>
                  <a:cubicBezTo>
                    <a:pt x="7" y="7"/>
                    <a:pt x="9" y="7"/>
                    <a:pt x="9" y="8"/>
                  </a:cubicBezTo>
                  <a:cubicBezTo>
                    <a:pt x="9" y="9"/>
                    <a:pt x="8" y="9"/>
                    <a:pt x="8" y="9"/>
                  </a:cubicBezTo>
                  <a:cubicBezTo>
                    <a:pt x="7" y="10"/>
                    <a:pt x="10" y="12"/>
                    <a:pt x="9" y="15"/>
                  </a:cubicBezTo>
                  <a:cubicBezTo>
                    <a:pt x="7" y="15"/>
                    <a:pt x="7" y="16"/>
                    <a:pt x="6" y="17"/>
                  </a:cubicBezTo>
                  <a:cubicBezTo>
                    <a:pt x="0" y="15"/>
                    <a:pt x="1" y="8"/>
                    <a:pt x="2"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09" name="Freeform 67"/>
            <p:cNvSpPr/>
            <p:nvPr/>
          </p:nvSpPr>
          <p:spPr bwMode="auto">
            <a:xfrm>
              <a:off x="6304313" y="2937594"/>
              <a:ext cx="46038" cy="71437"/>
            </a:xfrm>
            <a:custGeom>
              <a:avLst/>
              <a:gdLst>
                <a:gd name="T0" fmla="*/ 24 w 12"/>
                <a:gd name="T1" fmla="*/ 0 h 19"/>
                <a:gd name="T2" fmla="*/ 29 w 12"/>
                <a:gd name="T3" fmla="*/ 21 h 19"/>
                <a:gd name="T4" fmla="*/ 22 w 12"/>
                <a:gd name="T5" fmla="*/ 24 h 19"/>
                <a:gd name="T6" fmla="*/ 22 w 12"/>
                <a:gd name="T7" fmla="*/ 45 h 19"/>
                <a:gd name="T8" fmla="*/ 7 w 12"/>
                <a:gd name="T9" fmla="*/ 36 h 19"/>
                <a:gd name="T10" fmla="*/ 10 w 12"/>
                <a:gd name="T11" fmla="*/ 24 h 19"/>
                <a:gd name="T12" fmla="*/ 10 w 12"/>
                <a:gd name="T13" fmla="*/ 19 h 19"/>
                <a:gd name="T14" fmla="*/ 7 w 12"/>
                <a:gd name="T15" fmla="*/ 19 h 19"/>
                <a:gd name="T16" fmla="*/ 12 w 12"/>
                <a:gd name="T17" fmla="*/ 12 h 19"/>
                <a:gd name="T18" fmla="*/ 19 w 12"/>
                <a:gd name="T19" fmla="*/ 2 h 19"/>
                <a:gd name="T20" fmla="*/ 24 w 12"/>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19">
                  <a:moveTo>
                    <a:pt x="10" y="0"/>
                  </a:moveTo>
                  <a:cubicBezTo>
                    <a:pt x="10" y="4"/>
                    <a:pt x="10" y="8"/>
                    <a:pt x="12" y="9"/>
                  </a:cubicBezTo>
                  <a:cubicBezTo>
                    <a:pt x="12" y="11"/>
                    <a:pt x="10" y="10"/>
                    <a:pt x="9" y="10"/>
                  </a:cubicBezTo>
                  <a:cubicBezTo>
                    <a:pt x="11" y="12"/>
                    <a:pt x="8" y="14"/>
                    <a:pt x="9" y="19"/>
                  </a:cubicBezTo>
                  <a:cubicBezTo>
                    <a:pt x="5" y="19"/>
                    <a:pt x="6" y="15"/>
                    <a:pt x="3" y="15"/>
                  </a:cubicBezTo>
                  <a:cubicBezTo>
                    <a:pt x="2" y="13"/>
                    <a:pt x="4" y="12"/>
                    <a:pt x="4" y="10"/>
                  </a:cubicBezTo>
                  <a:cubicBezTo>
                    <a:pt x="4" y="9"/>
                    <a:pt x="2" y="8"/>
                    <a:pt x="4" y="8"/>
                  </a:cubicBezTo>
                  <a:cubicBezTo>
                    <a:pt x="4" y="7"/>
                    <a:pt x="3" y="7"/>
                    <a:pt x="3" y="8"/>
                  </a:cubicBezTo>
                  <a:cubicBezTo>
                    <a:pt x="0" y="8"/>
                    <a:pt x="3" y="3"/>
                    <a:pt x="5" y="5"/>
                  </a:cubicBezTo>
                  <a:cubicBezTo>
                    <a:pt x="5" y="3"/>
                    <a:pt x="7" y="2"/>
                    <a:pt x="8" y="1"/>
                  </a:cubicBezTo>
                  <a:cubicBezTo>
                    <a:pt x="8" y="1"/>
                    <a:pt x="9" y="0"/>
                    <a:pt x="10"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10" name="Freeform 68"/>
            <p:cNvSpPr/>
            <p:nvPr/>
          </p:nvSpPr>
          <p:spPr bwMode="auto">
            <a:xfrm>
              <a:off x="6267800" y="2948707"/>
              <a:ext cx="36513" cy="34925"/>
            </a:xfrm>
            <a:custGeom>
              <a:avLst/>
              <a:gdLst>
                <a:gd name="T0" fmla="*/ 14 w 10"/>
                <a:gd name="T1" fmla="*/ 0 h 9"/>
                <a:gd name="T2" fmla="*/ 21 w 10"/>
                <a:gd name="T3" fmla="*/ 10 h 9"/>
                <a:gd name="T4" fmla="*/ 18 w 10"/>
                <a:gd name="T5" fmla="*/ 12 h 9"/>
                <a:gd name="T6" fmla="*/ 2 w 10"/>
                <a:gd name="T7" fmla="*/ 22 h 9"/>
                <a:gd name="T8" fmla="*/ 14 w 10"/>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9">
                  <a:moveTo>
                    <a:pt x="6" y="0"/>
                  </a:moveTo>
                  <a:cubicBezTo>
                    <a:pt x="8" y="0"/>
                    <a:pt x="10" y="1"/>
                    <a:pt x="9" y="4"/>
                  </a:cubicBezTo>
                  <a:cubicBezTo>
                    <a:pt x="7" y="4"/>
                    <a:pt x="7" y="5"/>
                    <a:pt x="8" y="5"/>
                  </a:cubicBezTo>
                  <a:cubicBezTo>
                    <a:pt x="7" y="6"/>
                    <a:pt x="4" y="8"/>
                    <a:pt x="1" y="9"/>
                  </a:cubicBezTo>
                  <a:cubicBezTo>
                    <a:pt x="0" y="4"/>
                    <a:pt x="6" y="5"/>
                    <a:pt x="6"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11" name="Freeform 69"/>
            <p:cNvSpPr/>
            <p:nvPr/>
          </p:nvSpPr>
          <p:spPr bwMode="auto">
            <a:xfrm>
              <a:off x="6369400" y="3066182"/>
              <a:ext cx="22225" cy="44450"/>
            </a:xfrm>
            <a:custGeom>
              <a:avLst/>
              <a:gdLst>
                <a:gd name="T0" fmla="*/ 2 w 6"/>
                <a:gd name="T1" fmla="*/ 0 h 12"/>
                <a:gd name="T2" fmla="*/ 14 w 6"/>
                <a:gd name="T3" fmla="*/ 7 h 12"/>
                <a:gd name="T4" fmla="*/ 0 w 6"/>
                <a:gd name="T5" fmla="*/ 26 h 12"/>
                <a:gd name="T6" fmla="*/ 5 w 6"/>
                <a:gd name="T7" fmla="*/ 21 h 12"/>
                <a:gd name="T8" fmla="*/ 2 w 6"/>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2">
                  <a:moveTo>
                    <a:pt x="1" y="0"/>
                  </a:moveTo>
                  <a:cubicBezTo>
                    <a:pt x="4" y="0"/>
                    <a:pt x="2" y="5"/>
                    <a:pt x="6" y="3"/>
                  </a:cubicBezTo>
                  <a:cubicBezTo>
                    <a:pt x="5" y="7"/>
                    <a:pt x="5" y="12"/>
                    <a:pt x="0" y="11"/>
                  </a:cubicBezTo>
                  <a:cubicBezTo>
                    <a:pt x="0" y="9"/>
                    <a:pt x="1" y="10"/>
                    <a:pt x="2" y="9"/>
                  </a:cubicBezTo>
                  <a:cubicBezTo>
                    <a:pt x="1" y="5"/>
                    <a:pt x="0" y="6"/>
                    <a:pt x="1"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12" name="Freeform 70"/>
            <p:cNvSpPr/>
            <p:nvPr/>
          </p:nvSpPr>
          <p:spPr bwMode="auto">
            <a:xfrm>
              <a:off x="6229700" y="3077294"/>
              <a:ext cx="90488" cy="30162"/>
            </a:xfrm>
            <a:custGeom>
              <a:avLst/>
              <a:gdLst>
                <a:gd name="T0" fmla="*/ 57 w 24"/>
                <a:gd name="T1" fmla="*/ 7 h 8"/>
                <a:gd name="T2" fmla="*/ 40 w 24"/>
                <a:gd name="T3" fmla="*/ 14 h 8"/>
                <a:gd name="T4" fmla="*/ 0 w 24"/>
                <a:gd name="T5" fmla="*/ 19 h 8"/>
                <a:gd name="T6" fmla="*/ 48 w 24"/>
                <a:gd name="T7" fmla="*/ 5 h 8"/>
                <a:gd name="T8" fmla="*/ 57 w 24"/>
                <a:gd name="T9" fmla="*/ 7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8">
                  <a:moveTo>
                    <a:pt x="24" y="3"/>
                  </a:moveTo>
                  <a:cubicBezTo>
                    <a:pt x="24" y="6"/>
                    <a:pt x="20" y="6"/>
                    <a:pt x="17" y="6"/>
                  </a:cubicBezTo>
                  <a:cubicBezTo>
                    <a:pt x="12" y="7"/>
                    <a:pt x="5" y="6"/>
                    <a:pt x="0" y="8"/>
                  </a:cubicBezTo>
                  <a:cubicBezTo>
                    <a:pt x="1" y="0"/>
                    <a:pt x="18" y="8"/>
                    <a:pt x="20" y="2"/>
                  </a:cubicBezTo>
                  <a:cubicBezTo>
                    <a:pt x="21" y="2"/>
                    <a:pt x="22" y="3"/>
                    <a:pt x="24" y="3"/>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13" name="Freeform 71"/>
            <p:cNvSpPr/>
            <p:nvPr/>
          </p:nvSpPr>
          <p:spPr bwMode="auto">
            <a:xfrm>
              <a:off x="6424963" y="3110632"/>
              <a:ext cx="60325" cy="38100"/>
            </a:xfrm>
            <a:custGeom>
              <a:avLst/>
              <a:gdLst>
                <a:gd name="T0" fmla="*/ 38 w 16"/>
                <a:gd name="T1" fmla="*/ 17 h 10"/>
                <a:gd name="T2" fmla="*/ 31 w 16"/>
                <a:gd name="T3" fmla="*/ 22 h 10"/>
                <a:gd name="T4" fmla="*/ 14 w 16"/>
                <a:gd name="T5" fmla="*/ 22 h 10"/>
                <a:gd name="T6" fmla="*/ 12 w 16"/>
                <a:gd name="T7" fmla="*/ 19 h 10"/>
                <a:gd name="T8" fmla="*/ 0 w 16"/>
                <a:gd name="T9" fmla="*/ 10 h 10"/>
                <a:gd name="T10" fmla="*/ 14 w 16"/>
                <a:gd name="T11" fmla="*/ 5 h 10"/>
                <a:gd name="T12" fmla="*/ 24 w 16"/>
                <a:gd name="T13" fmla="*/ 2 h 10"/>
                <a:gd name="T14" fmla="*/ 24 w 16"/>
                <a:gd name="T15" fmla="*/ 5 h 10"/>
                <a:gd name="T16" fmla="*/ 26 w 16"/>
                <a:gd name="T17" fmla="*/ 2 h 10"/>
                <a:gd name="T18" fmla="*/ 38 w 16"/>
                <a:gd name="T19" fmla="*/ 1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10">
                  <a:moveTo>
                    <a:pt x="16" y="7"/>
                  </a:moveTo>
                  <a:cubicBezTo>
                    <a:pt x="15" y="7"/>
                    <a:pt x="13" y="8"/>
                    <a:pt x="13" y="9"/>
                  </a:cubicBezTo>
                  <a:cubicBezTo>
                    <a:pt x="11" y="7"/>
                    <a:pt x="9" y="10"/>
                    <a:pt x="6" y="9"/>
                  </a:cubicBezTo>
                  <a:cubicBezTo>
                    <a:pt x="6" y="9"/>
                    <a:pt x="6" y="8"/>
                    <a:pt x="5" y="8"/>
                  </a:cubicBezTo>
                  <a:cubicBezTo>
                    <a:pt x="4" y="8"/>
                    <a:pt x="2" y="5"/>
                    <a:pt x="0" y="4"/>
                  </a:cubicBezTo>
                  <a:cubicBezTo>
                    <a:pt x="1" y="3"/>
                    <a:pt x="4" y="3"/>
                    <a:pt x="6" y="2"/>
                  </a:cubicBezTo>
                  <a:cubicBezTo>
                    <a:pt x="6" y="2"/>
                    <a:pt x="9" y="0"/>
                    <a:pt x="10" y="1"/>
                  </a:cubicBezTo>
                  <a:cubicBezTo>
                    <a:pt x="10" y="1"/>
                    <a:pt x="10" y="2"/>
                    <a:pt x="10" y="2"/>
                  </a:cubicBezTo>
                  <a:cubicBezTo>
                    <a:pt x="10" y="2"/>
                    <a:pt x="11" y="1"/>
                    <a:pt x="11" y="1"/>
                  </a:cubicBezTo>
                  <a:cubicBezTo>
                    <a:pt x="13" y="2"/>
                    <a:pt x="15" y="4"/>
                    <a:pt x="16" y="7"/>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14" name="Freeform 72"/>
            <p:cNvSpPr/>
            <p:nvPr/>
          </p:nvSpPr>
          <p:spPr bwMode="auto">
            <a:xfrm>
              <a:off x="6458300" y="3132857"/>
              <a:ext cx="319088" cy="168275"/>
            </a:xfrm>
            <a:custGeom>
              <a:avLst/>
              <a:gdLst>
                <a:gd name="T0" fmla="*/ 66 w 85"/>
                <a:gd name="T1" fmla="*/ 52 h 45"/>
                <a:gd name="T2" fmla="*/ 54 w 85"/>
                <a:gd name="T3" fmla="*/ 47 h 45"/>
                <a:gd name="T4" fmla="*/ 50 w 85"/>
                <a:gd name="T5" fmla="*/ 35 h 45"/>
                <a:gd name="T6" fmla="*/ 19 w 85"/>
                <a:gd name="T7" fmla="*/ 26 h 45"/>
                <a:gd name="T8" fmla="*/ 2 w 85"/>
                <a:gd name="T9" fmla="*/ 26 h 45"/>
                <a:gd name="T10" fmla="*/ 0 w 85"/>
                <a:gd name="T11" fmla="*/ 16 h 45"/>
                <a:gd name="T12" fmla="*/ 7 w 85"/>
                <a:gd name="T13" fmla="*/ 16 h 45"/>
                <a:gd name="T14" fmla="*/ 17 w 85"/>
                <a:gd name="T15" fmla="*/ 14 h 45"/>
                <a:gd name="T16" fmla="*/ 28 w 85"/>
                <a:gd name="T17" fmla="*/ 19 h 45"/>
                <a:gd name="T18" fmla="*/ 40 w 85"/>
                <a:gd name="T19" fmla="*/ 9 h 45"/>
                <a:gd name="T20" fmla="*/ 64 w 85"/>
                <a:gd name="T21" fmla="*/ 2 h 45"/>
                <a:gd name="T22" fmla="*/ 69 w 85"/>
                <a:gd name="T23" fmla="*/ 7 h 45"/>
                <a:gd name="T24" fmla="*/ 90 w 85"/>
                <a:gd name="T25" fmla="*/ 16 h 45"/>
                <a:gd name="T26" fmla="*/ 97 w 85"/>
                <a:gd name="T27" fmla="*/ 14 h 45"/>
                <a:gd name="T28" fmla="*/ 102 w 85"/>
                <a:gd name="T29" fmla="*/ 19 h 45"/>
                <a:gd name="T30" fmla="*/ 116 w 85"/>
                <a:gd name="T31" fmla="*/ 19 h 45"/>
                <a:gd name="T32" fmla="*/ 128 w 85"/>
                <a:gd name="T33" fmla="*/ 24 h 45"/>
                <a:gd name="T34" fmla="*/ 128 w 85"/>
                <a:gd name="T35" fmla="*/ 33 h 45"/>
                <a:gd name="T36" fmla="*/ 132 w 85"/>
                <a:gd name="T37" fmla="*/ 31 h 45"/>
                <a:gd name="T38" fmla="*/ 135 w 85"/>
                <a:gd name="T39" fmla="*/ 38 h 45"/>
                <a:gd name="T40" fmla="*/ 149 w 85"/>
                <a:gd name="T41" fmla="*/ 47 h 45"/>
                <a:gd name="T42" fmla="*/ 173 w 85"/>
                <a:gd name="T43" fmla="*/ 54 h 45"/>
                <a:gd name="T44" fmla="*/ 168 w 85"/>
                <a:gd name="T45" fmla="*/ 64 h 45"/>
                <a:gd name="T46" fmla="*/ 177 w 85"/>
                <a:gd name="T47" fmla="*/ 68 h 45"/>
                <a:gd name="T48" fmla="*/ 177 w 85"/>
                <a:gd name="T49" fmla="*/ 73 h 45"/>
                <a:gd name="T50" fmla="*/ 189 w 85"/>
                <a:gd name="T51" fmla="*/ 85 h 45"/>
                <a:gd name="T52" fmla="*/ 201 w 85"/>
                <a:gd name="T53" fmla="*/ 99 h 45"/>
                <a:gd name="T54" fmla="*/ 182 w 85"/>
                <a:gd name="T55" fmla="*/ 99 h 45"/>
                <a:gd name="T56" fmla="*/ 166 w 85"/>
                <a:gd name="T57" fmla="*/ 87 h 45"/>
                <a:gd name="T58" fmla="*/ 161 w 85"/>
                <a:gd name="T59" fmla="*/ 82 h 45"/>
                <a:gd name="T60" fmla="*/ 158 w 85"/>
                <a:gd name="T61" fmla="*/ 80 h 45"/>
                <a:gd name="T62" fmla="*/ 149 w 85"/>
                <a:gd name="T63" fmla="*/ 71 h 45"/>
                <a:gd name="T64" fmla="*/ 128 w 85"/>
                <a:gd name="T65" fmla="*/ 68 h 45"/>
                <a:gd name="T66" fmla="*/ 116 w 85"/>
                <a:gd name="T67" fmla="*/ 94 h 45"/>
                <a:gd name="T68" fmla="*/ 99 w 85"/>
                <a:gd name="T69" fmla="*/ 87 h 45"/>
                <a:gd name="T70" fmla="*/ 90 w 85"/>
                <a:gd name="T71" fmla="*/ 85 h 45"/>
                <a:gd name="T72" fmla="*/ 80 w 85"/>
                <a:gd name="T73" fmla="*/ 71 h 45"/>
                <a:gd name="T74" fmla="*/ 69 w 85"/>
                <a:gd name="T75" fmla="*/ 82 h 45"/>
                <a:gd name="T76" fmla="*/ 59 w 85"/>
                <a:gd name="T77" fmla="*/ 78 h 45"/>
                <a:gd name="T78" fmla="*/ 69 w 85"/>
                <a:gd name="T79" fmla="*/ 68 h 45"/>
                <a:gd name="T80" fmla="*/ 73 w 85"/>
                <a:gd name="T81" fmla="*/ 57 h 45"/>
                <a:gd name="T82" fmla="*/ 71 w 85"/>
                <a:gd name="T83" fmla="*/ 64 h 45"/>
                <a:gd name="T84" fmla="*/ 66 w 85"/>
                <a:gd name="T85" fmla="*/ 52 h 4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5" h="45">
                  <a:moveTo>
                    <a:pt x="28" y="22"/>
                  </a:moveTo>
                  <a:cubicBezTo>
                    <a:pt x="25" y="22"/>
                    <a:pt x="26" y="19"/>
                    <a:pt x="23" y="20"/>
                  </a:cubicBezTo>
                  <a:cubicBezTo>
                    <a:pt x="22" y="18"/>
                    <a:pt x="21" y="17"/>
                    <a:pt x="21" y="15"/>
                  </a:cubicBezTo>
                  <a:cubicBezTo>
                    <a:pt x="16" y="15"/>
                    <a:pt x="11" y="14"/>
                    <a:pt x="8" y="11"/>
                  </a:cubicBezTo>
                  <a:cubicBezTo>
                    <a:pt x="4" y="13"/>
                    <a:pt x="5" y="12"/>
                    <a:pt x="1" y="11"/>
                  </a:cubicBezTo>
                  <a:cubicBezTo>
                    <a:pt x="1" y="10"/>
                    <a:pt x="1" y="7"/>
                    <a:pt x="0" y="7"/>
                  </a:cubicBezTo>
                  <a:cubicBezTo>
                    <a:pt x="0" y="4"/>
                    <a:pt x="2" y="7"/>
                    <a:pt x="3" y="7"/>
                  </a:cubicBezTo>
                  <a:cubicBezTo>
                    <a:pt x="5" y="7"/>
                    <a:pt x="5" y="5"/>
                    <a:pt x="7" y="6"/>
                  </a:cubicBezTo>
                  <a:cubicBezTo>
                    <a:pt x="9" y="6"/>
                    <a:pt x="10" y="8"/>
                    <a:pt x="12" y="8"/>
                  </a:cubicBezTo>
                  <a:cubicBezTo>
                    <a:pt x="15" y="9"/>
                    <a:pt x="16" y="5"/>
                    <a:pt x="17" y="4"/>
                  </a:cubicBezTo>
                  <a:cubicBezTo>
                    <a:pt x="20" y="3"/>
                    <a:pt x="24" y="3"/>
                    <a:pt x="27" y="1"/>
                  </a:cubicBezTo>
                  <a:cubicBezTo>
                    <a:pt x="29" y="0"/>
                    <a:pt x="28" y="3"/>
                    <a:pt x="29" y="3"/>
                  </a:cubicBezTo>
                  <a:cubicBezTo>
                    <a:pt x="31" y="4"/>
                    <a:pt x="39" y="2"/>
                    <a:pt x="38" y="7"/>
                  </a:cubicBezTo>
                  <a:cubicBezTo>
                    <a:pt x="40" y="8"/>
                    <a:pt x="41" y="5"/>
                    <a:pt x="41" y="6"/>
                  </a:cubicBezTo>
                  <a:cubicBezTo>
                    <a:pt x="42" y="6"/>
                    <a:pt x="42" y="8"/>
                    <a:pt x="43" y="8"/>
                  </a:cubicBezTo>
                  <a:cubicBezTo>
                    <a:pt x="45" y="9"/>
                    <a:pt x="47" y="7"/>
                    <a:pt x="49" y="8"/>
                  </a:cubicBezTo>
                  <a:cubicBezTo>
                    <a:pt x="50" y="8"/>
                    <a:pt x="50" y="12"/>
                    <a:pt x="54" y="10"/>
                  </a:cubicBezTo>
                  <a:cubicBezTo>
                    <a:pt x="55" y="12"/>
                    <a:pt x="54" y="12"/>
                    <a:pt x="54" y="14"/>
                  </a:cubicBezTo>
                  <a:cubicBezTo>
                    <a:pt x="55" y="14"/>
                    <a:pt x="56" y="13"/>
                    <a:pt x="56" y="13"/>
                  </a:cubicBezTo>
                  <a:cubicBezTo>
                    <a:pt x="57" y="13"/>
                    <a:pt x="57" y="15"/>
                    <a:pt x="57" y="16"/>
                  </a:cubicBezTo>
                  <a:cubicBezTo>
                    <a:pt x="58" y="18"/>
                    <a:pt x="61" y="18"/>
                    <a:pt x="63" y="20"/>
                  </a:cubicBezTo>
                  <a:cubicBezTo>
                    <a:pt x="64" y="20"/>
                    <a:pt x="69" y="23"/>
                    <a:pt x="73" y="23"/>
                  </a:cubicBezTo>
                  <a:cubicBezTo>
                    <a:pt x="73" y="25"/>
                    <a:pt x="71" y="25"/>
                    <a:pt x="71" y="27"/>
                  </a:cubicBezTo>
                  <a:cubicBezTo>
                    <a:pt x="72" y="28"/>
                    <a:pt x="74" y="28"/>
                    <a:pt x="75" y="29"/>
                  </a:cubicBezTo>
                  <a:cubicBezTo>
                    <a:pt x="75" y="29"/>
                    <a:pt x="74" y="31"/>
                    <a:pt x="75" y="31"/>
                  </a:cubicBezTo>
                  <a:cubicBezTo>
                    <a:pt x="76" y="33"/>
                    <a:pt x="78" y="34"/>
                    <a:pt x="80" y="36"/>
                  </a:cubicBezTo>
                  <a:cubicBezTo>
                    <a:pt x="81" y="38"/>
                    <a:pt x="82" y="41"/>
                    <a:pt x="85" y="42"/>
                  </a:cubicBezTo>
                  <a:cubicBezTo>
                    <a:pt x="83" y="45"/>
                    <a:pt x="79" y="42"/>
                    <a:pt x="77" y="42"/>
                  </a:cubicBezTo>
                  <a:cubicBezTo>
                    <a:pt x="75" y="41"/>
                    <a:pt x="73" y="40"/>
                    <a:pt x="70" y="37"/>
                  </a:cubicBezTo>
                  <a:cubicBezTo>
                    <a:pt x="69" y="37"/>
                    <a:pt x="69" y="36"/>
                    <a:pt x="68" y="35"/>
                  </a:cubicBezTo>
                  <a:cubicBezTo>
                    <a:pt x="67" y="34"/>
                    <a:pt x="67" y="35"/>
                    <a:pt x="67" y="34"/>
                  </a:cubicBezTo>
                  <a:cubicBezTo>
                    <a:pt x="67" y="34"/>
                    <a:pt x="63" y="30"/>
                    <a:pt x="63" y="30"/>
                  </a:cubicBezTo>
                  <a:cubicBezTo>
                    <a:pt x="60" y="29"/>
                    <a:pt x="57" y="31"/>
                    <a:pt x="54" y="29"/>
                  </a:cubicBezTo>
                  <a:cubicBezTo>
                    <a:pt x="51" y="32"/>
                    <a:pt x="50" y="36"/>
                    <a:pt x="49" y="40"/>
                  </a:cubicBezTo>
                  <a:cubicBezTo>
                    <a:pt x="48" y="38"/>
                    <a:pt x="44" y="39"/>
                    <a:pt x="42" y="37"/>
                  </a:cubicBezTo>
                  <a:cubicBezTo>
                    <a:pt x="40" y="36"/>
                    <a:pt x="43" y="34"/>
                    <a:pt x="38" y="36"/>
                  </a:cubicBezTo>
                  <a:cubicBezTo>
                    <a:pt x="41" y="30"/>
                    <a:pt x="32" y="35"/>
                    <a:pt x="34" y="30"/>
                  </a:cubicBezTo>
                  <a:cubicBezTo>
                    <a:pt x="31" y="31"/>
                    <a:pt x="28" y="31"/>
                    <a:pt x="29" y="35"/>
                  </a:cubicBezTo>
                  <a:cubicBezTo>
                    <a:pt x="28" y="34"/>
                    <a:pt x="28" y="32"/>
                    <a:pt x="25" y="33"/>
                  </a:cubicBezTo>
                  <a:cubicBezTo>
                    <a:pt x="26" y="31"/>
                    <a:pt x="28" y="30"/>
                    <a:pt x="29" y="29"/>
                  </a:cubicBezTo>
                  <a:cubicBezTo>
                    <a:pt x="30" y="28"/>
                    <a:pt x="32" y="28"/>
                    <a:pt x="31" y="24"/>
                  </a:cubicBezTo>
                  <a:cubicBezTo>
                    <a:pt x="30" y="24"/>
                    <a:pt x="30" y="27"/>
                    <a:pt x="30" y="27"/>
                  </a:cubicBezTo>
                  <a:cubicBezTo>
                    <a:pt x="28" y="26"/>
                    <a:pt x="29" y="19"/>
                    <a:pt x="28" y="2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15" name="Freeform 73"/>
            <p:cNvSpPr/>
            <p:nvPr/>
          </p:nvSpPr>
          <p:spPr bwMode="auto">
            <a:xfrm>
              <a:off x="6380513" y="3151907"/>
              <a:ext cx="33338" cy="30162"/>
            </a:xfrm>
            <a:custGeom>
              <a:avLst/>
              <a:gdLst>
                <a:gd name="T0" fmla="*/ 21 w 9"/>
                <a:gd name="T1" fmla="*/ 7 h 8"/>
                <a:gd name="T2" fmla="*/ 0 w 9"/>
                <a:gd name="T3" fmla="*/ 10 h 8"/>
                <a:gd name="T4" fmla="*/ 21 w 9"/>
                <a:gd name="T5" fmla="*/ 7 h 8"/>
                <a:gd name="T6" fmla="*/ 0 60000 65536"/>
                <a:gd name="T7" fmla="*/ 0 60000 65536"/>
                <a:gd name="T8" fmla="*/ 0 60000 65536"/>
              </a:gdLst>
              <a:ahLst/>
              <a:cxnLst>
                <a:cxn ang="T6">
                  <a:pos x="T0" y="T1"/>
                </a:cxn>
                <a:cxn ang="T7">
                  <a:pos x="T2" y="T3"/>
                </a:cxn>
                <a:cxn ang="T8">
                  <a:pos x="T4" y="T5"/>
                </a:cxn>
              </a:cxnLst>
              <a:rect l="0" t="0" r="r" b="b"/>
              <a:pathLst>
                <a:path w="9" h="8">
                  <a:moveTo>
                    <a:pt x="9" y="3"/>
                  </a:moveTo>
                  <a:cubicBezTo>
                    <a:pt x="9" y="8"/>
                    <a:pt x="2" y="4"/>
                    <a:pt x="0" y="4"/>
                  </a:cubicBezTo>
                  <a:cubicBezTo>
                    <a:pt x="2" y="3"/>
                    <a:pt x="7" y="0"/>
                    <a:pt x="9" y="3"/>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16" name="Freeform 74"/>
            <p:cNvSpPr/>
            <p:nvPr/>
          </p:nvSpPr>
          <p:spPr bwMode="auto">
            <a:xfrm>
              <a:off x="6339238" y="3159844"/>
              <a:ext cx="22225" cy="11112"/>
            </a:xfrm>
            <a:custGeom>
              <a:avLst/>
              <a:gdLst>
                <a:gd name="T0" fmla="*/ 2 w 6"/>
                <a:gd name="T1" fmla="*/ 5 h 3"/>
                <a:gd name="T2" fmla="*/ 9 w 6"/>
                <a:gd name="T3" fmla="*/ 7 h 3"/>
                <a:gd name="T4" fmla="*/ 5 w 6"/>
                <a:gd name="T5" fmla="*/ 7 h 3"/>
                <a:gd name="T6" fmla="*/ 2 w 6"/>
                <a:gd name="T7" fmla="*/ 5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
                  <a:moveTo>
                    <a:pt x="1" y="2"/>
                  </a:moveTo>
                  <a:cubicBezTo>
                    <a:pt x="0" y="0"/>
                    <a:pt x="6" y="0"/>
                    <a:pt x="4" y="3"/>
                  </a:cubicBezTo>
                  <a:cubicBezTo>
                    <a:pt x="4" y="3"/>
                    <a:pt x="3" y="3"/>
                    <a:pt x="2" y="3"/>
                  </a:cubicBezTo>
                  <a:cubicBezTo>
                    <a:pt x="2" y="2"/>
                    <a:pt x="2" y="2"/>
                    <a:pt x="1" y="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17" name="Freeform 75"/>
            <p:cNvSpPr/>
            <p:nvPr/>
          </p:nvSpPr>
          <p:spPr bwMode="auto">
            <a:xfrm>
              <a:off x="6750400" y="3185244"/>
              <a:ext cx="65088" cy="46037"/>
            </a:xfrm>
            <a:custGeom>
              <a:avLst/>
              <a:gdLst>
                <a:gd name="T0" fmla="*/ 31 w 17"/>
                <a:gd name="T1" fmla="*/ 0 h 12"/>
                <a:gd name="T2" fmla="*/ 41 w 17"/>
                <a:gd name="T3" fmla="*/ 0 h 12"/>
                <a:gd name="T4" fmla="*/ 41 w 17"/>
                <a:gd name="T5" fmla="*/ 7 h 12"/>
                <a:gd name="T6" fmla="*/ 36 w 17"/>
                <a:gd name="T7" fmla="*/ 10 h 12"/>
                <a:gd name="T8" fmla="*/ 36 w 17"/>
                <a:gd name="T9" fmla="*/ 19 h 12"/>
                <a:gd name="T10" fmla="*/ 29 w 17"/>
                <a:gd name="T11" fmla="*/ 22 h 12"/>
                <a:gd name="T12" fmla="*/ 5 w 17"/>
                <a:gd name="T13" fmla="*/ 15 h 12"/>
                <a:gd name="T14" fmla="*/ 31 w 17"/>
                <a:gd name="T15" fmla="*/ 0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12">
                  <a:moveTo>
                    <a:pt x="13" y="0"/>
                  </a:moveTo>
                  <a:cubicBezTo>
                    <a:pt x="15" y="0"/>
                    <a:pt x="16" y="0"/>
                    <a:pt x="17" y="0"/>
                  </a:cubicBezTo>
                  <a:cubicBezTo>
                    <a:pt x="17" y="1"/>
                    <a:pt x="17" y="2"/>
                    <a:pt x="17" y="3"/>
                  </a:cubicBezTo>
                  <a:cubicBezTo>
                    <a:pt x="17" y="4"/>
                    <a:pt x="15" y="4"/>
                    <a:pt x="15" y="4"/>
                  </a:cubicBezTo>
                  <a:cubicBezTo>
                    <a:pt x="14" y="5"/>
                    <a:pt x="16" y="7"/>
                    <a:pt x="15" y="8"/>
                  </a:cubicBezTo>
                  <a:cubicBezTo>
                    <a:pt x="13" y="7"/>
                    <a:pt x="12" y="7"/>
                    <a:pt x="12" y="9"/>
                  </a:cubicBezTo>
                  <a:cubicBezTo>
                    <a:pt x="8" y="8"/>
                    <a:pt x="0" y="12"/>
                    <a:pt x="2" y="6"/>
                  </a:cubicBezTo>
                  <a:cubicBezTo>
                    <a:pt x="8" y="8"/>
                    <a:pt x="12" y="5"/>
                    <a:pt x="13"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18" name="Freeform 76"/>
            <p:cNvSpPr/>
            <p:nvPr/>
          </p:nvSpPr>
          <p:spPr bwMode="auto">
            <a:xfrm>
              <a:off x="6177313" y="3253507"/>
              <a:ext cx="38100" cy="17462"/>
            </a:xfrm>
            <a:custGeom>
              <a:avLst/>
              <a:gdLst>
                <a:gd name="T0" fmla="*/ 24 w 10"/>
                <a:gd name="T1" fmla="*/ 2 h 5"/>
                <a:gd name="T2" fmla="*/ 0 w 10"/>
                <a:gd name="T3" fmla="*/ 9 h 5"/>
                <a:gd name="T4" fmla="*/ 24 w 10"/>
                <a:gd name="T5" fmla="*/ 2 h 5"/>
                <a:gd name="T6" fmla="*/ 0 60000 65536"/>
                <a:gd name="T7" fmla="*/ 0 60000 65536"/>
                <a:gd name="T8" fmla="*/ 0 60000 65536"/>
              </a:gdLst>
              <a:ahLst/>
              <a:cxnLst>
                <a:cxn ang="T6">
                  <a:pos x="T0" y="T1"/>
                </a:cxn>
                <a:cxn ang="T7">
                  <a:pos x="T2" y="T3"/>
                </a:cxn>
                <a:cxn ang="T8">
                  <a:pos x="T4" y="T5"/>
                </a:cxn>
              </a:cxnLst>
              <a:rect l="0" t="0" r="r" b="b"/>
              <a:pathLst>
                <a:path w="10" h="5">
                  <a:moveTo>
                    <a:pt x="10" y="1"/>
                  </a:moveTo>
                  <a:cubicBezTo>
                    <a:pt x="8" y="3"/>
                    <a:pt x="5" y="5"/>
                    <a:pt x="0" y="4"/>
                  </a:cubicBezTo>
                  <a:cubicBezTo>
                    <a:pt x="1" y="0"/>
                    <a:pt x="6" y="1"/>
                    <a:pt x="10"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19" name="Freeform 77"/>
            <p:cNvSpPr/>
            <p:nvPr/>
          </p:nvSpPr>
          <p:spPr bwMode="auto">
            <a:xfrm>
              <a:off x="6229700" y="3253507"/>
              <a:ext cx="38100" cy="11112"/>
            </a:xfrm>
            <a:custGeom>
              <a:avLst/>
              <a:gdLst>
                <a:gd name="T0" fmla="*/ 24 w 10"/>
                <a:gd name="T1" fmla="*/ 2 h 3"/>
                <a:gd name="T2" fmla="*/ 0 w 10"/>
                <a:gd name="T3" fmla="*/ 7 h 3"/>
                <a:gd name="T4" fmla="*/ 24 w 10"/>
                <a:gd name="T5" fmla="*/ 2 h 3"/>
                <a:gd name="T6" fmla="*/ 0 60000 65536"/>
                <a:gd name="T7" fmla="*/ 0 60000 65536"/>
                <a:gd name="T8" fmla="*/ 0 60000 65536"/>
              </a:gdLst>
              <a:ahLst/>
              <a:cxnLst>
                <a:cxn ang="T6">
                  <a:pos x="T0" y="T1"/>
                </a:cxn>
                <a:cxn ang="T7">
                  <a:pos x="T2" y="T3"/>
                </a:cxn>
                <a:cxn ang="T8">
                  <a:pos x="T4" y="T5"/>
                </a:cxn>
              </a:cxnLst>
              <a:rect l="0" t="0" r="r" b="b"/>
              <a:pathLst>
                <a:path w="10" h="3">
                  <a:moveTo>
                    <a:pt x="10" y="1"/>
                  </a:moveTo>
                  <a:cubicBezTo>
                    <a:pt x="9" y="3"/>
                    <a:pt x="4" y="3"/>
                    <a:pt x="0" y="3"/>
                  </a:cubicBezTo>
                  <a:cubicBezTo>
                    <a:pt x="2" y="0"/>
                    <a:pt x="6" y="1"/>
                    <a:pt x="10"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20" name="Freeform 78"/>
            <p:cNvSpPr/>
            <p:nvPr/>
          </p:nvSpPr>
          <p:spPr bwMode="auto">
            <a:xfrm>
              <a:off x="6297963" y="3253507"/>
              <a:ext cx="58738" cy="41275"/>
            </a:xfrm>
            <a:custGeom>
              <a:avLst/>
              <a:gdLst>
                <a:gd name="T0" fmla="*/ 35 w 16"/>
                <a:gd name="T1" fmla="*/ 2 h 11"/>
                <a:gd name="T2" fmla="*/ 32 w 16"/>
                <a:gd name="T3" fmla="*/ 12 h 11"/>
                <a:gd name="T4" fmla="*/ 28 w 16"/>
                <a:gd name="T5" fmla="*/ 12 h 11"/>
                <a:gd name="T6" fmla="*/ 2 w 16"/>
                <a:gd name="T7" fmla="*/ 24 h 11"/>
                <a:gd name="T8" fmla="*/ 12 w 16"/>
                <a:gd name="T9" fmla="*/ 14 h 11"/>
                <a:gd name="T10" fmla="*/ 16 w 16"/>
                <a:gd name="T11" fmla="*/ 9 h 11"/>
                <a:gd name="T12" fmla="*/ 23 w 16"/>
                <a:gd name="T13" fmla="*/ 5 h 11"/>
                <a:gd name="T14" fmla="*/ 35 w 16"/>
                <a:gd name="T15" fmla="*/ 2 h 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 h="11">
                  <a:moveTo>
                    <a:pt x="15" y="1"/>
                  </a:moveTo>
                  <a:cubicBezTo>
                    <a:pt x="16" y="3"/>
                    <a:pt x="15" y="4"/>
                    <a:pt x="14" y="5"/>
                  </a:cubicBezTo>
                  <a:cubicBezTo>
                    <a:pt x="14" y="6"/>
                    <a:pt x="12" y="5"/>
                    <a:pt x="12" y="5"/>
                  </a:cubicBezTo>
                  <a:cubicBezTo>
                    <a:pt x="10" y="7"/>
                    <a:pt x="7" y="11"/>
                    <a:pt x="1" y="10"/>
                  </a:cubicBezTo>
                  <a:cubicBezTo>
                    <a:pt x="0" y="7"/>
                    <a:pt x="4" y="7"/>
                    <a:pt x="5" y="6"/>
                  </a:cubicBezTo>
                  <a:cubicBezTo>
                    <a:pt x="6" y="6"/>
                    <a:pt x="6" y="5"/>
                    <a:pt x="7" y="4"/>
                  </a:cubicBezTo>
                  <a:cubicBezTo>
                    <a:pt x="8" y="3"/>
                    <a:pt x="9" y="3"/>
                    <a:pt x="10" y="2"/>
                  </a:cubicBezTo>
                  <a:cubicBezTo>
                    <a:pt x="13" y="3"/>
                    <a:pt x="13" y="0"/>
                    <a:pt x="15"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21" name="Freeform 79"/>
            <p:cNvSpPr/>
            <p:nvPr/>
          </p:nvSpPr>
          <p:spPr bwMode="auto">
            <a:xfrm>
              <a:off x="7193313" y="3759919"/>
              <a:ext cx="34925" cy="44450"/>
            </a:xfrm>
            <a:custGeom>
              <a:avLst/>
              <a:gdLst>
                <a:gd name="T0" fmla="*/ 2 w 9"/>
                <a:gd name="T1" fmla="*/ 0 h 12"/>
                <a:gd name="T2" fmla="*/ 5 w 9"/>
                <a:gd name="T3" fmla="*/ 5 h 12"/>
                <a:gd name="T4" fmla="*/ 15 w 9"/>
                <a:gd name="T5" fmla="*/ 14 h 12"/>
                <a:gd name="T6" fmla="*/ 17 w 9"/>
                <a:gd name="T7" fmla="*/ 28 h 12"/>
                <a:gd name="T8" fmla="*/ 10 w 9"/>
                <a:gd name="T9" fmla="*/ 28 h 12"/>
                <a:gd name="T10" fmla="*/ 0 w 9"/>
                <a:gd name="T11" fmla="*/ 5 h 12"/>
                <a:gd name="T12" fmla="*/ 2 w 9"/>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2">
                  <a:moveTo>
                    <a:pt x="1" y="0"/>
                  </a:moveTo>
                  <a:cubicBezTo>
                    <a:pt x="2" y="0"/>
                    <a:pt x="2" y="1"/>
                    <a:pt x="2" y="2"/>
                  </a:cubicBezTo>
                  <a:cubicBezTo>
                    <a:pt x="1" y="4"/>
                    <a:pt x="8" y="4"/>
                    <a:pt x="6" y="6"/>
                  </a:cubicBezTo>
                  <a:cubicBezTo>
                    <a:pt x="4" y="8"/>
                    <a:pt x="9" y="6"/>
                    <a:pt x="7" y="12"/>
                  </a:cubicBezTo>
                  <a:cubicBezTo>
                    <a:pt x="5" y="12"/>
                    <a:pt x="4" y="10"/>
                    <a:pt x="4" y="12"/>
                  </a:cubicBezTo>
                  <a:cubicBezTo>
                    <a:pt x="2" y="10"/>
                    <a:pt x="1" y="5"/>
                    <a:pt x="0" y="2"/>
                  </a:cubicBezTo>
                  <a:cubicBezTo>
                    <a:pt x="1" y="2"/>
                    <a:pt x="1" y="1"/>
                    <a:pt x="1"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22" name="Freeform 80"/>
            <p:cNvSpPr/>
            <p:nvPr/>
          </p:nvSpPr>
          <p:spPr bwMode="auto">
            <a:xfrm>
              <a:off x="7201250" y="3796432"/>
              <a:ext cx="71438" cy="98425"/>
            </a:xfrm>
            <a:custGeom>
              <a:avLst/>
              <a:gdLst>
                <a:gd name="T0" fmla="*/ 14 w 19"/>
                <a:gd name="T1" fmla="*/ 0 h 26"/>
                <a:gd name="T2" fmla="*/ 19 w 19"/>
                <a:gd name="T3" fmla="*/ 5 h 26"/>
                <a:gd name="T4" fmla="*/ 24 w 19"/>
                <a:gd name="T5" fmla="*/ 5 h 26"/>
                <a:gd name="T6" fmla="*/ 45 w 19"/>
                <a:gd name="T7" fmla="*/ 14 h 26"/>
                <a:gd name="T8" fmla="*/ 45 w 19"/>
                <a:gd name="T9" fmla="*/ 29 h 26"/>
                <a:gd name="T10" fmla="*/ 38 w 19"/>
                <a:gd name="T11" fmla="*/ 29 h 26"/>
                <a:gd name="T12" fmla="*/ 36 w 19"/>
                <a:gd name="T13" fmla="*/ 36 h 26"/>
                <a:gd name="T14" fmla="*/ 31 w 19"/>
                <a:gd name="T15" fmla="*/ 52 h 26"/>
                <a:gd name="T16" fmla="*/ 28 w 19"/>
                <a:gd name="T17" fmla="*/ 57 h 26"/>
                <a:gd name="T18" fmla="*/ 14 w 19"/>
                <a:gd name="T19" fmla="*/ 60 h 26"/>
                <a:gd name="T20" fmla="*/ 12 w 19"/>
                <a:gd name="T21" fmla="*/ 52 h 26"/>
                <a:gd name="T22" fmla="*/ 19 w 19"/>
                <a:gd name="T23" fmla="*/ 45 h 26"/>
                <a:gd name="T24" fmla="*/ 0 w 19"/>
                <a:gd name="T25" fmla="*/ 38 h 26"/>
                <a:gd name="T26" fmla="*/ 12 w 19"/>
                <a:gd name="T27" fmla="*/ 26 h 26"/>
                <a:gd name="T28" fmla="*/ 14 w 19"/>
                <a:gd name="T29" fmla="*/ 0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 h="26">
                  <a:moveTo>
                    <a:pt x="6" y="0"/>
                  </a:moveTo>
                  <a:cubicBezTo>
                    <a:pt x="7" y="0"/>
                    <a:pt x="7" y="1"/>
                    <a:pt x="8" y="2"/>
                  </a:cubicBezTo>
                  <a:cubicBezTo>
                    <a:pt x="7" y="4"/>
                    <a:pt x="10" y="2"/>
                    <a:pt x="10" y="2"/>
                  </a:cubicBezTo>
                  <a:cubicBezTo>
                    <a:pt x="14" y="4"/>
                    <a:pt x="12" y="8"/>
                    <a:pt x="19" y="6"/>
                  </a:cubicBezTo>
                  <a:cubicBezTo>
                    <a:pt x="19" y="8"/>
                    <a:pt x="19" y="10"/>
                    <a:pt x="19" y="12"/>
                  </a:cubicBezTo>
                  <a:cubicBezTo>
                    <a:pt x="18" y="12"/>
                    <a:pt x="17" y="12"/>
                    <a:pt x="16" y="12"/>
                  </a:cubicBezTo>
                  <a:cubicBezTo>
                    <a:pt x="16" y="14"/>
                    <a:pt x="16" y="14"/>
                    <a:pt x="15" y="15"/>
                  </a:cubicBezTo>
                  <a:cubicBezTo>
                    <a:pt x="17" y="17"/>
                    <a:pt x="14" y="18"/>
                    <a:pt x="13" y="22"/>
                  </a:cubicBezTo>
                  <a:cubicBezTo>
                    <a:pt x="13" y="23"/>
                    <a:pt x="10" y="23"/>
                    <a:pt x="12" y="24"/>
                  </a:cubicBezTo>
                  <a:cubicBezTo>
                    <a:pt x="12" y="26"/>
                    <a:pt x="8" y="24"/>
                    <a:pt x="6" y="25"/>
                  </a:cubicBezTo>
                  <a:cubicBezTo>
                    <a:pt x="7" y="23"/>
                    <a:pt x="5" y="23"/>
                    <a:pt x="5" y="22"/>
                  </a:cubicBezTo>
                  <a:cubicBezTo>
                    <a:pt x="5" y="20"/>
                    <a:pt x="6" y="19"/>
                    <a:pt x="8" y="19"/>
                  </a:cubicBezTo>
                  <a:cubicBezTo>
                    <a:pt x="6" y="18"/>
                    <a:pt x="5" y="15"/>
                    <a:pt x="0" y="16"/>
                  </a:cubicBezTo>
                  <a:cubicBezTo>
                    <a:pt x="0" y="12"/>
                    <a:pt x="4" y="13"/>
                    <a:pt x="5" y="11"/>
                  </a:cubicBezTo>
                  <a:cubicBezTo>
                    <a:pt x="6" y="5"/>
                    <a:pt x="5" y="5"/>
                    <a:pt x="6"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23" name="Freeform 81"/>
            <p:cNvSpPr/>
            <p:nvPr/>
          </p:nvSpPr>
          <p:spPr bwMode="auto">
            <a:xfrm>
              <a:off x="6686900" y="3878982"/>
              <a:ext cx="60325" cy="63500"/>
            </a:xfrm>
            <a:custGeom>
              <a:avLst/>
              <a:gdLst>
                <a:gd name="T0" fmla="*/ 36 w 16"/>
                <a:gd name="T1" fmla="*/ 2 h 17"/>
                <a:gd name="T2" fmla="*/ 36 w 16"/>
                <a:gd name="T3" fmla="*/ 19 h 17"/>
                <a:gd name="T4" fmla="*/ 33 w 16"/>
                <a:gd name="T5" fmla="*/ 12 h 17"/>
                <a:gd name="T6" fmla="*/ 31 w 16"/>
                <a:gd name="T7" fmla="*/ 16 h 17"/>
                <a:gd name="T8" fmla="*/ 31 w 16"/>
                <a:gd name="T9" fmla="*/ 31 h 17"/>
                <a:gd name="T10" fmla="*/ 24 w 16"/>
                <a:gd name="T11" fmla="*/ 31 h 17"/>
                <a:gd name="T12" fmla="*/ 24 w 16"/>
                <a:gd name="T13" fmla="*/ 35 h 17"/>
                <a:gd name="T14" fmla="*/ 17 w 16"/>
                <a:gd name="T15" fmla="*/ 40 h 17"/>
                <a:gd name="T16" fmla="*/ 10 w 16"/>
                <a:gd name="T17" fmla="*/ 33 h 17"/>
                <a:gd name="T18" fmla="*/ 5 w 16"/>
                <a:gd name="T19" fmla="*/ 26 h 17"/>
                <a:gd name="T20" fmla="*/ 0 w 16"/>
                <a:gd name="T21" fmla="*/ 9 h 17"/>
                <a:gd name="T22" fmla="*/ 21 w 16"/>
                <a:gd name="T23" fmla="*/ 5 h 17"/>
                <a:gd name="T24" fmla="*/ 36 w 16"/>
                <a:gd name="T25" fmla="*/ 2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17">
                  <a:moveTo>
                    <a:pt x="15" y="1"/>
                  </a:moveTo>
                  <a:cubicBezTo>
                    <a:pt x="14" y="3"/>
                    <a:pt x="16" y="5"/>
                    <a:pt x="15" y="8"/>
                  </a:cubicBezTo>
                  <a:cubicBezTo>
                    <a:pt x="15" y="8"/>
                    <a:pt x="14" y="6"/>
                    <a:pt x="14" y="5"/>
                  </a:cubicBezTo>
                  <a:cubicBezTo>
                    <a:pt x="14" y="6"/>
                    <a:pt x="13" y="6"/>
                    <a:pt x="13" y="7"/>
                  </a:cubicBezTo>
                  <a:cubicBezTo>
                    <a:pt x="12" y="8"/>
                    <a:pt x="13" y="11"/>
                    <a:pt x="13" y="13"/>
                  </a:cubicBezTo>
                  <a:cubicBezTo>
                    <a:pt x="13" y="13"/>
                    <a:pt x="11" y="12"/>
                    <a:pt x="10" y="13"/>
                  </a:cubicBezTo>
                  <a:cubicBezTo>
                    <a:pt x="10" y="13"/>
                    <a:pt x="11" y="15"/>
                    <a:pt x="10" y="15"/>
                  </a:cubicBezTo>
                  <a:cubicBezTo>
                    <a:pt x="9" y="16"/>
                    <a:pt x="7" y="15"/>
                    <a:pt x="7" y="17"/>
                  </a:cubicBezTo>
                  <a:cubicBezTo>
                    <a:pt x="6" y="17"/>
                    <a:pt x="5" y="15"/>
                    <a:pt x="4" y="14"/>
                  </a:cubicBezTo>
                  <a:cubicBezTo>
                    <a:pt x="4" y="13"/>
                    <a:pt x="2" y="12"/>
                    <a:pt x="2" y="11"/>
                  </a:cubicBezTo>
                  <a:cubicBezTo>
                    <a:pt x="1" y="9"/>
                    <a:pt x="2" y="6"/>
                    <a:pt x="0" y="4"/>
                  </a:cubicBezTo>
                  <a:cubicBezTo>
                    <a:pt x="1" y="3"/>
                    <a:pt x="5" y="3"/>
                    <a:pt x="9" y="2"/>
                  </a:cubicBezTo>
                  <a:cubicBezTo>
                    <a:pt x="11" y="2"/>
                    <a:pt x="13" y="0"/>
                    <a:pt x="15"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24" name="Freeform 82"/>
            <p:cNvSpPr/>
            <p:nvPr/>
          </p:nvSpPr>
          <p:spPr bwMode="auto">
            <a:xfrm>
              <a:off x="9430927" y="1061887"/>
              <a:ext cx="1084263" cy="809625"/>
            </a:xfrm>
            <a:custGeom>
              <a:avLst/>
              <a:gdLst>
                <a:gd name="T0" fmla="*/ 484 w 289"/>
                <a:gd name="T1" fmla="*/ 57 h 216"/>
                <a:gd name="T2" fmla="*/ 513 w 289"/>
                <a:gd name="T3" fmla="*/ 59 h 216"/>
                <a:gd name="T4" fmla="*/ 551 w 289"/>
                <a:gd name="T5" fmla="*/ 52 h 216"/>
                <a:gd name="T6" fmla="*/ 574 w 289"/>
                <a:gd name="T7" fmla="*/ 54 h 216"/>
                <a:gd name="T8" fmla="*/ 572 w 289"/>
                <a:gd name="T9" fmla="*/ 61 h 216"/>
                <a:gd name="T10" fmla="*/ 643 w 289"/>
                <a:gd name="T11" fmla="*/ 47 h 216"/>
                <a:gd name="T12" fmla="*/ 683 w 289"/>
                <a:gd name="T13" fmla="*/ 57 h 216"/>
                <a:gd name="T14" fmla="*/ 633 w 289"/>
                <a:gd name="T15" fmla="*/ 83 h 216"/>
                <a:gd name="T16" fmla="*/ 619 w 289"/>
                <a:gd name="T17" fmla="*/ 102 h 216"/>
                <a:gd name="T18" fmla="*/ 593 w 289"/>
                <a:gd name="T19" fmla="*/ 130 h 216"/>
                <a:gd name="T20" fmla="*/ 598 w 289"/>
                <a:gd name="T21" fmla="*/ 153 h 216"/>
                <a:gd name="T22" fmla="*/ 581 w 289"/>
                <a:gd name="T23" fmla="*/ 179 h 216"/>
                <a:gd name="T24" fmla="*/ 603 w 289"/>
                <a:gd name="T25" fmla="*/ 213 h 216"/>
                <a:gd name="T26" fmla="*/ 586 w 289"/>
                <a:gd name="T27" fmla="*/ 238 h 216"/>
                <a:gd name="T28" fmla="*/ 565 w 289"/>
                <a:gd name="T29" fmla="*/ 260 h 216"/>
                <a:gd name="T30" fmla="*/ 593 w 289"/>
                <a:gd name="T31" fmla="*/ 309 h 216"/>
                <a:gd name="T32" fmla="*/ 548 w 289"/>
                <a:gd name="T33" fmla="*/ 305 h 216"/>
                <a:gd name="T34" fmla="*/ 546 w 289"/>
                <a:gd name="T35" fmla="*/ 321 h 216"/>
                <a:gd name="T36" fmla="*/ 527 w 289"/>
                <a:gd name="T37" fmla="*/ 349 h 216"/>
                <a:gd name="T38" fmla="*/ 482 w 289"/>
                <a:gd name="T39" fmla="*/ 359 h 216"/>
                <a:gd name="T40" fmla="*/ 461 w 289"/>
                <a:gd name="T41" fmla="*/ 373 h 216"/>
                <a:gd name="T42" fmla="*/ 447 w 289"/>
                <a:gd name="T43" fmla="*/ 390 h 216"/>
                <a:gd name="T44" fmla="*/ 385 w 289"/>
                <a:gd name="T45" fmla="*/ 406 h 216"/>
                <a:gd name="T46" fmla="*/ 369 w 289"/>
                <a:gd name="T47" fmla="*/ 432 h 216"/>
                <a:gd name="T48" fmla="*/ 352 w 289"/>
                <a:gd name="T49" fmla="*/ 453 h 216"/>
                <a:gd name="T50" fmla="*/ 345 w 289"/>
                <a:gd name="T51" fmla="*/ 477 h 216"/>
                <a:gd name="T52" fmla="*/ 310 w 289"/>
                <a:gd name="T53" fmla="*/ 498 h 216"/>
                <a:gd name="T54" fmla="*/ 269 w 289"/>
                <a:gd name="T55" fmla="*/ 479 h 216"/>
                <a:gd name="T56" fmla="*/ 248 w 289"/>
                <a:gd name="T57" fmla="*/ 451 h 216"/>
                <a:gd name="T58" fmla="*/ 234 w 289"/>
                <a:gd name="T59" fmla="*/ 432 h 216"/>
                <a:gd name="T60" fmla="*/ 222 w 289"/>
                <a:gd name="T61" fmla="*/ 390 h 216"/>
                <a:gd name="T62" fmla="*/ 229 w 289"/>
                <a:gd name="T63" fmla="*/ 375 h 216"/>
                <a:gd name="T64" fmla="*/ 248 w 289"/>
                <a:gd name="T65" fmla="*/ 354 h 216"/>
                <a:gd name="T66" fmla="*/ 236 w 289"/>
                <a:gd name="T67" fmla="*/ 326 h 216"/>
                <a:gd name="T68" fmla="*/ 243 w 289"/>
                <a:gd name="T69" fmla="*/ 305 h 216"/>
                <a:gd name="T70" fmla="*/ 215 w 289"/>
                <a:gd name="T71" fmla="*/ 295 h 216"/>
                <a:gd name="T72" fmla="*/ 196 w 289"/>
                <a:gd name="T73" fmla="*/ 260 h 216"/>
                <a:gd name="T74" fmla="*/ 175 w 289"/>
                <a:gd name="T75" fmla="*/ 220 h 216"/>
                <a:gd name="T76" fmla="*/ 125 w 289"/>
                <a:gd name="T77" fmla="*/ 196 h 216"/>
                <a:gd name="T78" fmla="*/ 57 w 289"/>
                <a:gd name="T79" fmla="*/ 198 h 216"/>
                <a:gd name="T80" fmla="*/ 57 w 289"/>
                <a:gd name="T81" fmla="*/ 182 h 216"/>
                <a:gd name="T82" fmla="*/ 28 w 289"/>
                <a:gd name="T83" fmla="*/ 156 h 216"/>
                <a:gd name="T84" fmla="*/ 43 w 289"/>
                <a:gd name="T85" fmla="*/ 132 h 216"/>
                <a:gd name="T86" fmla="*/ 76 w 289"/>
                <a:gd name="T87" fmla="*/ 118 h 216"/>
                <a:gd name="T88" fmla="*/ 80 w 289"/>
                <a:gd name="T89" fmla="*/ 102 h 216"/>
                <a:gd name="T90" fmla="*/ 73 w 289"/>
                <a:gd name="T91" fmla="*/ 90 h 216"/>
                <a:gd name="T92" fmla="*/ 97 w 289"/>
                <a:gd name="T93" fmla="*/ 83 h 216"/>
                <a:gd name="T94" fmla="*/ 125 w 289"/>
                <a:gd name="T95" fmla="*/ 54 h 216"/>
                <a:gd name="T96" fmla="*/ 210 w 289"/>
                <a:gd name="T97" fmla="*/ 43 h 216"/>
                <a:gd name="T98" fmla="*/ 248 w 289"/>
                <a:gd name="T99" fmla="*/ 54 h 216"/>
                <a:gd name="T100" fmla="*/ 284 w 289"/>
                <a:gd name="T101" fmla="*/ 35 h 216"/>
                <a:gd name="T102" fmla="*/ 317 w 289"/>
                <a:gd name="T103" fmla="*/ 38 h 216"/>
                <a:gd name="T104" fmla="*/ 329 w 289"/>
                <a:gd name="T105" fmla="*/ 19 h 216"/>
                <a:gd name="T106" fmla="*/ 392 w 289"/>
                <a:gd name="T107" fmla="*/ 5 h 216"/>
                <a:gd name="T108" fmla="*/ 482 w 289"/>
                <a:gd name="T109" fmla="*/ 0 h 216"/>
                <a:gd name="T110" fmla="*/ 548 w 289"/>
                <a:gd name="T111" fmla="*/ 24 h 216"/>
                <a:gd name="T112" fmla="*/ 572 w 289"/>
                <a:gd name="T113" fmla="*/ 40 h 216"/>
                <a:gd name="T114" fmla="*/ 477 w 289"/>
                <a:gd name="T115" fmla="*/ 43 h 2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89" h="216">
                  <a:moveTo>
                    <a:pt x="196" y="22"/>
                  </a:moveTo>
                  <a:cubicBezTo>
                    <a:pt x="196" y="23"/>
                    <a:pt x="198" y="22"/>
                    <a:pt x="198" y="24"/>
                  </a:cubicBezTo>
                  <a:cubicBezTo>
                    <a:pt x="200" y="25"/>
                    <a:pt x="201" y="23"/>
                    <a:pt x="202" y="23"/>
                  </a:cubicBezTo>
                  <a:cubicBezTo>
                    <a:pt x="203" y="23"/>
                    <a:pt x="204" y="24"/>
                    <a:pt x="205" y="24"/>
                  </a:cubicBezTo>
                  <a:cubicBezTo>
                    <a:pt x="206" y="24"/>
                    <a:pt x="206" y="23"/>
                    <a:pt x="207" y="23"/>
                  </a:cubicBezTo>
                  <a:cubicBezTo>
                    <a:pt x="209" y="23"/>
                    <a:pt x="210" y="23"/>
                    <a:pt x="211" y="23"/>
                  </a:cubicBezTo>
                  <a:cubicBezTo>
                    <a:pt x="216" y="22"/>
                    <a:pt x="221" y="20"/>
                    <a:pt x="224" y="22"/>
                  </a:cubicBezTo>
                  <a:cubicBezTo>
                    <a:pt x="223" y="24"/>
                    <a:pt x="218" y="23"/>
                    <a:pt x="217" y="25"/>
                  </a:cubicBezTo>
                  <a:cubicBezTo>
                    <a:pt x="217" y="28"/>
                    <a:pt x="219" y="25"/>
                    <a:pt x="219" y="25"/>
                  </a:cubicBezTo>
                  <a:cubicBezTo>
                    <a:pt x="221" y="25"/>
                    <a:pt x="221" y="27"/>
                    <a:pt x="225" y="25"/>
                  </a:cubicBezTo>
                  <a:cubicBezTo>
                    <a:pt x="226" y="25"/>
                    <a:pt x="227" y="24"/>
                    <a:pt x="227" y="24"/>
                  </a:cubicBezTo>
                  <a:cubicBezTo>
                    <a:pt x="228" y="24"/>
                    <a:pt x="233" y="22"/>
                    <a:pt x="233" y="22"/>
                  </a:cubicBezTo>
                  <a:cubicBezTo>
                    <a:pt x="236" y="25"/>
                    <a:pt x="232" y="21"/>
                    <a:pt x="235" y="20"/>
                  </a:cubicBezTo>
                  <a:cubicBezTo>
                    <a:pt x="235" y="20"/>
                    <a:pt x="238" y="21"/>
                    <a:pt x="238" y="20"/>
                  </a:cubicBezTo>
                  <a:cubicBezTo>
                    <a:pt x="239" y="20"/>
                    <a:pt x="241" y="19"/>
                    <a:pt x="244" y="19"/>
                  </a:cubicBezTo>
                  <a:cubicBezTo>
                    <a:pt x="244" y="21"/>
                    <a:pt x="244" y="23"/>
                    <a:pt x="243" y="23"/>
                  </a:cubicBezTo>
                  <a:cubicBezTo>
                    <a:pt x="242" y="24"/>
                    <a:pt x="241" y="24"/>
                    <a:pt x="240" y="25"/>
                  </a:cubicBezTo>
                  <a:cubicBezTo>
                    <a:pt x="239" y="27"/>
                    <a:pt x="239" y="29"/>
                    <a:pt x="236" y="29"/>
                  </a:cubicBezTo>
                  <a:cubicBezTo>
                    <a:pt x="237" y="32"/>
                    <a:pt x="238" y="28"/>
                    <a:pt x="240" y="29"/>
                  </a:cubicBezTo>
                  <a:cubicBezTo>
                    <a:pt x="242" y="29"/>
                    <a:pt x="241" y="27"/>
                    <a:pt x="242" y="26"/>
                  </a:cubicBezTo>
                  <a:cubicBezTo>
                    <a:pt x="243" y="25"/>
                    <a:pt x="247" y="27"/>
                    <a:pt x="248" y="24"/>
                  </a:cubicBezTo>
                  <a:cubicBezTo>
                    <a:pt x="250" y="28"/>
                    <a:pt x="257" y="22"/>
                    <a:pt x="259" y="25"/>
                  </a:cubicBezTo>
                  <a:cubicBezTo>
                    <a:pt x="260" y="24"/>
                    <a:pt x="262" y="23"/>
                    <a:pt x="263" y="22"/>
                  </a:cubicBezTo>
                  <a:cubicBezTo>
                    <a:pt x="267" y="23"/>
                    <a:pt x="269" y="20"/>
                    <a:pt x="272" y="20"/>
                  </a:cubicBezTo>
                  <a:cubicBezTo>
                    <a:pt x="272" y="20"/>
                    <a:pt x="273" y="22"/>
                    <a:pt x="273" y="22"/>
                  </a:cubicBezTo>
                  <a:cubicBezTo>
                    <a:pt x="274" y="22"/>
                    <a:pt x="279" y="21"/>
                    <a:pt x="279" y="22"/>
                  </a:cubicBezTo>
                  <a:cubicBezTo>
                    <a:pt x="281" y="23"/>
                    <a:pt x="280" y="21"/>
                    <a:pt x="282" y="22"/>
                  </a:cubicBezTo>
                  <a:cubicBezTo>
                    <a:pt x="284" y="22"/>
                    <a:pt x="286" y="24"/>
                    <a:pt x="289" y="24"/>
                  </a:cubicBezTo>
                  <a:cubicBezTo>
                    <a:pt x="289" y="26"/>
                    <a:pt x="287" y="26"/>
                    <a:pt x="286" y="26"/>
                  </a:cubicBezTo>
                  <a:cubicBezTo>
                    <a:pt x="286" y="27"/>
                    <a:pt x="285" y="28"/>
                    <a:pt x="284" y="29"/>
                  </a:cubicBezTo>
                  <a:cubicBezTo>
                    <a:pt x="281" y="30"/>
                    <a:pt x="276" y="30"/>
                    <a:pt x="276" y="33"/>
                  </a:cubicBezTo>
                  <a:cubicBezTo>
                    <a:pt x="273" y="33"/>
                    <a:pt x="269" y="33"/>
                    <a:pt x="268" y="35"/>
                  </a:cubicBezTo>
                  <a:cubicBezTo>
                    <a:pt x="269" y="36"/>
                    <a:pt x="271" y="37"/>
                    <a:pt x="266" y="37"/>
                  </a:cubicBezTo>
                  <a:cubicBezTo>
                    <a:pt x="267" y="38"/>
                    <a:pt x="268" y="38"/>
                    <a:pt x="270" y="38"/>
                  </a:cubicBezTo>
                  <a:cubicBezTo>
                    <a:pt x="268" y="41"/>
                    <a:pt x="262" y="41"/>
                    <a:pt x="262" y="45"/>
                  </a:cubicBezTo>
                  <a:cubicBezTo>
                    <a:pt x="260" y="45"/>
                    <a:pt x="262" y="43"/>
                    <a:pt x="262" y="43"/>
                  </a:cubicBezTo>
                  <a:cubicBezTo>
                    <a:pt x="261" y="42"/>
                    <a:pt x="258" y="45"/>
                    <a:pt x="256" y="45"/>
                  </a:cubicBezTo>
                  <a:cubicBezTo>
                    <a:pt x="256" y="46"/>
                    <a:pt x="257" y="46"/>
                    <a:pt x="258" y="46"/>
                  </a:cubicBezTo>
                  <a:cubicBezTo>
                    <a:pt x="255" y="49"/>
                    <a:pt x="257" y="48"/>
                    <a:pt x="256" y="52"/>
                  </a:cubicBezTo>
                  <a:cubicBezTo>
                    <a:pt x="256" y="53"/>
                    <a:pt x="252" y="54"/>
                    <a:pt x="251" y="55"/>
                  </a:cubicBezTo>
                  <a:cubicBezTo>
                    <a:pt x="251" y="55"/>
                    <a:pt x="252" y="58"/>
                    <a:pt x="251" y="58"/>
                  </a:cubicBezTo>
                  <a:cubicBezTo>
                    <a:pt x="250" y="59"/>
                    <a:pt x="248" y="59"/>
                    <a:pt x="246" y="59"/>
                  </a:cubicBezTo>
                  <a:cubicBezTo>
                    <a:pt x="247" y="61"/>
                    <a:pt x="248" y="61"/>
                    <a:pt x="249" y="63"/>
                  </a:cubicBezTo>
                  <a:cubicBezTo>
                    <a:pt x="249" y="65"/>
                    <a:pt x="252" y="64"/>
                    <a:pt x="253" y="65"/>
                  </a:cubicBezTo>
                  <a:cubicBezTo>
                    <a:pt x="254" y="65"/>
                    <a:pt x="253" y="67"/>
                    <a:pt x="253" y="68"/>
                  </a:cubicBezTo>
                  <a:cubicBezTo>
                    <a:pt x="254" y="68"/>
                    <a:pt x="256" y="68"/>
                    <a:pt x="257" y="69"/>
                  </a:cubicBezTo>
                  <a:cubicBezTo>
                    <a:pt x="257" y="71"/>
                    <a:pt x="258" y="71"/>
                    <a:pt x="258" y="73"/>
                  </a:cubicBezTo>
                  <a:cubicBezTo>
                    <a:pt x="254" y="75"/>
                    <a:pt x="251" y="74"/>
                    <a:pt x="246" y="76"/>
                  </a:cubicBezTo>
                  <a:cubicBezTo>
                    <a:pt x="249" y="79"/>
                    <a:pt x="252" y="82"/>
                    <a:pt x="258" y="82"/>
                  </a:cubicBezTo>
                  <a:cubicBezTo>
                    <a:pt x="258" y="84"/>
                    <a:pt x="259" y="84"/>
                    <a:pt x="260" y="84"/>
                  </a:cubicBezTo>
                  <a:cubicBezTo>
                    <a:pt x="261" y="87"/>
                    <a:pt x="258" y="86"/>
                    <a:pt x="258" y="88"/>
                  </a:cubicBezTo>
                  <a:cubicBezTo>
                    <a:pt x="258" y="89"/>
                    <a:pt x="256" y="90"/>
                    <a:pt x="255" y="90"/>
                  </a:cubicBezTo>
                  <a:cubicBezTo>
                    <a:pt x="253" y="94"/>
                    <a:pt x="259" y="92"/>
                    <a:pt x="258" y="96"/>
                  </a:cubicBezTo>
                  <a:cubicBezTo>
                    <a:pt x="256" y="95"/>
                    <a:pt x="256" y="97"/>
                    <a:pt x="257" y="97"/>
                  </a:cubicBezTo>
                  <a:cubicBezTo>
                    <a:pt x="256" y="100"/>
                    <a:pt x="253" y="96"/>
                    <a:pt x="251" y="97"/>
                  </a:cubicBezTo>
                  <a:cubicBezTo>
                    <a:pt x="249" y="97"/>
                    <a:pt x="250" y="101"/>
                    <a:pt x="248" y="101"/>
                  </a:cubicBezTo>
                  <a:cubicBezTo>
                    <a:pt x="247" y="103"/>
                    <a:pt x="248" y="104"/>
                    <a:pt x="250" y="104"/>
                  </a:cubicBezTo>
                  <a:cubicBezTo>
                    <a:pt x="250" y="106"/>
                    <a:pt x="247" y="105"/>
                    <a:pt x="245" y="105"/>
                  </a:cubicBezTo>
                  <a:cubicBezTo>
                    <a:pt x="242" y="106"/>
                    <a:pt x="239" y="108"/>
                    <a:pt x="236" y="109"/>
                  </a:cubicBezTo>
                  <a:cubicBezTo>
                    <a:pt x="236" y="110"/>
                    <a:pt x="238" y="109"/>
                    <a:pt x="239" y="110"/>
                  </a:cubicBezTo>
                  <a:cubicBezTo>
                    <a:pt x="241" y="111"/>
                    <a:pt x="241" y="115"/>
                    <a:pt x="244" y="113"/>
                  </a:cubicBezTo>
                  <a:cubicBezTo>
                    <a:pt x="245" y="116"/>
                    <a:pt x="242" y="116"/>
                    <a:pt x="242" y="117"/>
                  </a:cubicBezTo>
                  <a:cubicBezTo>
                    <a:pt x="241" y="119"/>
                    <a:pt x="243" y="122"/>
                    <a:pt x="240" y="123"/>
                  </a:cubicBezTo>
                  <a:cubicBezTo>
                    <a:pt x="242" y="128"/>
                    <a:pt x="250" y="126"/>
                    <a:pt x="251" y="131"/>
                  </a:cubicBezTo>
                  <a:cubicBezTo>
                    <a:pt x="249" y="131"/>
                    <a:pt x="247" y="132"/>
                    <a:pt x="246" y="130"/>
                  </a:cubicBezTo>
                  <a:cubicBezTo>
                    <a:pt x="245" y="130"/>
                    <a:pt x="246" y="131"/>
                    <a:pt x="246" y="131"/>
                  </a:cubicBezTo>
                  <a:cubicBezTo>
                    <a:pt x="243" y="135"/>
                    <a:pt x="241" y="134"/>
                    <a:pt x="236" y="133"/>
                  </a:cubicBezTo>
                  <a:cubicBezTo>
                    <a:pt x="237" y="129"/>
                    <a:pt x="230" y="133"/>
                    <a:pt x="232" y="129"/>
                  </a:cubicBezTo>
                  <a:cubicBezTo>
                    <a:pt x="229" y="128"/>
                    <a:pt x="229" y="131"/>
                    <a:pt x="225" y="130"/>
                  </a:cubicBezTo>
                  <a:cubicBezTo>
                    <a:pt x="226" y="131"/>
                    <a:pt x="226" y="132"/>
                    <a:pt x="224" y="132"/>
                  </a:cubicBezTo>
                  <a:cubicBezTo>
                    <a:pt x="224" y="134"/>
                    <a:pt x="231" y="134"/>
                    <a:pt x="225" y="135"/>
                  </a:cubicBezTo>
                  <a:cubicBezTo>
                    <a:pt x="226" y="137"/>
                    <a:pt x="229" y="136"/>
                    <a:pt x="231" y="136"/>
                  </a:cubicBezTo>
                  <a:cubicBezTo>
                    <a:pt x="234" y="136"/>
                    <a:pt x="237" y="138"/>
                    <a:pt x="240" y="137"/>
                  </a:cubicBezTo>
                  <a:cubicBezTo>
                    <a:pt x="238" y="141"/>
                    <a:pt x="235" y="144"/>
                    <a:pt x="232" y="146"/>
                  </a:cubicBezTo>
                  <a:cubicBezTo>
                    <a:pt x="229" y="146"/>
                    <a:pt x="227" y="147"/>
                    <a:pt x="225" y="148"/>
                  </a:cubicBezTo>
                  <a:cubicBezTo>
                    <a:pt x="225" y="148"/>
                    <a:pt x="223" y="147"/>
                    <a:pt x="223" y="148"/>
                  </a:cubicBezTo>
                  <a:cubicBezTo>
                    <a:pt x="222" y="149"/>
                    <a:pt x="222" y="148"/>
                    <a:pt x="220" y="148"/>
                  </a:cubicBezTo>
                  <a:cubicBezTo>
                    <a:pt x="217" y="148"/>
                    <a:pt x="214" y="150"/>
                    <a:pt x="210" y="150"/>
                  </a:cubicBezTo>
                  <a:cubicBezTo>
                    <a:pt x="208" y="150"/>
                    <a:pt x="210" y="151"/>
                    <a:pt x="210" y="151"/>
                  </a:cubicBezTo>
                  <a:cubicBezTo>
                    <a:pt x="208" y="154"/>
                    <a:pt x="208" y="152"/>
                    <a:pt x="204" y="152"/>
                  </a:cubicBezTo>
                  <a:cubicBezTo>
                    <a:pt x="204" y="153"/>
                    <a:pt x="205" y="153"/>
                    <a:pt x="206" y="154"/>
                  </a:cubicBezTo>
                  <a:cubicBezTo>
                    <a:pt x="206" y="155"/>
                    <a:pt x="198" y="156"/>
                    <a:pt x="199" y="152"/>
                  </a:cubicBezTo>
                  <a:cubicBezTo>
                    <a:pt x="198" y="153"/>
                    <a:pt x="195" y="153"/>
                    <a:pt x="195" y="154"/>
                  </a:cubicBezTo>
                  <a:cubicBezTo>
                    <a:pt x="194" y="155"/>
                    <a:pt x="195" y="157"/>
                    <a:pt x="195" y="158"/>
                  </a:cubicBezTo>
                  <a:cubicBezTo>
                    <a:pt x="195" y="158"/>
                    <a:pt x="191" y="157"/>
                    <a:pt x="191" y="158"/>
                  </a:cubicBezTo>
                  <a:cubicBezTo>
                    <a:pt x="191" y="159"/>
                    <a:pt x="193" y="160"/>
                    <a:pt x="192" y="162"/>
                  </a:cubicBezTo>
                  <a:cubicBezTo>
                    <a:pt x="191" y="163"/>
                    <a:pt x="190" y="162"/>
                    <a:pt x="189" y="162"/>
                  </a:cubicBezTo>
                  <a:cubicBezTo>
                    <a:pt x="189" y="163"/>
                    <a:pt x="189" y="164"/>
                    <a:pt x="189" y="165"/>
                  </a:cubicBezTo>
                  <a:cubicBezTo>
                    <a:pt x="188" y="165"/>
                    <a:pt x="187" y="165"/>
                    <a:pt x="186" y="165"/>
                  </a:cubicBezTo>
                  <a:cubicBezTo>
                    <a:pt x="185" y="166"/>
                    <a:pt x="186" y="167"/>
                    <a:pt x="185" y="168"/>
                  </a:cubicBezTo>
                  <a:cubicBezTo>
                    <a:pt x="183" y="168"/>
                    <a:pt x="178" y="167"/>
                    <a:pt x="179" y="171"/>
                  </a:cubicBezTo>
                  <a:cubicBezTo>
                    <a:pt x="174" y="172"/>
                    <a:pt x="169" y="173"/>
                    <a:pt x="163" y="172"/>
                  </a:cubicBezTo>
                  <a:cubicBezTo>
                    <a:pt x="160" y="174"/>
                    <a:pt x="159" y="180"/>
                    <a:pt x="156" y="177"/>
                  </a:cubicBezTo>
                  <a:cubicBezTo>
                    <a:pt x="156" y="178"/>
                    <a:pt x="157" y="179"/>
                    <a:pt x="157" y="181"/>
                  </a:cubicBezTo>
                  <a:cubicBezTo>
                    <a:pt x="157" y="181"/>
                    <a:pt x="155" y="180"/>
                    <a:pt x="155" y="181"/>
                  </a:cubicBezTo>
                  <a:cubicBezTo>
                    <a:pt x="154" y="181"/>
                    <a:pt x="156" y="182"/>
                    <a:pt x="156" y="183"/>
                  </a:cubicBezTo>
                  <a:cubicBezTo>
                    <a:pt x="156" y="183"/>
                    <a:pt x="155" y="183"/>
                    <a:pt x="155" y="184"/>
                  </a:cubicBezTo>
                  <a:cubicBezTo>
                    <a:pt x="154" y="185"/>
                    <a:pt x="151" y="188"/>
                    <a:pt x="153" y="189"/>
                  </a:cubicBezTo>
                  <a:cubicBezTo>
                    <a:pt x="154" y="190"/>
                    <a:pt x="152" y="189"/>
                    <a:pt x="151" y="190"/>
                  </a:cubicBezTo>
                  <a:cubicBezTo>
                    <a:pt x="150" y="190"/>
                    <a:pt x="149" y="192"/>
                    <a:pt x="149" y="192"/>
                  </a:cubicBezTo>
                  <a:cubicBezTo>
                    <a:pt x="148" y="193"/>
                    <a:pt x="149" y="194"/>
                    <a:pt x="149" y="195"/>
                  </a:cubicBezTo>
                  <a:cubicBezTo>
                    <a:pt x="147" y="196"/>
                    <a:pt x="148" y="197"/>
                    <a:pt x="147" y="199"/>
                  </a:cubicBezTo>
                  <a:cubicBezTo>
                    <a:pt x="147" y="200"/>
                    <a:pt x="145" y="199"/>
                    <a:pt x="145" y="199"/>
                  </a:cubicBezTo>
                  <a:cubicBezTo>
                    <a:pt x="145" y="200"/>
                    <a:pt x="146" y="201"/>
                    <a:pt x="146" y="202"/>
                  </a:cubicBezTo>
                  <a:cubicBezTo>
                    <a:pt x="147" y="204"/>
                    <a:pt x="145" y="204"/>
                    <a:pt x="145" y="205"/>
                  </a:cubicBezTo>
                  <a:cubicBezTo>
                    <a:pt x="145" y="206"/>
                    <a:pt x="146" y="208"/>
                    <a:pt x="146" y="208"/>
                  </a:cubicBezTo>
                  <a:cubicBezTo>
                    <a:pt x="145" y="212"/>
                    <a:pt x="143" y="213"/>
                    <a:pt x="139" y="216"/>
                  </a:cubicBezTo>
                  <a:cubicBezTo>
                    <a:pt x="135" y="215"/>
                    <a:pt x="133" y="213"/>
                    <a:pt x="131" y="211"/>
                  </a:cubicBezTo>
                  <a:cubicBezTo>
                    <a:pt x="127" y="215"/>
                    <a:pt x="121" y="209"/>
                    <a:pt x="122" y="209"/>
                  </a:cubicBezTo>
                  <a:cubicBezTo>
                    <a:pt x="121" y="208"/>
                    <a:pt x="120" y="211"/>
                    <a:pt x="120" y="211"/>
                  </a:cubicBezTo>
                  <a:cubicBezTo>
                    <a:pt x="119" y="210"/>
                    <a:pt x="119" y="209"/>
                    <a:pt x="118" y="208"/>
                  </a:cubicBezTo>
                  <a:cubicBezTo>
                    <a:pt x="117" y="206"/>
                    <a:pt x="114" y="206"/>
                    <a:pt x="114" y="203"/>
                  </a:cubicBezTo>
                  <a:cubicBezTo>
                    <a:pt x="113" y="201"/>
                    <a:pt x="111" y="201"/>
                    <a:pt x="110" y="199"/>
                  </a:cubicBezTo>
                  <a:cubicBezTo>
                    <a:pt x="110" y="198"/>
                    <a:pt x="111" y="199"/>
                    <a:pt x="112" y="198"/>
                  </a:cubicBezTo>
                  <a:cubicBezTo>
                    <a:pt x="112" y="195"/>
                    <a:pt x="109" y="196"/>
                    <a:pt x="107" y="195"/>
                  </a:cubicBezTo>
                  <a:cubicBezTo>
                    <a:pt x="106" y="194"/>
                    <a:pt x="107" y="192"/>
                    <a:pt x="105" y="191"/>
                  </a:cubicBezTo>
                  <a:cubicBezTo>
                    <a:pt x="103" y="194"/>
                    <a:pt x="105" y="189"/>
                    <a:pt x="105" y="190"/>
                  </a:cubicBezTo>
                  <a:cubicBezTo>
                    <a:pt x="105" y="188"/>
                    <a:pt x="103" y="190"/>
                    <a:pt x="103" y="189"/>
                  </a:cubicBezTo>
                  <a:cubicBezTo>
                    <a:pt x="102" y="188"/>
                    <a:pt x="104" y="185"/>
                    <a:pt x="102" y="185"/>
                  </a:cubicBezTo>
                  <a:cubicBezTo>
                    <a:pt x="99" y="185"/>
                    <a:pt x="101" y="180"/>
                    <a:pt x="99" y="183"/>
                  </a:cubicBezTo>
                  <a:cubicBezTo>
                    <a:pt x="98" y="182"/>
                    <a:pt x="98" y="180"/>
                    <a:pt x="96" y="181"/>
                  </a:cubicBezTo>
                  <a:cubicBezTo>
                    <a:pt x="96" y="179"/>
                    <a:pt x="98" y="179"/>
                    <a:pt x="98" y="177"/>
                  </a:cubicBezTo>
                  <a:cubicBezTo>
                    <a:pt x="98" y="175"/>
                    <a:pt x="95" y="176"/>
                    <a:pt x="93" y="176"/>
                  </a:cubicBezTo>
                  <a:cubicBezTo>
                    <a:pt x="92" y="171"/>
                    <a:pt x="93" y="169"/>
                    <a:pt x="94" y="165"/>
                  </a:cubicBezTo>
                  <a:cubicBezTo>
                    <a:pt x="92" y="164"/>
                    <a:pt x="97" y="162"/>
                    <a:pt x="92" y="162"/>
                  </a:cubicBezTo>
                  <a:cubicBezTo>
                    <a:pt x="92" y="160"/>
                    <a:pt x="94" y="161"/>
                    <a:pt x="94" y="161"/>
                  </a:cubicBezTo>
                  <a:cubicBezTo>
                    <a:pt x="95" y="160"/>
                    <a:pt x="94" y="158"/>
                    <a:pt x="94" y="158"/>
                  </a:cubicBezTo>
                  <a:cubicBezTo>
                    <a:pt x="95" y="158"/>
                    <a:pt x="96" y="160"/>
                    <a:pt x="97" y="159"/>
                  </a:cubicBezTo>
                  <a:cubicBezTo>
                    <a:pt x="97" y="157"/>
                    <a:pt x="97" y="155"/>
                    <a:pt x="97" y="152"/>
                  </a:cubicBezTo>
                  <a:cubicBezTo>
                    <a:pt x="99" y="152"/>
                    <a:pt x="100" y="151"/>
                    <a:pt x="100" y="150"/>
                  </a:cubicBezTo>
                  <a:cubicBezTo>
                    <a:pt x="101" y="150"/>
                    <a:pt x="101" y="151"/>
                    <a:pt x="102" y="152"/>
                  </a:cubicBezTo>
                  <a:cubicBezTo>
                    <a:pt x="103" y="152"/>
                    <a:pt x="103" y="150"/>
                    <a:pt x="105" y="150"/>
                  </a:cubicBezTo>
                  <a:cubicBezTo>
                    <a:pt x="106" y="149"/>
                    <a:pt x="104" y="148"/>
                    <a:pt x="104" y="148"/>
                  </a:cubicBezTo>
                  <a:cubicBezTo>
                    <a:pt x="104" y="146"/>
                    <a:pt x="107" y="146"/>
                    <a:pt x="107" y="145"/>
                  </a:cubicBezTo>
                  <a:cubicBezTo>
                    <a:pt x="108" y="143"/>
                    <a:pt x="104" y="142"/>
                    <a:pt x="106" y="139"/>
                  </a:cubicBezTo>
                  <a:cubicBezTo>
                    <a:pt x="101" y="142"/>
                    <a:pt x="108" y="137"/>
                    <a:pt x="100" y="138"/>
                  </a:cubicBezTo>
                  <a:cubicBezTo>
                    <a:pt x="100" y="134"/>
                    <a:pt x="104" y="135"/>
                    <a:pt x="107" y="135"/>
                  </a:cubicBezTo>
                  <a:cubicBezTo>
                    <a:pt x="107" y="133"/>
                    <a:pt x="105" y="134"/>
                    <a:pt x="105" y="132"/>
                  </a:cubicBezTo>
                  <a:cubicBezTo>
                    <a:pt x="105" y="131"/>
                    <a:pt x="103" y="132"/>
                    <a:pt x="103" y="131"/>
                  </a:cubicBezTo>
                  <a:cubicBezTo>
                    <a:pt x="102" y="131"/>
                    <a:pt x="103" y="129"/>
                    <a:pt x="103" y="129"/>
                  </a:cubicBezTo>
                  <a:cubicBezTo>
                    <a:pt x="102" y="128"/>
                    <a:pt x="100" y="126"/>
                    <a:pt x="99" y="126"/>
                  </a:cubicBezTo>
                  <a:cubicBezTo>
                    <a:pt x="98" y="126"/>
                    <a:pt x="97" y="123"/>
                    <a:pt x="96" y="122"/>
                  </a:cubicBezTo>
                  <a:cubicBezTo>
                    <a:pt x="94" y="123"/>
                    <a:pt x="93" y="125"/>
                    <a:pt x="92" y="122"/>
                  </a:cubicBezTo>
                  <a:cubicBezTo>
                    <a:pt x="91" y="122"/>
                    <a:pt x="91" y="124"/>
                    <a:pt x="91" y="125"/>
                  </a:cubicBezTo>
                  <a:cubicBezTo>
                    <a:pt x="89" y="125"/>
                    <a:pt x="87" y="125"/>
                    <a:pt x="85" y="125"/>
                  </a:cubicBezTo>
                  <a:cubicBezTo>
                    <a:pt x="81" y="120"/>
                    <a:pt x="84" y="117"/>
                    <a:pt x="85" y="111"/>
                  </a:cubicBezTo>
                  <a:cubicBezTo>
                    <a:pt x="84" y="110"/>
                    <a:pt x="84" y="109"/>
                    <a:pt x="84" y="108"/>
                  </a:cubicBezTo>
                  <a:cubicBezTo>
                    <a:pt x="83" y="108"/>
                    <a:pt x="83" y="109"/>
                    <a:pt x="83" y="110"/>
                  </a:cubicBezTo>
                  <a:cubicBezTo>
                    <a:pt x="80" y="110"/>
                    <a:pt x="84" y="103"/>
                    <a:pt x="79" y="105"/>
                  </a:cubicBezTo>
                  <a:cubicBezTo>
                    <a:pt x="81" y="103"/>
                    <a:pt x="81" y="102"/>
                    <a:pt x="79" y="101"/>
                  </a:cubicBezTo>
                  <a:cubicBezTo>
                    <a:pt x="79" y="99"/>
                    <a:pt x="77" y="100"/>
                    <a:pt x="76" y="99"/>
                  </a:cubicBezTo>
                  <a:cubicBezTo>
                    <a:pt x="75" y="97"/>
                    <a:pt x="75" y="95"/>
                    <a:pt x="74" y="93"/>
                  </a:cubicBezTo>
                  <a:cubicBezTo>
                    <a:pt x="74" y="92"/>
                    <a:pt x="71" y="92"/>
                    <a:pt x="72" y="89"/>
                  </a:cubicBezTo>
                  <a:cubicBezTo>
                    <a:pt x="70" y="90"/>
                    <a:pt x="69" y="88"/>
                    <a:pt x="69" y="88"/>
                  </a:cubicBezTo>
                  <a:cubicBezTo>
                    <a:pt x="68" y="87"/>
                    <a:pt x="66" y="88"/>
                    <a:pt x="66" y="88"/>
                  </a:cubicBezTo>
                  <a:cubicBezTo>
                    <a:pt x="65" y="86"/>
                    <a:pt x="56" y="87"/>
                    <a:pt x="53" y="83"/>
                  </a:cubicBezTo>
                  <a:cubicBezTo>
                    <a:pt x="49" y="85"/>
                    <a:pt x="39" y="80"/>
                    <a:pt x="37" y="83"/>
                  </a:cubicBezTo>
                  <a:cubicBezTo>
                    <a:pt x="35" y="85"/>
                    <a:pt x="35" y="83"/>
                    <a:pt x="33" y="83"/>
                  </a:cubicBezTo>
                  <a:cubicBezTo>
                    <a:pt x="30" y="83"/>
                    <a:pt x="28" y="85"/>
                    <a:pt x="25" y="85"/>
                  </a:cubicBezTo>
                  <a:cubicBezTo>
                    <a:pt x="25" y="85"/>
                    <a:pt x="24" y="84"/>
                    <a:pt x="24" y="84"/>
                  </a:cubicBezTo>
                  <a:cubicBezTo>
                    <a:pt x="23" y="84"/>
                    <a:pt x="21" y="84"/>
                    <a:pt x="20" y="84"/>
                  </a:cubicBezTo>
                  <a:cubicBezTo>
                    <a:pt x="20" y="82"/>
                    <a:pt x="19" y="81"/>
                    <a:pt x="18" y="81"/>
                  </a:cubicBezTo>
                  <a:cubicBezTo>
                    <a:pt x="18" y="79"/>
                    <a:pt x="21" y="80"/>
                    <a:pt x="21" y="79"/>
                  </a:cubicBezTo>
                  <a:cubicBezTo>
                    <a:pt x="22" y="79"/>
                    <a:pt x="18" y="76"/>
                    <a:pt x="24" y="77"/>
                  </a:cubicBezTo>
                  <a:cubicBezTo>
                    <a:pt x="22" y="74"/>
                    <a:pt x="13" y="78"/>
                    <a:pt x="11" y="75"/>
                  </a:cubicBezTo>
                  <a:cubicBezTo>
                    <a:pt x="13" y="69"/>
                    <a:pt x="21" y="75"/>
                    <a:pt x="25" y="70"/>
                  </a:cubicBezTo>
                  <a:cubicBezTo>
                    <a:pt x="23" y="67"/>
                    <a:pt x="15" y="69"/>
                    <a:pt x="12" y="70"/>
                  </a:cubicBezTo>
                  <a:cubicBezTo>
                    <a:pt x="11" y="68"/>
                    <a:pt x="12" y="68"/>
                    <a:pt x="12" y="66"/>
                  </a:cubicBezTo>
                  <a:cubicBezTo>
                    <a:pt x="11" y="66"/>
                    <a:pt x="11" y="67"/>
                    <a:pt x="11" y="68"/>
                  </a:cubicBezTo>
                  <a:cubicBezTo>
                    <a:pt x="10" y="68"/>
                    <a:pt x="10" y="66"/>
                    <a:pt x="10" y="65"/>
                  </a:cubicBezTo>
                  <a:cubicBezTo>
                    <a:pt x="5" y="66"/>
                    <a:pt x="3" y="64"/>
                    <a:pt x="0" y="63"/>
                  </a:cubicBezTo>
                  <a:cubicBezTo>
                    <a:pt x="3" y="55"/>
                    <a:pt x="12" y="57"/>
                    <a:pt x="18" y="56"/>
                  </a:cubicBezTo>
                  <a:cubicBezTo>
                    <a:pt x="20" y="55"/>
                    <a:pt x="19" y="56"/>
                    <a:pt x="20" y="55"/>
                  </a:cubicBezTo>
                  <a:cubicBezTo>
                    <a:pt x="20" y="55"/>
                    <a:pt x="22" y="53"/>
                    <a:pt x="21" y="53"/>
                  </a:cubicBezTo>
                  <a:cubicBezTo>
                    <a:pt x="25" y="52"/>
                    <a:pt x="29" y="53"/>
                    <a:pt x="31" y="52"/>
                  </a:cubicBezTo>
                  <a:cubicBezTo>
                    <a:pt x="32" y="52"/>
                    <a:pt x="31" y="51"/>
                    <a:pt x="32" y="50"/>
                  </a:cubicBezTo>
                  <a:cubicBezTo>
                    <a:pt x="33" y="49"/>
                    <a:pt x="35" y="49"/>
                    <a:pt x="36" y="49"/>
                  </a:cubicBezTo>
                  <a:cubicBezTo>
                    <a:pt x="37" y="48"/>
                    <a:pt x="37" y="47"/>
                    <a:pt x="39" y="45"/>
                  </a:cubicBezTo>
                  <a:cubicBezTo>
                    <a:pt x="41" y="41"/>
                    <a:pt x="35" y="44"/>
                    <a:pt x="37" y="40"/>
                  </a:cubicBezTo>
                  <a:cubicBezTo>
                    <a:pt x="34" y="39"/>
                    <a:pt x="35" y="43"/>
                    <a:pt x="34" y="43"/>
                  </a:cubicBezTo>
                  <a:cubicBezTo>
                    <a:pt x="34" y="43"/>
                    <a:pt x="28" y="40"/>
                    <a:pt x="25" y="42"/>
                  </a:cubicBezTo>
                  <a:cubicBezTo>
                    <a:pt x="24" y="39"/>
                    <a:pt x="28" y="40"/>
                    <a:pt x="29" y="39"/>
                  </a:cubicBezTo>
                  <a:cubicBezTo>
                    <a:pt x="29" y="39"/>
                    <a:pt x="28" y="38"/>
                    <a:pt x="29" y="38"/>
                  </a:cubicBezTo>
                  <a:cubicBezTo>
                    <a:pt x="29" y="38"/>
                    <a:pt x="31" y="39"/>
                    <a:pt x="31" y="38"/>
                  </a:cubicBezTo>
                  <a:cubicBezTo>
                    <a:pt x="31" y="38"/>
                    <a:pt x="32" y="36"/>
                    <a:pt x="32" y="36"/>
                  </a:cubicBezTo>
                  <a:cubicBezTo>
                    <a:pt x="33" y="35"/>
                    <a:pt x="33" y="37"/>
                    <a:pt x="33" y="37"/>
                  </a:cubicBezTo>
                  <a:cubicBezTo>
                    <a:pt x="34" y="37"/>
                    <a:pt x="37" y="36"/>
                    <a:pt x="37" y="33"/>
                  </a:cubicBezTo>
                  <a:cubicBezTo>
                    <a:pt x="39" y="33"/>
                    <a:pt x="39" y="35"/>
                    <a:pt x="41" y="35"/>
                  </a:cubicBezTo>
                  <a:cubicBezTo>
                    <a:pt x="43" y="35"/>
                    <a:pt x="42" y="33"/>
                    <a:pt x="41" y="33"/>
                  </a:cubicBezTo>
                  <a:cubicBezTo>
                    <a:pt x="42" y="32"/>
                    <a:pt x="44" y="32"/>
                    <a:pt x="44" y="30"/>
                  </a:cubicBezTo>
                  <a:cubicBezTo>
                    <a:pt x="47" y="30"/>
                    <a:pt x="49" y="30"/>
                    <a:pt x="52" y="30"/>
                  </a:cubicBezTo>
                  <a:cubicBezTo>
                    <a:pt x="55" y="30"/>
                    <a:pt x="53" y="25"/>
                    <a:pt x="53" y="23"/>
                  </a:cubicBezTo>
                  <a:cubicBezTo>
                    <a:pt x="57" y="24"/>
                    <a:pt x="61" y="25"/>
                    <a:pt x="65" y="23"/>
                  </a:cubicBezTo>
                  <a:cubicBezTo>
                    <a:pt x="65" y="22"/>
                    <a:pt x="64" y="22"/>
                    <a:pt x="63" y="22"/>
                  </a:cubicBezTo>
                  <a:cubicBezTo>
                    <a:pt x="64" y="20"/>
                    <a:pt x="68" y="21"/>
                    <a:pt x="70" y="19"/>
                  </a:cubicBezTo>
                  <a:cubicBezTo>
                    <a:pt x="73" y="17"/>
                    <a:pt x="82" y="19"/>
                    <a:pt x="89" y="18"/>
                  </a:cubicBezTo>
                  <a:cubicBezTo>
                    <a:pt x="90" y="18"/>
                    <a:pt x="91" y="17"/>
                    <a:pt x="92" y="17"/>
                  </a:cubicBezTo>
                  <a:cubicBezTo>
                    <a:pt x="96" y="17"/>
                    <a:pt x="98" y="18"/>
                    <a:pt x="100" y="17"/>
                  </a:cubicBezTo>
                  <a:cubicBezTo>
                    <a:pt x="100" y="18"/>
                    <a:pt x="101" y="21"/>
                    <a:pt x="102" y="20"/>
                  </a:cubicBezTo>
                  <a:cubicBezTo>
                    <a:pt x="103" y="18"/>
                    <a:pt x="102" y="20"/>
                    <a:pt x="105" y="23"/>
                  </a:cubicBezTo>
                  <a:cubicBezTo>
                    <a:pt x="107" y="22"/>
                    <a:pt x="103" y="19"/>
                    <a:pt x="109" y="20"/>
                  </a:cubicBezTo>
                  <a:cubicBezTo>
                    <a:pt x="107" y="18"/>
                    <a:pt x="110" y="16"/>
                    <a:pt x="105" y="16"/>
                  </a:cubicBezTo>
                  <a:cubicBezTo>
                    <a:pt x="106" y="13"/>
                    <a:pt x="114" y="10"/>
                    <a:pt x="114" y="15"/>
                  </a:cubicBezTo>
                  <a:cubicBezTo>
                    <a:pt x="118" y="15"/>
                    <a:pt x="118" y="13"/>
                    <a:pt x="120" y="15"/>
                  </a:cubicBezTo>
                  <a:cubicBezTo>
                    <a:pt x="122" y="15"/>
                    <a:pt x="123" y="16"/>
                    <a:pt x="124" y="17"/>
                  </a:cubicBezTo>
                  <a:cubicBezTo>
                    <a:pt x="125" y="18"/>
                    <a:pt x="129" y="18"/>
                    <a:pt x="133" y="19"/>
                  </a:cubicBezTo>
                  <a:cubicBezTo>
                    <a:pt x="133" y="18"/>
                    <a:pt x="132" y="18"/>
                    <a:pt x="131" y="18"/>
                  </a:cubicBezTo>
                  <a:cubicBezTo>
                    <a:pt x="131" y="17"/>
                    <a:pt x="132" y="16"/>
                    <a:pt x="134" y="16"/>
                  </a:cubicBezTo>
                  <a:cubicBezTo>
                    <a:pt x="132" y="13"/>
                    <a:pt x="128" y="13"/>
                    <a:pt x="124" y="12"/>
                  </a:cubicBezTo>
                  <a:cubicBezTo>
                    <a:pt x="124" y="9"/>
                    <a:pt x="129" y="10"/>
                    <a:pt x="132" y="10"/>
                  </a:cubicBezTo>
                  <a:cubicBezTo>
                    <a:pt x="133" y="7"/>
                    <a:pt x="130" y="8"/>
                    <a:pt x="129" y="8"/>
                  </a:cubicBezTo>
                  <a:cubicBezTo>
                    <a:pt x="131" y="3"/>
                    <a:pt x="136" y="7"/>
                    <a:pt x="139" y="8"/>
                  </a:cubicBezTo>
                  <a:cubicBezTo>
                    <a:pt x="141" y="8"/>
                    <a:pt x="142" y="6"/>
                    <a:pt x="144" y="6"/>
                  </a:cubicBezTo>
                  <a:cubicBezTo>
                    <a:pt x="150" y="7"/>
                    <a:pt x="154" y="9"/>
                    <a:pt x="158" y="6"/>
                  </a:cubicBezTo>
                  <a:cubicBezTo>
                    <a:pt x="160" y="5"/>
                    <a:pt x="162" y="6"/>
                    <a:pt x="165" y="5"/>
                  </a:cubicBezTo>
                  <a:cubicBezTo>
                    <a:pt x="166" y="5"/>
                    <a:pt x="166" y="3"/>
                    <a:pt x="166" y="2"/>
                  </a:cubicBezTo>
                  <a:cubicBezTo>
                    <a:pt x="168" y="1"/>
                    <a:pt x="170" y="2"/>
                    <a:pt x="172" y="2"/>
                  </a:cubicBezTo>
                  <a:cubicBezTo>
                    <a:pt x="174" y="1"/>
                    <a:pt x="174" y="0"/>
                    <a:pt x="176" y="0"/>
                  </a:cubicBezTo>
                  <a:cubicBezTo>
                    <a:pt x="178" y="0"/>
                    <a:pt x="181" y="2"/>
                    <a:pt x="186" y="2"/>
                  </a:cubicBezTo>
                  <a:cubicBezTo>
                    <a:pt x="190" y="1"/>
                    <a:pt x="197" y="0"/>
                    <a:pt x="204" y="0"/>
                  </a:cubicBezTo>
                  <a:cubicBezTo>
                    <a:pt x="206" y="1"/>
                    <a:pt x="206" y="1"/>
                    <a:pt x="207" y="2"/>
                  </a:cubicBezTo>
                  <a:cubicBezTo>
                    <a:pt x="214" y="3"/>
                    <a:pt x="220" y="1"/>
                    <a:pt x="220" y="6"/>
                  </a:cubicBezTo>
                  <a:cubicBezTo>
                    <a:pt x="224" y="7"/>
                    <a:pt x="223" y="5"/>
                    <a:pt x="226" y="5"/>
                  </a:cubicBezTo>
                  <a:cubicBezTo>
                    <a:pt x="226" y="9"/>
                    <a:pt x="231" y="8"/>
                    <a:pt x="232" y="10"/>
                  </a:cubicBezTo>
                  <a:cubicBezTo>
                    <a:pt x="236" y="11"/>
                    <a:pt x="235" y="8"/>
                    <a:pt x="238" y="9"/>
                  </a:cubicBezTo>
                  <a:cubicBezTo>
                    <a:pt x="237" y="13"/>
                    <a:pt x="243" y="10"/>
                    <a:pt x="245" y="11"/>
                  </a:cubicBezTo>
                  <a:cubicBezTo>
                    <a:pt x="243" y="13"/>
                    <a:pt x="243" y="12"/>
                    <a:pt x="244" y="16"/>
                  </a:cubicBezTo>
                  <a:cubicBezTo>
                    <a:pt x="243" y="14"/>
                    <a:pt x="242" y="15"/>
                    <a:pt x="242" y="17"/>
                  </a:cubicBezTo>
                  <a:cubicBezTo>
                    <a:pt x="229" y="18"/>
                    <a:pt x="214" y="18"/>
                    <a:pt x="205" y="19"/>
                  </a:cubicBezTo>
                  <a:cubicBezTo>
                    <a:pt x="204" y="19"/>
                    <a:pt x="204" y="20"/>
                    <a:pt x="204" y="20"/>
                  </a:cubicBezTo>
                  <a:cubicBezTo>
                    <a:pt x="203" y="20"/>
                    <a:pt x="203" y="19"/>
                    <a:pt x="204" y="19"/>
                  </a:cubicBezTo>
                  <a:cubicBezTo>
                    <a:pt x="204" y="19"/>
                    <a:pt x="202" y="18"/>
                    <a:pt x="202" y="18"/>
                  </a:cubicBezTo>
                  <a:cubicBezTo>
                    <a:pt x="201" y="18"/>
                    <a:pt x="202" y="20"/>
                    <a:pt x="202" y="20"/>
                  </a:cubicBezTo>
                  <a:cubicBezTo>
                    <a:pt x="199" y="21"/>
                    <a:pt x="197" y="20"/>
                    <a:pt x="196" y="2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25" name="Freeform 83"/>
            <p:cNvSpPr/>
            <p:nvPr/>
          </p:nvSpPr>
          <p:spPr bwMode="auto">
            <a:xfrm>
              <a:off x="9100727" y="1084112"/>
              <a:ext cx="536575" cy="288925"/>
            </a:xfrm>
            <a:custGeom>
              <a:avLst/>
              <a:gdLst>
                <a:gd name="T0" fmla="*/ 314 w 143"/>
                <a:gd name="T1" fmla="*/ 17 h 77"/>
                <a:gd name="T2" fmla="*/ 333 w 143"/>
                <a:gd name="T3" fmla="*/ 28 h 77"/>
                <a:gd name="T4" fmla="*/ 326 w 143"/>
                <a:gd name="T5" fmla="*/ 33 h 77"/>
                <a:gd name="T6" fmla="*/ 312 w 143"/>
                <a:gd name="T7" fmla="*/ 40 h 77"/>
                <a:gd name="T8" fmla="*/ 272 w 143"/>
                <a:gd name="T9" fmla="*/ 47 h 77"/>
                <a:gd name="T10" fmla="*/ 288 w 143"/>
                <a:gd name="T11" fmla="*/ 54 h 77"/>
                <a:gd name="T12" fmla="*/ 255 w 143"/>
                <a:gd name="T13" fmla="*/ 69 h 77"/>
                <a:gd name="T14" fmla="*/ 246 w 143"/>
                <a:gd name="T15" fmla="*/ 73 h 77"/>
                <a:gd name="T16" fmla="*/ 229 w 143"/>
                <a:gd name="T17" fmla="*/ 80 h 77"/>
                <a:gd name="T18" fmla="*/ 201 w 143"/>
                <a:gd name="T19" fmla="*/ 92 h 77"/>
                <a:gd name="T20" fmla="*/ 191 w 143"/>
                <a:gd name="T21" fmla="*/ 102 h 77"/>
                <a:gd name="T22" fmla="*/ 173 w 143"/>
                <a:gd name="T23" fmla="*/ 104 h 77"/>
                <a:gd name="T24" fmla="*/ 184 w 143"/>
                <a:gd name="T25" fmla="*/ 121 h 77"/>
                <a:gd name="T26" fmla="*/ 163 w 143"/>
                <a:gd name="T27" fmla="*/ 135 h 77"/>
                <a:gd name="T28" fmla="*/ 151 w 143"/>
                <a:gd name="T29" fmla="*/ 142 h 77"/>
                <a:gd name="T30" fmla="*/ 125 w 143"/>
                <a:gd name="T31" fmla="*/ 158 h 77"/>
                <a:gd name="T32" fmla="*/ 132 w 143"/>
                <a:gd name="T33" fmla="*/ 173 h 77"/>
                <a:gd name="T34" fmla="*/ 111 w 143"/>
                <a:gd name="T35" fmla="*/ 180 h 77"/>
                <a:gd name="T36" fmla="*/ 69 w 143"/>
                <a:gd name="T37" fmla="*/ 170 h 77"/>
                <a:gd name="T38" fmla="*/ 57 w 143"/>
                <a:gd name="T39" fmla="*/ 173 h 77"/>
                <a:gd name="T40" fmla="*/ 35 w 143"/>
                <a:gd name="T41" fmla="*/ 158 h 77"/>
                <a:gd name="T42" fmla="*/ 57 w 143"/>
                <a:gd name="T43" fmla="*/ 142 h 77"/>
                <a:gd name="T44" fmla="*/ 78 w 143"/>
                <a:gd name="T45" fmla="*/ 142 h 77"/>
                <a:gd name="T46" fmla="*/ 38 w 143"/>
                <a:gd name="T47" fmla="*/ 135 h 77"/>
                <a:gd name="T48" fmla="*/ 61 w 143"/>
                <a:gd name="T49" fmla="*/ 118 h 77"/>
                <a:gd name="T50" fmla="*/ 80 w 143"/>
                <a:gd name="T51" fmla="*/ 118 h 77"/>
                <a:gd name="T52" fmla="*/ 80 w 143"/>
                <a:gd name="T53" fmla="*/ 106 h 77"/>
                <a:gd name="T54" fmla="*/ 76 w 143"/>
                <a:gd name="T55" fmla="*/ 92 h 77"/>
                <a:gd name="T56" fmla="*/ 61 w 143"/>
                <a:gd name="T57" fmla="*/ 87 h 77"/>
                <a:gd name="T58" fmla="*/ 92 w 143"/>
                <a:gd name="T59" fmla="*/ 85 h 77"/>
                <a:gd name="T60" fmla="*/ 104 w 143"/>
                <a:gd name="T61" fmla="*/ 78 h 77"/>
                <a:gd name="T62" fmla="*/ 125 w 143"/>
                <a:gd name="T63" fmla="*/ 61 h 77"/>
                <a:gd name="T64" fmla="*/ 78 w 143"/>
                <a:gd name="T65" fmla="*/ 71 h 77"/>
                <a:gd name="T66" fmla="*/ 45 w 143"/>
                <a:gd name="T67" fmla="*/ 61 h 77"/>
                <a:gd name="T68" fmla="*/ 12 w 143"/>
                <a:gd name="T69" fmla="*/ 54 h 77"/>
                <a:gd name="T70" fmla="*/ 5 w 143"/>
                <a:gd name="T71" fmla="*/ 38 h 77"/>
                <a:gd name="T72" fmla="*/ 61 w 143"/>
                <a:gd name="T73" fmla="*/ 24 h 77"/>
                <a:gd name="T74" fmla="*/ 99 w 143"/>
                <a:gd name="T75" fmla="*/ 14 h 77"/>
                <a:gd name="T76" fmla="*/ 147 w 143"/>
                <a:gd name="T77" fmla="*/ 7 h 77"/>
                <a:gd name="T78" fmla="*/ 194 w 143"/>
                <a:gd name="T79" fmla="*/ 5 h 77"/>
                <a:gd name="T80" fmla="*/ 220 w 143"/>
                <a:gd name="T81" fmla="*/ 5 h 77"/>
                <a:gd name="T82" fmla="*/ 267 w 143"/>
                <a:gd name="T83" fmla="*/ 5 h 77"/>
                <a:gd name="T84" fmla="*/ 314 w 143"/>
                <a:gd name="T85" fmla="*/ 7 h 7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3" h="77">
                  <a:moveTo>
                    <a:pt x="133" y="3"/>
                  </a:moveTo>
                  <a:cubicBezTo>
                    <a:pt x="131" y="5"/>
                    <a:pt x="133" y="4"/>
                    <a:pt x="133" y="7"/>
                  </a:cubicBezTo>
                  <a:cubicBezTo>
                    <a:pt x="136" y="7"/>
                    <a:pt x="139" y="7"/>
                    <a:pt x="142" y="7"/>
                  </a:cubicBezTo>
                  <a:cubicBezTo>
                    <a:pt x="143" y="10"/>
                    <a:pt x="141" y="10"/>
                    <a:pt x="141" y="12"/>
                  </a:cubicBezTo>
                  <a:cubicBezTo>
                    <a:pt x="141" y="13"/>
                    <a:pt x="138" y="12"/>
                    <a:pt x="138" y="12"/>
                  </a:cubicBezTo>
                  <a:cubicBezTo>
                    <a:pt x="137" y="12"/>
                    <a:pt x="138" y="14"/>
                    <a:pt x="138" y="14"/>
                  </a:cubicBezTo>
                  <a:cubicBezTo>
                    <a:pt x="136" y="15"/>
                    <a:pt x="133" y="16"/>
                    <a:pt x="133" y="14"/>
                  </a:cubicBezTo>
                  <a:cubicBezTo>
                    <a:pt x="132" y="14"/>
                    <a:pt x="132" y="16"/>
                    <a:pt x="132" y="17"/>
                  </a:cubicBezTo>
                  <a:cubicBezTo>
                    <a:pt x="131" y="18"/>
                    <a:pt x="127" y="16"/>
                    <a:pt x="127" y="18"/>
                  </a:cubicBezTo>
                  <a:cubicBezTo>
                    <a:pt x="123" y="18"/>
                    <a:pt x="118" y="16"/>
                    <a:pt x="115" y="20"/>
                  </a:cubicBezTo>
                  <a:cubicBezTo>
                    <a:pt x="116" y="23"/>
                    <a:pt x="121" y="20"/>
                    <a:pt x="122" y="19"/>
                  </a:cubicBezTo>
                  <a:cubicBezTo>
                    <a:pt x="124" y="20"/>
                    <a:pt x="122" y="21"/>
                    <a:pt x="122" y="23"/>
                  </a:cubicBezTo>
                  <a:cubicBezTo>
                    <a:pt x="118" y="23"/>
                    <a:pt x="116" y="25"/>
                    <a:pt x="112" y="25"/>
                  </a:cubicBezTo>
                  <a:cubicBezTo>
                    <a:pt x="110" y="26"/>
                    <a:pt x="109" y="27"/>
                    <a:pt x="108" y="29"/>
                  </a:cubicBezTo>
                  <a:cubicBezTo>
                    <a:pt x="107" y="29"/>
                    <a:pt x="106" y="28"/>
                    <a:pt x="105" y="29"/>
                  </a:cubicBezTo>
                  <a:cubicBezTo>
                    <a:pt x="103" y="29"/>
                    <a:pt x="104" y="30"/>
                    <a:pt x="104" y="31"/>
                  </a:cubicBezTo>
                  <a:cubicBezTo>
                    <a:pt x="102" y="32"/>
                    <a:pt x="100" y="30"/>
                    <a:pt x="100" y="32"/>
                  </a:cubicBezTo>
                  <a:cubicBezTo>
                    <a:pt x="100" y="34"/>
                    <a:pt x="97" y="33"/>
                    <a:pt x="97" y="34"/>
                  </a:cubicBezTo>
                  <a:cubicBezTo>
                    <a:pt x="96" y="37"/>
                    <a:pt x="93" y="35"/>
                    <a:pt x="92" y="37"/>
                  </a:cubicBezTo>
                  <a:cubicBezTo>
                    <a:pt x="90" y="39"/>
                    <a:pt x="88" y="38"/>
                    <a:pt x="85" y="39"/>
                  </a:cubicBezTo>
                  <a:cubicBezTo>
                    <a:pt x="84" y="39"/>
                    <a:pt x="85" y="40"/>
                    <a:pt x="84" y="40"/>
                  </a:cubicBezTo>
                  <a:cubicBezTo>
                    <a:pt x="81" y="41"/>
                    <a:pt x="83" y="41"/>
                    <a:pt x="81" y="43"/>
                  </a:cubicBezTo>
                  <a:cubicBezTo>
                    <a:pt x="81" y="43"/>
                    <a:pt x="80" y="43"/>
                    <a:pt x="80" y="43"/>
                  </a:cubicBezTo>
                  <a:cubicBezTo>
                    <a:pt x="79" y="43"/>
                    <a:pt x="77" y="45"/>
                    <a:pt x="73" y="44"/>
                  </a:cubicBezTo>
                  <a:cubicBezTo>
                    <a:pt x="73" y="45"/>
                    <a:pt x="78" y="46"/>
                    <a:pt x="73" y="46"/>
                  </a:cubicBezTo>
                  <a:cubicBezTo>
                    <a:pt x="74" y="49"/>
                    <a:pt x="79" y="47"/>
                    <a:pt x="78" y="51"/>
                  </a:cubicBezTo>
                  <a:cubicBezTo>
                    <a:pt x="75" y="48"/>
                    <a:pt x="75" y="51"/>
                    <a:pt x="75" y="55"/>
                  </a:cubicBezTo>
                  <a:cubicBezTo>
                    <a:pt x="73" y="51"/>
                    <a:pt x="72" y="56"/>
                    <a:pt x="69" y="57"/>
                  </a:cubicBezTo>
                  <a:cubicBezTo>
                    <a:pt x="67" y="58"/>
                    <a:pt x="64" y="57"/>
                    <a:pt x="62" y="59"/>
                  </a:cubicBezTo>
                  <a:cubicBezTo>
                    <a:pt x="62" y="60"/>
                    <a:pt x="64" y="60"/>
                    <a:pt x="64" y="60"/>
                  </a:cubicBezTo>
                  <a:cubicBezTo>
                    <a:pt x="64" y="61"/>
                    <a:pt x="60" y="62"/>
                    <a:pt x="62" y="63"/>
                  </a:cubicBezTo>
                  <a:cubicBezTo>
                    <a:pt x="61" y="66"/>
                    <a:pt x="54" y="64"/>
                    <a:pt x="53" y="67"/>
                  </a:cubicBezTo>
                  <a:cubicBezTo>
                    <a:pt x="55" y="69"/>
                    <a:pt x="58" y="70"/>
                    <a:pt x="62" y="70"/>
                  </a:cubicBezTo>
                  <a:cubicBezTo>
                    <a:pt x="63" y="74"/>
                    <a:pt x="57" y="70"/>
                    <a:pt x="56" y="73"/>
                  </a:cubicBezTo>
                  <a:cubicBezTo>
                    <a:pt x="56" y="75"/>
                    <a:pt x="55" y="73"/>
                    <a:pt x="54" y="73"/>
                  </a:cubicBezTo>
                  <a:cubicBezTo>
                    <a:pt x="51" y="73"/>
                    <a:pt x="50" y="77"/>
                    <a:pt x="47" y="76"/>
                  </a:cubicBezTo>
                  <a:cubicBezTo>
                    <a:pt x="46" y="74"/>
                    <a:pt x="44" y="74"/>
                    <a:pt x="45" y="72"/>
                  </a:cubicBezTo>
                  <a:cubicBezTo>
                    <a:pt x="39" y="71"/>
                    <a:pt x="35" y="73"/>
                    <a:pt x="29" y="72"/>
                  </a:cubicBezTo>
                  <a:cubicBezTo>
                    <a:pt x="29" y="72"/>
                    <a:pt x="28" y="71"/>
                    <a:pt x="28" y="71"/>
                  </a:cubicBezTo>
                  <a:cubicBezTo>
                    <a:pt x="26" y="71"/>
                    <a:pt x="25" y="73"/>
                    <a:pt x="24" y="73"/>
                  </a:cubicBezTo>
                  <a:cubicBezTo>
                    <a:pt x="18" y="74"/>
                    <a:pt x="13" y="72"/>
                    <a:pt x="7" y="71"/>
                  </a:cubicBezTo>
                  <a:cubicBezTo>
                    <a:pt x="9" y="69"/>
                    <a:pt x="11" y="67"/>
                    <a:pt x="15" y="67"/>
                  </a:cubicBezTo>
                  <a:cubicBezTo>
                    <a:pt x="18" y="67"/>
                    <a:pt x="16" y="62"/>
                    <a:pt x="18" y="62"/>
                  </a:cubicBezTo>
                  <a:cubicBezTo>
                    <a:pt x="21" y="63"/>
                    <a:pt x="21" y="60"/>
                    <a:pt x="24" y="60"/>
                  </a:cubicBezTo>
                  <a:cubicBezTo>
                    <a:pt x="23" y="64"/>
                    <a:pt x="28" y="64"/>
                    <a:pt x="32" y="64"/>
                  </a:cubicBezTo>
                  <a:cubicBezTo>
                    <a:pt x="34" y="63"/>
                    <a:pt x="30" y="62"/>
                    <a:pt x="33" y="60"/>
                  </a:cubicBezTo>
                  <a:cubicBezTo>
                    <a:pt x="32" y="58"/>
                    <a:pt x="26" y="61"/>
                    <a:pt x="28" y="56"/>
                  </a:cubicBezTo>
                  <a:cubicBezTo>
                    <a:pt x="23" y="57"/>
                    <a:pt x="22" y="58"/>
                    <a:pt x="16" y="57"/>
                  </a:cubicBezTo>
                  <a:cubicBezTo>
                    <a:pt x="17" y="55"/>
                    <a:pt x="20" y="54"/>
                    <a:pt x="22" y="53"/>
                  </a:cubicBezTo>
                  <a:cubicBezTo>
                    <a:pt x="24" y="52"/>
                    <a:pt x="25" y="51"/>
                    <a:pt x="26" y="50"/>
                  </a:cubicBezTo>
                  <a:cubicBezTo>
                    <a:pt x="27" y="50"/>
                    <a:pt x="28" y="50"/>
                    <a:pt x="28" y="49"/>
                  </a:cubicBezTo>
                  <a:cubicBezTo>
                    <a:pt x="31" y="48"/>
                    <a:pt x="33" y="49"/>
                    <a:pt x="34" y="50"/>
                  </a:cubicBezTo>
                  <a:cubicBezTo>
                    <a:pt x="36" y="49"/>
                    <a:pt x="37" y="48"/>
                    <a:pt x="38" y="46"/>
                  </a:cubicBezTo>
                  <a:cubicBezTo>
                    <a:pt x="38" y="44"/>
                    <a:pt x="35" y="46"/>
                    <a:pt x="34" y="45"/>
                  </a:cubicBezTo>
                  <a:cubicBezTo>
                    <a:pt x="34" y="45"/>
                    <a:pt x="33" y="42"/>
                    <a:pt x="33" y="42"/>
                  </a:cubicBezTo>
                  <a:cubicBezTo>
                    <a:pt x="33" y="41"/>
                    <a:pt x="31" y="40"/>
                    <a:pt x="32" y="39"/>
                  </a:cubicBezTo>
                  <a:cubicBezTo>
                    <a:pt x="31" y="40"/>
                    <a:pt x="30" y="40"/>
                    <a:pt x="28" y="40"/>
                  </a:cubicBezTo>
                  <a:cubicBezTo>
                    <a:pt x="29" y="38"/>
                    <a:pt x="28" y="37"/>
                    <a:pt x="26" y="37"/>
                  </a:cubicBezTo>
                  <a:cubicBezTo>
                    <a:pt x="27" y="35"/>
                    <a:pt x="28" y="33"/>
                    <a:pt x="32" y="33"/>
                  </a:cubicBezTo>
                  <a:cubicBezTo>
                    <a:pt x="35" y="33"/>
                    <a:pt x="34" y="37"/>
                    <a:pt x="39" y="36"/>
                  </a:cubicBezTo>
                  <a:cubicBezTo>
                    <a:pt x="39" y="37"/>
                    <a:pt x="39" y="38"/>
                    <a:pt x="40" y="38"/>
                  </a:cubicBezTo>
                  <a:cubicBezTo>
                    <a:pt x="44" y="39"/>
                    <a:pt x="42" y="34"/>
                    <a:pt x="44" y="33"/>
                  </a:cubicBezTo>
                  <a:cubicBezTo>
                    <a:pt x="49" y="32"/>
                    <a:pt x="55" y="30"/>
                    <a:pt x="58" y="26"/>
                  </a:cubicBezTo>
                  <a:cubicBezTo>
                    <a:pt x="57" y="23"/>
                    <a:pt x="56" y="28"/>
                    <a:pt x="53" y="26"/>
                  </a:cubicBezTo>
                  <a:cubicBezTo>
                    <a:pt x="51" y="28"/>
                    <a:pt x="48" y="28"/>
                    <a:pt x="47" y="30"/>
                  </a:cubicBezTo>
                  <a:cubicBezTo>
                    <a:pt x="44" y="29"/>
                    <a:pt x="38" y="30"/>
                    <a:pt x="33" y="30"/>
                  </a:cubicBezTo>
                  <a:cubicBezTo>
                    <a:pt x="30" y="30"/>
                    <a:pt x="28" y="28"/>
                    <a:pt x="25" y="30"/>
                  </a:cubicBezTo>
                  <a:cubicBezTo>
                    <a:pt x="24" y="26"/>
                    <a:pt x="21" y="30"/>
                    <a:pt x="19" y="26"/>
                  </a:cubicBezTo>
                  <a:cubicBezTo>
                    <a:pt x="17" y="28"/>
                    <a:pt x="14" y="25"/>
                    <a:pt x="9" y="26"/>
                  </a:cubicBezTo>
                  <a:cubicBezTo>
                    <a:pt x="10" y="22"/>
                    <a:pt x="6" y="25"/>
                    <a:pt x="5" y="23"/>
                  </a:cubicBezTo>
                  <a:cubicBezTo>
                    <a:pt x="4" y="20"/>
                    <a:pt x="7" y="20"/>
                    <a:pt x="8" y="19"/>
                  </a:cubicBezTo>
                  <a:cubicBezTo>
                    <a:pt x="8" y="16"/>
                    <a:pt x="0" y="21"/>
                    <a:pt x="2" y="16"/>
                  </a:cubicBezTo>
                  <a:cubicBezTo>
                    <a:pt x="8" y="14"/>
                    <a:pt x="16" y="13"/>
                    <a:pt x="25" y="12"/>
                  </a:cubicBezTo>
                  <a:cubicBezTo>
                    <a:pt x="26" y="12"/>
                    <a:pt x="26" y="11"/>
                    <a:pt x="26" y="10"/>
                  </a:cubicBezTo>
                  <a:cubicBezTo>
                    <a:pt x="32" y="11"/>
                    <a:pt x="37" y="8"/>
                    <a:pt x="40" y="10"/>
                  </a:cubicBezTo>
                  <a:cubicBezTo>
                    <a:pt x="41" y="9"/>
                    <a:pt x="42" y="8"/>
                    <a:pt x="42" y="6"/>
                  </a:cubicBezTo>
                  <a:cubicBezTo>
                    <a:pt x="49" y="6"/>
                    <a:pt x="56" y="4"/>
                    <a:pt x="61" y="5"/>
                  </a:cubicBezTo>
                  <a:cubicBezTo>
                    <a:pt x="62" y="5"/>
                    <a:pt x="62" y="4"/>
                    <a:pt x="62" y="3"/>
                  </a:cubicBezTo>
                  <a:cubicBezTo>
                    <a:pt x="67" y="3"/>
                    <a:pt x="74" y="2"/>
                    <a:pt x="76" y="4"/>
                  </a:cubicBezTo>
                  <a:cubicBezTo>
                    <a:pt x="77" y="2"/>
                    <a:pt x="82" y="4"/>
                    <a:pt x="82" y="2"/>
                  </a:cubicBezTo>
                  <a:cubicBezTo>
                    <a:pt x="85" y="3"/>
                    <a:pt x="90" y="3"/>
                    <a:pt x="94" y="3"/>
                  </a:cubicBezTo>
                  <a:cubicBezTo>
                    <a:pt x="94" y="2"/>
                    <a:pt x="94" y="2"/>
                    <a:pt x="93" y="2"/>
                  </a:cubicBezTo>
                  <a:cubicBezTo>
                    <a:pt x="93" y="0"/>
                    <a:pt x="94" y="1"/>
                    <a:pt x="94" y="2"/>
                  </a:cubicBezTo>
                  <a:cubicBezTo>
                    <a:pt x="99" y="2"/>
                    <a:pt x="108" y="0"/>
                    <a:pt x="113" y="2"/>
                  </a:cubicBezTo>
                  <a:cubicBezTo>
                    <a:pt x="113" y="2"/>
                    <a:pt x="113" y="4"/>
                    <a:pt x="113" y="4"/>
                  </a:cubicBezTo>
                  <a:cubicBezTo>
                    <a:pt x="122" y="4"/>
                    <a:pt x="123" y="2"/>
                    <a:pt x="133" y="3"/>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26" name="Freeform 84"/>
            <p:cNvSpPr/>
            <p:nvPr/>
          </p:nvSpPr>
          <p:spPr bwMode="auto">
            <a:xfrm>
              <a:off x="4407250" y="1191344"/>
              <a:ext cx="153988" cy="55562"/>
            </a:xfrm>
            <a:custGeom>
              <a:avLst/>
              <a:gdLst>
                <a:gd name="T0" fmla="*/ 26 w 41"/>
                <a:gd name="T1" fmla="*/ 5 h 15"/>
                <a:gd name="T2" fmla="*/ 26 w 41"/>
                <a:gd name="T3" fmla="*/ 7 h 15"/>
                <a:gd name="T4" fmla="*/ 33 w 41"/>
                <a:gd name="T5" fmla="*/ 16 h 15"/>
                <a:gd name="T6" fmla="*/ 43 w 41"/>
                <a:gd name="T7" fmla="*/ 9 h 15"/>
                <a:gd name="T8" fmla="*/ 57 w 41"/>
                <a:gd name="T9" fmla="*/ 16 h 15"/>
                <a:gd name="T10" fmla="*/ 80 w 41"/>
                <a:gd name="T11" fmla="*/ 9 h 15"/>
                <a:gd name="T12" fmla="*/ 92 w 41"/>
                <a:gd name="T13" fmla="*/ 16 h 15"/>
                <a:gd name="T14" fmla="*/ 88 w 41"/>
                <a:gd name="T15" fmla="*/ 26 h 15"/>
                <a:gd name="T16" fmla="*/ 62 w 41"/>
                <a:gd name="T17" fmla="*/ 30 h 15"/>
                <a:gd name="T18" fmla="*/ 45 w 41"/>
                <a:gd name="T19" fmla="*/ 35 h 15"/>
                <a:gd name="T20" fmla="*/ 17 w 41"/>
                <a:gd name="T21" fmla="*/ 16 h 15"/>
                <a:gd name="T22" fmla="*/ 2 w 41"/>
                <a:gd name="T23" fmla="*/ 12 h 15"/>
                <a:gd name="T24" fmla="*/ 26 w 41"/>
                <a:gd name="T25" fmla="*/ 5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15">
                  <a:moveTo>
                    <a:pt x="11" y="2"/>
                  </a:moveTo>
                  <a:cubicBezTo>
                    <a:pt x="12" y="2"/>
                    <a:pt x="11" y="3"/>
                    <a:pt x="11" y="3"/>
                  </a:cubicBezTo>
                  <a:cubicBezTo>
                    <a:pt x="10" y="6"/>
                    <a:pt x="16" y="2"/>
                    <a:pt x="14" y="7"/>
                  </a:cubicBezTo>
                  <a:cubicBezTo>
                    <a:pt x="17" y="7"/>
                    <a:pt x="16" y="4"/>
                    <a:pt x="18" y="4"/>
                  </a:cubicBezTo>
                  <a:cubicBezTo>
                    <a:pt x="21" y="7"/>
                    <a:pt x="23" y="2"/>
                    <a:pt x="24" y="7"/>
                  </a:cubicBezTo>
                  <a:cubicBezTo>
                    <a:pt x="27" y="6"/>
                    <a:pt x="31" y="5"/>
                    <a:pt x="34" y="4"/>
                  </a:cubicBezTo>
                  <a:cubicBezTo>
                    <a:pt x="34" y="8"/>
                    <a:pt x="40" y="3"/>
                    <a:pt x="39" y="7"/>
                  </a:cubicBezTo>
                  <a:cubicBezTo>
                    <a:pt x="41" y="10"/>
                    <a:pt x="32" y="9"/>
                    <a:pt x="37" y="11"/>
                  </a:cubicBezTo>
                  <a:cubicBezTo>
                    <a:pt x="35" y="14"/>
                    <a:pt x="29" y="12"/>
                    <a:pt x="26" y="13"/>
                  </a:cubicBezTo>
                  <a:cubicBezTo>
                    <a:pt x="23" y="13"/>
                    <a:pt x="21" y="14"/>
                    <a:pt x="19" y="15"/>
                  </a:cubicBezTo>
                  <a:cubicBezTo>
                    <a:pt x="14" y="13"/>
                    <a:pt x="10" y="11"/>
                    <a:pt x="7" y="7"/>
                  </a:cubicBezTo>
                  <a:cubicBezTo>
                    <a:pt x="6" y="6"/>
                    <a:pt x="1" y="8"/>
                    <a:pt x="1" y="5"/>
                  </a:cubicBezTo>
                  <a:cubicBezTo>
                    <a:pt x="0" y="0"/>
                    <a:pt x="10" y="6"/>
                    <a:pt x="11" y="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27" name="Freeform 85"/>
            <p:cNvSpPr/>
            <p:nvPr/>
          </p:nvSpPr>
          <p:spPr bwMode="auto">
            <a:xfrm>
              <a:off x="8695914" y="1271437"/>
              <a:ext cx="68263" cy="19050"/>
            </a:xfrm>
            <a:custGeom>
              <a:avLst/>
              <a:gdLst>
                <a:gd name="T0" fmla="*/ 41 w 18"/>
                <a:gd name="T1" fmla="*/ 0 h 5"/>
                <a:gd name="T2" fmla="*/ 24 w 18"/>
                <a:gd name="T3" fmla="*/ 7 h 5"/>
                <a:gd name="T4" fmla="*/ 19 w 18"/>
                <a:gd name="T5" fmla="*/ 12 h 5"/>
                <a:gd name="T6" fmla="*/ 7 w 18"/>
                <a:gd name="T7" fmla="*/ 12 h 5"/>
                <a:gd name="T8" fmla="*/ 14 w 18"/>
                <a:gd name="T9" fmla="*/ 2 h 5"/>
                <a:gd name="T10" fmla="*/ 41 w 18"/>
                <a:gd name="T11" fmla="*/ 0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5">
                  <a:moveTo>
                    <a:pt x="17" y="0"/>
                  </a:moveTo>
                  <a:cubicBezTo>
                    <a:pt x="18" y="3"/>
                    <a:pt x="13" y="3"/>
                    <a:pt x="10" y="3"/>
                  </a:cubicBezTo>
                  <a:cubicBezTo>
                    <a:pt x="9" y="3"/>
                    <a:pt x="9" y="4"/>
                    <a:pt x="8" y="5"/>
                  </a:cubicBezTo>
                  <a:cubicBezTo>
                    <a:pt x="6" y="5"/>
                    <a:pt x="3" y="3"/>
                    <a:pt x="3" y="5"/>
                  </a:cubicBezTo>
                  <a:cubicBezTo>
                    <a:pt x="0" y="5"/>
                    <a:pt x="5" y="1"/>
                    <a:pt x="6" y="1"/>
                  </a:cubicBezTo>
                  <a:cubicBezTo>
                    <a:pt x="8" y="3"/>
                    <a:pt x="13" y="0"/>
                    <a:pt x="17"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28" name="Freeform 86"/>
            <p:cNvSpPr/>
            <p:nvPr/>
          </p:nvSpPr>
          <p:spPr bwMode="auto">
            <a:xfrm>
              <a:off x="8973727" y="1271437"/>
              <a:ext cx="63500" cy="38100"/>
            </a:xfrm>
            <a:custGeom>
              <a:avLst/>
              <a:gdLst>
                <a:gd name="T0" fmla="*/ 19 w 17"/>
                <a:gd name="T1" fmla="*/ 0 h 10"/>
                <a:gd name="T2" fmla="*/ 14 w 17"/>
                <a:gd name="T3" fmla="*/ 2 h 10"/>
                <a:gd name="T4" fmla="*/ 28 w 17"/>
                <a:gd name="T5" fmla="*/ 12 h 10"/>
                <a:gd name="T6" fmla="*/ 33 w 17"/>
                <a:gd name="T7" fmla="*/ 7 h 10"/>
                <a:gd name="T8" fmla="*/ 16 w 17"/>
                <a:gd name="T9" fmla="*/ 24 h 10"/>
                <a:gd name="T10" fmla="*/ 0 w 17"/>
                <a:gd name="T11" fmla="*/ 5 h 10"/>
                <a:gd name="T12" fmla="*/ 19 w 17"/>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
                  <a:moveTo>
                    <a:pt x="8" y="0"/>
                  </a:moveTo>
                  <a:cubicBezTo>
                    <a:pt x="8" y="1"/>
                    <a:pt x="7" y="1"/>
                    <a:pt x="6" y="1"/>
                  </a:cubicBezTo>
                  <a:cubicBezTo>
                    <a:pt x="6" y="4"/>
                    <a:pt x="13" y="0"/>
                    <a:pt x="12" y="5"/>
                  </a:cubicBezTo>
                  <a:cubicBezTo>
                    <a:pt x="13" y="5"/>
                    <a:pt x="14" y="4"/>
                    <a:pt x="14" y="3"/>
                  </a:cubicBezTo>
                  <a:cubicBezTo>
                    <a:pt x="17" y="7"/>
                    <a:pt x="8" y="7"/>
                    <a:pt x="7" y="10"/>
                  </a:cubicBezTo>
                  <a:cubicBezTo>
                    <a:pt x="4" y="8"/>
                    <a:pt x="4" y="3"/>
                    <a:pt x="0" y="2"/>
                  </a:cubicBezTo>
                  <a:cubicBezTo>
                    <a:pt x="1" y="0"/>
                    <a:pt x="6" y="1"/>
                    <a:pt x="8"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29" name="Freeform 87"/>
            <p:cNvSpPr>
              <a:spLocks noEditPoints="1"/>
            </p:cNvSpPr>
            <p:nvPr/>
          </p:nvSpPr>
          <p:spPr bwMode="auto">
            <a:xfrm>
              <a:off x="3754788" y="1315169"/>
              <a:ext cx="3732213" cy="2444750"/>
            </a:xfrm>
            <a:custGeom>
              <a:avLst/>
              <a:gdLst>
                <a:gd name="T0" fmla="*/ 1396 w 995"/>
                <a:gd name="T1" fmla="*/ 106 h 652"/>
                <a:gd name="T2" fmla="*/ 1649 w 995"/>
                <a:gd name="T3" fmla="*/ 106 h 652"/>
                <a:gd name="T4" fmla="*/ 1862 w 995"/>
                <a:gd name="T5" fmla="*/ 128 h 652"/>
                <a:gd name="T6" fmla="*/ 2136 w 995"/>
                <a:gd name="T7" fmla="*/ 172 h 652"/>
                <a:gd name="T8" fmla="*/ 2351 w 995"/>
                <a:gd name="T9" fmla="*/ 241 h 652"/>
                <a:gd name="T10" fmla="*/ 2214 w 995"/>
                <a:gd name="T11" fmla="*/ 274 h 652"/>
                <a:gd name="T12" fmla="*/ 2039 w 995"/>
                <a:gd name="T13" fmla="*/ 409 h 652"/>
                <a:gd name="T14" fmla="*/ 1971 w 995"/>
                <a:gd name="T15" fmla="*/ 449 h 652"/>
                <a:gd name="T16" fmla="*/ 2060 w 995"/>
                <a:gd name="T17" fmla="*/ 309 h 652"/>
                <a:gd name="T18" fmla="*/ 1862 w 995"/>
                <a:gd name="T19" fmla="*/ 368 h 652"/>
                <a:gd name="T20" fmla="*/ 1798 w 995"/>
                <a:gd name="T21" fmla="*/ 465 h 652"/>
                <a:gd name="T22" fmla="*/ 1685 w 995"/>
                <a:gd name="T23" fmla="*/ 619 h 652"/>
                <a:gd name="T24" fmla="*/ 1614 w 995"/>
                <a:gd name="T25" fmla="*/ 654 h 652"/>
                <a:gd name="T26" fmla="*/ 1583 w 995"/>
                <a:gd name="T27" fmla="*/ 692 h 652"/>
                <a:gd name="T28" fmla="*/ 1484 w 995"/>
                <a:gd name="T29" fmla="*/ 874 h 652"/>
                <a:gd name="T30" fmla="*/ 1427 w 995"/>
                <a:gd name="T31" fmla="*/ 1006 h 652"/>
                <a:gd name="T32" fmla="*/ 1335 w 995"/>
                <a:gd name="T33" fmla="*/ 1023 h 652"/>
                <a:gd name="T34" fmla="*/ 1316 w 995"/>
                <a:gd name="T35" fmla="*/ 1027 h 652"/>
                <a:gd name="T36" fmla="*/ 1266 w 995"/>
                <a:gd name="T37" fmla="*/ 898 h 652"/>
                <a:gd name="T38" fmla="*/ 1108 w 995"/>
                <a:gd name="T39" fmla="*/ 980 h 652"/>
                <a:gd name="T40" fmla="*/ 992 w 995"/>
                <a:gd name="T41" fmla="*/ 864 h 652"/>
                <a:gd name="T42" fmla="*/ 782 w 995"/>
                <a:gd name="T43" fmla="*/ 831 h 652"/>
                <a:gd name="T44" fmla="*/ 832 w 995"/>
                <a:gd name="T45" fmla="*/ 919 h 652"/>
                <a:gd name="T46" fmla="*/ 676 w 995"/>
                <a:gd name="T47" fmla="*/ 928 h 652"/>
                <a:gd name="T48" fmla="*/ 584 w 995"/>
                <a:gd name="T49" fmla="*/ 815 h 652"/>
                <a:gd name="T50" fmla="*/ 657 w 995"/>
                <a:gd name="T51" fmla="*/ 964 h 652"/>
                <a:gd name="T52" fmla="*/ 702 w 995"/>
                <a:gd name="T53" fmla="*/ 1117 h 652"/>
                <a:gd name="T54" fmla="*/ 614 w 995"/>
                <a:gd name="T55" fmla="*/ 1339 h 652"/>
                <a:gd name="T56" fmla="*/ 525 w 995"/>
                <a:gd name="T57" fmla="*/ 1512 h 652"/>
                <a:gd name="T58" fmla="*/ 354 w 995"/>
                <a:gd name="T59" fmla="*/ 1379 h 652"/>
                <a:gd name="T60" fmla="*/ 333 w 995"/>
                <a:gd name="T61" fmla="*/ 1176 h 652"/>
                <a:gd name="T62" fmla="*/ 69 w 995"/>
                <a:gd name="T63" fmla="*/ 1046 h 652"/>
                <a:gd name="T64" fmla="*/ 9 w 995"/>
                <a:gd name="T65" fmla="*/ 879 h 652"/>
                <a:gd name="T66" fmla="*/ 241 w 995"/>
                <a:gd name="T67" fmla="*/ 694 h 652"/>
                <a:gd name="T68" fmla="*/ 392 w 995"/>
                <a:gd name="T69" fmla="*/ 763 h 652"/>
                <a:gd name="T70" fmla="*/ 565 w 995"/>
                <a:gd name="T71" fmla="*/ 763 h 652"/>
                <a:gd name="T72" fmla="*/ 461 w 995"/>
                <a:gd name="T73" fmla="*/ 650 h 652"/>
                <a:gd name="T74" fmla="*/ 380 w 995"/>
                <a:gd name="T75" fmla="*/ 600 h 652"/>
                <a:gd name="T76" fmla="*/ 388 w 995"/>
                <a:gd name="T77" fmla="*/ 645 h 652"/>
                <a:gd name="T78" fmla="*/ 236 w 995"/>
                <a:gd name="T79" fmla="*/ 607 h 652"/>
                <a:gd name="T80" fmla="*/ 172 w 995"/>
                <a:gd name="T81" fmla="*/ 605 h 652"/>
                <a:gd name="T82" fmla="*/ 236 w 995"/>
                <a:gd name="T83" fmla="*/ 491 h 652"/>
                <a:gd name="T84" fmla="*/ 319 w 995"/>
                <a:gd name="T85" fmla="*/ 435 h 652"/>
                <a:gd name="T86" fmla="*/ 473 w 995"/>
                <a:gd name="T87" fmla="*/ 368 h 652"/>
                <a:gd name="T88" fmla="*/ 468 w 995"/>
                <a:gd name="T89" fmla="*/ 293 h 652"/>
                <a:gd name="T90" fmla="*/ 413 w 995"/>
                <a:gd name="T91" fmla="*/ 354 h 652"/>
                <a:gd name="T92" fmla="*/ 272 w 995"/>
                <a:gd name="T93" fmla="*/ 373 h 652"/>
                <a:gd name="T94" fmla="*/ 340 w 995"/>
                <a:gd name="T95" fmla="*/ 250 h 652"/>
                <a:gd name="T96" fmla="*/ 529 w 995"/>
                <a:gd name="T97" fmla="*/ 158 h 652"/>
                <a:gd name="T98" fmla="*/ 593 w 995"/>
                <a:gd name="T99" fmla="*/ 229 h 652"/>
                <a:gd name="T100" fmla="*/ 702 w 995"/>
                <a:gd name="T101" fmla="*/ 198 h 652"/>
                <a:gd name="T102" fmla="*/ 891 w 995"/>
                <a:gd name="T103" fmla="*/ 189 h 652"/>
                <a:gd name="T104" fmla="*/ 985 w 995"/>
                <a:gd name="T105" fmla="*/ 125 h 652"/>
                <a:gd name="T106" fmla="*/ 1051 w 995"/>
                <a:gd name="T107" fmla="*/ 194 h 652"/>
                <a:gd name="T108" fmla="*/ 1096 w 995"/>
                <a:gd name="T109" fmla="*/ 120 h 652"/>
                <a:gd name="T110" fmla="*/ 1328 w 995"/>
                <a:gd name="T111" fmla="*/ 26 h 652"/>
                <a:gd name="T112" fmla="*/ 555 w 995"/>
                <a:gd name="T113" fmla="*/ 557 h 652"/>
                <a:gd name="T114" fmla="*/ 671 w 995"/>
                <a:gd name="T115" fmla="*/ 633 h 652"/>
                <a:gd name="T116" fmla="*/ 794 w 995"/>
                <a:gd name="T117" fmla="*/ 614 h 652"/>
                <a:gd name="T118" fmla="*/ 754 w 995"/>
                <a:gd name="T119" fmla="*/ 671 h 652"/>
                <a:gd name="T120" fmla="*/ 560 w 995"/>
                <a:gd name="T121" fmla="*/ 1136 h 6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95" h="652">
                  <a:moveTo>
                    <a:pt x="599" y="7"/>
                  </a:moveTo>
                  <a:cubicBezTo>
                    <a:pt x="599" y="8"/>
                    <a:pt x="601" y="8"/>
                    <a:pt x="603" y="8"/>
                  </a:cubicBezTo>
                  <a:cubicBezTo>
                    <a:pt x="603" y="9"/>
                    <a:pt x="601" y="9"/>
                    <a:pt x="599" y="9"/>
                  </a:cubicBezTo>
                  <a:cubicBezTo>
                    <a:pt x="604" y="14"/>
                    <a:pt x="609" y="7"/>
                    <a:pt x="618" y="9"/>
                  </a:cubicBezTo>
                  <a:cubicBezTo>
                    <a:pt x="620" y="12"/>
                    <a:pt x="623" y="14"/>
                    <a:pt x="628" y="15"/>
                  </a:cubicBezTo>
                  <a:cubicBezTo>
                    <a:pt x="628" y="16"/>
                    <a:pt x="627" y="18"/>
                    <a:pt x="628" y="20"/>
                  </a:cubicBezTo>
                  <a:cubicBezTo>
                    <a:pt x="628" y="21"/>
                    <a:pt x="630" y="21"/>
                    <a:pt x="630" y="23"/>
                  </a:cubicBezTo>
                  <a:cubicBezTo>
                    <a:pt x="627" y="23"/>
                    <a:pt x="628" y="25"/>
                    <a:pt x="628" y="27"/>
                  </a:cubicBezTo>
                  <a:cubicBezTo>
                    <a:pt x="626" y="26"/>
                    <a:pt x="625" y="25"/>
                    <a:pt x="623" y="25"/>
                  </a:cubicBezTo>
                  <a:cubicBezTo>
                    <a:pt x="621" y="26"/>
                    <a:pt x="623" y="27"/>
                    <a:pt x="622" y="28"/>
                  </a:cubicBezTo>
                  <a:cubicBezTo>
                    <a:pt x="621" y="28"/>
                    <a:pt x="620" y="27"/>
                    <a:pt x="619" y="27"/>
                  </a:cubicBezTo>
                  <a:cubicBezTo>
                    <a:pt x="618" y="27"/>
                    <a:pt x="616" y="29"/>
                    <a:pt x="612" y="28"/>
                  </a:cubicBezTo>
                  <a:cubicBezTo>
                    <a:pt x="611" y="27"/>
                    <a:pt x="612" y="30"/>
                    <a:pt x="611" y="30"/>
                  </a:cubicBezTo>
                  <a:cubicBezTo>
                    <a:pt x="611" y="30"/>
                    <a:pt x="609" y="30"/>
                    <a:pt x="609" y="30"/>
                  </a:cubicBezTo>
                  <a:cubicBezTo>
                    <a:pt x="608" y="31"/>
                    <a:pt x="611" y="32"/>
                    <a:pt x="609" y="35"/>
                  </a:cubicBezTo>
                  <a:cubicBezTo>
                    <a:pt x="608" y="33"/>
                    <a:pt x="602" y="35"/>
                    <a:pt x="605" y="36"/>
                  </a:cubicBezTo>
                  <a:cubicBezTo>
                    <a:pt x="603" y="38"/>
                    <a:pt x="599" y="37"/>
                    <a:pt x="596" y="38"/>
                  </a:cubicBezTo>
                  <a:cubicBezTo>
                    <a:pt x="594" y="39"/>
                    <a:pt x="592" y="42"/>
                    <a:pt x="590" y="42"/>
                  </a:cubicBezTo>
                  <a:cubicBezTo>
                    <a:pt x="590" y="44"/>
                    <a:pt x="590" y="45"/>
                    <a:pt x="589" y="45"/>
                  </a:cubicBezTo>
                  <a:cubicBezTo>
                    <a:pt x="589" y="47"/>
                    <a:pt x="590" y="45"/>
                    <a:pt x="591" y="45"/>
                  </a:cubicBezTo>
                  <a:cubicBezTo>
                    <a:pt x="595" y="46"/>
                    <a:pt x="596" y="43"/>
                    <a:pt x="598" y="42"/>
                  </a:cubicBezTo>
                  <a:cubicBezTo>
                    <a:pt x="600" y="41"/>
                    <a:pt x="600" y="43"/>
                    <a:pt x="602" y="43"/>
                  </a:cubicBezTo>
                  <a:cubicBezTo>
                    <a:pt x="603" y="43"/>
                    <a:pt x="603" y="41"/>
                    <a:pt x="604" y="41"/>
                  </a:cubicBezTo>
                  <a:cubicBezTo>
                    <a:pt x="606" y="40"/>
                    <a:pt x="609" y="41"/>
                    <a:pt x="612" y="40"/>
                  </a:cubicBezTo>
                  <a:cubicBezTo>
                    <a:pt x="614" y="39"/>
                    <a:pt x="611" y="38"/>
                    <a:pt x="613" y="37"/>
                  </a:cubicBezTo>
                  <a:cubicBezTo>
                    <a:pt x="614" y="37"/>
                    <a:pt x="615" y="38"/>
                    <a:pt x="616" y="37"/>
                  </a:cubicBezTo>
                  <a:cubicBezTo>
                    <a:pt x="616" y="37"/>
                    <a:pt x="617" y="35"/>
                    <a:pt x="617" y="35"/>
                  </a:cubicBezTo>
                  <a:cubicBezTo>
                    <a:pt x="617" y="35"/>
                    <a:pt x="620" y="36"/>
                    <a:pt x="622" y="36"/>
                  </a:cubicBezTo>
                  <a:cubicBezTo>
                    <a:pt x="624" y="36"/>
                    <a:pt x="625" y="35"/>
                    <a:pt x="628" y="35"/>
                  </a:cubicBezTo>
                  <a:cubicBezTo>
                    <a:pt x="628" y="36"/>
                    <a:pt x="628" y="37"/>
                    <a:pt x="628" y="38"/>
                  </a:cubicBezTo>
                  <a:cubicBezTo>
                    <a:pt x="629" y="37"/>
                    <a:pt x="630" y="37"/>
                    <a:pt x="630" y="40"/>
                  </a:cubicBezTo>
                  <a:cubicBezTo>
                    <a:pt x="636" y="39"/>
                    <a:pt x="646" y="40"/>
                    <a:pt x="656" y="40"/>
                  </a:cubicBezTo>
                  <a:cubicBezTo>
                    <a:pt x="655" y="45"/>
                    <a:pt x="664" y="41"/>
                    <a:pt x="663" y="47"/>
                  </a:cubicBezTo>
                  <a:cubicBezTo>
                    <a:pt x="664" y="45"/>
                    <a:pt x="666" y="47"/>
                    <a:pt x="668" y="47"/>
                  </a:cubicBezTo>
                  <a:cubicBezTo>
                    <a:pt x="671" y="47"/>
                    <a:pt x="675" y="46"/>
                    <a:pt x="677" y="47"/>
                  </a:cubicBezTo>
                  <a:cubicBezTo>
                    <a:pt x="679" y="46"/>
                    <a:pt x="677" y="41"/>
                    <a:pt x="679" y="41"/>
                  </a:cubicBezTo>
                  <a:cubicBezTo>
                    <a:pt x="683" y="42"/>
                    <a:pt x="687" y="41"/>
                    <a:pt x="691" y="42"/>
                  </a:cubicBezTo>
                  <a:cubicBezTo>
                    <a:pt x="691" y="42"/>
                    <a:pt x="691" y="43"/>
                    <a:pt x="691" y="43"/>
                  </a:cubicBezTo>
                  <a:cubicBezTo>
                    <a:pt x="693" y="43"/>
                    <a:pt x="695" y="43"/>
                    <a:pt x="697" y="43"/>
                  </a:cubicBezTo>
                  <a:cubicBezTo>
                    <a:pt x="698" y="43"/>
                    <a:pt x="698" y="45"/>
                    <a:pt x="698" y="45"/>
                  </a:cubicBezTo>
                  <a:cubicBezTo>
                    <a:pt x="700" y="46"/>
                    <a:pt x="703" y="45"/>
                    <a:pt x="704" y="47"/>
                  </a:cubicBezTo>
                  <a:cubicBezTo>
                    <a:pt x="704" y="49"/>
                    <a:pt x="704" y="52"/>
                    <a:pt x="700" y="51"/>
                  </a:cubicBezTo>
                  <a:cubicBezTo>
                    <a:pt x="701" y="53"/>
                    <a:pt x="703" y="54"/>
                    <a:pt x="705" y="54"/>
                  </a:cubicBezTo>
                  <a:cubicBezTo>
                    <a:pt x="704" y="61"/>
                    <a:pt x="710" y="61"/>
                    <a:pt x="712" y="64"/>
                  </a:cubicBezTo>
                  <a:cubicBezTo>
                    <a:pt x="714" y="63"/>
                    <a:pt x="717" y="62"/>
                    <a:pt x="718" y="61"/>
                  </a:cubicBezTo>
                  <a:cubicBezTo>
                    <a:pt x="719" y="60"/>
                    <a:pt x="718" y="58"/>
                    <a:pt x="719" y="57"/>
                  </a:cubicBezTo>
                  <a:cubicBezTo>
                    <a:pt x="720" y="57"/>
                    <a:pt x="722" y="58"/>
                    <a:pt x="722" y="56"/>
                  </a:cubicBezTo>
                  <a:cubicBezTo>
                    <a:pt x="725" y="55"/>
                    <a:pt x="724" y="59"/>
                    <a:pt x="725" y="60"/>
                  </a:cubicBezTo>
                  <a:cubicBezTo>
                    <a:pt x="728" y="60"/>
                    <a:pt x="731" y="60"/>
                    <a:pt x="733" y="60"/>
                  </a:cubicBezTo>
                  <a:cubicBezTo>
                    <a:pt x="735" y="58"/>
                    <a:pt x="738" y="59"/>
                    <a:pt x="737" y="56"/>
                  </a:cubicBezTo>
                  <a:cubicBezTo>
                    <a:pt x="741" y="57"/>
                    <a:pt x="750" y="53"/>
                    <a:pt x="750" y="58"/>
                  </a:cubicBezTo>
                  <a:cubicBezTo>
                    <a:pt x="753" y="59"/>
                    <a:pt x="752" y="54"/>
                    <a:pt x="757" y="56"/>
                  </a:cubicBezTo>
                  <a:cubicBezTo>
                    <a:pt x="757" y="55"/>
                    <a:pt x="756" y="55"/>
                    <a:pt x="755" y="55"/>
                  </a:cubicBezTo>
                  <a:cubicBezTo>
                    <a:pt x="756" y="54"/>
                    <a:pt x="755" y="52"/>
                    <a:pt x="757" y="51"/>
                  </a:cubicBezTo>
                  <a:cubicBezTo>
                    <a:pt x="760" y="52"/>
                    <a:pt x="759" y="47"/>
                    <a:pt x="764" y="49"/>
                  </a:cubicBezTo>
                  <a:cubicBezTo>
                    <a:pt x="766" y="49"/>
                    <a:pt x="764" y="48"/>
                    <a:pt x="764" y="48"/>
                  </a:cubicBezTo>
                  <a:cubicBezTo>
                    <a:pt x="766" y="45"/>
                    <a:pt x="769" y="47"/>
                    <a:pt x="773" y="47"/>
                  </a:cubicBezTo>
                  <a:cubicBezTo>
                    <a:pt x="773" y="53"/>
                    <a:pt x="780" y="45"/>
                    <a:pt x="778" y="50"/>
                  </a:cubicBezTo>
                  <a:cubicBezTo>
                    <a:pt x="783" y="51"/>
                    <a:pt x="787" y="50"/>
                    <a:pt x="791" y="49"/>
                  </a:cubicBezTo>
                  <a:cubicBezTo>
                    <a:pt x="792" y="52"/>
                    <a:pt x="787" y="50"/>
                    <a:pt x="788" y="54"/>
                  </a:cubicBezTo>
                  <a:cubicBezTo>
                    <a:pt x="788" y="56"/>
                    <a:pt x="792" y="55"/>
                    <a:pt x="795" y="55"/>
                  </a:cubicBezTo>
                  <a:cubicBezTo>
                    <a:pt x="799" y="55"/>
                    <a:pt x="803" y="55"/>
                    <a:pt x="806" y="54"/>
                  </a:cubicBezTo>
                  <a:cubicBezTo>
                    <a:pt x="807" y="58"/>
                    <a:pt x="813" y="58"/>
                    <a:pt x="815" y="62"/>
                  </a:cubicBezTo>
                  <a:cubicBezTo>
                    <a:pt x="817" y="61"/>
                    <a:pt x="818" y="63"/>
                    <a:pt x="821" y="63"/>
                  </a:cubicBezTo>
                  <a:cubicBezTo>
                    <a:pt x="828" y="64"/>
                    <a:pt x="836" y="62"/>
                    <a:pt x="843" y="63"/>
                  </a:cubicBezTo>
                  <a:cubicBezTo>
                    <a:pt x="846" y="64"/>
                    <a:pt x="848" y="67"/>
                    <a:pt x="851" y="65"/>
                  </a:cubicBezTo>
                  <a:cubicBezTo>
                    <a:pt x="851" y="67"/>
                    <a:pt x="852" y="68"/>
                    <a:pt x="854" y="68"/>
                  </a:cubicBezTo>
                  <a:cubicBezTo>
                    <a:pt x="854" y="69"/>
                    <a:pt x="854" y="71"/>
                    <a:pt x="854" y="73"/>
                  </a:cubicBezTo>
                  <a:cubicBezTo>
                    <a:pt x="853" y="75"/>
                    <a:pt x="857" y="73"/>
                    <a:pt x="858" y="74"/>
                  </a:cubicBezTo>
                  <a:cubicBezTo>
                    <a:pt x="860" y="75"/>
                    <a:pt x="859" y="73"/>
                    <a:pt x="861" y="74"/>
                  </a:cubicBezTo>
                  <a:cubicBezTo>
                    <a:pt x="861" y="74"/>
                    <a:pt x="861" y="75"/>
                    <a:pt x="862" y="75"/>
                  </a:cubicBezTo>
                  <a:cubicBezTo>
                    <a:pt x="864" y="75"/>
                    <a:pt x="876" y="76"/>
                    <a:pt x="877" y="75"/>
                  </a:cubicBezTo>
                  <a:cubicBezTo>
                    <a:pt x="877" y="75"/>
                    <a:pt x="877" y="74"/>
                    <a:pt x="877" y="74"/>
                  </a:cubicBezTo>
                  <a:cubicBezTo>
                    <a:pt x="878" y="74"/>
                    <a:pt x="880" y="75"/>
                    <a:pt x="881" y="75"/>
                  </a:cubicBezTo>
                  <a:cubicBezTo>
                    <a:pt x="882" y="74"/>
                    <a:pt x="884" y="73"/>
                    <a:pt x="884" y="75"/>
                  </a:cubicBezTo>
                  <a:cubicBezTo>
                    <a:pt x="886" y="73"/>
                    <a:pt x="890" y="72"/>
                    <a:pt x="894" y="71"/>
                  </a:cubicBezTo>
                  <a:cubicBezTo>
                    <a:pt x="893" y="75"/>
                    <a:pt x="894" y="77"/>
                    <a:pt x="895" y="80"/>
                  </a:cubicBezTo>
                  <a:cubicBezTo>
                    <a:pt x="900" y="79"/>
                    <a:pt x="901" y="82"/>
                    <a:pt x="905" y="80"/>
                  </a:cubicBezTo>
                  <a:cubicBezTo>
                    <a:pt x="906" y="78"/>
                    <a:pt x="904" y="77"/>
                    <a:pt x="903" y="77"/>
                  </a:cubicBezTo>
                  <a:cubicBezTo>
                    <a:pt x="904" y="76"/>
                    <a:pt x="904" y="75"/>
                    <a:pt x="904" y="73"/>
                  </a:cubicBezTo>
                  <a:cubicBezTo>
                    <a:pt x="907" y="70"/>
                    <a:pt x="914" y="71"/>
                    <a:pt x="916" y="74"/>
                  </a:cubicBezTo>
                  <a:cubicBezTo>
                    <a:pt x="921" y="74"/>
                    <a:pt x="926" y="73"/>
                    <a:pt x="931" y="74"/>
                  </a:cubicBezTo>
                  <a:cubicBezTo>
                    <a:pt x="933" y="74"/>
                    <a:pt x="936" y="77"/>
                    <a:pt x="937" y="74"/>
                  </a:cubicBezTo>
                  <a:cubicBezTo>
                    <a:pt x="940" y="75"/>
                    <a:pt x="939" y="76"/>
                    <a:pt x="943" y="77"/>
                  </a:cubicBezTo>
                  <a:cubicBezTo>
                    <a:pt x="944" y="78"/>
                    <a:pt x="945" y="80"/>
                    <a:pt x="945" y="80"/>
                  </a:cubicBezTo>
                  <a:cubicBezTo>
                    <a:pt x="946" y="80"/>
                    <a:pt x="947" y="79"/>
                    <a:pt x="947" y="78"/>
                  </a:cubicBezTo>
                  <a:cubicBezTo>
                    <a:pt x="948" y="79"/>
                    <a:pt x="947" y="80"/>
                    <a:pt x="948" y="81"/>
                  </a:cubicBezTo>
                  <a:cubicBezTo>
                    <a:pt x="948" y="81"/>
                    <a:pt x="950" y="80"/>
                    <a:pt x="950" y="81"/>
                  </a:cubicBezTo>
                  <a:cubicBezTo>
                    <a:pt x="951" y="82"/>
                    <a:pt x="953" y="82"/>
                    <a:pt x="956" y="83"/>
                  </a:cubicBezTo>
                  <a:cubicBezTo>
                    <a:pt x="958" y="84"/>
                    <a:pt x="961" y="84"/>
                    <a:pt x="963" y="86"/>
                  </a:cubicBezTo>
                  <a:cubicBezTo>
                    <a:pt x="964" y="86"/>
                    <a:pt x="964" y="88"/>
                    <a:pt x="964" y="88"/>
                  </a:cubicBezTo>
                  <a:cubicBezTo>
                    <a:pt x="965" y="88"/>
                    <a:pt x="966" y="87"/>
                    <a:pt x="967" y="88"/>
                  </a:cubicBezTo>
                  <a:cubicBezTo>
                    <a:pt x="967" y="88"/>
                    <a:pt x="966" y="90"/>
                    <a:pt x="967" y="90"/>
                  </a:cubicBezTo>
                  <a:cubicBezTo>
                    <a:pt x="967" y="91"/>
                    <a:pt x="969" y="90"/>
                    <a:pt x="969" y="90"/>
                  </a:cubicBezTo>
                  <a:cubicBezTo>
                    <a:pt x="970" y="91"/>
                    <a:pt x="968" y="95"/>
                    <a:pt x="972" y="94"/>
                  </a:cubicBezTo>
                  <a:cubicBezTo>
                    <a:pt x="972" y="97"/>
                    <a:pt x="972" y="99"/>
                    <a:pt x="972" y="102"/>
                  </a:cubicBezTo>
                  <a:cubicBezTo>
                    <a:pt x="977" y="102"/>
                    <a:pt x="980" y="101"/>
                    <a:pt x="981" y="97"/>
                  </a:cubicBezTo>
                  <a:cubicBezTo>
                    <a:pt x="984" y="99"/>
                    <a:pt x="988" y="98"/>
                    <a:pt x="991" y="100"/>
                  </a:cubicBezTo>
                  <a:cubicBezTo>
                    <a:pt x="992" y="100"/>
                    <a:pt x="991" y="102"/>
                    <a:pt x="991" y="102"/>
                  </a:cubicBezTo>
                  <a:cubicBezTo>
                    <a:pt x="992" y="103"/>
                    <a:pt x="994" y="102"/>
                    <a:pt x="995" y="102"/>
                  </a:cubicBezTo>
                  <a:cubicBezTo>
                    <a:pt x="994" y="103"/>
                    <a:pt x="992" y="103"/>
                    <a:pt x="992" y="106"/>
                  </a:cubicBezTo>
                  <a:cubicBezTo>
                    <a:pt x="991" y="106"/>
                    <a:pt x="990" y="104"/>
                    <a:pt x="989" y="104"/>
                  </a:cubicBezTo>
                  <a:cubicBezTo>
                    <a:pt x="988" y="105"/>
                    <a:pt x="988" y="107"/>
                    <a:pt x="985" y="107"/>
                  </a:cubicBezTo>
                  <a:cubicBezTo>
                    <a:pt x="986" y="109"/>
                    <a:pt x="989" y="108"/>
                    <a:pt x="988" y="111"/>
                  </a:cubicBezTo>
                  <a:cubicBezTo>
                    <a:pt x="983" y="108"/>
                    <a:pt x="987" y="113"/>
                    <a:pt x="984" y="114"/>
                  </a:cubicBezTo>
                  <a:cubicBezTo>
                    <a:pt x="983" y="114"/>
                    <a:pt x="982" y="115"/>
                    <a:pt x="982" y="116"/>
                  </a:cubicBezTo>
                  <a:cubicBezTo>
                    <a:pt x="980" y="116"/>
                    <a:pt x="979" y="116"/>
                    <a:pt x="978" y="115"/>
                  </a:cubicBezTo>
                  <a:cubicBezTo>
                    <a:pt x="978" y="115"/>
                    <a:pt x="977" y="113"/>
                    <a:pt x="976" y="113"/>
                  </a:cubicBezTo>
                  <a:cubicBezTo>
                    <a:pt x="974" y="112"/>
                    <a:pt x="973" y="112"/>
                    <a:pt x="971" y="111"/>
                  </a:cubicBezTo>
                  <a:cubicBezTo>
                    <a:pt x="970" y="111"/>
                    <a:pt x="969" y="109"/>
                    <a:pt x="969" y="109"/>
                  </a:cubicBezTo>
                  <a:cubicBezTo>
                    <a:pt x="968" y="108"/>
                    <a:pt x="966" y="109"/>
                    <a:pt x="964" y="109"/>
                  </a:cubicBezTo>
                  <a:cubicBezTo>
                    <a:pt x="964" y="109"/>
                    <a:pt x="964" y="108"/>
                    <a:pt x="963" y="108"/>
                  </a:cubicBezTo>
                  <a:cubicBezTo>
                    <a:pt x="962" y="108"/>
                    <a:pt x="960" y="104"/>
                    <a:pt x="958" y="107"/>
                  </a:cubicBezTo>
                  <a:cubicBezTo>
                    <a:pt x="957" y="107"/>
                    <a:pt x="957" y="105"/>
                    <a:pt x="957" y="103"/>
                  </a:cubicBezTo>
                  <a:cubicBezTo>
                    <a:pt x="955" y="103"/>
                    <a:pt x="952" y="103"/>
                    <a:pt x="950" y="103"/>
                  </a:cubicBezTo>
                  <a:cubicBezTo>
                    <a:pt x="948" y="103"/>
                    <a:pt x="950" y="106"/>
                    <a:pt x="950" y="106"/>
                  </a:cubicBezTo>
                  <a:cubicBezTo>
                    <a:pt x="950" y="107"/>
                    <a:pt x="947" y="108"/>
                    <a:pt x="948" y="110"/>
                  </a:cubicBezTo>
                  <a:cubicBezTo>
                    <a:pt x="943" y="110"/>
                    <a:pt x="942" y="114"/>
                    <a:pt x="936" y="113"/>
                  </a:cubicBezTo>
                  <a:cubicBezTo>
                    <a:pt x="935" y="113"/>
                    <a:pt x="935" y="115"/>
                    <a:pt x="932" y="115"/>
                  </a:cubicBezTo>
                  <a:cubicBezTo>
                    <a:pt x="933" y="117"/>
                    <a:pt x="935" y="116"/>
                    <a:pt x="937" y="116"/>
                  </a:cubicBezTo>
                  <a:cubicBezTo>
                    <a:pt x="939" y="117"/>
                    <a:pt x="939" y="118"/>
                    <a:pt x="941" y="118"/>
                  </a:cubicBezTo>
                  <a:cubicBezTo>
                    <a:pt x="940" y="122"/>
                    <a:pt x="940" y="121"/>
                    <a:pt x="942" y="123"/>
                  </a:cubicBezTo>
                  <a:cubicBezTo>
                    <a:pt x="943" y="126"/>
                    <a:pt x="946" y="126"/>
                    <a:pt x="948" y="128"/>
                  </a:cubicBezTo>
                  <a:cubicBezTo>
                    <a:pt x="948" y="128"/>
                    <a:pt x="944" y="131"/>
                    <a:pt x="944" y="131"/>
                  </a:cubicBezTo>
                  <a:cubicBezTo>
                    <a:pt x="941" y="132"/>
                    <a:pt x="941" y="129"/>
                    <a:pt x="940" y="129"/>
                  </a:cubicBezTo>
                  <a:cubicBezTo>
                    <a:pt x="940" y="129"/>
                    <a:pt x="941" y="131"/>
                    <a:pt x="940" y="131"/>
                  </a:cubicBezTo>
                  <a:cubicBezTo>
                    <a:pt x="936" y="132"/>
                    <a:pt x="930" y="131"/>
                    <a:pt x="927" y="133"/>
                  </a:cubicBezTo>
                  <a:cubicBezTo>
                    <a:pt x="925" y="133"/>
                    <a:pt x="920" y="135"/>
                    <a:pt x="921" y="137"/>
                  </a:cubicBezTo>
                  <a:cubicBezTo>
                    <a:pt x="915" y="136"/>
                    <a:pt x="915" y="140"/>
                    <a:pt x="911" y="141"/>
                  </a:cubicBezTo>
                  <a:cubicBezTo>
                    <a:pt x="910" y="142"/>
                    <a:pt x="910" y="142"/>
                    <a:pt x="909" y="143"/>
                  </a:cubicBezTo>
                  <a:cubicBezTo>
                    <a:pt x="908" y="144"/>
                    <a:pt x="907" y="145"/>
                    <a:pt x="905" y="146"/>
                  </a:cubicBezTo>
                  <a:cubicBezTo>
                    <a:pt x="904" y="146"/>
                    <a:pt x="903" y="147"/>
                    <a:pt x="903" y="148"/>
                  </a:cubicBezTo>
                  <a:cubicBezTo>
                    <a:pt x="899" y="147"/>
                    <a:pt x="893" y="149"/>
                    <a:pt x="891" y="147"/>
                  </a:cubicBezTo>
                  <a:cubicBezTo>
                    <a:pt x="890" y="148"/>
                    <a:pt x="887" y="147"/>
                    <a:pt x="888" y="150"/>
                  </a:cubicBezTo>
                  <a:cubicBezTo>
                    <a:pt x="881" y="151"/>
                    <a:pt x="880" y="151"/>
                    <a:pt x="874" y="150"/>
                  </a:cubicBezTo>
                  <a:cubicBezTo>
                    <a:pt x="873" y="150"/>
                    <a:pt x="872" y="151"/>
                    <a:pt x="871" y="151"/>
                  </a:cubicBezTo>
                  <a:cubicBezTo>
                    <a:pt x="870" y="152"/>
                    <a:pt x="868" y="153"/>
                    <a:pt x="868" y="155"/>
                  </a:cubicBezTo>
                  <a:cubicBezTo>
                    <a:pt x="868" y="158"/>
                    <a:pt x="862" y="157"/>
                    <a:pt x="863" y="162"/>
                  </a:cubicBezTo>
                  <a:cubicBezTo>
                    <a:pt x="862" y="166"/>
                    <a:pt x="866" y="165"/>
                    <a:pt x="868" y="167"/>
                  </a:cubicBezTo>
                  <a:cubicBezTo>
                    <a:pt x="867" y="170"/>
                    <a:pt x="867" y="173"/>
                    <a:pt x="863" y="173"/>
                  </a:cubicBezTo>
                  <a:cubicBezTo>
                    <a:pt x="863" y="175"/>
                    <a:pt x="863" y="176"/>
                    <a:pt x="861" y="176"/>
                  </a:cubicBezTo>
                  <a:cubicBezTo>
                    <a:pt x="861" y="178"/>
                    <a:pt x="861" y="179"/>
                    <a:pt x="861" y="181"/>
                  </a:cubicBezTo>
                  <a:cubicBezTo>
                    <a:pt x="861" y="183"/>
                    <a:pt x="863" y="180"/>
                    <a:pt x="863" y="182"/>
                  </a:cubicBezTo>
                  <a:cubicBezTo>
                    <a:pt x="864" y="185"/>
                    <a:pt x="861" y="184"/>
                    <a:pt x="861" y="184"/>
                  </a:cubicBezTo>
                  <a:cubicBezTo>
                    <a:pt x="860" y="185"/>
                    <a:pt x="860" y="188"/>
                    <a:pt x="859" y="188"/>
                  </a:cubicBezTo>
                  <a:cubicBezTo>
                    <a:pt x="858" y="189"/>
                    <a:pt x="855" y="188"/>
                    <a:pt x="854" y="189"/>
                  </a:cubicBezTo>
                  <a:cubicBezTo>
                    <a:pt x="853" y="190"/>
                    <a:pt x="854" y="193"/>
                    <a:pt x="854" y="194"/>
                  </a:cubicBezTo>
                  <a:cubicBezTo>
                    <a:pt x="853" y="195"/>
                    <a:pt x="853" y="192"/>
                    <a:pt x="852" y="191"/>
                  </a:cubicBezTo>
                  <a:cubicBezTo>
                    <a:pt x="852" y="191"/>
                    <a:pt x="849" y="192"/>
                    <a:pt x="851" y="197"/>
                  </a:cubicBezTo>
                  <a:cubicBezTo>
                    <a:pt x="849" y="196"/>
                    <a:pt x="850" y="199"/>
                    <a:pt x="849" y="200"/>
                  </a:cubicBezTo>
                  <a:cubicBezTo>
                    <a:pt x="848" y="200"/>
                    <a:pt x="847" y="199"/>
                    <a:pt x="846" y="200"/>
                  </a:cubicBezTo>
                  <a:cubicBezTo>
                    <a:pt x="846" y="200"/>
                    <a:pt x="846" y="203"/>
                    <a:pt x="844" y="202"/>
                  </a:cubicBezTo>
                  <a:cubicBezTo>
                    <a:pt x="844" y="204"/>
                    <a:pt x="843" y="205"/>
                    <a:pt x="843" y="207"/>
                  </a:cubicBezTo>
                  <a:cubicBezTo>
                    <a:pt x="841" y="207"/>
                    <a:pt x="838" y="206"/>
                    <a:pt x="838" y="208"/>
                  </a:cubicBezTo>
                  <a:cubicBezTo>
                    <a:pt x="837" y="207"/>
                    <a:pt x="839" y="206"/>
                    <a:pt x="838" y="204"/>
                  </a:cubicBezTo>
                  <a:cubicBezTo>
                    <a:pt x="838" y="205"/>
                    <a:pt x="837" y="204"/>
                    <a:pt x="837" y="203"/>
                  </a:cubicBezTo>
                  <a:cubicBezTo>
                    <a:pt x="837" y="203"/>
                    <a:pt x="837" y="202"/>
                    <a:pt x="837" y="201"/>
                  </a:cubicBezTo>
                  <a:cubicBezTo>
                    <a:pt x="836" y="200"/>
                    <a:pt x="835" y="199"/>
                    <a:pt x="835" y="199"/>
                  </a:cubicBezTo>
                  <a:cubicBezTo>
                    <a:pt x="834" y="198"/>
                    <a:pt x="834" y="197"/>
                    <a:pt x="832" y="197"/>
                  </a:cubicBezTo>
                  <a:cubicBezTo>
                    <a:pt x="834" y="196"/>
                    <a:pt x="834" y="193"/>
                    <a:pt x="834" y="190"/>
                  </a:cubicBezTo>
                  <a:cubicBezTo>
                    <a:pt x="834" y="188"/>
                    <a:pt x="833" y="188"/>
                    <a:pt x="832" y="187"/>
                  </a:cubicBezTo>
                  <a:cubicBezTo>
                    <a:pt x="832" y="182"/>
                    <a:pt x="833" y="177"/>
                    <a:pt x="832" y="174"/>
                  </a:cubicBezTo>
                  <a:cubicBezTo>
                    <a:pt x="837" y="177"/>
                    <a:pt x="833" y="172"/>
                    <a:pt x="835" y="169"/>
                  </a:cubicBezTo>
                  <a:cubicBezTo>
                    <a:pt x="835" y="169"/>
                    <a:pt x="836" y="173"/>
                    <a:pt x="837" y="170"/>
                  </a:cubicBezTo>
                  <a:cubicBezTo>
                    <a:pt x="837" y="170"/>
                    <a:pt x="837" y="168"/>
                    <a:pt x="837" y="168"/>
                  </a:cubicBezTo>
                  <a:cubicBezTo>
                    <a:pt x="838" y="166"/>
                    <a:pt x="843" y="163"/>
                    <a:pt x="844" y="162"/>
                  </a:cubicBezTo>
                  <a:cubicBezTo>
                    <a:pt x="844" y="162"/>
                    <a:pt x="846" y="162"/>
                    <a:pt x="845" y="161"/>
                  </a:cubicBezTo>
                  <a:cubicBezTo>
                    <a:pt x="844" y="159"/>
                    <a:pt x="846" y="160"/>
                    <a:pt x="848" y="160"/>
                  </a:cubicBezTo>
                  <a:cubicBezTo>
                    <a:pt x="849" y="159"/>
                    <a:pt x="850" y="157"/>
                    <a:pt x="850" y="154"/>
                  </a:cubicBezTo>
                  <a:cubicBezTo>
                    <a:pt x="850" y="154"/>
                    <a:pt x="854" y="152"/>
                    <a:pt x="854" y="151"/>
                  </a:cubicBezTo>
                  <a:cubicBezTo>
                    <a:pt x="854" y="151"/>
                    <a:pt x="852" y="151"/>
                    <a:pt x="852" y="151"/>
                  </a:cubicBezTo>
                  <a:cubicBezTo>
                    <a:pt x="853" y="151"/>
                    <a:pt x="853" y="149"/>
                    <a:pt x="854" y="149"/>
                  </a:cubicBezTo>
                  <a:cubicBezTo>
                    <a:pt x="855" y="149"/>
                    <a:pt x="857" y="152"/>
                    <a:pt x="856" y="147"/>
                  </a:cubicBezTo>
                  <a:cubicBezTo>
                    <a:pt x="858" y="147"/>
                    <a:pt x="860" y="146"/>
                    <a:pt x="862" y="146"/>
                  </a:cubicBezTo>
                  <a:cubicBezTo>
                    <a:pt x="862" y="145"/>
                    <a:pt x="863" y="143"/>
                    <a:pt x="863" y="143"/>
                  </a:cubicBezTo>
                  <a:cubicBezTo>
                    <a:pt x="864" y="143"/>
                    <a:pt x="865" y="144"/>
                    <a:pt x="865" y="143"/>
                  </a:cubicBezTo>
                  <a:cubicBezTo>
                    <a:pt x="866" y="143"/>
                    <a:pt x="867" y="142"/>
                    <a:pt x="868" y="141"/>
                  </a:cubicBezTo>
                  <a:cubicBezTo>
                    <a:pt x="868" y="140"/>
                    <a:pt x="869" y="141"/>
                    <a:pt x="869" y="140"/>
                  </a:cubicBezTo>
                  <a:cubicBezTo>
                    <a:pt x="869" y="138"/>
                    <a:pt x="870" y="135"/>
                    <a:pt x="872" y="137"/>
                  </a:cubicBezTo>
                  <a:cubicBezTo>
                    <a:pt x="872" y="135"/>
                    <a:pt x="872" y="133"/>
                    <a:pt x="872" y="131"/>
                  </a:cubicBezTo>
                  <a:cubicBezTo>
                    <a:pt x="870" y="131"/>
                    <a:pt x="868" y="132"/>
                    <a:pt x="867" y="133"/>
                  </a:cubicBezTo>
                  <a:cubicBezTo>
                    <a:pt x="866" y="133"/>
                    <a:pt x="865" y="134"/>
                    <a:pt x="864" y="135"/>
                  </a:cubicBezTo>
                  <a:cubicBezTo>
                    <a:pt x="864" y="136"/>
                    <a:pt x="863" y="135"/>
                    <a:pt x="863" y="136"/>
                  </a:cubicBezTo>
                  <a:cubicBezTo>
                    <a:pt x="863" y="138"/>
                    <a:pt x="858" y="138"/>
                    <a:pt x="858" y="141"/>
                  </a:cubicBezTo>
                  <a:cubicBezTo>
                    <a:pt x="856" y="140"/>
                    <a:pt x="855" y="141"/>
                    <a:pt x="855" y="143"/>
                  </a:cubicBezTo>
                  <a:cubicBezTo>
                    <a:pt x="853" y="144"/>
                    <a:pt x="854" y="141"/>
                    <a:pt x="854" y="141"/>
                  </a:cubicBezTo>
                  <a:cubicBezTo>
                    <a:pt x="853" y="141"/>
                    <a:pt x="851" y="141"/>
                    <a:pt x="851" y="141"/>
                  </a:cubicBezTo>
                  <a:cubicBezTo>
                    <a:pt x="851" y="140"/>
                    <a:pt x="852" y="138"/>
                    <a:pt x="851" y="137"/>
                  </a:cubicBezTo>
                  <a:cubicBezTo>
                    <a:pt x="846" y="138"/>
                    <a:pt x="843" y="136"/>
                    <a:pt x="839" y="137"/>
                  </a:cubicBezTo>
                  <a:cubicBezTo>
                    <a:pt x="838" y="138"/>
                    <a:pt x="839" y="139"/>
                    <a:pt x="838" y="140"/>
                  </a:cubicBezTo>
                  <a:cubicBezTo>
                    <a:pt x="837" y="141"/>
                    <a:pt x="835" y="140"/>
                    <a:pt x="834" y="141"/>
                  </a:cubicBezTo>
                  <a:cubicBezTo>
                    <a:pt x="832" y="142"/>
                    <a:pt x="831" y="143"/>
                    <a:pt x="830" y="144"/>
                  </a:cubicBezTo>
                  <a:cubicBezTo>
                    <a:pt x="829" y="145"/>
                    <a:pt x="829" y="147"/>
                    <a:pt x="826" y="147"/>
                  </a:cubicBezTo>
                  <a:cubicBezTo>
                    <a:pt x="826" y="150"/>
                    <a:pt x="828" y="150"/>
                    <a:pt x="828" y="153"/>
                  </a:cubicBezTo>
                  <a:cubicBezTo>
                    <a:pt x="826" y="153"/>
                    <a:pt x="825" y="154"/>
                    <a:pt x="825" y="156"/>
                  </a:cubicBezTo>
                  <a:cubicBezTo>
                    <a:pt x="820" y="155"/>
                    <a:pt x="819" y="158"/>
                    <a:pt x="815" y="157"/>
                  </a:cubicBezTo>
                  <a:cubicBezTo>
                    <a:pt x="813" y="156"/>
                    <a:pt x="814" y="155"/>
                    <a:pt x="815" y="154"/>
                  </a:cubicBezTo>
                  <a:cubicBezTo>
                    <a:pt x="813" y="154"/>
                    <a:pt x="812" y="153"/>
                    <a:pt x="812" y="151"/>
                  </a:cubicBezTo>
                  <a:cubicBezTo>
                    <a:pt x="810" y="151"/>
                    <a:pt x="808" y="152"/>
                    <a:pt x="808" y="150"/>
                  </a:cubicBezTo>
                  <a:cubicBezTo>
                    <a:pt x="802" y="153"/>
                    <a:pt x="795" y="155"/>
                    <a:pt x="788" y="156"/>
                  </a:cubicBezTo>
                  <a:cubicBezTo>
                    <a:pt x="787" y="154"/>
                    <a:pt x="784" y="155"/>
                    <a:pt x="785" y="151"/>
                  </a:cubicBezTo>
                  <a:cubicBezTo>
                    <a:pt x="784" y="151"/>
                    <a:pt x="782" y="151"/>
                    <a:pt x="781" y="151"/>
                  </a:cubicBezTo>
                  <a:cubicBezTo>
                    <a:pt x="776" y="153"/>
                    <a:pt x="772" y="154"/>
                    <a:pt x="768" y="156"/>
                  </a:cubicBezTo>
                  <a:cubicBezTo>
                    <a:pt x="764" y="158"/>
                    <a:pt x="762" y="161"/>
                    <a:pt x="758" y="162"/>
                  </a:cubicBezTo>
                  <a:cubicBezTo>
                    <a:pt x="759" y="164"/>
                    <a:pt x="758" y="166"/>
                    <a:pt x="756" y="166"/>
                  </a:cubicBezTo>
                  <a:cubicBezTo>
                    <a:pt x="757" y="169"/>
                    <a:pt x="754" y="169"/>
                    <a:pt x="755" y="171"/>
                  </a:cubicBezTo>
                  <a:cubicBezTo>
                    <a:pt x="752" y="169"/>
                    <a:pt x="750" y="176"/>
                    <a:pt x="749" y="175"/>
                  </a:cubicBezTo>
                  <a:cubicBezTo>
                    <a:pt x="746" y="173"/>
                    <a:pt x="748" y="176"/>
                    <a:pt x="745" y="176"/>
                  </a:cubicBezTo>
                  <a:cubicBezTo>
                    <a:pt x="743" y="176"/>
                    <a:pt x="743" y="177"/>
                    <a:pt x="743" y="179"/>
                  </a:cubicBezTo>
                  <a:cubicBezTo>
                    <a:pt x="737" y="177"/>
                    <a:pt x="739" y="183"/>
                    <a:pt x="735" y="182"/>
                  </a:cubicBezTo>
                  <a:cubicBezTo>
                    <a:pt x="735" y="183"/>
                    <a:pt x="739" y="188"/>
                    <a:pt x="739" y="186"/>
                  </a:cubicBezTo>
                  <a:cubicBezTo>
                    <a:pt x="741" y="186"/>
                    <a:pt x="740" y="189"/>
                    <a:pt x="741" y="190"/>
                  </a:cubicBezTo>
                  <a:cubicBezTo>
                    <a:pt x="742" y="189"/>
                    <a:pt x="744" y="191"/>
                    <a:pt x="744" y="191"/>
                  </a:cubicBezTo>
                  <a:cubicBezTo>
                    <a:pt x="745" y="192"/>
                    <a:pt x="747" y="190"/>
                    <a:pt x="749" y="190"/>
                  </a:cubicBezTo>
                  <a:cubicBezTo>
                    <a:pt x="749" y="190"/>
                    <a:pt x="751" y="191"/>
                    <a:pt x="750" y="191"/>
                  </a:cubicBezTo>
                  <a:cubicBezTo>
                    <a:pt x="752" y="191"/>
                    <a:pt x="753" y="188"/>
                    <a:pt x="753" y="190"/>
                  </a:cubicBezTo>
                  <a:cubicBezTo>
                    <a:pt x="755" y="190"/>
                    <a:pt x="754" y="189"/>
                    <a:pt x="755" y="188"/>
                  </a:cubicBezTo>
                  <a:cubicBezTo>
                    <a:pt x="757" y="188"/>
                    <a:pt x="757" y="197"/>
                    <a:pt x="759" y="193"/>
                  </a:cubicBezTo>
                  <a:cubicBezTo>
                    <a:pt x="762" y="192"/>
                    <a:pt x="759" y="198"/>
                    <a:pt x="763" y="196"/>
                  </a:cubicBezTo>
                  <a:cubicBezTo>
                    <a:pt x="763" y="198"/>
                    <a:pt x="761" y="197"/>
                    <a:pt x="761" y="197"/>
                  </a:cubicBezTo>
                  <a:cubicBezTo>
                    <a:pt x="760" y="198"/>
                    <a:pt x="762" y="200"/>
                    <a:pt x="762" y="202"/>
                  </a:cubicBezTo>
                  <a:cubicBezTo>
                    <a:pt x="762" y="202"/>
                    <a:pt x="761" y="202"/>
                    <a:pt x="761" y="203"/>
                  </a:cubicBezTo>
                  <a:cubicBezTo>
                    <a:pt x="760" y="204"/>
                    <a:pt x="760" y="205"/>
                    <a:pt x="759" y="206"/>
                  </a:cubicBezTo>
                  <a:cubicBezTo>
                    <a:pt x="759" y="209"/>
                    <a:pt x="761" y="216"/>
                    <a:pt x="757" y="213"/>
                  </a:cubicBezTo>
                  <a:cubicBezTo>
                    <a:pt x="758" y="223"/>
                    <a:pt x="753" y="228"/>
                    <a:pt x="751" y="235"/>
                  </a:cubicBezTo>
                  <a:cubicBezTo>
                    <a:pt x="750" y="236"/>
                    <a:pt x="749" y="235"/>
                    <a:pt x="748" y="235"/>
                  </a:cubicBezTo>
                  <a:cubicBezTo>
                    <a:pt x="747" y="236"/>
                    <a:pt x="748" y="238"/>
                    <a:pt x="748" y="239"/>
                  </a:cubicBezTo>
                  <a:cubicBezTo>
                    <a:pt x="747" y="240"/>
                    <a:pt x="745" y="239"/>
                    <a:pt x="744" y="240"/>
                  </a:cubicBezTo>
                  <a:cubicBezTo>
                    <a:pt x="744" y="240"/>
                    <a:pt x="744" y="242"/>
                    <a:pt x="744" y="242"/>
                  </a:cubicBezTo>
                  <a:cubicBezTo>
                    <a:pt x="744" y="242"/>
                    <a:pt x="742" y="242"/>
                    <a:pt x="742" y="242"/>
                  </a:cubicBezTo>
                  <a:cubicBezTo>
                    <a:pt x="741" y="243"/>
                    <a:pt x="743" y="244"/>
                    <a:pt x="743" y="243"/>
                  </a:cubicBezTo>
                  <a:cubicBezTo>
                    <a:pt x="742" y="245"/>
                    <a:pt x="740" y="245"/>
                    <a:pt x="739" y="246"/>
                  </a:cubicBezTo>
                  <a:cubicBezTo>
                    <a:pt x="739" y="246"/>
                    <a:pt x="739" y="248"/>
                    <a:pt x="738" y="249"/>
                  </a:cubicBezTo>
                  <a:cubicBezTo>
                    <a:pt x="737" y="250"/>
                    <a:pt x="736" y="249"/>
                    <a:pt x="735" y="250"/>
                  </a:cubicBezTo>
                  <a:cubicBezTo>
                    <a:pt x="734" y="251"/>
                    <a:pt x="734" y="253"/>
                    <a:pt x="733" y="254"/>
                  </a:cubicBezTo>
                  <a:cubicBezTo>
                    <a:pt x="733" y="254"/>
                    <a:pt x="731" y="254"/>
                    <a:pt x="731" y="254"/>
                  </a:cubicBezTo>
                  <a:cubicBezTo>
                    <a:pt x="731" y="254"/>
                    <a:pt x="731" y="257"/>
                    <a:pt x="730" y="256"/>
                  </a:cubicBezTo>
                  <a:cubicBezTo>
                    <a:pt x="729" y="255"/>
                    <a:pt x="728" y="255"/>
                    <a:pt x="728" y="259"/>
                  </a:cubicBezTo>
                  <a:cubicBezTo>
                    <a:pt x="722" y="259"/>
                    <a:pt x="722" y="259"/>
                    <a:pt x="716" y="259"/>
                  </a:cubicBezTo>
                  <a:cubicBezTo>
                    <a:pt x="716" y="259"/>
                    <a:pt x="711" y="262"/>
                    <a:pt x="713" y="262"/>
                  </a:cubicBezTo>
                  <a:cubicBezTo>
                    <a:pt x="715" y="265"/>
                    <a:pt x="705" y="262"/>
                    <a:pt x="710" y="264"/>
                  </a:cubicBezTo>
                  <a:cubicBezTo>
                    <a:pt x="710" y="266"/>
                    <a:pt x="708" y="266"/>
                    <a:pt x="708" y="264"/>
                  </a:cubicBezTo>
                  <a:cubicBezTo>
                    <a:pt x="705" y="267"/>
                    <a:pt x="706" y="270"/>
                    <a:pt x="706" y="274"/>
                  </a:cubicBezTo>
                  <a:cubicBezTo>
                    <a:pt x="703" y="275"/>
                    <a:pt x="704" y="275"/>
                    <a:pt x="700" y="274"/>
                  </a:cubicBezTo>
                  <a:cubicBezTo>
                    <a:pt x="702" y="275"/>
                    <a:pt x="702" y="276"/>
                    <a:pt x="699" y="276"/>
                  </a:cubicBezTo>
                  <a:cubicBezTo>
                    <a:pt x="699" y="279"/>
                    <a:pt x="700" y="289"/>
                    <a:pt x="702" y="286"/>
                  </a:cubicBezTo>
                  <a:cubicBezTo>
                    <a:pt x="704" y="286"/>
                    <a:pt x="702" y="295"/>
                    <a:pt x="705" y="295"/>
                  </a:cubicBezTo>
                  <a:cubicBezTo>
                    <a:pt x="708" y="295"/>
                    <a:pt x="705" y="299"/>
                    <a:pt x="708" y="300"/>
                  </a:cubicBezTo>
                  <a:cubicBezTo>
                    <a:pt x="707" y="300"/>
                    <a:pt x="707" y="302"/>
                    <a:pt x="706" y="302"/>
                  </a:cubicBezTo>
                  <a:cubicBezTo>
                    <a:pt x="705" y="303"/>
                    <a:pt x="704" y="301"/>
                    <a:pt x="704" y="301"/>
                  </a:cubicBezTo>
                  <a:cubicBezTo>
                    <a:pt x="703" y="302"/>
                    <a:pt x="704" y="303"/>
                    <a:pt x="703" y="303"/>
                  </a:cubicBezTo>
                  <a:cubicBezTo>
                    <a:pt x="702" y="304"/>
                    <a:pt x="700" y="303"/>
                    <a:pt x="699" y="303"/>
                  </a:cubicBezTo>
                  <a:cubicBezTo>
                    <a:pt x="697" y="304"/>
                    <a:pt x="693" y="307"/>
                    <a:pt x="691" y="304"/>
                  </a:cubicBezTo>
                  <a:cubicBezTo>
                    <a:pt x="691" y="302"/>
                    <a:pt x="692" y="301"/>
                    <a:pt x="692" y="300"/>
                  </a:cubicBezTo>
                  <a:cubicBezTo>
                    <a:pt x="693" y="297"/>
                    <a:pt x="691" y="294"/>
                    <a:pt x="693" y="293"/>
                  </a:cubicBezTo>
                  <a:cubicBezTo>
                    <a:pt x="693" y="291"/>
                    <a:pt x="690" y="292"/>
                    <a:pt x="691" y="288"/>
                  </a:cubicBezTo>
                  <a:cubicBezTo>
                    <a:pt x="689" y="287"/>
                    <a:pt x="686" y="289"/>
                    <a:pt x="684" y="286"/>
                  </a:cubicBezTo>
                  <a:cubicBezTo>
                    <a:pt x="683" y="282"/>
                    <a:pt x="688" y="284"/>
                    <a:pt x="686" y="280"/>
                  </a:cubicBezTo>
                  <a:cubicBezTo>
                    <a:pt x="686" y="278"/>
                    <a:pt x="685" y="279"/>
                    <a:pt x="685" y="280"/>
                  </a:cubicBezTo>
                  <a:cubicBezTo>
                    <a:pt x="684" y="280"/>
                    <a:pt x="684" y="278"/>
                    <a:pt x="683" y="277"/>
                  </a:cubicBezTo>
                  <a:cubicBezTo>
                    <a:pt x="682" y="277"/>
                    <a:pt x="681" y="276"/>
                    <a:pt x="680" y="275"/>
                  </a:cubicBezTo>
                  <a:cubicBezTo>
                    <a:pt x="680" y="276"/>
                    <a:pt x="679" y="276"/>
                    <a:pt x="677" y="276"/>
                  </a:cubicBezTo>
                  <a:cubicBezTo>
                    <a:pt x="676" y="276"/>
                    <a:pt x="676" y="277"/>
                    <a:pt x="677" y="277"/>
                  </a:cubicBezTo>
                  <a:cubicBezTo>
                    <a:pt x="677" y="281"/>
                    <a:pt x="674" y="275"/>
                    <a:pt x="675" y="280"/>
                  </a:cubicBezTo>
                  <a:cubicBezTo>
                    <a:pt x="671" y="277"/>
                    <a:pt x="672" y="282"/>
                    <a:pt x="668" y="280"/>
                  </a:cubicBezTo>
                  <a:cubicBezTo>
                    <a:pt x="671" y="277"/>
                    <a:pt x="668" y="275"/>
                    <a:pt x="671" y="273"/>
                  </a:cubicBezTo>
                  <a:cubicBezTo>
                    <a:pt x="673" y="271"/>
                    <a:pt x="665" y="272"/>
                    <a:pt x="665" y="274"/>
                  </a:cubicBezTo>
                  <a:cubicBezTo>
                    <a:pt x="665" y="277"/>
                    <a:pt x="664" y="273"/>
                    <a:pt x="664" y="273"/>
                  </a:cubicBezTo>
                  <a:cubicBezTo>
                    <a:pt x="662" y="273"/>
                    <a:pt x="663" y="276"/>
                    <a:pt x="660" y="276"/>
                  </a:cubicBezTo>
                  <a:cubicBezTo>
                    <a:pt x="660" y="276"/>
                    <a:pt x="657" y="278"/>
                    <a:pt x="657" y="279"/>
                  </a:cubicBezTo>
                  <a:cubicBezTo>
                    <a:pt x="656" y="279"/>
                    <a:pt x="656" y="280"/>
                    <a:pt x="656" y="281"/>
                  </a:cubicBezTo>
                  <a:cubicBezTo>
                    <a:pt x="651" y="280"/>
                    <a:pt x="652" y="280"/>
                    <a:pt x="648" y="281"/>
                  </a:cubicBezTo>
                  <a:cubicBezTo>
                    <a:pt x="649" y="281"/>
                    <a:pt x="648" y="284"/>
                    <a:pt x="649" y="284"/>
                  </a:cubicBezTo>
                  <a:cubicBezTo>
                    <a:pt x="650" y="285"/>
                    <a:pt x="651" y="284"/>
                    <a:pt x="652" y="284"/>
                  </a:cubicBezTo>
                  <a:cubicBezTo>
                    <a:pt x="653" y="285"/>
                    <a:pt x="652" y="286"/>
                    <a:pt x="652" y="287"/>
                  </a:cubicBezTo>
                  <a:cubicBezTo>
                    <a:pt x="653" y="287"/>
                    <a:pt x="655" y="286"/>
                    <a:pt x="656" y="287"/>
                  </a:cubicBezTo>
                  <a:cubicBezTo>
                    <a:pt x="656" y="287"/>
                    <a:pt x="655" y="289"/>
                    <a:pt x="656" y="289"/>
                  </a:cubicBezTo>
                  <a:cubicBezTo>
                    <a:pt x="657" y="290"/>
                    <a:pt x="658" y="289"/>
                    <a:pt x="659" y="290"/>
                  </a:cubicBezTo>
                  <a:cubicBezTo>
                    <a:pt x="661" y="290"/>
                    <a:pt x="660" y="288"/>
                    <a:pt x="662" y="288"/>
                  </a:cubicBezTo>
                  <a:cubicBezTo>
                    <a:pt x="666" y="288"/>
                    <a:pt x="670" y="288"/>
                    <a:pt x="670" y="293"/>
                  </a:cubicBezTo>
                  <a:cubicBezTo>
                    <a:pt x="668" y="294"/>
                    <a:pt x="666" y="294"/>
                    <a:pt x="664" y="293"/>
                  </a:cubicBezTo>
                  <a:cubicBezTo>
                    <a:pt x="663" y="294"/>
                    <a:pt x="662" y="296"/>
                    <a:pt x="663" y="299"/>
                  </a:cubicBezTo>
                  <a:cubicBezTo>
                    <a:pt x="661" y="298"/>
                    <a:pt x="660" y="300"/>
                    <a:pt x="662" y="300"/>
                  </a:cubicBezTo>
                  <a:cubicBezTo>
                    <a:pt x="661" y="301"/>
                    <a:pt x="659" y="301"/>
                    <a:pt x="657" y="301"/>
                  </a:cubicBezTo>
                  <a:cubicBezTo>
                    <a:pt x="659" y="305"/>
                    <a:pt x="663" y="307"/>
                    <a:pt x="663" y="313"/>
                  </a:cubicBezTo>
                  <a:cubicBezTo>
                    <a:pt x="666" y="309"/>
                    <a:pt x="664" y="312"/>
                    <a:pt x="666" y="314"/>
                  </a:cubicBezTo>
                  <a:cubicBezTo>
                    <a:pt x="666" y="318"/>
                    <a:pt x="667" y="324"/>
                    <a:pt x="665" y="327"/>
                  </a:cubicBezTo>
                  <a:cubicBezTo>
                    <a:pt x="667" y="330"/>
                    <a:pt x="668" y="333"/>
                    <a:pt x="668" y="339"/>
                  </a:cubicBezTo>
                  <a:cubicBezTo>
                    <a:pt x="664" y="336"/>
                    <a:pt x="666" y="344"/>
                    <a:pt x="664" y="342"/>
                  </a:cubicBezTo>
                  <a:cubicBezTo>
                    <a:pt x="662" y="341"/>
                    <a:pt x="664" y="342"/>
                    <a:pt x="663" y="343"/>
                  </a:cubicBezTo>
                  <a:cubicBezTo>
                    <a:pt x="662" y="344"/>
                    <a:pt x="659" y="344"/>
                    <a:pt x="660" y="348"/>
                  </a:cubicBezTo>
                  <a:cubicBezTo>
                    <a:pt x="657" y="347"/>
                    <a:pt x="660" y="352"/>
                    <a:pt x="656" y="350"/>
                  </a:cubicBezTo>
                  <a:cubicBezTo>
                    <a:pt x="659" y="353"/>
                    <a:pt x="651" y="355"/>
                    <a:pt x="652" y="356"/>
                  </a:cubicBezTo>
                  <a:cubicBezTo>
                    <a:pt x="654" y="358"/>
                    <a:pt x="652" y="357"/>
                    <a:pt x="650" y="359"/>
                  </a:cubicBezTo>
                  <a:cubicBezTo>
                    <a:pt x="649" y="360"/>
                    <a:pt x="650" y="361"/>
                    <a:pt x="649" y="362"/>
                  </a:cubicBezTo>
                  <a:cubicBezTo>
                    <a:pt x="648" y="363"/>
                    <a:pt x="647" y="362"/>
                    <a:pt x="646" y="362"/>
                  </a:cubicBezTo>
                  <a:cubicBezTo>
                    <a:pt x="646" y="363"/>
                    <a:pt x="647" y="364"/>
                    <a:pt x="646" y="365"/>
                  </a:cubicBezTo>
                  <a:cubicBezTo>
                    <a:pt x="645" y="366"/>
                    <a:pt x="642" y="364"/>
                    <a:pt x="643" y="367"/>
                  </a:cubicBezTo>
                  <a:cubicBezTo>
                    <a:pt x="635" y="368"/>
                    <a:pt x="636" y="368"/>
                    <a:pt x="629" y="367"/>
                  </a:cubicBezTo>
                  <a:cubicBezTo>
                    <a:pt x="627" y="367"/>
                    <a:pt x="628" y="369"/>
                    <a:pt x="628" y="370"/>
                  </a:cubicBezTo>
                  <a:cubicBezTo>
                    <a:pt x="625" y="368"/>
                    <a:pt x="621" y="373"/>
                    <a:pt x="620" y="373"/>
                  </a:cubicBezTo>
                  <a:cubicBezTo>
                    <a:pt x="618" y="371"/>
                    <a:pt x="620" y="374"/>
                    <a:pt x="616" y="374"/>
                  </a:cubicBezTo>
                  <a:cubicBezTo>
                    <a:pt x="614" y="374"/>
                    <a:pt x="617" y="376"/>
                    <a:pt x="615" y="376"/>
                  </a:cubicBezTo>
                  <a:cubicBezTo>
                    <a:pt x="612" y="379"/>
                    <a:pt x="611" y="374"/>
                    <a:pt x="607" y="374"/>
                  </a:cubicBezTo>
                  <a:cubicBezTo>
                    <a:pt x="604" y="373"/>
                    <a:pt x="603" y="375"/>
                    <a:pt x="600" y="375"/>
                  </a:cubicBezTo>
                  <a:cubicBezTo>
                    <a:pt x="599" y="376"/>
                    <a:pt x="598" y="378"/>
                    <a:pt x="598" y="380"/>
                  </a:cubicBezTo>
                  <a:cubicBezTo>
                    <a:pt x="594" y="379"/>
                    <a:pt x="594" y="382"/>
                    <a:pt x="592" y="382"/>
                  </a:cubicBezTo>
                  <a:cubicBezTo>
                    <a:pt x="591" y="385"/>
                    <a:pt x="594" y="384"/>
                    <a:pt x="595" y="387"/>
                  </a:cubicBezTo>
                  <a:cubicBezTo>
                    <a:pt x="595" y="388"/>
                    <a:pt x="595" y="389"/>
                    <a:pt x="596" y="389"/>
                  </a:cubicBezTo>
                  <a:cubicBezTo>
                    <a:pt x="597" y="389"/>
                    <a:pt x="596" y="391"/>
                    <a:pt x="597" y="392"/>
                  </a:cubicBezTo>
                  <a:cubicBezTo>
                    <a:pt x="598" y="393"/>
                    <a:pt x="599" y="392"/>
                    <a:pt x="600" y="393"/>
                  </a:cubicBezTo>
                  <a:cubicBezTo>
                    <a:pt x="601" y="393"/>
                    <a:pt x="600" y="395"/>
                    <a:pt x="600" y="395"/>
                  </a:cubicBezTo>
                  <a:cubicBezTo>
                    <a:pt x="601" y="396"/>
                    <a:pt x="602" y="395"/>
                    <a:pt x="603" y="395"/>
                  </a:cubicBezTo>
                  <a:cubicBezTo>
                    <a:pt x="604" y="396"/>
                    <a:pt x="604" y="399"/>
                    <a:pt x="605" y="401"/>
                  </a:cubicBezTo>
                  <a:cubicBezTo>
                    <a:pt x="606" y="402"/>
                    <a:pt x="609" y="405"/>
                    <a:pt x="609" y="405"/>
                  </a:cubicBezTo>
                  <a:cubicBezTo>
                    <a:pt x="609" y="406"/>
                    <a:pt x="609" y="408"/>
                    <a:pt x="609" y="409"/>
                  </a:cubicBezTo>
                  <a:cubicBezTo>
                    <a:pt x="609" y="411"/>
                    <a:pt x="610" y="412"/>
                    <a:pt x="610" y="414"/>
                  </a:cubicBezTo>
                  <a:cubicBezTo>
                    <a:pt x="610" y="416"/>
                    <a:pt x="609" y="416"/>
                    <a:pt x="609" y="418"/>
                  </a:cubicBezTo>
                  <a:cubicBezTo>
                    <a:pt x="608" y="420"/>
                    <a:pt x="609" y="422"/>
                    <a:pt x="606" y="420"/>
                  </a:cubicBezTo>
                  <a:cubicBezTo>
                    <a:pt x="608" y="424"/>
                    <a:pt x="603" y="422"/>
                    <a:pt x="604" y="426"/>
                  </a:cubicBezTo>
                  <a:cubicBezTo>
                    <a:pt x="599" y="424"/>
                    <a:pt x="600" y="428"/>
                    <a:pt x="597" y="428"/>
                  </a:cubicBezTo>
                  <a:cubicBezTo>
                    <a:pt x="595" y="428"/>
                    <a:pt x="596" y="430"/>
                    <a:pt x="596" y="430"/>
                  </a:cubicBezTo>
                  <a:cubicBezTo>
                    <a:pt x="596" y="431"/>
                    <a:pt x="592" y="431"/>
                    <a:pt x="593" y="432"/>
                  </a:cubicBezTo>
                  <a:cubicBezTo>
                    <a:pt x="594" y="433"/>
                    <a:pt x="594" y="432"/>
                    <a:pt x="593" y="433"/>
                  </a:cubicBezTo>
                  <a:cubicBezTo>
                    <a:pt x="592" y="434"/>
                    <a:pt x="592" y="435"/>
                    <a:pt x="590" y="435"/>
                  </a:cubicBezTo>
                  <a:cubicBezTo>
                    <a:pt x="591" y="429"/>
                    <a:pt x="588" y="434"/>
                    <a:pt x="587" y="432"/>
                  </a:cubicBezTo>
                  <a:cubicBezTo>
                    <a:pt x="587" y="431"/>
                    <a:pt x="587" y="428"/>
                    <a:pt x="585" y="427"/>
                  </a:cubicBezTo>
                  <a:cubicBezTo>
                    <a:pt x="585" y="427"/>
                    <a:pt x="583" y="427"/>
                    <a:pt x="583" y="427"/>
                  </a:cubicBezTo>
                  <a:cubicBezTo>
                    <a:pt x="582" y="427"/>
                    <a:pt x="583" y="425"/>
                    <a:pt x="583" y="425"/>
                  </a:cubicBezTo>
                  <a:cubicBezTo>
                    <a:pt x="582" y="424"/>
                    <a:pt x="579" y="424"/>
                    <a:pt x="578" y="423"/>
                  </a:cubicBezTo>
                  <a:cubicBezTo>
                    <a:pt x="578" y="423"/>
                    <a:pt x="578" y="421"/>
                    <a:pt x="578" y="421"/>
                  </a:cubicBezTo>
                  <a:cubicBezTo>
                    <a:pt x="577" y="421"/>
                    <a:pt x="575" y="421"/>
                    <a:pt x="575" y="421"/>
                  </a:cubicBezTo>
                  <a:cubicBezTo>
                    <a:pt x="573" y="421"/>
                    <a:pt x="574" y="418"/>
                    <a:pt x="573" y="418"/>
                  </a:cubicBezTo>
                  <a:cubicBezTo>
                    <a:pt x="573" y="417"/>
                    <a:pt x="572" y="418"/>
                    <a:pt x="572" y="419"/>
                  </a:cubicBezTo>
                  <a:cubicBezTo>
                    <a:pt x="570" y="416"/>
                    <a:pt x="571" y="416"/>
                    <a:pt x="569" y="414"/>
                  </a:cubicBezTo>
                  <a:cubicBezTo>
                    <a:pt x="565" y="413"/>
                    <a:pt x="566" y="418"/>
                    <a:pt x="565" y="420"/>
                  </a:cubicBezTo>
                  <a:cubicBezTo>
                    <a:pt x="565" y="420"/>
                    <a:pt x="563" y="421"/>
                    <a:pt x="563" y="421"/>
                  </a:cubicBezTo>
                  <a:cubicBezTo>
                    <a:pt x="562" y="423"/>
                    <a:pt x="564" y="427"/>
                    <a:pt x="562" y="428"/>
                  </a:cubicBezTo>
                  <a:cubicBezTo>
                    <a:pt x="562" y="429"/>
                    <a:pt x="563" y="430"/>
                    <a:pt x="563" y="432"/>
                  </a:cubicBezTo>
                  <a:cubicBezTo>
                    <a:pt x="563" y="433"/>
                    <a:pt x="565" y="435"/>
                    <a:pt x="565" y="433"/>
                  </a:cubicBezTo>
                  <a:cubicBezTo>
                    <a:pt x="568" y="436"/>
                    <a:pt x="567" y="437"/>
                    <a:pt x="566" y="441"/>
                  </a:cubicBezTo>
                  <a:cubicBezTo>
                    <a:pt x="567" y="442"/>
                    <a:pt x="567" y="442"/>
                    <a:pt x="567" y="443"/>
                  </a:cubicBezTo>
                  <a:cubicBezTo>
                    <a:pt x="568" y="444"/>
                    <a:pt x="569" y="445"/>
                    <a:pt x="570" y="446"/>
                  </a:cubicBezTo>
                  <a:cubicBezTo>
                    <a:pt x="572" y="447"/>
                    <a:pt x="573" y="448"/>
                    <a:pt x="576" y="449"/>
                  </a:cubicBezTo>
                  <a:cubicBezTo>
                    <a:pt x="576" y="450"/>
                    <a:pt x="576" y="450"/>
                    <a:pt x="577" y="450"/>
                  </a:cubicBezTo>
                  <a:cubicBezTo>
                    <a:pt x="578" y="451"/>
                    <a:pt x="578" y="452"/>
                    <a:pt x="578" y="453"/>
                  </a:cubicBezTo>
                  <a:cubicBezTo>
                    <a:pt x="578" y="454"/>
                    <a:pt x="580" y="453"/>
                    <a:pt x="580" y="454"/>
                  </a:cubicBezTo>
                  <a:cubicBezTo>
                    <a:pt x="581" y="455"/>
                    <a:pt x="580" y="457"/>
                    <a:pt x="580" y="459"/>
                  </a:cubicBezTo>
                  <a:cubicBezTo>
                    <a:pt x="581" y="459"/>
                    <a:pt x="583" y="461"/>
                    <a:pt x="583" y="461"/>
                  </a:cubicBezTo>
                  <a:cubicBezTo>
                    <a:pt x="583" y="462"/>
                    <a:pt x="580" y="465"/>
                    <a:pt x="584" y="466"/>
                  </a:cubicBezTo>
                  <a:cubicBezTo>
                    <a:pt x="583" y="468"/>
                    <a:pt x="581" y="467"/>
                    <a:pt x="579" y="467"/>
                  </a:cubicBezTo>
                  <a:cubicBezTo>
                    <a:pt x="578" y="467"/>
                    <a:pt x="574" y="467"/>
                    <a:pt x="573" y="466"/>
                  </a:cubicBezTo>
                  <a:cubicBezTo>
                    <a:pt x="574" y="466"/>
                    <a:pt x="575" y="461"/>
                    <a:pt x="572" y="465"/>
                  </a:cubicBezTo>
                  <a:cubicBezTo>
                    <a:pt x="570" y="463"/>
                    <a:pt x="571" y="460"/>
                    <a:pt x="570" y="459"/>
                  </a:cubicBezTo>
                  <a:cubicBezTo>
                    <a:pt x="569" y="457"/>
                    <a:pt x="568" y="457"/>
                    <a:pt x="566" y="455"/>
                  </a:cubicBezTo>
                  <a:cubicBezTo>
                    <a:pt x="566" y="454"/>
                    <a:pt x="566" y="452"/>
                    <a:pt x="567" y="452"/>
                  </a:cubicBezTo>
                  <a:cubicBezTo>
                    <a:pt x="565" y="449"/>
                    <a:pt x="565" y="446"/>
                    <a:pt x="562" y="445"/>
                  </a:cubicBezTo>
                  <a:cubicBezTo>
                    <a:pt x="562" y="443"/>
                    <a:pt x="560" y="442"/>
                    <a:pt x="562" y="441"/>
                  </a:cubicBezTo>
                  <a:cubicBezTo>
                    <a:pt x="561" y="440"/>
                    <a:pt x="559" y="439"/>
                    <a:pt x="558" y="439"/>
                  </a:cubicBezTo>
                  <a:cubicBezTo>
                    <a:pt x="558" y="437"/>
                    <a:pt x="558" y="435"/>
                    <a:pt x="557" y="435"/>
                  </a:cubicBezTo>
                  <a:cubicBezTo>
                    <a:pt x="556" y="433"/>
                    <a:pt x="558" y="432"/>
                    <a:pt x="558" y="430"/>
                  </a:cubicBezTo>
                  <a:cubicBezTo>
                    <a:pt x="558" y="428"/>
                    <a:pt x="557" y="427"/>
                    <a:pt x="556" y="427"/>
                  </a:cubicBezTo>
                  <a:cubicBezTo>
                    <a:pt x="556" y="426"/>
                    <a:pt x="557" y="425"/>
                    <a:pt x="556" y="425"/>
                  </a:cubicBezTo>
                  <a:cubicBezTo>
                    <a:pt x="556" y="423"/>
                    <a:pt x="559" y="424"/>
                    <a:pt x="560" y="423"/>
                  </a:cubicBezTo>
                  <a:cubicBezTo>
                    <a:pt x="560" y="422"/>
                    <a:pt x="559" y="422"/>
                    <a:pt x="559" y="421"/>
                  </a:cubicBezTo>
                  <a:cubicBezTo>
                    <a:pt x="559" y="420"/>
                    <a:pt x="561" y="420"/>
                    <a:pt x="560" y="419"/>
                  </a:cubicBezTo>
                  <a:cubicBezTo>
                    <a:pt x="560" y="417"/>
                    <a:pt x="558" y="415"/>
                    <a:pt x="558" y="413"/>
                  </a:cubicBezTo>
                  <a:cubicBezTo>
                    <a:pt x="558" y="410"/>
                    <a:pt x="559" y="407"/>
                    <a:pt x="558" y="406"/>
                  </a:cubicBezTo>
                  <a:cubicBezTo>
                    <a:pt x="558" y="404"/>
                    <a:pt x="556" y="404"/>
                    <a:pt x="556" y="403"/>
                  </a:cubicBezTo>
                  <a:cubicBezTo>
                    <a:pt x="555" y="402"/>
                    <a:pt x="555" y="401"/>
                    <a:pt x="555" y="400"/>
                  </a:cubicBezTo>
                  <a:cubicBezTo>
                    <a:pt x="553" y="398"/>
                    <a:pt x="552" y="396"/>
                    <a:pt x="551" y="395"/>
                  </a:cubicBezTo>
                  <a:cubicBezTo>
                    <a:pt x="547" y="394"/>
                    <a:pt x="549" y="399"/>
                    <a:pt x="546" y="396"/>
                  </a:cubicBezTo>
                  <a:cubicBezTo>
                    <a:pt x="545" y="396"/>
                    <a:pt x="546" y="399"/>
                    <a:pt x="545" y="400"/>
                  </a:cubicBezTo>
                  <a:cubicBezTo>
                    <a:pt x="545" y="400"/>
                    <a:pt x="543" y="399"/>
                    <a:pt x="543" y="400"/>
                  </a:cubicBezTo>
                  <a:cubicBezTo>
                    <a:pt x="542" y="401"/>
                    <a:pt x="543" y="402"/>
                    <a:pt x="542" y="402"/>
                  </a:cubicBezTo>
                  <a:cubicBezTo>
                    <a:pt x="539" y="402"/>
                    <a:pt x="539" y="402"/>
                    <a:pt x="538" y="399"/>
                  </a:cubicBezTo>
                  <a:cubicBezTo>
                    <a:pt x="538" y="398"/>
                    <a:pt x="537" y="398"/>
                    <a:pt x="537" y="397"/>
                  </a:cubicBezTo>
                  <a:cubicBezTo>
                    <a:pt x="536" y="396"/>
                    <a:pt x="538" y="396"/>
                    <a:pt x="538" y="395"/>
                  </a:cubicBezTo>
                  <a:cubicBezTo>
                    <a:pt x="538" y="394"/>
                    <a:pt x="535" y="389"/>
                    <a:pt x="538" y="387"/>
                  </a:cubicBezTo>
                  <a:cubicBezTo>
                    <a:pt x="537" y="386"/>
                    <a:pt x="535" y="385"/>
                    <a:pt x="536" y="380"/>
                  </a:cubicBezTo>
                  <a:cubicBezTo>
                    <a:pt x="535" y="380"/>
                    <a:pt x="535" y="381"/>
                    <a:pt x="535" y="382"/>
                  </a:cubicBezTo>
                  <a:cubicBezTo>
                    <a:pt x="532" y="381"/>
                    <a:pt x="534" y="377"/>
                    <a:pt x="532" y="375"/>
                  </a:cubicBezTo>
                  <a:cubicBezTo>
                    <a:pt x="531" y="374"/>
                    <a:pt x="531" y="374"/>
                    <a:pt x="530" y="373"/>
                  </a:cubicBezTo>
                  <a:cubicBezTo>
                    <a:pt x="529" y="372"/>
                    <a:pt x="529" y="371"/>
                    <a:pt x="529" y="370"/>
                  </a:cubicBezTo>
                  <a:cubicBezTo>
                    <a:pt x="528" y="369"/>
                    <a:pt x="524" y="370"/>
                    <a:pt x="525" y="367"/>
                  </a:cubicBezTo>
                  <a:cubicBezTo>
                    <a:pt x="521" y="366"/>
                    <a:pt x="520" y="369"/>
                    <a:pt x="518" y="370"/>
                  </a:cubicBezTo>
                  <a:cubicBezTo>
                    <a:pt x="516" y="370"/>
                    <a:pt x="515" y="370"/>
                    <a:pt x="514" y="372"/>
                  </a:cubicBezTo>
                  <a:cubicBezTo>
                    <a:pt x="512" y="372"/>
                    <a:pt x="509" y="372"/>
                    <a:pt x="506" y="372"/>
                  </a:cubicBezTo>
                  <a:cubicBezTo>
                    <a:pt x="506" y="372"/>
                    <a:pt x="504" y="373"/>
                    <a:pt x="504" y="374"/>
                  </a:cubicBezTo>
                  <a:cubicBezTo>
                    <a:pt x="503" y="375"/>
                    <a:pt x="503" y="374"/>
                    <a:pt x="503" y="375"/>
                  </a:cubicBezTo>
                  <a:cubicBezTo>
                    <a:pt x="503" y="376"/>
                    <a:pt x="500" y="377"/>
                    <a:pt x="499" y="377"/>
                  </a:cubicBezTo>
                  <a:cubicBezTo>
                    <a:pt x="497" y="380"/>
                    <a:pt x="494" y="384"/>
                    <a:pt x="490" y="386"/>
                  </a:cubicBezTo>
                  <a:cubicBezTo>
                    <a:pt x="487" y="388"/>
                    <a:pt x="486" y="392"/>
                    <a:pt x="482" y="393"/>
                  </a:cubicBezTo>
                  <a:cubicBezTo>
                    <a:pt x="483" y="395"/>
                    <a:pt x="483" y="395"/>
                    <a:pt x="479" y="395"/>
                  </a:cubicBezTo>
                  <a:cubicBezTo>
                    <a:pt x="479" y="397"/>
                    <a:pt x="479" y="397"/>
                    <a:pt x="480" y="397"/>
                  </a:cubicBezTo>
                  <a:cubicBezTo>
                    <a:pt x="480" y="399"/>
                    <a:pt x="478" y="399"/>
                    <a:pt x="478" y="397"/>
                  </a:cubicBezTo>
                  <a:cubicBezTo>
                    <a:pt x="476" y="398"/>
                    <a:pt x="477" y="401"/>
                    <a:pt x="473" y="400"/>
                  </a:cubicBezTo>
                  <a:cubicBezTo>
                    <a:pt x="472" y="401"/>
                    <a:pt x="472" y="403"/>
                    <a:pt x="470" y="402"/>
                  </a:cubicBezTo>
                  <a:cubicBezTo>
                    <a:pt x="469" y="404"/>
                    <a:pt x="471" y="404"/>
                    <a:pt x="471" y="406"/>
                  </a:cubicBezTo>
                  <a:cubicBezTo>
                    <a:pt x="471" y="408"/>
                    <a:pt x="469" y="411"/>
                    <a:pt x="469" y="415"/>
                  </a:cubicBezTo>
                  <a:cubicBezTo>
                    <a:pt x="468" y="420"/>
                    <a:pt x="468" y="426"/>
                    <a:pt x="467" y="428"/>
                  </a:cubicBezTo>
                  <a:cubicBezTo>
                    <a:pt x="467" y="428"/>
                    <a:pt x="465" y="428"/>
                    <a:pt x="465" y="428"/>
                  </a:cubicBezTo>
                  <a:cubicBezTo>
                    <a:pt x="464" y="429"/>
                    <a:pt x="465" y="432"/>
                    <a:pt x="464" y="433"/>
                  </a:cubicBezTo>
                  <a:cubicBezTo>
                    <a:pt x="463" y="434"/>
                    <a:pt x="461" y="433"/>
                    <a:pt x="459" y="434"/>
                  </a:cubicBezTo>
                  <a:cubicBezTo>
                    <a:pt x="458" y="435"/>
                    <a:pt x="458" y="437"/>
                    <a:pt x="456" y="436"/>
                  </a:cubicBezTo>
                  <a:cubicBezTo>
                    <a:pt x="453" y="433"/>
                    <a:pt x="451" y="429"/>
                    <a:pt x="450" y="425"/>
                  </a:cubicBezTo>
                  <a:cubicBezTo>
                    <a:pt x="449" y="424"/>
                    <a:pt x="448" y="423"/>
                    <a:pt x="447" y="422"/>
                  </a:cubicBezTo>
                  <a:cubicBezTo>
                    <a:pt x="447" y="422"/>
                    <a:pt x="446" y="421"/>
                    <a:pt x="445" y="421"/>
                  </a:cubicBezTo>
                  <a:cubicBezTo>
                    <a:pt x="444" y="417"/>
                    <a:pt x="447" y="417"/>
                    <a:pt x="447" y="415"/>
                  </a:cubicBezTo>
                  <a:cubicBezTo>
                    <a:pt x="447" y="413"/>
                    <a:pt x="445" y="412"/>
                    <a:pt x="444" y="410"/>
                  </a:cubicBezTo>
                  <a:cubicBezTo>
                    <a:pt x="443" y="409"/>
                    <a:pt x="442" y="407"/>
                    <a:pt x="440" y="407"/>
                  </a:cubicBezTo>
                  <a:cubicBezTo>
                    <a:pt x="440" y="405"/>
                    <a:pt x="439" y="402"/>
                    <a:pt x="438" y="400"/>
                  </a:cubicBezTo>
                  <a:cubicBezTo>
                    <a:pt x="437" y="398"/>
                    <a:pt x="436" y="389"/>
                    <a:pt x="436" y="383"/>
                  </a:cubicBezTo>
                  <a:cubicBezTo>
                    <a:pt x="435" y="380"/>
                    <a:pt x="434" y="374"/>
                    <a:pt x="433" y="369"/>
                  </a:cubicBezTo>
                  <a:cubicBezTo>
                    <a:pt x="432" y="370"/>
                    <a:pt x="428" y="374"/>
                    <a:pt x="431" y="375"/>
                  </a:cubicBezTo>
                  <a:cubicBezTo>
                    <a:pt x="431" y="378"/>
                    <a:pt x="426" y="375"/>
                    <a:pt x="425" y="375"/>
                  </a:cubicBezTo>
                  <a:cubicBezTo>
                    <a:pt x="424" y="375"/>
                    <a:pt x="423" y="375"/>
                    <a:pt x="423" y="375"/>
                  </a:cubicBezTo>
                  <a:cubicBezTo>
                    <a:pt x="421" y="374"/>
                    <a:pt x="420" y="370"/>
                    <a:pt x="418" y="372"/>
                  </a:cubicBezTo>
                  <a:cubicBezTo>
                    <a:pt x="418" y="370"/>
                    <a:pt x="419" y="369"/>
                    <a:pt x="420" y="369"/>
                  </a:cubicBezTo>
                  <a:cubicBezTo>
                    <a:pt x="419" y="368"/>
                    <a:pt x="420" y="367"/>
                    <a:pt x="420" y="366"/>
                  </a:cubicBezTo>
                  <a:cubicBezTo>
                    <a:pt x="420" y="364"/>
                    <a:pt x="417" y="365"/>
                    <a:pt x="416" y="365"/>
                  </a:cubicBezTo>
                  <a:cubicBezTo>
                    <a:pt x="414" y="364"/>
                    <a:pt x="413" y="359"/>
                    <a:pt x="412" y="362"/>
                  </a:cubicBezTo>
                  <a:cubicBezTo>
                    <a:pt x="409" y="362"/>
                    <a:pt x="411" y="358"/>
                    <a:pt x="411" y="359"/>
                  </a:cubicBezTo>
                  <a:cubicBezTo>
                    <a:pt x="410" y="357"/>
                    <a:pt x="408" y="357"/>
                    <a:pt x="409" y="355"/>
                  </a:cubicBezTo>
                  <a:cubicBezTo>
                    <a:pt x="408" y="355"/>
                    <a:pt x="405" y="356"/>
                    <a:pt x="404" y="355"/>
                  </a:cubicBezTo>
                  <a:cubicBezTo>
                    <a:pt x="404" y="355"/>
                    <a:pt x="404" y="353"/>
                    <a:pt x="404" y="353"/>
                  </a:cubicBezTo>
                  <a:cubicBezTo>
                    <a:pt x="401" y="352"/>
                    <a:pt x="399" y="354"/>
                    <a:pt x="397" y="354"/>
                  </a:cubicBezTo>
                  <a:cubicBezTo>
                    <a:pt x="396" y="354"/>
                    <a:pt x="395" y="354"/>
                    <a:pt x="394" y="354"/>
                  </a:cubicBezTo>
                  <a:cubicBezTo>
                    <a:pt x="393" y="354"/>
                    <a:pt x="392" y="352"/>
                    <a:pt x="392" y="355"/>
                  </a:cubicBezTo>
                  <a:cubicBezTo>
                    <a:pt x="381" y="356"/>
                    <a:pt x="372" y="354"/>
                    <a:pt x="364" y="353"/>
                  </a:cubicBezTo>
                  <a:cubicBezTo>
                    <a:pt x="364" y="350"/>
                    <a:pt x="362" y="351"/>
                    <a:pt x="361" y="349"/>
                  </a:cubicBezTo>
                  <a:cubicBezTo>
                    <a:pt x="361" y="347"/>
                    <a:pt x="356" y="351"/>
                    <a:pt x="359" y="347"/>
                  </a:cubicBezTo>
                  <a:cubicBezTo>
                    <a:pt x="358" y="347"/>
                    <a:pt x="357" y="347"/>
                    <a:pt x="357" y="346"/>
                  </a:cubicBezTo>
                  <a:cubicBezTo>
                    <a:pt x="354" y="347"/>
                    <a:pt x="345" y="345"/>
                    <a:pt x="341" y="345"/>
                  </a:cubicBezTo>
                  <a:cubicBezTo>
                    <a:pt x="340" y="344"/>
                    <a:pt x="339" y="344"/>
                    <a:pt x="339" y="342"/>
                  </a:cubicBezTo>
                  <a:cubicBezTo>
                    <a:pt x="334" y="343"/>
                    <a:pt x="335" y="338"/>
                    <a:pt x="331" y="339"/>
                  </a:cubicBezTo>
                  <a:cubicBezTo>
                    <a:pt x="330" y="334"/>
                    <a:pt x="328" y="332"/>
                    <a:pt x="326" y="328"/>
                  </a:cubicBezTo>
                  <a:cubicBezTo>
                    <a:pt x="316" y="326"/>
                    <a:pt x="316" y="332"/>
                    <a:pt x="317" y="337"/>
                  </a:cubicBezTo>
                  <a:cubicBezTo>
                    <a:pt x="317" y="339"/>
                    <a:pt x="321" y="341"/>
                    <a:pt x="325" y="346"/>
                  </a:cubicBezTo>
                  <a:cubicBezTo>
                    <a:pt x="326" y="347"/>
                    <a:pt x="328" y="353"/>
                    <a:pt x="331" y="352"/>
                  </a:cubicBezTo>
                  <a:cubicBezTo>
                    <a:pt x="330" y="354"/>
                    <a:pt x="333" y="354"/>
                    <a:pt x="332" y="357"/>
                  </a:cubicBezTo>
                  <a:cubicBezTo>
                    <a:pt x="335" y="358"/>
                    <a:pt x="341" y="356"/>
                    <a:pt x="338" y="360"/>
                  </a:cubicBezTo>
                  <a:cubicBezTo>
                    <a:pt x="340" y="361"/>
                    <a:pt x="339" y="358"/>
                    <a:pt x="340" y="357"/>
                  </a:cubicBezTo>
                  <a:cubicBezTo>
                    <a:pt x="341" y="357"/>
                    <a:pt x="345" y="357"/>
                    <a:pt x="345" y="355"/>
                  </a:cubicBezTo>
                  <a:cubicBezTo>
                    <a:pt x="345" y="354"/>
                    <a:pt x="346" y="354"/>
                    <a:pt x="347" y="354"/>
                  </a:cubicBezTo>
                  <a:cubicBezTo>
                    <a:pt x="349" y="354"/>
                    <a:pt x="348" y="352"/>
                    <a:pt x="348" y="352"/>
                  </a:cubicBezTo>
                  <a:cubicBezTo>
                    <a:pt x="350" y="351"/>
                    <a:pt x="353" y="351"/>
                    <a:pt x="356" y="350"/>
                  </a:cubicBezTo>
                  <a:cubicBezTo>
                    <a:pt x="356" y="351"/>
                    <a:pt x="354" y="352"/>
                    <a:pt x="354" y="353"/>
                  </a:cubicBezTo>
                  <a:cubicBezTo>
                    <a:pt x="355" y="353"/>
                    <a:pt x="357" y="352"/>
                    <a:pt x="357" y="353"/>
                  </a:cubicBezTo>
                  <a:cubicBezTo>
                    <a:pt x="358" y="355"/>
                    <a:pt x="357" y="356"/>
                    <a:pt x="358" y="357"/>
                  </a:cubicBezTo>
                  <a:cubicBezTo>
                    <a:pt x="357" y="360"/>
                    <a:pt x="361" y="359"/>
                    <a:pt x="361" y="361"/>
                  </a:cubicBezTo>
                  <a:cubicBezTo>
                    <a:pt x="362" y="364"/>
                    <a:pt x="364" y="362"/>
                    <a:pt x="366" y="363"/>
                  </a:cubicBezTo>
                  <a:cubicBezTo>
                    <a:pt x="368" y="365"/>
                    <a:pt x="367" y="366"/>
                    <a:pt x="370" y="367"/>
                  </a:cubicBezTo>
                  <a:cubicBezTo>
                    <a:pt x="367" y="370"/>
                    <a:pt x="370" y="373"/>
                    <a:pt x="370" y="376"/>
                  </a:cubicBezTo>
                  <a:cubicBezTo>
                    <a:pt x="368" y="376"/>
                    <a:pt x="367" y="376"/>
                    <a:pt x="366" y="376"/>
                  </a:cubicBezTo>
                  <a:cubicBezTo>
                    <a:pt x="367" y="381"/>
                    <a:pt x="363" y="380"/>
                    <a:pt x="364" y="383"/>
                  </a:cubicBezTo>
                  <a:cubicBezTo>
                    <a:pt x="361" y="383"/>
                    <a:pt x="360" y="384"/>
                    <a:pt x="360" y="386"/>
                  </a:cubicBezTo>
                  <a:cubicBezTo>
                    <a:pt x="359" y="386"/>
                    <a:pt x="357" y="386"/>
                    <a:pt x="356" y="386"/>
                  </a:cubicBezTo>
                  <a:cubicBezTo>
                    <a:pt x="354" y="386"/>
                    <a:pt x="355" y="388"/>
                    <a:pt x="354" y="389"/>
                  </a:cubicBezTo>
                  <a:cubicBezTo>
                    <a:pt x="354" y="390"/>
                    <a:pt x="352" y="389"/>
                    <a:pt x="352" y="389"/>
                  </a:cubicBezTo>
                  <a:cubicBezTo>
                    <a:pt x="351" y="390"/>
                    <a:pt x="352" y="392"/>
                    <a:pt x="352" y="393"/>
                  </a:cubicBezTo>
                  <a:cubicBezTo>
                    <a:pt x="350" y="392"/>
                    <a:pt x="348" y="393"/>
                    <a:pt x="348" y="395"/>
                  </a:cubicBezTo>
                  <a:cubicBezTo>
                    <a:pt x="346" y="395"/>
                    <a:pt x="345" y="396"/>
                    <a:pt x="344" y="396"/>
                  </a:cubicBezTo>
                  <a:cubicBezTo>
                    <a:pt x="342" y="397"/>
                    <a:pt x="342" y="398"/>
                    <a:pt x="339" y="399"/>
                  </a:cubicBezTo>
                  <a:cubicBezTo>
                    <a:pt x="338" y="399"/>
                    <a:pt x="332" y="401"/>
                    <a:pt x="332" y="405"/>
                  </a:cubicBezTo>
                  <a:cubicBezTo>
                    <a:pt x="331" y="405"/>
                    <a:pt x="329" y="404"/>
                    <a:pt x="327" y="405"/>
                  </a:cubicBezTo>
                  <a:cubicBezTo>
                    <a:pt x="326" y="405"/>
                    <a:pt x="327" y="406"/>
                    <a:pt x="326" y="407"/>
                  </a:cubicBezTo>
                  <a:cubicBezTo>
                    <a:pt x="326" y="407"/>
                    <a:pt x="324" y="407"/>
                    <a:pt x="324" y="407"/>
                  </a:cubicBezTo>
                  <a:cubicBezTo>
                    <a:pt x="324" y="407"/>
                    <a:pt x="320" y="408"/>
                    <a:pt x="320" y="408"/>
                  </a:cubicBezTo>
                  <a:cubicBezTo>
                    <a:pt x="318" y="410"/>
                    <a:pt x="309" y="409"/>
                    <a:pt x="305" y="412"/>
                  </a:cubicBezTo>
                  <a:cubicBezTo>
                    <a:pt x="301" y="412"/>
                    <a:pt x="308" y="414"/>
                    <a:pt x="303" y="414"/>
                  </a:cubicBezTo>
                  <a:cubicBezTo>
                    <a:pt x="302" y="414"/>
                    <a:pt x="301" y="414"/>
                    <a:pt x="300" y="414"/>
                  </a:cubicBezTo>
                  <a:cubicBezTo>
                    <a:pt x="299" y="414"/>
                    <a:pt x="299" y="417"/>
                    <a:pt x="297" y="416"/>
                  </a:cubicBezTo>
                  <a:cubicBezTo>
                    <a:pt x="298" y="414"/>
                    <a:pt x="295" y="415"/>
                    <a:pt x="294" y="414"/>
                  </a:cubicBezTo>
                  <a:cubicBezTo>
                    <a:pt x="293" y="413"/>
                    <a:pt x="295" y="409"/>
                    <a:pt x="292" y="409"/>
                  </a:cubicBezTo>
                  <a:cubicBezTo>
                    <a:pt x="292" y="407"/>
                    <a:pt x="293" y="407"/>
                    <a:pt x="293" y="406"/>
                  </a:cubicBezTo>
                  <a:cubicBezTo>
                    <a:pt x="292" y="405"/>
                    <a:pt x="290" y="404"/>
                    <a:pt x="292" y="403"/>
                  </a:cubicBezTo>
                  <a:cubicBezTo>
                    <a:pt x="291" y="402"/>
                    <a:pt x="290" y="401"/>
                    <a:pt x="288" y="401"/>
                  </a:cubicBezTo>
                  <a:cubicBezTo>
                    <a:pt x="290" y="398"/>
                    <a:pt x="286" y="394"/>
                    <a:pt x="288" y="394"/>
                  </a:cubicBezTo>
                  <a:cubicBezTo>
                    <a:pt x="289" y="393"/>
                    <a:pt x="287" y="393"/>
                    <a:pt x="286" y="393"/>
                  </a:cubicBezTo>
                  <a:cubicBezTo>
                    <a:pt x="285" y="392"/>
                    <a:pt x="286" y="389"/>
                    <a:pt x="286" y="389"/>
                  </a:cubicBezTo>
                  <a:cubicBezTo>
                    <a:pt x="286" y="389"/>
                    <a:pt x="284" y="387"/>
                    <a:pt x="284" y="387"/>
                  </a:cubicBezTo>
                  <a:cubicBezTo>
                    <a:pt x="283" y="386"/>
                    <a:pt x="284" y="386"/>
                    <a:pt x="283" y="386"/>
                  </a:cubicBezTo>
                  <a:cubicBezTo>
                    <a:pt x="282" y="386"/>
                    <a:pt x="281" y="382"/>
                    <a:pt x="280" y="382"/>
                  </a:cubicBezTo>
                  <a:cubicBezTo>
                    <a:pt x="280" y="382"/>
                    <a:pt x="280" y="383"/>
                    <a:pt x="280" y="383"/>
                  </a:cubicBezTo>
                  <a:cubicBezTo>
                    <a:pt x="278" y="381"/>
                    <a:pt x="278" y="378"/>
                    <a:pt x="274" y="377"/>
                  </a:cubicBezTo>
                  <a:cubicBezTo>
                    <a:pt x="277" y="373"/>
                    <a:pt x="271" y="372"/>
                    <a:pt x="272" y="366"/>
                  </a:cubicBezTo>
                  <a:cubicBezTo>
                    <a:pt x="272" y="364"/>
                    <a:pt x="270" y="365"/>
                    <a:pt x="270" y="363"/>
                  </a:cubicBezTo>
                  <a:cubicBezTo>
                    <a:pt x="269" y="361"/>
                    <a:pt x="266" y="363"/>
                    <a:pt x="265" y="361"/>
                  </a:cubicBezTo>
                  <a:cubicBezTo>
                    <a:pt x="266" y="360"/>
                    <a:pt x="266" y="359"/>
                    <a:pt x="264" y="359"/>
                  </a:cubicBezTo>
                  <a:cubicBezTo>
                    <a:pt x="265" y="357"/>
                    <a:pt x="265" y="356"/>
                    <a:pt x="264" y="353"/>
                  </a:cubicBezTo>
                  <a:cubicBezTo>
                    <a:pt x="264" y="352"/>
                    <a:pt x="264" y="351"/>
                    <a:pt x="264" y="350"/>
                  </a:cubicBezTo>
                  <a:cubicBezTo>
                    <a:pt x="264" y="350"/>
                    <a:pt x="263" y="350"/>
                    <a:pt x="263" y="350"/>
                  </a:cubicBezTo>
                  <a:cubicBezTo>
                    <a:pt x="262" y="347"/>
                    <a:pt x="265" y="348"/>
                    <a:pt x="263" y="346"/>
                  </a:cubicBezTo>
                  <a:cubicBezTo>
                    <a:pt x="261" y="344"/>
                    <a:pt x="261" y="352"/>
                    <a:pt x="260" y="346"/>
                  </a:cubicBezTo>
                  <a:cubicBezTo>
                    <a:pt x="260" y="341"/>
                    <a:pt x="256" y="338"/>
                    <a:pt x="252" y="334"/>
                  </a:cubicBezTo>
                  <a:cubicBezTo>
                    <a:pt x="249" y="336"/>
                    <a:pt x="251" y="337"/>
                    <a:pt x="250" y="341"/>
                  </a:cubicBezTo>
                  <a:cubicBezTo>
                    <a:pt x="247" y="342"/>
                    <a:pt x="248" y="339"/>
                    <a:pt x="246" y="339"/>
                  </a:cubicBezTo>
                  <a:cubicBezTo>
                    <a:pt x="244" y="339"/>
                    <a:pt x="244" y="338"/>
                    <a:pt x="243" y="337"/>
                  </a:cubicBezTo>
                  <a:cubicBezTo>
                    <a:pt x="245" y="339"/>
                    <a:pt x="243" y="345"/>
                    <a:pt x="247" y="345"/>
                  </a:cubicBezTo>
                  <a:cubicBezTo>
                    <a:pt x="246" y="347"/>
                    <a:pt x="248" y="351"/>
                    <a:pt x="250" y="355"/>
                  </a:cubicBezTo>
                  <a:cubicBezTo>
                    <a:pt x="250" y="356"/>
                    <a:pt x="249" y="357"/>
                    <a:pt x="250" y="357"/>
                  </a:cubicBezTo>
                  <a:cubicBezTo>
                    <a:pt x="251" y="359"/>
                    <a:pt x="252" y="364"/>
                    <a:pt x="253" y="367"/>
                  </a:cubicBezTo>
                  <a:cubicBezTo>
                    <a:pt x="255" y="367"/>
                    <a:pt x="256" y="367"/>
                    <a:pt x="258" y="367"/>
                  </a:cubicBezTo>
                  <a:cubicBezTo>
                    <a:pt x="257" y="368"/>
                    <a:pt x="257" y="369"/>
                    <a:pt x="257" y="370"/>
                  </a:cubicBezTo>
                  <a:cubicBezTo>
                    <a:pt x="258" y="371"/>
                    <a:pt x="259" y="370"/>
                    <a:pt x="259" y="369"/>
                  </a:cubicBezTo>
                  <a:cubicBezTo>
                    <a:pt x="261" y="371"/>
                    <a:pt x="260" y="373"/>
                    <a:pt x="261" y="375"/>
                  </a:cubicBezTo>
                  <a:cubicBezTo>
                    <a:pt x="262" y="376"/>
                    <a:pt x="263" y="376"/>
                    <a:pt x="264" y="376"/>
                  </a:cubicBezTo>
                  <a:cubicBezTo>
                    <a:pt x="264" y="377"/>
                    <a:pt x="263" y="378"/>
                    <a:pt x="264" y="379"/>
                  </a:cubicBezTo>
                  <a:cubicBezTo>
                    <a:pt x="264" y="379"/>
                    <a:pt x="265" y="379"/>
                    <a:pt x="265" y="379"/>
                  </a:cubicBezTo>
                  <a:cubicBezTo>
                    <a:pt x="265" y="380"/>
                    <a:pt x="264" y="381"/>
                    <a:pt x="264" y="381"/>
                  </a:cubicBezTo>
                  <a:cubicBezTo>
                    <a:pt x="264" y="382"/>
                    <a:pt x="265" y="382"/>
                    <a:pt x="266" y="383"/>
                  </a:cubicBezTo>
                  <a:cubicBezTo>
                    <a:pt x="266" y="384"/>
                    <a:pt x="266" y="385"/>
                    <a:pt x="266" y="386"/>
                  </a:cubicBezTo>
                  <a:cubicBezTo>
                    <a:pt x="266" y="386"/>
                    <a:pt x="267" y="386"/>
                    <a:pt x="267" y="386"/>
                  </a:cubicBezTo>
                  <a:cubicBezTo>
                    <a:pt x="268" y="387"/>
                    <a:pt x="266" y="391"/>
                    <a:pt x="270" y="390"/>
                  </a:cubicBezTo>
                  <a:cubicBezTo>
                    <a:pt x="270" y="393"/>
                    <a:pt x="269" y="395"/>
                    <a:pt x="271" y="397"/>
                  </a:cubicBezTo>
                  <a:cubicBezTo>
                    <a:pt x="271" y="398"/>
                    <a:pt x="273" y="399"/>
                    <a:pt x="273" y="400"/>
                  </a:cubicBezTo>
                  <a:cubicBezTo>
                    <a:pt x="274" y="401"/>
                    <a:pt x="274" y="402"/>
                    <a:pt x="274" y="403"/>
                  </a:cubicBezTo>
                  <a:cubicBezTo>
                    <a:pt x="275" y="404"/>
                    <a:pt x="276" y="404"/>
                    <a:pt x="277" y="405"/>
                  </a:cubicBezTo>
                  <a:cubicBezTo>
                    <a:pt x="278" y="406"/>
                    <a:pt x="276" y="408"/>
                    <a:pt x="278" y="408"/>
                  </a:cubicBezTo>
                  <a:cubicBezTo>
                    <a:pt x="279" y="408"/>
                    <a:pt x="279" y="411"/>
                    <a:pt x="279" y="413"/>
                  </a:cubicBezTo>
                  <a:cubicBezTo>
                    <a:pt x="283" y="410"/>
                    <a:pt x="283" y="415"/>
                    <a:pt x="288" y="414"/>
                  </a:cubicBezTo>
                  <a:cubicBezTo>
                    <a:pt x="289" y="417"/>
                    <a:pt x="291" y="419"/>
                    <a:pt x="291" y="422"/>
                  </a:cubicBezTo>
                  <a:cubicBezTo>
                    <a:pt x="295" y="429"/>
                    <a:pt x="309" y="427"/>
                    <a:pt x="318" y="426"/>
                  </a:cubicBezTo>
                  <a:cubicBezTo>
                    <a:pt x="319" y="426"/>
                    <a:pt x="318" y="424"/>
                    <a:pt x="319" y="423"/>
                  </a:cubicBezTo>
                  <a:cubicBezTo>
                    <a:pt x="322" y="422"/>
                    <a:pt x="327" y="426"/>
                    <a:pt x="326" y="421"/>
                  </a:cubicBezTo>
                  <a:cubicBezTo>
                    <a:pt x="329" y="422"/>
                    <a:pt x="328" y="424"/>
                    <a:pt x="327" y="427"/>
                  </a:cubicBezTo>
                  <a:cubicBezTo>
                    <a:pt x="327" y="427"/>
                    <a:pt x="326" y="428"/>
                    <a:pt x="326" y="428"/>
                  </a:cubicBezTo>
                  <a:cubicBezTo>
                    <a:pt x="326" y="430"/>
                    <a:pt x="327" y="433"/>
                    <a:pt x="326" y="435"/>
                  </a:cubicBezTo>
                  <a:cubicBezTo>
                    <a:pt x="326" y="435"/>
                    <a:pt x="324" y="435"/>
                    <a:pt x="324" y="435"/>
                  </a:cubicBezTo>
                  <a:cubicBezTo>
                    <a:pt x="324" y="436"/>
                    <a:pt x="324" y="441"/>
                    <a:pt x="323" y="442"/>
                  </a:cubicBezTo>
                  <a:cubicBezTo>
                    <a:pt x="322" y="443"/>
                    <a:pt x="319" y="444"/>
                    <a:pt x="320" y="448"/>
                  </a:cubicBezTo>
                  <a:cubicBezTo>
                    <a:pt x="317" y="448"/>
                    <a:pt x="319" y="454"/>
                    <a:pt x="314" y="454"/>
                  </a:cubicBezTo>
                  <a:cubicBezTo>
                    <a:pt x="315" y="458"/>
                    <a:pt x="313" y="458"/>
                    <a:pt x="313" y="461"/>
                  </a:cubicBezTo>
                  <a:cubicBezTo>
                    <a:pt x="309" y="460"/>
                    <a:pt x="311" y="465"/>
                    <a:pt x="307" y="465"/>
                  </a:cubicBezTo>
                  <a:cubicBezTo>
                    <a:pt x="307" y="466"/>
                    <a:pt x="307" y="467"/>
                    <a:pt x="307" y="468"/>
                  </a:cubicBezTo>
                  <a:cubicBezTo>
                    <a:pt x="306" y="468"/>
                    <a:pt x="306" y="467"/>
                    <a:pt x="305" y="467"/>
                  </a:cubicBezTo>
                  <a:cubicBezTo>
                    <a:pt x="302" y="468"/>
                    <a:pt x="304" y="470"/>
                    <a:pt x="300" y="470"/>
                  </a:cubicBezTo>
                  <a:cubicBezTo>
                    <a:pt x="300" y="470"/>
                    <a:pt x="297" y="472"/>
                    <a:pt x="297" y="472"/>
                  </a:cubicBezTo>
                  <a:cubicBezTo>
                    <a:pt x="297" y="472"/>
                    <a:pt x="297" y="473"/>
                    <a:pt x="297" y="473"/>
                  </a:cubicBezTo>
                  <a:cubicBezTo>
                    <a:pt x="295" y="474"/>
                    <a:pt x="293" y="474"/>
                    <a:pt x="292" y="475"/>
                  </a:cubicBezTo>
                  <a:cubicBezTo>
                    <a:pt x="289" y="477"/>
                    <a:pt x="288" y="481"/>
                    <a:pt x="284" y="481"/>
                  </a:cubicBezTo>
                  <a:cubicBezTo>
                    <a:pt x="285" y="484"/>
                    <a:pt x="282" y="484"/>
                    <a:pt x="283" y="487"/>
                  </a:cubicBezTo>
                  <a:cubicBezTo>
                    <a:pt x="281" y="488"/>
                    <a:pt x="281" y="487"/>
                    <a:pt x="279" y="487"/>
                  </a:cubicBezTo>
                  <a:cubicBezTo>
                    <a:pt x="280" y="488"/>
                    <a:pt x="277" y="490"/>
                    <a:pt x="278" y="491"/>
                  </a:cubicBezTo>
                  <a:cubicBezTo>
                    <a:pt x="280" y="493"/>
                    <a:pt x="277" y="491"/>
                    <a:pt x="277" y="494"/>
                  </a:cubicBezTo>
                  <a:cubicBezTo>
                    <a:pt x="277" y="496"/>
                    <a:pt x="275" y="494"/>
                    <a:pt x="274" y="495"/>
                  </a:cubicBezTo>
                  <a:cubicBezTo>
                    <a:pt x="274" y="496"/>
                    <a:pt x="274" y="497"/>
                    <a:pt x="274" y="498"/>
                  </a:cubicBezTo>
                  <a:cubicBezTo>
                    <a:pt x="274" y="499"/>
                    <a:pt x="272" y="508"/>
                    <a:pt x="272" y="511"/>
                  </a:cubicBezTo>
                  <a:cubicBezTo>
                    <a:pt x="272" y="513"/>
                    <a:pt x="273" y="513"/>
                    <a:pt x="274" y="515"/>
                  </a:cubicBezTo>
                  <a:cubicBezTo>
                    <a:pt x="275" y="519"/>
                    <a:pt x="274" y="520"/>
                    <a:pt x="274" y="522"/>
                  </a:cubicBezTo>
                  <a:cubicBezTo>
                    <a:pt x="274" y="523"/>
                    <a:pt x="275" y="527"/>
                    <a:pt x="277" y="527"/>
                  </a:cubicBezTo>
                  <a:cubicBezTo>
                    <a:pt x="280" y="527"/>
                    <a:pt x="273" y="532"/>
                    <a:pt x="279" y="533"/>
                  </a:cubicBezTo>
                  <a:cubicBezTo>
                    <a:pt x="278" y="539"/>
                    <a:pt x="280" y="543"/>
                    <a:pt x="279" y="548"/>
                  </a:cubicBezTo>
                  <a:cubicBezTo>
                    <a:pt x="278" y="551"/>
                    <a:pt x="275" y="554"/>
                    <a:pt x="275" y="558"/>
                  </a:cubicBezTo>
                  <a:cubicBezTo>
                    <a:pt x="273" y="558"/>
                    <a:pt x="269" y="561"/>
                    <a:pt x="267" y="562"/>
                  </a:cubicBezTo>
                  <a:cubicBezTo>
                    <a:pt x="267" y="563"/>
                    <a:pt x="266" y="563"/>
                    <a:pt x="267" y="564"/>
                  </a:cubicBezTo>
                  <a:cubicBezTo>
                    <a:pt x="267" y="565"/>
                    <a:pt x="265" y="564"/>
                    <a:pt x="264" y="565"/>
                  </a:cubicBezTo>
                  <a:cubicBezTo>
                    <a:pt x="263" y="565"/>
                    <a:pt x="263" y="567"/>
                    <a:pt x="263" y="567"/>
                  </a:cubicBezTo>
                  <a:cubicBezTo>
                    <a:pt x="262" y="567"/>
                    <a:pt x="260" y="565"/>
                    <a:pt x="260" y="567"/>
                  </a:cubicBezTo>
                  <a:cubicBezTo>
                    <a:pt x="260" y="568"/>
                    <a:pt x="259" y="568"/>
                    <a:pt x="258" y="568"/>
                  </a:cubicBezTo>
                  <a:cubicBezTo>
                    <a:pt x="256" y="569"/>
                    <a:pt x="256" y="572"/>
                    <a:pt x="253" y="572"/>
                  </a:cubicBezTo>
                  <a:cubicBezTo>
                    <a:pt x="252" y="578"/>
                    <a:pt x="253" y="588"/>
                    <a:pt x="254" y="598"/>
                  </a:cubicBezTo>
                  <a:cubicBezTo>
                    <a:pt x="253" y="598"/>
                    <a:pt x="252" y="599"/>
                    <a:pt x="252" y="598"/>
                  </a:cubicBezTo>
                  <a:cubicBezTo>
                    <a:pt x="251" y="597"/>
                    <a:pt x="251" y="600"/>
                    <a:pt x="251" y="600"/>
                  </a:cubicBezTo>
                  <a:cubicBezTo>
                    <a:pt x="249" y="601"/>
                    <a:pt x="247" y="599"/>
                    <a:pt x="247" y="601"/>
                  </a:cubicBezTo>
                  <a:cubicBezTo>
                    <a:pt x="247" y="603"/>
                    <a:pt x="243" y="603"/>
                    <a:pt x="241" y="605"/>
                  </a:cubicBezTo>
                  <a:cubicBezTo>
                    <a:pt x="241" y="607"/>
                    <a:pt x="241" y="609"/>
                    <a:pt x="241" y="612"/>
                  </a:cubicBezTo>
                  <a:cubicBezTo>
                    <a:pt x="239" y="612"/>
                    <a:pt x="240" y="616"/>
                    <a:pt x="239" y="618"/>
                  </a:cubicBezTo>
                  <a:cubicBezTo>
                    <a:pt x="239" y="618"/>
                    <a:pt x="237" y="618"/>
                    <a:pt x="237" y="619"/>
                  </a:cubicBezTo>
                  <a:cubicBezTo>
                    <a:pt x="236" y="621"/>
                    <a:pt x="236" y="623"/>
                    <a:pt x="234" y="625"/>
                  </a:cubicBezTo>
                  <a:cubicBezTo>
                    <a:pt x="234" y="625"/>
                    <a:pt x="235" y="627"/>
                    <a:pt x="234" y="627"/>
                  </a:cubicBezTo>
                  <a:cubicBezTo>
                    <a:pt x="234" y="627"/>
                    <a:pt x="232" y="627"/>
                    <a:pt x="232" y="627"/>
                  </a:cubicBezTo>
                  <a:cubicBezTo>
                    <a:pt x="231" y="628"/>
                    <a:pt x="232" y="630"/>
                    <a:pt x="232" y="631"/>
                  </a:cubicBezTo>
                  <a:cubicBezTo>
                    <a:pt x="232" y="631"/>
                    <a:pt x="230" y="630"/>
                    <a:pt x="230" y="631"/>
                  </a:cubicBezTo>
                  <a:cubicBezTo>
                    <a:pt x="229" y="631"/>
                    <a:pt x="230" y="633"/>
                    <a:pt x="230" y="633"/>
                  </a:cubicBezTo>
                  <a:cubicBezTo>
                    <a:pt x="229" y="633"/>
                    <a:pt x="228" y="633"/>
                    <a:pt x="227" y="633"/>
                  </a:cubicBezTo>
                  <a:cubicBezTo>
                    <a:pt x="227" y="634"/>
                    <a:pt x="225" y="636"/>
                    <a:pt x="225" y="637"/>
                  </a:cubicBezTo>
                  <a:cubicBezTo>
                    <a:pt x="225" y="638"/>
                    <a:pt x="223" y="637"/>
                    <a:pt x="222" y="638"/>
                  </a:cubicBezTo>
                  <a:cubicBezTo>
                    <a:pt x="222" y="638"/>
                    <a:pt x="223" y="640"/>
                    <a:pt x="222" y="640"/>
                  </a:cubicBezTo>
                  <a:cubicBezTo>
                    <a:pt x="222" y="640"/>
                    <a:pt x="221" y="640"/>
                    <a:pt x="220" y="640"/>
                  </a:cubicBezTo>
                  <a:cubicBezTo>
                    <a:pt x="219" y="641"/>
                    <a:pt x="219" y="642"/>
                    <a:pt x="218" y="642"/>
                  </a:cubicBezTo>
                  <a:cubicBezTo>
                    <a:pt x="217" y="643"/>
                    <a:pt x="216" y="645"/>
                    <a:pt x="215" y="645"/>
                  </a:cubicBezTo>
                  <a:cubicBezTo>
                    <a:pt x="215" y="645"/>
                    <a:pt x="212" y="646"/>
                    <a:pt x="212" y="646"/>
                  </a:cubicBezTo>
                  <a:cubicBezTo>
                    <a:pt x="211" y="645"/>
                    <a:pt x="211" y="645"/>
                    <a:pt x="210" y="646"/>
                  </a:cubicBezTo>
                  <a:cubicBezTo>
                    <a:pt x="208" y="647"/>
                    <a:pt x="207" y="647"/>
                    <a:pt x="205" y="647"/>
                  </a:cubicBezTo>
                  <a:cubicBezTo>
                    <a:pt x="204" y="647"/>
                    <a:pt x="196" y="650"/>
                    <a:pt x="194" y="647"/>
                  </a:cubicBezTo>
                  <a:cubicBezTo>
                    <a:pt x="193" y="647"/>
                    <a:pt x="194" y="649"/>
                    <a:pt x="194" y="648"/>
                  </a:cubicBezTo>
                  <a:cubicBezTo>
                    <a:pt x="192" y="651"/>
                    <a:pt x="190" y="649"/>
                    <a:pt x="186" y="649"/>
                  </a:cubicBezTo>
                  <a:cubicBezTo>
                    <a:pt x="185" y="650"/>
                    <a:pt x="185" y="651"/>
                    <a:pt x="186" y="651"/>
                  </a:cubicBezTo>
                  <a:cubicBezTo>
                    <a:pt x="185" y="652"/>
                    <a:pt x="179" y="649"/>
                    <a:pt x="175" y="649"/>
                  </a:cubicBezTo>
                  <a:cubicBezTo>
                    <a:pt x="175" y="644"/>
                    <a:pt x="170" y="641"/>
                    <a:pt x="173" y="635"/>
                  </a:cubicBezTo>
                  <a:cubicBezTo>
                    <a:pt x="170" y="633"/>
                    <a:pt x="168" y="631"/>
                    <a:pt x="168" y="626"/>
                  </a:cubicBezTo>
                  <a:cubicBezTo>
                    <a:pt x="165" y="630"/>
                    <a:pt x="168" y="628"/>
                    <a:pt x="166" y="622"/>
                  </a:cubicBezTo>
                  <a:cubicBezTo>
                    <a:pt x="164" y="617"/>
                    <a:pt x="157" y="613"/>
                    <a:pt x="159" y="606"/>
                  </a:cubicBezTo>
                  <a:cubicBezTo>
                    <a:pt x="158" y="605"/>
                    <a:pt x="158" y="608"/>
                    <a:pt x="158" y="608"/>
                  </a:cubicBezTo>
                  <a:cubicBezTo>
                    <a:pt x="155" y="608"/>
                    <a:pt x="158" y="600"/>
                    <a:pt x="155" y="604"/>
                  </a:cubicBezTo>
                  <a:cubicBezTo>
                    <a:pt x="153" y="602"/>
                    <a:pt x="154" y="598"/>
                    <a:pt x="154" y="595"/>
                  </a:cubicBezTo>
                  <a:cubicBezTo>
                    <a:pt x="155" y="592"/>
                    <a:pt x="155" y="589"/>
                    <a:pt x="153" y="585"/>
                  </a:cubicBezTo>
                  <a:cubicBezTo>
                    <a:pt x="154" y="583"/>
                    <a:pt x="150" y="584"/>
                    <a:pt x="150" y="584"/>
                  </a:cubicBezTo>
                  <a:cubicBezTo>
                    <a:pt x="149" y="583"/>
                    <a:pt x="153" y="580"/>
                    <a:pt x="147" y="581"/>
                  </a:cubicBezTo>
                  <a:cubicBezTo>
                    <a:pt x="147" y="581"/>
                    <a:pt x="148" y="578"/>
                    <a:pt x="147" y="578"/>
                  </a:cubicBezTo>
                  <a:cubicBezTo>
                    <a:pt x="147" y="577"/>
                    <a:pt x="145" y="578"/>
                    <a:pt x="145" y="578"/>
                  </a:cubicBezTo>
                  <a:cubicBezTo>
                    <a:pt x="145" y="577"/>
                    <a:pt x="148" y="573"/>
                    <a:pt x="144" y="574"/>
                  </a:cubicBezTo>
                  <a:cubicBezTo>
                    <a:pt x="143" y="572"/>
                    <a:pt x="145" y="572"/>
                    <a:pt x="145" y="569"/>
                  </a:cubicBezTo>
                  <a:cubicBezTo>
                    <a:pt x="143" y="569"/>
                    <a:pt x="145" y="564"/>
                    <a:pt x="141" y="565"/>
                  </a:cubicBezTo>
                  <a:cubicBezTo>
                    <a:pt x="141" y="554"/>
                    <a:pt x="142" y="550"/>
                    <a:pt x="147" y="543"/>
                  </a:cubicBezTo>
                  <a:cubicBezTo>
                    <a:pt x="147" y="542"/>
                    <a:pt x="149" y="537"/>
                    <a:pt x="146" y="538"/>
                  </a:cubicBezTo>
                  <a:cubicBezTo>
                    <a:pt x="146" y="536"/>
                    <a:pt x="149" y="537"/>
                    <a:pt x="150" y="536"/>
                  </a:cubicBezTo>
                  <a:cubicBezTo>
                    <a:pt x="150" y="536"/>
                    <a:pt x="149" y="534"/>
                    <a:pt x="151" y="534"/>
                  </a:cubicBezTo>
                  <a:cubicBezTo>
                    <a:pt x="150" y="532"/>
                    <a:pt x="150" y="521"/>
                    <a:pt x="148" y="525"/>
                  </a:cubicBezTo>
                  <a:cubicBezTo>
                    <a:pt x="146" y="522"/>
                    <a:pt x="147" y="520"/>
                    <a:pt x="147" y="518"/>
                  </a:cubicBezTo>
                  <a:cubicBezTo>
                    <a:pt x="147" y="515"/>
                    <a:pt x="148" y="512"/>
                    <a:pt x="147" y="509"/>
                  </a:cubicBezTo>
                  <a:cubicBezTo>
                    <a:pt x="147" y="508"/>
                    <a:pt x="145" y="509"/>
                    <a:pt x="145" y="508"/>
                  </a:cubicBezTo>
                  <a:cubicBezTo>
                    <a:pt x="145" y="508"/>
                    <a:pt x="146" y="507"/>
                    <a:pt x="146" y="506"/>
                  </a:cubicBezTo>
                  <a:cubicBezTo>
                    <a:pt x="146" y="506"/>
                    <a:pt x="145" y="505"/>
                    <a:pt x="145" y="505"/>
                  </a:cubicBezTo>
                  <a:cubicBezTo>
                    <a:pt x="145" y="502"/>
                    <a:pt x="144" y="502"/>
                    <a:pt x="142" y="501"/>
                  </a:cubicBezTo>
                  <a:cubicBezTo>
                    <a:pt x="142" y="501"/>
                    <a:pt x="143" y="499"/>
                    <a:pt x="142" y="499"/>
                  </a:cubicBezTo>
                  <a:cubicBezTo>
                    <a:pt x="142" y="499"/>
                    <a:pt x="139" y="499"/>
                    <a:pt x="140" y="498"/>
                  </a:cubicBezTo>
                  <a:cubicBezTo>
                    <a:pt x="140" y="498"/>
                    <a:pt x="141" y="498"/>
                    <a:pt x="141" y="498"/>
                  </a:cubicBezTo>
                  <a:cubicBezTo>
                    <a:pt x="140" y="495"/>
                    <a:pt x="138" y="495"/>
                    <a:pt x="135" y="493"/>
                  </a:cubicBezTo>
                  <a:cubicBezTo>
                    <a:pt x="135" y="492"/>
                    <a:pt x="136" y="492"/>
                    <a:pt x="134" y="492"/>
                  </a:cubicBezTo>
                  <a:cubicBezTo>
                    <a:pt x="133" y="492"/>
                    <a:pt x="133" y="488"/>
                    <a:pt x="131" y="489"/>
                  </a:cubicBezTo>
                  <a:cubicBezTo>
                    <a:pt x="128" y="479"/>
                    <a:pt x="131" y="471"/>
                    <a:pt x="131" y="460"/>
                  </a:cubicBezTo>
                  <a:cubicBezTo>
                    <a:pt x="130" y="458"/>
                    <a:pt x="127" y="462"/>
                    <a:pt x="128" y="456"/>
                  </a:cubicBezTo>
                  <a:cubicBezTo>
                    <a:pt x="121" y="457"/>
                    <a:pt x="116" y="456"/>
                    <a:pt x="112" y="454"/>
                  </a:cubicBezTo>
                  <a:cubicBezTo>
                    <a:pt x="113" y="448"/>
                    <a:pt x="108" y="454"/>
                    <a:pt x="109" y="448"/>
                  </a:cubicBezTo>
                  <a:cubicBezTo>
                    <a:pt x="104" y="447"/>
                    <a:pt x="103" y="445"/>
                    <a:pt x="97" y="447"/>
                  </a:cubicBezTo>
                  <a:cubicBezTo>
                    <a:pt x="95" y="447"/>
                    <a:pt x="94" y="448"/>
                    <a:pt x="92" y="448"/>
                  </a:cubicBezTo>
                  <a:cubicBezTo>
                    <a:pt x="91" y="448"/>
                    <a:pt x="88" y="450"/>
                    <a:pt x="85" y="449"/>
                  </a:cubicBezTo>
                  <a:cubicBezTo>
                    <a:pt x="87" y="452"/>
                    <a:pt x="88" y="450"/>
                    <a:pt x="82" y="452"/>
                  </a:cubicBezTo>
                  <a:cubicBezTo>
                    <a:pt x="78" y="452"/>
                    <a:pt x="76" y="454"/>
                    <a:pt x="69" y="454"/>
                  </a:cubicBezTo>
                  <a:cubicBezTo>
                    <a:pt x="68" y="454"/>
                    <a:pt x="67" y="453"/>
                    <a:pt x="66" y="453"/>
                  </a:cubicBezTo>
                  <a:cubicBezTo>
                    <a:pt x="58" y="452"/>
                    <a:pt x="50" y="457"/>
                    <a:pt x="44" y="455"/>
                  </a:cubicBezTo>
                  <a:cubicBezTo>
                    <a:pt x="44" y="451"/>
                    <a:pt x="39" y="452"/>
                    <a:pt x="38" y="452"/>
                  </a:cubicBezTo>
                  <a:cubicBezTo>
                    <a:pt x="37" y="451"/>
                    <a:pt x="38" y="450"/>
                    <a:pt x="38" y="449"/>
                  </a:cubicBezTo>
                  <a:cubicBezTo>
                    <a:pt x="37" y="449"/>
                    <a:pt x="35" y="450"/>
                    <a:pt x="34" y="449"/>
                  </a:cubicBezTo>
                  <a:cubicBezTo>
                    <a:pt x="34" y="449"/>
                    <a:pt x="35" y="447"/>
                    <a:pt x="34" y="447"/>
                  </a:cubicBezTo>
                  <a:cubicBezTo>
                    <a:pt x="33" y="446"/>
                    <a:pt x="32" y="447"/>
                    <a:pt x="32" y="446"/>
                  </a:cubicBezTo>
                  <a:cubicBezTo>
                    <a:pt x="32" y="446"/>
                    <a:pt x="30" y="444"/>
                    <a:pt x="29" y="443"/>
                  </a:cubicBezTo>
                  <a:cubicBezTo>
                    <a:pt x="29" y="443"/>
                    <a:pt x="30" y="442"/>
                    <a:pt x="28" y="442"/>
                  </a:cubicBezTo>
                  <a:cubicBezTo>
                    <a:pt x="27" y="442"/>
                    <a:pt x="27" y="441"/>
                    <a:pt x="27" y="440"/>
                  </a:cubicBezTo>
                  <a:cubicBezTo>
                    <a:pt x="27" y="438"/>
                    <a:pt x="25" y="440"/>
                    <a:pt x="25" y="439"/>
                  </a:cubicBezTo>
                  <a:cubicBezTo>
                    <a:pt x="24" y="438"/>
                    <a:pt x="25" y="437"/>
                    <a:pt x="25" y="436"/>
                  </a:cubicBezTo>
                  <a:cubicBezTo>
                    <a:pt x="24" y="435"/>
                    <a:pt x="22" y="437"/>
                    <a:pt x="22" y="435"/>
                  </a:cubicBezTo>
                  <a:cubicBezTo>
                    <a:pt x="22" y="435"/>
                    <a:pt x="23" y="433"/>
                    <a:pt x="24" y="434"/>
                  </a:cubicBezTo>
                  <a:cubicBezTo>
                    <a:pt x="22" y="430"/>
                    <a:pt x="17" y="431"/>
                    <a:pt x="18" y="427"/>
                  </a:cubicBezTo>
                  <a:cubicBezTo>
                    <a:pt x="12" y="429"/>
                    <a:pt x="15" y="422"/>
                    <a:pt x="9" y="423"/>
                  </a:cubicBezTo>
                  <a:cubicBezTo>
                    <a:pt x="10" y="422"/>
                    <a:pt x="11" y="421"/>
                    <a:pt x="11" y="420"/>
                  </a:cubicBezTo>
                  <a:cubicBezTo>
                    <a:pt x="10" y="418"/>
                    <a:pt x="8" y="419"/>
                    <a:pt x="6" y="419"/>
                  </a:cubicBezTo>
                  <a:cubicBezTo>
                    <a:pt x="7" y="417"/>
                    <a:pt x="4" y="416"/>
                    <a:pt x="4" y="415"/>
                  </a:cubicBezTo>
                  <a:cubicBezTo>
                    <a:pt x="3" y="413"/>
                    <a:pt x="5" y="413"/>
                    <a:pt x="4" y="410"/>
                  </a:cubicBezTo>
                  <a:cubicBezTo>
                    <a:pt x="3" y="410"/>
                    <a:pt x="2" y="411"/>
                    <a:pt x="2" y="409"/>
                  </a:cubicBezTo>
                  <a:cubicBezTo>
                    <a:pt x="2" y="408"/>
                    <a:pt x="1" y="405"/>
                    <a:pt x="0" y="405"/>
                  </a:cubicBezTo>
                  <a:cubicBezTo>
                    <a:pt x="0" y="403"/>
                    <a:pt x="3" y="404"/>
                    <a:pt x="4" y="403"/>
                  </a:cubicBezTo>
                  <a:cubicBezTo>
                    <a:pt x="4" y="403"/>
                    <a:pt x="4" y="399"/>
                    <a:pt x="6" y="400"/>
                  </a:cubicBezTo>
                  <a:cubicBezTo>
                    <a:pt x="6" y="393"/>
                    <a:pt x="6" y="387"/>
                    <a:pt x="6" y="380"/>
                  </a:cubicBezTo>
                  <a:cubicBezTo>
                    <a:pt x="6" y="378"/>
                    <a:pt x="4" y="379"/>
                    <a:pt x="4" y="379"/>
                  </a:cubicBezTo>
                  <a:cubicBezTo>
                    <a:pt x="3" y="378"/>
                    <a:pt x="5" y="377"/>
                    <a:pt x="5" y="376"/>
                  </a:cubicBezTo>
                  <a:cubicBezTo>
                    <a:pt x="5" y="374"/>
                    <a:pt x="3" y="374"/>
                    <a:pt x="4" y="372"/>
                  </a:cubicBezTo>
                  <a:cubicBezTo>
                    <a:pt x="8" y="377"/>
                    <a:pt x="4" y="363"/>
                    <a:pt x="8" y="368"/>
                  </a:cubicBezTo>
                  <a:cubicBezTo>
                    <a:pt x="9" y="367"/>
                    <a:pt x="8" y="363"/>
                    <a:pt x="9" y="361"/>
                  </a:cubicBezTo>
                  <a:cubicBezTo>
                    <a:pt x="10" y="361"/>
                    <a:pt x="12" y="361"/>
                    <a:pt x="12" y="361"/>
                  </a:cubicBezTo>
                  <a:cubicBezTo>
                    <a:pt x="12" y="360"/>
                    <a:pt x="10" y="359"/>
                    <a:pt x="11" y="357"/>
                  </a:cubicBezTo>
                  <a:cubicBezTo>
                    <a:pt x="15" y="356"/>
                    <a:pt x="14" y="350"/>
                    <a:pt x="19" y="349"/>
                  </a:cubicBezTo>
                  <a:cubicBezTo>
                    <a:pt x="19" y="345"/>
                    <a:pt x="23" y="345"/>
                    <a:pt x="22" y="341"/>
                  </a:cubicBezTo>
                  <a:cubicBezTo>
                    <a:pt x="24" y="341"/>
                    <a:pt x="25" y="340"/>
                    <a:pt x="25" y="339"/>
                  </a:cubicBezTo>
                  <a:cubicBezTo>
                    <a:pt x="32" y="338"/>
                    <a:pt x="37" y="336"/>
                    <a:pt x="36" y="327"/>
                  </a:cubicBezTo>
                  <a:cubicBezTo>
                    <a:pt x="41" y="328"/>
                    <a:pt x="37" y="320"/>
                    <a:pt x="41" y="321"/>
                  </a:cubicBezTo>
                  <a:cubicBezTo>
                    <a:pt x="41" y="319"/>
                    <a:pt x="41" y="316"/>
                    <a:pt x="41" y="314"/>
                  </a:cubicBezTo>
                  <a:cubicBezTo>
                    <a:pt x="43" y="314"/>
                    <a:pt x="44" y="312"/>
                    <a:pt x="46" y="313"/>
                  </a:cubicBezTo>
                  <a:cubicBezTo>
                    <a:pt x="48" y="310"/>
                    <a:pt x="50" y="309"/>
                    <a:pt x="52" y="306"/>
                  </a:cubicBezTo>
                  <a:cubicBezTo>
                    <a:pt x="52" y="305"/>
                    <a:pt x="53" y="306"/>
                    <a:pt x="53" y="304"/>
                  </a:cubicBezTo>
                  <a:cubicBezTo>
                    <a:pt x="53" y="303"/>
                    <a:pt x="56" y="303"/>
                    <a:pt x="55" y="301"/>
                  </a:cubicBezTo>
                  <a:cubicBezTo>
                    <a:pt x="61" y="302"/>
                    <a:pt x="61" y="298"/>
                    <a:pt x="66" y="299"/>
                  </a:cubicBezTo>
                  <a:cubicBezTo>
                    <a:pt x="64" y="303"/>
                    <a:pt x="71" y="299"/>
                    <a:pt x="69" y="303"/>
                  </a:cubicBezTo>
                  <a:cubicBezTo>
                    <a:pt x="72" y="301"/>
                    <a:pt x="81" y="305"/>
                    <a:pt x="81" y="300"/>
                  </a:cubicBezTo>
                  <a:cubicBezTo>
                    <a:pt x="87" y="299"/>
                    <a:pt x="92" y="298"/>
                    <a:pt x="94" y="294"/>
                  </a:cubicBezTo>
                  <a:cubicBezTo>
                    <a:pt x="96" y="294"/>
                    <a:pt x="98" y="294"/>
                    <a:pt x="98" y="293"/>
                  </a:cubicBezTo>
                  <a:cubicBezTo>
                    <a:pt x="100" y="293"/>
                    <a:pt x="100" y="294"/>
                    <a:pt x="102" y="294"/>
                  </a:cubicBezTo>
                  <a:cubicBezTo>
                    <a:pt x="105" y="294"/>
                    <a:pt x="107" y="293"/>
                    <a:pt x="109" y="293"/>
                  </a:cubicBezTo>
                  <a:cubicBezTo>
                    <a:pt x="109" y="293"/>
                    <a:pt x="110" y="294"/>
                    <a:pt x="111" y="294"/>
                  </a:cubicBezTo>
                  <a:cubicBezTo>
                    <a:pt x="113" y="294"/>
                    <a:pt x="118" y="296"/>
                    <a:pt x="124" y="295"/>
                  </a:cubicBezTo>
                  <a:cubicBezTo>
                    <a:pt x="126" y="295"/>
                    <a:pt x="129" y="291"/>
                    <a:pt x="132" y="294"/>
                  </a:cubicBezTo>
                  <a:cubicBezTo>
                    <a:pt x="134" y="296"/>
                    <a:pt x="133" y="294"/>
                    <a:pt x="137" y="294"/>
                  </a:cubicBezTo>
                  <a:cubicBezTo>
                    <a:pt x="137" y="295"/>
                    <a:pt x="138" y="295"/>
                    <a:pt x="138" y="296"/>
                  </a:cubicBezTo>
                  <a:cubicBezTo>
                    <a:pt x="138" y="297"/>
                    <a:pt x="135" y="297"/>
                    <a:pt x="135" y="297"/>
                  </a:cubicBezTo>
                  <a:cubicBezTo>
                    <a:pt x="135" y="299"/>
                    <a:pt x="136" y="298"/>
                    <a:pt x="137" y="299"/>
                  </a:cubicBezTo>
                  <a:cubicBezTo>
                    <a:pt x="137" y="300"/>
                    <a:pt x="135" y="300"/>
                    <a:pt x="135" y="300"/>
                  </a:cubicBezTo>
                  <a:cubicBezTo>
                    <a:pt x="136" y="301"/>
                    <a:pt x="137" y="301"/>
                    <a:pt x="137" y="302"/>
                  </a:cubicBezTo>
                  <a:cubicBezTo>
                    <a:pt x="136" y="305"/>
                    <a:pt x="135" y="307"/>
                    <a:pt x="138" y="312"/>
                  </a:cubicBezTo>
                  <a:cubicBezTo>
                    <a:pt x="138" y="314"/>
                    <a:pt x="140" y="310"/>
                    <a:pt x="141" y="313"/>
                  </a:cubicBezTo>
                  <a:cubicBezTo>
                    <a:pt x="141" y="314"/>
                    <a:pt x="143" y="313"/>
                    <a:pt x="144" y="314"/>
                  </a:cubicBezTo>
                  <a:cubicBezTo>
                    <a:pt x="144" y="314"/>
                    <a:pt x="143" y="316"/>
                    <a:pt x="144" y="316"/>
                  </a:cubicBezTo>
                  <a:cubicBezTo>
                    <a:pt x="145" y="317"/>
                    <a:pt x="147" y="315"/>
                    <a:pt x="147" y="317"/>
                  </a:cubicBezTo>
                  <a:cubicBezTo>
                    <a:pt x="151" y="316"/>
                    <a:pt x="154" y="321"/>
                    <a:pt x="155" y="317"/>
                  </a:cubicBezTo>
                  <a:cubicBezTo>
                    <a:pt x="157" y="317"/>
                    <a:pt x="156" y="319"/>
                    <a:pt x="157" y="320"/>
                  </a:cubicBezTo>
                  <a:cubicBezTo>
                    <a:pt x="158" y="321"/>
                    <a:pt x="160" y="320"/>
                    <a:pt x="162" y="321"/>
                  </a:cubicBezTo>
                  <a:cubicBezTo>
                    <a:pt x="163" y="321"/>
                    <a:pt x="163" y="323"/>
                    <a:pt x="164" y="323"/>
                  </a:cubicBezTo>
                  <a:cubicBezTo>
                    <a:pt x="164" y="324"/>
                    <a:pt x="166" y="323"/>
                    <a:pt x="166" y="323"/>
                  </a:cubicBezTo>
                  <a:cubicBezTo>
                    <a:pt x="167" y="325"/>
                    <a:pt x="168" y="324"/>
                    <a:pt x="170" y="325"/>
                  </a:cubicBezTo>
                  <a:cubicBezTo>
                    <a:pt x="170" y="325"/>
                    <a:pt x="170" y="327"/>
                    <a:pt x="171" y="327"/>
                  </a:cubicBezTo>
                  <a:cubicBezTo>
                    <a:pt x="171" y="327"/>
                    <a:pt x="173" y="326"/>
                    <a:pt x="174" y="326"/>
                  </a:cubicBezTo>
                  <a:cubicBezTo>
                    <a:pt x="174" y="326"/>
                    <a:pt x="175" y="327"/>
                    <a:pt x="175" y="327"/>
                  </a:cubicBezTo>
                  <a:cubicBezTo>
                    <a:pt x="176" y="327"/>
                    <a:pt x="177" y="327"/>
                    <a:pt x="178" y="327"/>
                  </a:cubicBezTo>
                  <a:cubicBezTo>
                    <a:pt x="178" y="326"/>
                    <a:pt x="180" y="325"/>
                    <a:pt x="180" y="325"/>
                  </a:cubicBezTo>
                  <a:cubicBezTo>
                    <a:pt x="180" y="325"/>
                    <a:pt x="182" y="324"/>
                    <a:pt x="181" y="323"/>
                  </a:cubicBezTo>
                  <a:cubicBezTo>
                    <a:pt x="178" y="321"/>
                    <a:pt x="185" y="322"/>
                    <a:pt x="185" y="317"/>
                  </a:cubicBezTo>
                  <a:cubicBezTo>
                    <a:pt x="188" y="318"/>
                    <a:pt x="188" y="315"/>
                    <a:pt x="192" y="316"/>
                  </a:cubicBezTo>
                  <a:cubicBezTo>
                    <a:pt x="193" y="316"/>
                    <a:pt x="193" y="317"/>
                    <a:pt x="193" y="317"/>
                  </a:cubicBezTo>
                  <a:cubicBezTo>
                    <a:pt x="194" y="318"/>
                    <a:pt x="196" y="317"/>
                    <a:pt x="198" y="317"/>
                  </a:cubicBezTo>
                  <a:cubicBezTo>
                    <a:pt x="198" y="318"/>
                    <a:pt x="200" y="320"/>
                    <a:pt x="200" y="320"/>
                  </a:cubicBezTo>
                  <a:cubicBezTo>
                    <a:pt x="201" y="320"/>
                    <a:pt x="202" y="318"/>
                    <a:pt x="204" y="319"/>
                  </a:cubicBezTo>
                  <a:cubicBezTo>
                    <a:pt x="204" y="319"/>
                    <a:pt x="204" y="321"/>
                    <a:pt x="204" y="321"/>
                  </a:cubicBezTo>
                  <a:cubicBezTo>
                    <a:pt x="205" y="321"/>
                    <a:pt x="206" y="319"/>
                    <a:pt x="208" y="320"/>
                  </a:cubicBezTo>
                  <a:cubicBezTo>
                    <a:pt x="209" y="321"/>
                    <a:pt x="206" y="321"/>
                    <a:pt x="206" y="321"/>
                  </a:cubicBezTo>
                  <a:cubicBezTo>
                    <a:pt x="207" y="323"/>
                    <a:pt x="214" y="323"/>
                    <a:pt x="218" y="323"/>
                  </a:cubicBezTo>
                  <a:cubicBezTo>
                    <a:pt x="217" y="328"/>
                    <a:pt x="227" y="326"/>
                    <a:pt x="230" y="323"/>
                  </a:cubicBezTo>
                  <a:cubicBezTo>
                    <a:pt x="230" y="324"/>
                    <a:pt x="235" y="322"/>
                    <a:pt x="237" y="323"/>
                  </a:cubicBezTo>
                  <a:cubicBezTo>
                    <a:pt x="238" y="325"/>
                    <a:pt x="237" y="323"/>
                    <a:pt x="239" y="323"/>
                  </a:cubicBezTo>
                  <a:cubicBezTo>
                    <a:pt x="241" y="324"/>
                    <a:pt x="243" y="325"/>
                    <a:pt x="245" y="325"/>
                  </a:cubicBezTo>
                  <a:cubicBezTo>
                    <a:pt x="247" y="324"/>
                    <a:pt x="248" y="322"/>
                    <a:pt x="251" y="322"/>
                  </a:cubicBezTo>
                  <a:cubicBezTo>
                    <a:pt x="252" y="320"/>
                    <a:pt x="251" y="316"/>
                    <a:pt x="254" y="315"/>
                  </a:cubicBezTo>
                  <a:cubicBezTo>
                    <a:pt x="254" y="313"/>
                    <a:pt x="253" y="313"/>
                    <a:pt x="253" y="310"/>
                  </a:cubicBezTo>
                  <a:cubicBezTo>
                    <a:pt x="257" y="311"/>
                    <a:pt x="257" y="303"/>
                    <a:pt x="260" y="307"/>
                  </a:cubicBezTo>
                  <a:cubicBezTo>
                    <a:pt x="261" y="302"/>
                    <a:pt x="259" y="301"/>
                    <a:pt x="255" y="301"/>
                  </a:cubicBezTo>
                  <a:cubicBezTo>
                    <a:pt x="256" y="300"/>
                    <a:pt x="257" y="298"/>
                    <a:pt x="257" y="296"/>
                  </a:cubicBezTo>
                  <a:cubicBezTo>
                    <a:pt x="255" y="293"/>
                    <a:pt x="249" y="295"/>
                    <a:pt x="247" y="292"/>
                  </a:cubicBezTo>
                  <a:cubicBezTo>
                    <a:pt x="245" y="293"/>
                    <a:pt x="241" y="293"/>
                    <a:pt x="240" y="295"/>
                  </a:cubicBezTo>
                  <a:cubicBezTo>
                    <a:pt x="239" y="295"/>
                    <a:pt x="240" y="293"/>
                    <a:pt x="239" y="293"/>
                  </a:cubicBezTo>
                  <a:cubicBezTo>
                    <a:pt x="237" y="292"/>
                    <a:pt x="233" y="294"/>
                    <a:pt x="231" y="293"/>
                  </a:cubicBezTo>
                  <a:cubicBezTo>
                    <a:pt x="230" y="293"/>
                    <a:pt x="230" y="295"/>
                    <a:pt x="227" y="295"/>
                  </a:cubicBezTo>
                  <a:cubicBezTo>
                    <a:pt x="224" y="295"/>
                    <a:pt x="225" y="291"/>
                    <a:pt x="219" y="292"/>
                  </a:cubicBezTo>
                  <a:cubicBezTo>
                    <a:pt x="219" y="289"/>
                    <a:pt x="218" y="289"/>
                    <a:pt x="218" y="287"/>
                  </a:cubicBezTo>
                  <a:cubicBezTo>
                    <a:pt x="216" y="287"/>
                    <a:pt x="216" y="287"/>
                    <a:pt x="215" y="286"/>
                  </a:cubicBezTo>
                  <a:cubicBezTo>
                    <a:pt x="215" y="284"/>
                    <a:pt x="213" y="283"/>
                    <a:pt x="211" y="283"/>
                  </a:cubicBezTo>
                  <a:cubicBezTo>
                    <a:pt x="213" y="280"/>
                    <a:pt x="212" y="273"/>
                    <a:pt x="211" y="270"/>
                  </a:cubicBezTo>
                  <a:cubicBezTo>
                    <a:pt x="208" y="272"/>
                    <a:pt x="204" y="268"/>
                    <a:pt x="204" y="274"/>
                  </a:cubicBezTo>
                  <a:cubicBezTo>
                    <a:pt x="200" y="272"/>
                    <a:pt x="200" y="275"/>
                    <a:pt x="197" y="273"/>
                  </a:cubicBezTo>
                  <a:cubicBezTo>
                    <a:pt x="197" y="274"/>
                    <a:pt x="196" y="275"/>
                    <a:pt x="195" y="275"/>
                  </a:cubicBezTo>
                  <a:cubicBezTo>
                    <a:pt x="196" y="276"/>
                    <a:pt x="197" y="276"/>
                    <a:pt x="198" y="277"/>
                  </a:cubicBezTo>
                  <a:cubicBezTo>
                    <a:pt x="199" y="278"/>
                    <a:pt x="198" y="280"/>
                    <a:pt x="200" y="280"/>
                  </a:cubicBezTo>
                  <a:cubicBezTo>
                    <a:pt x="199" y="284"/>
                    <a:pt x="199" y="282"/>
                    <a:pt x="201" y="284"/>
                  </a:cubicBezTo>
                  <a:cubicBezTo>
                    <a:pt x="202" y="287"/>
                    <a:pt x="200" y="286"/>
                    <a:pt x="199" y="287"/>
                  </a:cubicBezTo>
                  <a:cubicBezTo>
                    <a:pt x="199" y="287"/>
                    <a:pt x="197" y="291"/>
                    <a:pt x="197" y="290"/>
                  </a:cubicBezTo>
                  <a:cubicBezTo>
                    <a:pt x="194" y="288"/>
                    <a:pt x="197" y="293"/>
                    <a:pt x="192" y="293"/>
                  </a:cubicBezTo>
                  <a:cubicBezTo>
                    <a:pt x="191" y="292"/>
                    <a:pt x="191" y="291"/>
                    <a:pt x="190" y="290"/>
                  </a:cubicBezTo>
                  <a:cubicBezTo>
                    <a:pt x="189" y="288"/>
                    <a:pt x="190" y="288"/>
                    <a:pt x="192" y="288"/>
                  </a:cubicBezTo>
                  <a:cubicBezTo>
                    <a:pt x="190" y="286"/>
                    <a:pt x="187" y="285"/>
                    <a:pt x="190" y="282"/>
                  </a:cubicBezTo>
                  <a:cubicBezTo>
                    <a:pt x="188" y="282"/>
                    <a:pt x="186" y="283"/>
                    <a:pt x="185" y="282"/>
                  </a:cubicBezTo>
                  <a:cubicBezTo>
                    <a:pt x="184" y="281"/>
                    <a:pt x="187" y="281"/>
                    <a:pt x="187" y="281"/>
                  </a:cubicBezTo>
                  <a:cubicBezTo>
                    <a:pt x="187" y="281"/>
                    <a:pt x="184" y="278"/>
                    <a:pt x="181" y="276"/>
                  </a:cubicBezTo>
                  <a:cubicBezTo>
                    <a:pt x="182" y="271"/>
                    <a:pt x="179" y="269"/>
                    <a:pt x="179" y="264"/>
                  </a:cubicBezTo>
                  <a:cubicBezTo>
                    <a:pt x="179" y="263"/>
                    <a:pt x="176" y="264"/>
                    <a:pt x="175" y="263"/>
                  </a:cubicBezTo>
                  <a:cubicBezTo>
                    <a:pt x="175" y="263"/>
                    <a:pt x="177" y="261"/>
                    <a:pt x="177" y="261"/>
                  </a:cubicBezTo>
                  <a:cubicBezTo>
                    <a:pt x="174" y="259"/>
                    <a:pt x="174" y="261"/>
                    <a:pt x="172" y="260"/>
                  </a:cubicBezTo>
                  <a:cubicBezTo>
                    <a:pt x="172" y="260"/>
                    <a:pt x="173" y="258"/>
                    <a:pt x="173" y="257"/>
                  </a:cubicBezTo>
                  <a:cubicBezTo>
                    <a:pt x="173" y="256"/>
                    <a:pt x="171" y="259"/>
                    <a:pt x="172" y="259"/>
                  </a:cubicBezTo>
                  <a:cubicBezTo>
                    <a:pt x="171" y="259"/>
                    <a:pt x="171" y="257"/>
                    <a:pt x="171" y="256"/>
                  </a:cubicBezTo>
                  <a:cubicBezTo>
                    <a:pt x="166" y="257"/>
                    <a:pt x="166" y="253"/>
                    <a:pt x="161" y="254"/>
                  </a:cubicBezTo>
                  <a:cubicBezTo>
                    <a:pt x="161" y="252"/>
                    <a:pt x="160" y="252"/>
                    <a:pt x="159" y="252"/>
                  </a:cubicBezTo>
                  <a:cubicBezTo>
                    <a:pt x="159" y="251"/>
                    <a:pt x="159" y="250"/>
                    <a:pt x="159" y="249"/>
                  </a:cubicBezTo>
                  <a:cubicBezTo>
                    <a:pt x="159" y="249"/>
                    <a:pt x="157" y="250"/>
                    <a:pt x="157" y="249"/>
                  </a:cubicBezTo>
                  <a:cubicBezTo>
                    <a:pt x="156" y="249"/>
                    <a:pt x="156" y="244"/>
                    <a:pt x="155" y="246"/>
                  </a:cubicBezTo>
                  <a:cubicBezTo>
                    <a:pt x="155" y="247"/>
                    <a:pt x="154" y="246"/>
                    <a:pt x="153" y="244"/>
                  </a:cubicBezTo>
                  <a:cubicBezTo>
                    <a:pt x="153" y="244"/>
                    <a:pt x="152" y="243"/>
                    <a:pt x="152" y="242"/>
                  </a:cubicBezTo>
                  <a:cubicBezTo>
                    <a:pt x="147" y="242"/>
                    <a:pt x="149" y="243"/>
                    <a:pt x="145" y="242"/>
                  </a:cubicBezTo>
                  <a:cubicBezTo>
                    <a:pt x="144" y="242"/>
                    <a:pt x="144" y="244"/>
                    <a:pt x="142" y="244"/>
                  </a:cubicBezTo>
                  <a:cubicBezTo>
                    <a:pt x="141" y="248"/>
                    <a:pt x="145" y="247"/>
                    <a:pt x="145" y="249"/>
                  </a:cubicBezTo>
                  <a:cubicBezTo>
                    <a:pt x="145" y="250"/>
                    <a:pt x="147" y="252"/>
                    <a:pt x="147" y="253"/>
                  </a:cubicBezTo>
                  <a:cubicBezTo>
                    <a:pt x="148" y="253"/>
                    <a:pt x="148" y="254"/>
                    <a:pt x="150" y="254"/>
                  </a:cubicBezTo>
                  <a:cubicBezTo>
                    <a:pt x="148" y="257"/>
                    <a:pt x="152" y="257"/>
                    <a:pt x="153" y="259"/>
                  </a:cubicBezTo>
                  <a:cubicBezTo>
                    <a:pt x="153" y="259"/>
                    <a:pt x="154" y="263"/>
                    <a:pt x="155" y="262"/>
                  </a:cubicBezTo>
                  <a:cubicBezTo>
                    <a:pt x="157" y="260"/>
                    <a:pt x="155" y="262"/>
                    <a:pt x="157" y="263"/>
                  </a:cubicBezTo>
                  <a:cubicBezTo>
                    <a:pt x="158" y="264"/>
                    <a:pt x="161" y="264"/>
                    <a:pt x="161" y="267"/>
                  </a:cubicBezTo>
                  <a:cubicBezTo>
                    <a:pt x="163" y="266"/>
                    <a:pt x="163" y="268"/>
                    <a:pt x="164" y="268"/>
                  </a:cubicBezTo>
                  <a:cubicBezTo>
                    <a:pt x="164" y="268"/>
                    <a:pt x="165" y="267"/>
                    <a:pt x="165" y="267"/>
                  </a:cubicBezTo>
                  <a:cubicBezTo>
                    <a:pt x="166" y="267"/>
                    <a:pt x="167" y="270"/>
                    <a:pt x="167" y="268"/>
                  </a:cubicBezTo>
                  <a:cubicBezTo>
                    <a:pt x="170" y="268"/>
                    <a:pt x="167" y="273"/>
                    <a:pt x="171" y="272"/>
                  </a:cubicBezTo>
                  <a:cubicBezTo>
                    <a:pt x="171" y="274"/>
                    <a:pt x="166" y="272"/>
                    <a:pt x="164" y="273"/>
                  </a:cubicBezTo>
                  <a:cubicBezTo>
                    <a:pt x="164" y="274"/>
                    <a:pt x="165" y="274"/>
                    <a:pt x="166" y="275"/>
                  </a:cubicBezTo>
                  <a:cubicBezTo>
                    <a:pt x="167" y="277"/>
                    <a:pt x="164" y="281"/>
                    <a:pt x="166" y="281"/>
                  </a:cubicBezTo>
                  <a:cubicBezTo>
                    <a:pt x="165" y="283"/>
                    <a:pt x="162" y="283"/>
                    <a:pt x="160" y="283"/>
                  </a:cubicBezTo>
                  <a:cubicBezTo>
                    <a:pt x="162" y="283"/>
                    <a:pt x="160" y="279"/>
                    <a:pt x="162" y="279"/>
                  </a:cubicBezTo>
                  <a:cubicBezTo>
                    <a:pt x="161" y="278"/>
                    <a:pt x="162" y="275"/>
                    <a:pt x="160" y="275"/>
                  </a:cubicBezTo>
                  <a:cubicBezTo>
                    <a:pt x="158" y="275"/>
                    <a:pt x="161" y="273"/>
                    <a:pt x="158" y="272"/>
                  </a:cubicBezTo>
                  <a:cubicBezTo>
                    <a:pt x="156" y="271"/>
                    <a:pt x="154" y="271"/>
                    <a:pt x="154" y="268"/>
                  </a:cubicBezTo>
                  <a:cubicBezTo>
                    <a:pt x="149" y="269"/>
                    <a:pt x="149" y="266"/>
                    <a:pt x="145" y="266"/>
                  </a:cubicBezTo>
                  <a:cubicBezTo>
                    <a:pt x="144" y="263"/>
                    <a:pt x="142" y="261"/>
                    <a:pt x="140" y="259"/>
                  </a:cubicBezTo>
                  <a:cubicBezTo>
                    <a:pt x="140" y="258"/>
                    <a:pt x="139" y="259"/>
                    <a:pt x="139" y="257"/>
                  </a:cubicBezTo>
                  <a:cubicBezTo>
                    <a:pt x="139" y="256"/>
                    <a:pt x="137" y="257"/>
                    <a:pt x="137" y="256"/>
                  </a:cubicBezTo>
                  <a:cubicBezTo>
                    <a:pt x="136" y="256"/>
                    <a:pt x="137" y="254"/>
                    <a:pt x="137" y="254"/>
                  </a:cubicBezTo>
                  <a:cubicBezTo>
                    <a:pt x="135" y="253"/>
                    <a:pt x="133" y="255"/>
                    <a:pt x="132" y="254"/>
                  </a:cubicBezTo>
                  <a:cubicBezTo>
                    <a:pt x="131" y="253"/>
                    <a:pt x="134" y="252"/>
                    <a:pt x="134" y="253"/>
                  </a:cubicBezTo>
                  <a:cubicBezTo>
                    <a:pt x="133" y="250"/>
                    <a:pt x="126" y="250"/>
                    <a:pt x="122" y="252"/>
                  </a:cubicBezTo>
                  <a:cubicBezTo>
                    <a:pt x="122" y="252"/>
                    <a:pt x="125" y="253"/>
                    <a:pt x="125" y="253"/>
                  </a:cubicBezTo>
                  <a:cubicBezTo>
                    <a:pt x="124" y="254"/>
                    <a:pt x="123" y="253"/>
                    <a:pt x="121" y="254"/>
                  </a:cubicBezTo>
                  <a:cubicBezTo>
                    <a:pt x="119" y="255"/>
                    <a:pt x="119" y="259"/>
                    <a:pt x="117" y="259"/>
                  </a:cubicBezTo>
                  <a:cubicBezTo>
                    <a:pt x="112" y="258"/>
                    <a:pt x="111" y="254"/>
                    <a:pt x="105" y="255"/>
                  </a:cubicBezTo>
                  <a:cubicBezTo>
                    <a:pt x="103" y="256"/>
                    <a:pt x="104" y="259"/>
                    <a:pt x="100" y="257"/>
                  </a:cubicBezTo>
                  <a:cubicBezTo>
                    <a:pt x="100" y="260"/>
                    <a:pt x="100" y="263"/>
                    <a:pt x="100" y="266"/>
                  </a:cubicBezTo>
                  <a:cubicBezTo>
                    <a:pt x="96" y="267"/>
                    <a:pt x="89" y="266"/>
                    <a:pt x="91" y="273"/>
                  </a:cubicBezTo>
                  <a:cubicBezTo>
                    <a:pt x="83" y="271"/>
                    <a:pt x="89" y="277"/>
                    <a:pt x="82" y="277"/>
                  </a:cubicBezTo>
                  <a:cubicBezTo>
                    <a:pt x="82" y="279"/>
                    <a:pt x="86" y="282"/>
                    <a:pt x="84" y="282"/>
                  </a:cubicBezTo>
                  <a:cubicBezTo>
                    <a:pt x="83" y="286"/>
                    <a:pt x="81" y="282"/>
                    <a:pt x="79" y="286"/>
                  </a:cubicBezTo>
                  <a:cubicBezTo>
                    <a:pt x="79" y="287"/>
                    <a:pt x="79" y="288"/>
                    <a:pt x="80" y="288"/>
                  </a:cubicBezTo>
                  <a:cubicBezTo>
                    <a:pt x="80" y="291"/>
                    <a:pt x="76" y="289"/>
                    <a:pt x="74" y="289"/>
                  </a:cubicBezTo>
                  <a:cubicBezTo>
                    <a:pt x="73" y="289"/>
                    <a:pt x="73" y="292"/>
                    <a:pt x="72" y="293"/>
                  </a:cubicBezTo>
                  <a:cubicBezTo>
                    <a:pt x="68" y="295"/>
                    <a:pt x="62" y="292"/>
                    <a:pt x="59" y="296"/>
                  </a:cubicBezTo>
                  <a:cubicBezTo>
                    <a:pt x="57" y="295"/>
                    <a:pt x="57" y="293"/>
                    <a:pt x="55" y="292"/>
                  </a:cubicBezTo>
                  <a:cubicBezTo>
                    <a:pt x="50" y="291"/>
                    <a:pt x="44" y="293"/>
                    <a:pt x="42" y="292"/>
                  </a:cubicBezTo>
                  <a:cubicBezTo>
                    <a:pt x="43" y="287"/>
                    <a:pt x="45" y="282"/>
                    <a:pt x="41" y="280"/>
                  </a:cubicBezTo>
                  <a:cubicBezTo>
                    <a:pt x="40" y="278"/>
                    <a:pt x="43" y="277"/>
                    <a:pt x="44" y="275"/>
                  </a:cubicBezTo>
                  <a:cubicBezTo>
                    <a:pt x="44" y="272"/>
                    <a:pt x="42" y="268"/>
                    <a:pt x="45" y="266"/>
                  </a:cubicBezTo>
                  <a:cubicBezTo>
                    <a:pt x="44" y="263"/>
                    <a:pt x="44" y="259"/>
                    <a:pt x="41" y="259"/>
                  </a:cubicBezTo>
                  <a:cubicBezTo>
                    <a:pt x="42" y="257"/>
                    <a:pt x="44" y="257"/>
                    <a:pt x="44" y="255"/>
                  </a:cubicBezTo>
                  <a:cubicBezTo>
                    <a:pt x="47" y="256"/>
                    <a:pt x="54" y="253"/>
                    <a:pt x="53" y="257"/>
                  </a:cubicBezTo>
                  <a:cubicBezTo>
                    <a:pt x="56" y="255"/>
                    <a:pt x="67" y="260"/>
                    <a:pt x="69" y="257"/>
                  </a:cubicBezTo>
                  <a:cubicBezTo>
                    <a:pt x="70" y="256"/>
                    <a:pt x="70" y="257"/>
                    <a:pt x="72" y="257"/>
                  </a:cubicBezTo>
                  <a:cubicBezTo>
                    <a:pt x="71" y="257"/>
                    <a:pt x="72" y="256"/>
                    <a:pt x="73" y="256"/>
                  </a:cubicBezTo>
                  <a:cubicBezTo>
                    <a:pt x="73" y="256"/>
                    <a:pt x="73" y="257"/>
                    <a:pt x="73" y="257"/>
                  </a:cubicBezTo>
                  <a:cubicBezTo>
                    <a:pt x="76" y="256"/>
                    <a:pt x="78" y="255"/>
                    <a:pt x="79" y="252"/>
                  </a:cubicBezTo>
                  <a:cubicBezTo>
                    <a:pt x="79" y="250"/>
                    <a:pt x="82" y="244"/>
                    <a:pt x="79" y="241"/>
                  </a:cubicBezTo>
                  <a:cubicBezTo>
                    <a:pt x="77" y="239"/>
                    <a:pt x="80" y="239"/>
                    <a:pt x="78" y="236"/>
                  </a:cubicBezTo>
                  <a:cubicBezTo>
                    <a:pt x="77" y="235"/>
                    <a:pt x="76" y="235"/>
                    <a:pt x="74" y="235"/>
                  </a:cubicBezTo>
                  <a:cubicBezTo>
                    <a:pt x="75" y="234"/>
                    <a:pt x="75" y="233"/>
                    <a:pt x="75" y="231"/>
                  </a:cubicBezTo>
                  <a:cubicBezTo>
                    <a:pt x="74" y="231"/>
                    <a:pt x="73" y="233"/>
                    <a:pt x="73" y="233"/>
                  </a:cubicBezTo>
                  <a:cubicBezTo>
                    <a:pt x="71" y="232"/>
                    <a:pt x="73" y="231"/>
                    <a:pt x="72" y="230"/>
                  </a:cubicBezTo>
                  <a:cubicBezTo>
                    <a:pt x="71" y="230"/>
                    <a:pt x="67" y="230"/>
                    <a:pt x="66" y="229"/>
                  </a:cubicBezTo>
                  <a:cubicBezTo>
                    <a:pt x="65" y="229"/>
                    <a:pt x="66" y="228"/>
                    <a:pt x="65" y="228"/>
                  </a:cubicBezTo>
                  <a:cubicBezTo>
                    <a:pt x="63" y="228"/>
                    <a:pt x="63" y="228"/>
                    <a:pt x="62" y="227"/>
                  </a:cubicBezTo>
                  <a:cubicBezTo>
                    <a:pt x="61" y="223"/>
                    <a:pt x="65" y="226"/>
                    <a:pt x="65" y="226"/>
                  </a:cubicBezTo>
                  <a:cubicBezTo>
                    <a:pt x="68" y="224"/>
                    <a:pt x="71" y="222"/>
                    <a:pt x="78" y="223"/>
                  </a:cubicBezTo>
                  <a:cubicBezTo>
                    <a:pt x="78" y="221"/>
                    <a:pt x="77" y="221"/>
                    <a:pt x="75" y="221"/>
                  </a:cubicBezTo>
                  <a:cubicBezTo>
                    <a:pt x="76" y="218"/>
                    <a:pt x="80" y="221"/>
                    <a:pt x="82" y="221"/>
                  </a:cubicBezTo>
                  <a:cubicBezTo>
                    <a:pt x="83" y="221"/>
                    <a:pt x="86" y="218"/>
                    <a:pt x="86" y="221"/>
                  </a:cubicBezTo>
                  <a:cubicBezTo>
                    <a:pt x="88" y="219"/>
                    <a:pt x="89" y="215"/>
                    <a:pt x="93" y="215"/>
                  </a:cubicBezTo>
                  <a:cubicBezTo>
                    <a:pt x="91" y="211"/>
                    <a:pt x="96" y="213"/>
                    <a:pt x="95" y="209"/>
                  </a:cubicBezTo>
                  <a:cubicBezTo>
                    <a:pt x="98" y="209"/>
                    <a:pt x="100" y="209"/>
                    <a:pt x="102" y="209"/>
                  </a:cubicBezTo>
                  <a:cubicBezTo>
                    <a:pt x="102" y="208"/>
                    <a:pt x="101" y="208"/>
                    <a:pt x="100" y="208"/>
                  </a:cubicBezTo>
                  <a:cubicBezTo>
                    <a:pt x="101" y="206"/>
                    <a:pt x="104" y="207"/>
                    <a:pt x="102" y="203"/>
                  </a:cubicBezTo>
                  <a:cubicBezTo>
                    <a:pt x="106" y="203"/>
                    <a:pt x="105" y="205"/>
                    <a:pt x="107" y="203"/>
                  </a:cubicBezTo>
                  <a:cubicBezTo>
                    <a:pt x="104" y="197"/>
                    <a:pt x="109" y="200"/>
                    <a:pt x="109" y="194"/>
                  </a:cubicBezTo>
                  <a:cubicBezTo>
                    <a:pt x="111" y="194"/>
                    <a:pt x="113" y="194"/>
                    <a:pt x="114" y="194"/>
                  </a:cubicBezTo>
                  <a:cubicBezTo>
                    <a:pt x="116" y="193"/>
                    <a:pt x="116" y="192"/>
                    <a:pt x="117" y="191"/>
                  </a:cubicBezTo>
                  <a:cubicBezTo>
                    <a:pt x="118" y="191"/>
                    <a:pt x="117" y="193"/>
                    <a:pt x="118" y="193"/>
                  </a:cubicBezTo>
                  <a:cubicBezTo>
                    <a:pt x="119" y="193"/>
                    <a:pt x="119" y="191"/>
                    <a:pt x="119" y="191"/>
                  </a:cubicBezTo>
                  <a:cubicBezTo>
                    <a:pt x="120" y="191"/>
                    <a:pt x="122" y="192"/>
                    <a:pt x="124" y="191"/>
                  </a:cubicBezTo>
                  <a:cubicBezTo>
                    <a:pt x="125" y="191"/>
                    <a:pt x="126" y="188"/>
                    <a:pt x="128" y="189"/>
                  </a:cubicBezTo>
                  <a:cubicBezTo>
                    <a:pt x="128" y="186"/>
                    <a:pt x="124" y="187"/>
                    <a:pt x="125" y="183"/>
                  </a:cubicBezTo>
                  <a:cubicBezTo>
                    <a:pt x="128" y="183"/>
                    <a:pt x="126" y="182"/>
                    <a:pt x="126" y="177"/>
                  </a:cubicBezTo>
                  <a:cubicBezTo>
                    <a:pt x="126" y="174"/>
                    <a:pt x="128" y="172"/>
                    <a:pt x="127" y="169"/>
                  </a:cubicBezTo>
                  <a:cubicBezTo>
                    <a:pt x="129" y="169"/>
                    <a:pt x="130" y="169"/>
                    <a:pt x="132" y="169"/>
                  </a:cubicBezTo>
                  <a:cubicBezTo>
                    <a:pt x="135" y="169"/>
                    <a:pt x="129" y="166"/>
                    <a:pt x="134" y="167"/>
                  </a:cubicBezTo>
                  <a:cubicBezTo>
                    <a:pt x="134" y="168"/>
                    <a:pt x="136" y="168"/>
                    <a:pt x="137" y="168"/>
                  </a:cubicBezTo>
                  <a:cubicBezTo>
                    <a:pt x="135" y="171"/>
                    <a:pt x="135" y="168"/>
                    <a:pt x="135" y="171"/>
                  </a:cubicBezTo>
                  <a:cubicBezTo>
                    <a:pt x="136" y="174"/>
                    <a:pt x="135" y="175"/>
                    <a:pt x="138" y="175"/>
                  </a:cubicBezTo>
                  <a:cubicBezTo>
                    <a:pt x="138" y="177"/>
                    <a:pt x="138" y="178"/>
                    <a:pt x="137" y="179"/>
                  </a:cubicBezTo>
                  <a:cubicBezTo>
                    <a:pt x="136" y="181"/>
                    <a:pt x="142" y="177"/>
                    <a:pt x="144" y="180"/>
                  </a:cubicBezTo>
                  <a:cubicBezTo>
                    <a:pt x="143" y="183"/>
                    <a:pt x="136" y="180"/>
                    <a:pt x="135" y="184"/>
                  </a:cubicBezTo>
                  <a:cubicBezTo>
                    <a:pt x="134" y="187"/>
                    <a:pt x="138" y="187"/>
                    <a:pt x="139" y="188"/>
                  </a:cubicBezTo>
                  <a:cubicBezTo>
                    <a:pt x="140" y="189"/>
                    <a:pt x="140" y="191"/>
                    <a:pt x="142" y="190"/>
                  </a:cubicBezTo>
                  <a:cubicBezTo>
                    <a:pt x="141" y="188"/>
                    <a:pt x="138" y="188"/>
                    <a:pt x="144" y="188"/>
                  </a:cubicBezTo>
                  <a:cubicBezTo>
                    <a:pt x="145" y="188"/>
                    <a:pt x="147" y="188"/>
                    <a:pt x="148" y="188"/>
                  </a:cubicBezTo>
                  <a:cubicBezTo>
                    <a:pt x="150" y="188"/>
                    <a:pt x="151" y="189"/>
                    <a:pt x="153" y="189"/>
                  </a:cubicBezTo>
                  <a:cubicBezTo>
                    <a:pt x="156" y="189"/>
                    <a:pt x="157" y="187"/>
                    <a:pt x="160" y="188"/>
                  </a:cubicBezTo>
                  <a:cubicBezTo>
                    <a:pt x="160" y="188"/>
                    <a:pt x="164" y="190"/>
                    <a:pt x="166" y="188"/>
                  </a:cubicBezTo>
                  <a:cubicBezTo>
                    <a:pt x="166" y="188"/>
                    <a:pt x="166" y="187"/>
                    <a:pt x="166" y="187"/>
                  </a:cubicBezTo>
                  <a:cubicBezTo>
                    <a:pt x="169" y="186"/>
                    <a:pt x="173" y="187"/>
                    <a:pt x="174" y="184"/>
                  </a:cubicBezTo>
                  <a:cubicBezTo>
                    <a:pt x="179" y="189"/>
                    <a:pt x="182" y="180"/>
                    <a:pt x="185" y="183"/>
                  </a:cubicBezTo>
                  <a:cubicBezTo>
                    <a:pt x="185" y="182"/>
                    <a:pt x="185" y="180"/>
                    <a:pt x="185" y="179"/>
                  </a:cubicBezTo>
                  <a:cubicBezTo>
                    <a:pt x="187" y="179"/>
                    <a:pt x="187" y="178"/>
                    <a:pt x="187" y="176"/>
                  </a:cubicBezTo>
                  <a:cubicBezTo>
                    <a:pt x="187" y="176"/>
                    <a:pt x="188" y="173"/>
                    <a:pt x="188" y="173"/>
                  </a:cubicBezTo>
                  <a:cubicBezTo>
                    <a:pt x="190" y="172"/>
                    <a:pt x="188" y="172"/>
                    <a:pt x="188" y="169"/>
                  </a:cubicBezTo>
                  <a:cubicBezTo>
                    <a:pt x="191" y="169"/>
                    <a:pt x="193" y="169"/>
                    <a:pt x="193" y="167"/>
                  </a:cubicBezTo>
                  <a:cubicBezTo>
                    <a:pt x="194" y="167"/>
                    <a:pt x="194" y="168"/>
                    <a:pt x="194" y="169"/>
                  </a:cubicBezTo>
                  <a:cubicBezTo>
                    <a:pt x="195" y="168"/>
                    <a:pt x="197" y="168"/>
                    <a:pt x="199" y="168"/>
                  </a:cubicBezTo>
                  <a:cubicBezTo>
                    <a:pt x="200" y="168"/>
                    <a:pt x="200" y="166"/>
                    <a:pt x="201" y="166"/>
                  </a:cubicBezTo>
                  <a:cubicBezTo>
                    <a:pt x="202" y="163"/>
                    <a:pt x="201" y="161"/>
                    <a:pt x="199" y="161"/>
                  </a:cubicBezTo>
                  <a:cubicBezTo>
                    <a:pt x="200" y="160"/>
                    <a:pt x="200" y="158"/>
                    <a:pt x="200" y="156"/>
                  </a:cubicBezTo>
                  <a:cubicBezTo>
                    <a:pt x="203" y="157"/>
                    <a:pt x="204" y="156"/>
                    <a:pt x="204" y="154"/>
                  </a:cubicBezTo>
                  <a:cubicBezTo>
                    <a:pt x="207" y="157"/>
                    <a:pt x="207" y="152"/>
                    <a:pt x="212" y="154"/>
                  </a:cubicBezTo>
                  <a:cubicBezTo>
                    <a:pt x="212" y="154"/>
                    <a:pt x="213" y="155"/>
                    <a:pt x="213" y="155"/>
                  </a:cubicBezTo>
                  <a:cubicBezTo>
                    <a:pt x="214" y="155"/>
                    <a:pt x="214" y="154"/>
                    <a:pt x="215" y="154"/>
                  </a:cubicBezTo>
                  <a:cubicBezTo>
                    <a:pt x="216" y="154"/>
                    <a:pt x="218" y="155"/>
                    <a:pt x="218" y="155"/>
                  </a:cubicBezTo>
                  <a:cubicBezTo>
                    <a:pt x="219" y="155"/>
                    <a:pt x="218" y="153"/>
                    <a:pt x="219" y="153"/>
                  </a:cubicBezTo>
                  <a:cubicBezTo>
                    <a:pt x="220" y="152"/>
                    <a:pt x="221" y="153"/>
                    <a:pt x="221" y="153"/>
                  </a:cubicBezTo>
                  <a:cubicBezTo>
                    <a:pt x="223" y="151"/>
                    <a:pt x="223" y="149"/>
                    <a:pt x="226" y="150"/>
                  </a:cubicBezTo>
                  <a:cubicBezTo>
                    <a:pt x="224" y="149"/>
                    <a:pt x="226" y="144"/>
                    <a:pt x="222" y="144"/>
                  </a:cubicBezTo>
                  <a:cubicBezTo>
                    <a:pt x="220" y="143"/>
                    <a:pt x="221" y="147"/>
                    <a:pt x="220" y="147"/>
                  </a:cubicBezTo>
                  <a:cubicBezTo>
                    <a:pt x="219" y="147"/>
                    <a:pt x="219" y="145"/>
                    <a:pt x="218" y="146"/>
                  </a:cubicBezTo>
                  <a:cubicBezTo>
                    <a:pt x="217" y="146"/>
                    <a:pt x="216" y="147"/>
                    <a:pt x="217" y="147"/>
                  </a:cubicBezTo>
                  <a:cubicBezTo>
                    <a:pt x="216" y="147"/>
                    <a:pt x="215" y="145"/>
                    <a:pt x="214" y="146"/>
                  </a:cubicBezTo>
                  <a:cubicBezTo>
                    <a:pt x="212" y="146"/>
                    <a:pt x="211" y="148"/>
                    <a:pt x="208" y="147"/>
                  </a:cubicBezTo>
                  <a:cubicBezTo>
                    <a:pt x="207" y="147"/>
                    <a:pt x="207" y="148"/>
                    <a:pt x="207" y="149"/>
                  </a:cubicBezTo>
                  <a:cubicBezTo>
                    <a:pt x="202" y="148"/>
                    <a:pt x="197" y="149"/>
                    <a:pt x="193" y="148"/>
                  </a:cubicBezTo>
                  <a:cubicBezTo>
                    <a:pt x="193" y="148"/>
                    <a:pt x="193" y="146"/>
                    <a:pt x="193" y="146"/>
                  </a:cubicBezTo>
                  <a:cubicBezTo>
                    <a:pt x="192" y="145"/>
                    <a:pt x="189" y="146"/>
                    <a:pt x="188" y="144"/>
                  </a:cubicBezTo>
                  <a:cubicBezTo>
                    <a:pt x="191" y="138"/>
                    <a:pt x="189" y="134"/>
                    <a:pt x="188" y="127"/>
                  </a:cubicBezTo>
                  <a:cubicBezTo>
                    <a:pt x="191" y="126"/>
                    <a:pt x="196" y="122"/>
                    <a:pt x="198" y="124"/>
                  </a:cubicBezTo>
                  <a:cubicBezTo>
                    <a:pt x="200" y="123"/>
                    <a:pt x="197" y="123"/>
                    <a:pt x="199" y="120"/>
                  </a:cubicBezTo>
                  <a:cubicBezTo>
                    <a:pt x="203" y="120"/>
                    <a:pt x="203" y="113"/>
                    <a:pt x="204" y="111"/>
                  </a:cubicBezTo>
                  <a:cubicBezTo>
                    <a:pt x="204" y="111"/>
                    <a:pt x="206" y="112"/>
                    <a:pt x="206" y="111"/>
                  </a:cubicBezTo>
                  <a:cubicBezTo>
                    <a:pt x="206" y="109"/>
                    <a:pt x="202" y="108"/>
                    <a:pt x="204" y="106"/>
                  </a:cubicBezTo>
                  <a:cubicBezTo>
                    <a:pt x="202" y="107"/>
                    <a:pt x="199" y="105"/>
                    <a:pt x="197" y="106"/>
                  </a:cubicBezTo>
                  <a:cubicBezTo>
                    <a:pt x="194" y="106"/>
                    <a:pt x="191" y="108"/>
                    <a:pt x="188" y="108"/>
                  </a:cubicBezTo>
                  <a:cubicBezTo>
                    <a:pt x="187" y="106"/>
                    <a:pt x="186" y="115"/>
                    <a:pt x="187" y="113"/>
                  </a:cubicBezTo>
                  <a:cubicBezTo>
                    <a:pt x="186" y="115"/>
                    <a:pt x="185" y="112"/>
                    <a:pt x="185" y="113"/>
                  </a:cubicBezTo>
                  <a:cubicBezTo>
                    <a:pt x="184" y="114"/>
                    <a:pt x="185" y="116"/>
                    <a:pt x="185" y="117"/>
                  </a:cubicBezTo>
                  <a:cubicBezTo>
                    <a:pt x="185" y="118"/>
                    <a:pt x="182" y="120"/>
                    <a:pt x="180" y="122"/>
                  </a:cubicBezTo>
                  <a:cubicBezTo>
                    <a:pt x="177" y="126"/>
                    <a:pt x="177" y="128"/>
                    <a:pt x="172" y="128"/>
                  </a:cubicBezTo>
                  <a:cubicBezTo>
                    <a:pt x="172" y="130"/>
                    <a:pt x="174" y="131"/>
                    <a:pt x="172" y="131"/>
                  </a:cubicBezTo>
                  <a:cubicBezTo>
                    <a:pt x="170" y="132"/>
                    <a:pt x="172" y="133"/>
                    <a:pt x="171" y="134"/>
                  </a:cubicBezTo>
                  <a:cubicBezTo>
                    <a:pt x="170" y="134"/>
                    <a:pt x="169" y="133"/>
                    <a:pt x="168" y="134"/>
                  </a:cubicBezTo>
                  <a:cubicBezTo>
                    <a:pt x="168" y="134"/>
                    <a:pt x="169" y="136"/>
                    <a:pt x="168" y="136"/>
                  </a:cubicBezTo>
                  <a:cubicBezTo>
                    <a:pt x="168" y="136"/>
                    <a:pt x="167" y="136"/>
                    <a:pt x="167" y="136"/>
                  </a:cubicBezTo>
                  <a:cubicBezTo>
                    <a:pt x="166" y="138"/>
                    <a:pt x="168" y="141"/>
                    <a:pt x="166" y="141"/>
                  </a:cubicBezTo>
                  <a:cubicBezTo>
                    <a:pt x="167" y="142"/>
                    <a:pt x="169" y="143"/>
                    <a:pt x="167" y="143"/>
                  </a:cubicBezTo>
                  <a:cubicBezTo>
                    <a:pt x="169" y="145"/>
                    <a:pt x="170" y="147"/>
                    <a:pt x="173" y="147"/>
                  </a:cubicBezTo>
                  <a:cubicBezTo>
                    <a:pt x="173" y="149"/>
                    <a:pt x="174" y="150"/>
                    <a:pt x="175" y="150"/>
                  </a:cubicBezTo>
                  <a:cubicBezTo>
                    <a:pt x="175" y="151"/>
                    <a:pt x="174" y="151"/>
                    <a:pt x="173" y="153"/>
                  </a:cubicBezTo>
                  <a:cubicBezTo>
                    <a:pt x="172" y="154"/>
                    <a:pt x="173" y="155"/>
                    <a:pt x="172" y="156"/>
                  </a:cubicBezTo>
                  <a:cubicBezTo>
                    <a:pt x="171" y="157"/>
                    <a:pt x="169" y="157"/>
                    <a:pt x="167" y="157"/>
                  </a:cubicBezTo>
                  <a:cubicBezTo>
                    <a:pt x="167" y="162"/>
                    <a:pt x="163" y="164"/>
                    <a:pt x="164" y="170"/>
                  </a:cubicBezTo>
                  <a:cubicBezTo>
                    <a:pt x="159" y="169"/>
                    <a:pt x="160" y="176"/>
                    <a:pt x="157" y="176"/>
                  </a:cubicBezTo>
                  <a:cubicBezTo>
                    <a:pt x="156" y="176"/>
                    <a:pt x="156" y="176"/>
                    <a:pt x="155" y="176"/>
                  </a:cubicBezTo>
                  <a:cubicBezTo>
                    <a:pt x="154" y="177"/>
                    <a:pt x="155" y="178"/>
                    <a:pt x="154" y="179"/>
                  </a:cubicBezTo>
                  <a:cubicBezTo>
                    <a:pt x="152" y="179"/>
                    <a:pt x="150" y="177"/>
                    <a:pt x="148" y="180"/>
                  </a:cubicBezTo>
                  <a:cubicBezTo>
                    <a:pt x="146" y="180"/>
                    <a:pt x="148" y="175"/>
                    <a:pt x="147" y="173"/>
                  </a:cubicBezTo>
                  <a:cubicBezTo>
                    <a:pt x="146" y="172"/>
                    <a:pt x="146" y="169"/>
                    <a:pt x="145" y="169"/>
                  </a:cubicBezTo>
                  <a:cubicBezTo>
                    <a:pt x="142" y="169"/>
                    <a:pt x="146" y="166"/>
                    <a:pt x="141" y="166"/>
                  </a:cubicBezTo>
                  <a:cubicBezTo>
                    <a:pt x="143" y="163"/>
                    <a:pt x="139" y="162"/>
                    <a:pt x="139" y="161"/>
                  </a:cubicBezTo>
                  <a:cubicBezTo>
                    <a:pt x="139" y="160"/>
                    <a:pt x="140" y="160"/>
                    <a:pt x="140" y="158"/>
                  </a:cubicBezTo>
                  <a:cubicBezTo>
                    <a:pt x="140" y="155"/>
                    <a:pt x="137" y="154"/>
                    <a:pt x="134" y="151"/>
                  </a:cubicBezTo>
                  <a:cubicBezTo>
                    <a:pt x="131" y="153"/>
                    <a:pt x="132" y="158"/>
                    <a:pt x="126" y="157"/>
                  </a:cubicBezTo>
                  <a:cubicBezTo>
                    <a:pt x="126" y="158"/>
                    <a:pt x="127" y="158"/>
                    <a:pt x="128" y="158"/>
                  </a:cubicBezTo>
                  <a:cubicBezTo>
                    <a:pt x="128" y="160"/>
                    <a:pt x="127" y="159"/>
                    <a:pt x="126" y="160"/>
                  </a:cubicBezTo>
                  <a:cubicBezTo>
                    <a:pt x="124" y="160"/>
                    <a:pt x="125" y="164"/>
                    <a:pt x="122" y="163"/>
                  </a:cubicBezTo>
                  <a:cubicBezTo>
                    <a:pt x="117" y="164"/>
                    <a:pt x="119" y="158"/>
                    <a:pt x="113" y="160"/>
                  </a:cubicBezTo>
                  <a:cubicBezTo>
                    <a:pt x="113" y="159"/>
                    <a:pt x="114" y="159"/>
                    <a:pt x="115" y="158"/>
                  </a:cubicBezTo>
                  <a:cubicBezTo>
                    <a:pt x="117" y="155"/>
                    <a:pt x="112" y="153"/>
                    <a:pt x="115" y="151"/>
                  </a:cubicBezTo>
                  <a:cubicBezTo>
                    <a:pt x="115" y="150"/>
                    <a:pt x="113" y="150"/>
                    <a:pt x="112" y="149"/>
                  </a:cubicBezTo>
                  <a:cubicBezTo>
                    <a:pt x="111" y="148"/>
                    <a:pt x="113" y="147"/>
                    <a:pt x="113" y="147"/>
                  </a:cubicBezTo>
                  <a:cubicBezTo>
                    <a:pt x="113" y="145"/>
                    <a:pt x="111" y="145"/>
                    <a:pt x="111" y="144"/>
                  </a:cubicBezTo>
                  <a:cubicBezTo>
                    <a:pt x="111" y="143"/>
                    <a:pt x="112" y="136"/>
                    <a:pt x="111" y="141"/>
                  </a:cubicBezTo>
                  <a:cubicBezTo>
                    <a:pt x="109" y="140"/>
                    <a:pt x="110" y="138"/>
                    <a:pt x="112" y="138"/>
                  </a:cubicBezTo>
                  <a:cubicBezTo>
                    <a:pt x="110" y="134"/>
                    <a:pt x="116" y="133"/>
                    <a:pt x="113" y="133"/>
                  </a:cubicBezTo>
                  <a:cubicBezTo>
                    <a:pt x="113" y="131"/>
                    <a:pt x="116" y="132"/>
                    <a:pt x="117" y="130"/>
                  </a:cubicBezTo>
                  <a:cubicBezTo>
                    <a:pt x="117" y="129"/>
                    <a:pt x="118" y="130"/>
                    <a:pt x="118" y="130"/>
                  </a:cubicBezTo>
                  <a:cubicBezTo>
                    <a:pt x="119" y="130"/>
                    <a:pt x="119" y="128"/>
                    <a:pt x="120" y="128"/>
                  </a:cubicBezTo>
                  <a:cubicBezTo>
                    <a:pt x="121" y="128"/>
                    <a:pt x="121" y="126"/>
                    <a:pt x="121" y="124"/>
                  </a:cubicBezTo>
                  <a:cubicBezTo>
                    <a:pt x="124" y="125"/>
                    <a:pt x="125" y="124"/>
                    <a:pt x="125" y="122"/>
                  </a:cubicBezTo>
                  <a:cubicBezTo>
                    <a:pt x="128" y="121"/>
                    <a:pt x="126" y="126"/>
                    <a:pt x="131" y="124"/>
                  </a:cubicBezTo>
                  <a:cubicBezTo>
                    <a:pt x="131" y="123"/>
                    <a:pt x="129" y="123"/>
                    <a:pt x="128" y="123"/>
                  </a:cubicBezTo>
                  <a:cubicBezTo>
                    <a:pt x="132" y="120"/>
                    <a:pt x="135" y="122"/>
                    <a:pt x="138" y="118"/>
                  </a:cubicBezTo>
                  <a:cubicBezTo>
                    <a:pt x="138" y="118"/>
                    <a:pt x="137" y="117"/>
                    <a:pt x="138" y="116"/>
                  </a:cubicBezTo>
                  <a:cubicBezTo>
                    <a:pt x="138" y="116"/>
                    <a:pt x="140" y="117"/>
                    <a:pt x="140" y="116"/>
                  </a:cubicBezTo>
                  <a:cubicBezTo>
                    <a:pt x="141" y="115"/>
                    <a:pt x="140" y="113"/>
                    <a:pt x="140" y="113"/>
                  </a:cubicBezTo>
                  <a:cubicBezTo>
                    <a:pt x="140" y="112"/>
                    <a:pt x="143" y="111"/>
                    <a:pt x="144" y="110"/>
                  </a:cubicBezTo>
                  <a:cubicBezTo>
                    <a:pt x="144" y="109"/>
                    <a:pt x="143" y="107"/>
                    <a:pt x="144" y="106"/>
                  </a:cubicBezTo>
                  <a:cubicBezTo>
                    <a:pt x="144" y="105"/>
                    <a:pt x="145" y="107"/>
                    <a:pt x="146" y="107"/>
                  </a:cubicBezTo>
                  <a:cubicBezTo>
                    <a:pt x="145" y="107"/>
                    <a:pt x="148" y="101"/>
                    <a:pt x="147" y="101"/>
                  </a:cubicBezTo>
                  <a:cubicBezTo>
                    <a:pt x="150" y="104"/>
                    <a:pt x="150" y="99"/>
                    <a:pt x="153" y="98"/>
                  </a:cubicBezTo>
                  <a:cubicBezTo>
                    <a:pt x="153" y="96"/>
                    <a:pt x="155" y="95"/>
                    <a:pt x="153" y="95"/>
                  </a:cubicBezTo>
                  <a:cubicBezTo>
                    <a:pt x="153" y="93"/>
                    <a:pt x="156" y="94"/>
                    <a:pt x="157" y="91"/>
                  </a:cubicBezTo>
                  <a:cubicBezTo>
                    <a:pt x="157" y="90"/>
                    <a:pt x="159" y="90"/>
                    <a:pt x="160" y="90"/>
                  </a:cubicBezTo>
                  <a:cubicBezTo>
                    <a:pt x="160" y="89"/>
                    <a:pt x="160" y="88"/>
                    <a:pt x="159" y="88"/>
                  </a:cubicBezTo>
                  <a:cubicBezTo>
                    <a:pt x="162" y="85"/>
                    <a:pt x="164" y="85"/>
                    <a:pt x="167" y="84"/>
                  </a:cubicBezTo>
                  <a:cubicBezTo>
                    <a:pt x="169" y="83"/>
                    <a:pt x="167" y="83"/>
                    <a:pt x="168" y="80"/>
                  </a:cubicBezTo>
                  <a:cubicBezTo>
                    <a:pt x="169" y="79"/>
                    <a:pt x="172" y="78"/>
                    <a:pt x="172" y="76"/>
                  </a:cubicBezTo>
                  <a:cubicBezTo>
                    <a:pt x="172" y="73"/>
                    <a:pt x="175" y="77"/>
                    <a:pt x="175" y="73"/>
                  </a:cubicBezTo>
                  <a:cubicBezTo>
                    <a:pt x="180" y="71"/>
                    <a:pt x="185" y="75"/>
                    <a:pt x="185" y="68"/>
                  </a:cubicBezTo>
                  <a:cubicBezTo>
                    <a:pt x="187" y="69"/>
                    <a:pt x="192" y="67"/>
                    <a:pt x="195" y="69"/>
                  </a:cubicBezTo>
                  <a:cubicBezTo>
                    <a:pt x="197" y="68"/>
                    <a:pt x="197" y="67"/>
                    <a:pt x="198" y="65"/>
                  </a:cubicBezTo>
                  <a:cubicBezTo>
                    <a:pt x="201" y="64"/>
                    <a:pt x="204" y="69"/>
                    <a:pt x="204" y="64"/>
                  </a:cubicBezTo>
                  <a:cubicBezTo>
                    <a:pt x="206" y="65"/>
                    <a:pt x="206" y="67"/>
                    <a:pt x="208" y="68"/>
                  </a:cubicBezTo>
                  <a:cubicBezTo>
                    <a:pt x="210" y="67"/>
                    <a:pt x="209" y="64"/>
                    <a:pt x="213" y="65"/>
                  </a:cubicBezTo>
                  <a:cubicBezTo>
                    <a:pt x="213" y="67"/>
                    <a:pt x="212" y="68"/>
                    <a:pt x="212" y="69"/>
                  </a:cubicBezTo>
                  <a:cubicBezTo>
                    <a:pt x="213" y="70"/>
                    <a:pt x="218" y="64"/>
                    <a:pt x="221" y="67"/>
                  </a:cubicBezTo>
                  <a:cubicBezTo>
                    <a:pt x="223" y="68"/>
                    <a:pt x="222" y="66"/>
                    <a:pt x="224" y="67"/>
                  </a:cubicBezTo>
                  <a:cubicBezTo>
                    <a:pt x="226" y="67"/>
                    <a:pt x="229" y="69"/>
                    <a:pt x="232" y="68"/>
                  </a:cubicBezTo>
                  <a:cubicBezTo>
                    <a:pt x="231" y="68"/>
                    <a:pt x="233" y="71"/>
                    <a:pt x="232" y="71"/>
                  </a:cubicBezTo>
                  <a:cubicBezTo>
                    <a:pt x="232" y="72"/>
                    <a:pt x="230" y="71"/>
                    <a:pt x="230" y="71"/>
                  </a:cubicBezTo>
                  <a:cubicBezTo>
                    <a:pt x="229" y="72"/>
                    <a:pt x="230" y="74"/>
                    <a:pt x="227" y="74"/>
                  </a:cubicBezTo>
                  <a:cubicBezTo>
                    <a:pt x="229" y="77"/>
                    <a:pt x="236" y="74"/>
                    <a:pt x="239" y="74"/>
                  </a:cubicBezTo>
                  <a:cubicBezTo>
                    <a:pt x="241" y="73"/>
                    <a:pt x="241" y="76"/>
                    <a:pt x="241" y="76"/>
                  </a:cubicBezTo>
                  <a:cubicBezTo>
                    <a:pt x="242" y="77"/>
                    <a:pt x="245" y="75"/>
                    <a:pt x="245" y="77"/>
                  </a:cubicBezTo>
                  <a:cubicBezTo>
                    <a:pt x="253" y="75"/>
                    <a:pt x="255" y="82"/>
                    <a:pt x="260" y="80"/>
                  </a:cubicBezTo>
                  <a:cubicBezTo>
                    <a:pt x="259" y="83"/>
                    <a:pt x="264" y="81"/>
                    <a:pt x="264" y="84"/>
                  </a:cubicBezTo>
                  <a:cubicBezTo>
                    <a:pt x="267" y="84"/>
                    <a:pt x="272" y="84"/>
                    <a:pt x="268" y="87"/>
                  </a:cubicBezTo>
                  <a:cubicBezTo>
                    <a:pt x="271" y="87"/>
                    <a:pt x="273" y="87"/>
                    <a:pt x="275" y="88"/>
                  </a:cubicBezTo>
                  <a:cubicBezTo>
                    <a:pt x="276" y="88"/>
                    <a:pt x="275" y="90"/>
                    <a:pt x="275" y="90"/>
                  </a:cubicBezTo>
                  <a:cubicBezTo>
                    <a:pt x="276" y="91"/>
                    <a:pt x="278" y="90"/>
                    <a:pt x="279" y="90"/>
                  </a:cubicBezTo>
                  <a:cubicBezTo>
                    <a:pt x="280" y="95"/>
                    <a:pt x="280" y="96"/>
                    <a:pt x="279" y="101"/>
                  </a:cubicBezTo>
                  <a:cubicBezTo>
                    <a:pt x="277" y="98"/>
                    <a:pt x="275" y="102"/>
                    <a:pt x="272" y="102"/>
                  </a:cubicBezTo>
                  <a:cubicBezTo>
                    <a:pt x="269" y="102"/>
                    <a:pt x="264" y="99"/>
                    <a:pt x="261" y="102"/>
                  </a:cubicBezTo>
                  <a:cubicBezTo>
                    <a:pt x="260" y="102"/>
                    <a:pt x="261" y="100"/>
                    <a:pt x="260" y="100"/>
                  </a:cubicBezTo>
                  <a:cubicBezTo>
                    <a:pt x="259" y="99"/>
                    <a:pt x="258" y="101"/>
                    <a:pt x="258" y="101"/>
                  </a:cubicBezTo>
                  <a:cubicBezTo>
                    <a:pt x="257" y="101"/>
                    <a:pt x="256" y="98"/>
                    <a:pt x="255" y="98"/>
                  </a:cubicBezTo>
                  <a:cubicBezTo>
                    <a:pt x="254" y="98"/>
                    <a:pt x="250" y="102"/>
                    <a:pt x="251" y="97"/>
                  </a:cubicBezTo>
                  <a:cubicBezTo>
                    <a:pt x="247" y="99"/>
                    <a:pt x="248" y="97"/>
                    <a:pt x="244" y="97"/>
                  </a:cubicBezTo>
                  <a:cubicBezTo>
                    <a:pt x="243" y="99"/>
                    <a:pt x="245" y="100"/>
                    <a:pt x="246" y="100"/>
                  </a:cubicBezTo>
                  <a:cubicBezTo>
                    <a:pt x="248" y="99"/>
                    <a:pt x="248" y="101"/>
                    <a:pt x="250" y="101"/>
                  </a:cubicBezTo>
                  <a:cubicBezTo>
                    <a:pt x="247" y="103"/>
                    <a:pt x="250" y="102"/>
                    <a:pt x="251" y="103"/>
                  </a:cubicBezTo>
                  <a:cubicBezTo>
                    <a:pt x="251" y="104"/>
                    <a:pt x="250" y="105"/>
                    <a:pt x="251" y="106"/>
                  </a:cubicBezTo>
                  <a:cubicBezTo>
                    <a:pt x="251" y="106"/>
                    <a:pt x="253" y="107"/>
                    <a:pt x="253" y="108"/>
                  </a:cubicBezTo>
                  <a:cubicBezTo>
                    <a:pt x="253" y="109"/>
                    <a:pt x="256" y="112"/>
                    <a:pt x="255" y="116"/>
                  </a:cubicBezTo>
                  <a:cubicBezTo>
                    <a:pt x="256" y="120"/>
                    <a:pt x="263" y="117"/>
                    <a:pt x="264" y="121"/>
                  </a:cubicBezTo>
                  <a:cubicBezTo>
                    <a:pt x="265" y="120"/>
                    <a:pt x="265" y="118"/>
                    <a:pt x="267" y="118"/>
                  </a:cubicBezTo>
                  <a:cubicBezTo>
                    <a:pt x="267" y="115"/>
                    <a:pt x="262" y="116"/>
                    <a:pt x="260" y="114"/>
                  </a:cubicBezTo>
                  <a:cubicBezTo>
                    <a:pt x="259" y="109"/>
                    <a:pt x="267" y="112"/>
                    <a:pt x="270" y="111"/>
                  </a:cubicBezTo>
                  <a:cubicBezTo>
                    <a:pt x="269" y="114"/>
                    <a:pt x="275" y="111"/>
                    <a:pt x="273" y="115"/>
                  </a:cubicBezTo>
                  <a:cubicBezTo>
                    <a:pt x="276" y="116"/>
                    <a:pt x="278" y="111"/>
                    <a:pt x="278" y="116"/>
                  </a:cubicBezTo>
                  <a:cubicBezTo>
                    <a:pt x="281" y="115"/>
                    <a:pt x="278" y="110"/>
                    <a:pt x="275" y="110"/>
                  </a:cubicBezTo>
                  <a:cubicBezTo>
                    <a:pt x="276" y="108"/>
                    <a:pt x="279" y="107"/>
                    <a:pt x="281" y="107"/>
                  </a:cubicBezTo>
                  <a:cubicBezTo>
                    <a:pt x="283" y="105"/>
                    <a:pt x="283" y="102"/>
                    <a:pt x="285" y="101"/>
                  </a:cubicBezTo>
                  <a:cubicBezTo>
                    <a:pt x="290" y="100"/>
                    <a:pt x="292" y="102"/>
                    <a:pt x="296" y="103"/>
                  </a:cubicBezTo>
                  <a:cubicBezTo>
                    <a:pt x="297" y="103"/>
                    <a:pt x="296" y="101"/>
                    <a:pt x="298" y="101"/>
                  </a:cubicBezTo>
                  <a:cubicBezTo>
                    <a:pt x="298" y="99"/>
                    <a:pt x="297" y="98"/>
                    <a:pt x="296" y="97"/>
                  </a:cubicBezTo>
                  <a:cubicBezTo>
                    <a:pt x="297" y="93"/>
                    <a:pt x="297" y="89"/>
                    <a:pt x="297" y="84"/>
                  </a:cubicBezTo>
                  <a:cubicBezTo>
                    <a:pt x="300" y="84"/>
                    <a:pt x="304" y="84"/>
                    <a:pt x="306" y="86"/>
                  </a:cubicBezTo>
                  <a:cubicBezTo>
                    <a:pt x="307" y="86"/>
                    <a:pt x="310" y="86"/>
                    <a:pt x="310" y="89"/>
                  </a:cubicBezTo>
                  <a:cubicBezTo>
                    <a:pt x="307" y="89"/>
                    <a:pt x="305" y="89"/>
                    <a:pt x="303" y="89"/>
                  </a:cubicBezTo>
                  <a:cubicBezTo>
                    <a:pt x="303" y="90"/>
                    <a:pt x="303" y="91"/>
                    <a:pt x="303" y="93"/>
                  </a:cubicBezTo>
                  <a:cubicBezTo>
                    <a:pt x="305" y="96"/>
                    <a:pt x="306" y="92"/>
                    <a:pt x="308" y="94"/>
                  </a:cubicBezTo>
                  <a:cubicBezTo>
                    <a:pt x="310" y="94"/>
                    <a:pt x="305" y="95"/>
                    <a:pt x="305" y="95"/>
                  </a:cubicBezTo>
                  <a:cubicBezTo>
                    <a:pt x="304" y="97"/>
                    <a:pt x="308" y="95"/>
                    <a:pt x="310" y="97"/>
                  </a:cubicBezTo>
                  <a:cubicBezTo>
                    <a:pt x="312" y="96"/>
                    <a:pt x="314" y="95"/>
                    <a:pt x="315" y="93"/>
                  </a:cubicBezTo>
                  <a:cubicBezTo>
                    <a:pt x="316" y="92"/>
                    <a:pt x="317" y="92"/>
                    <a:pt x="317" y="90"/>
                  </a:cubicBezTo>
                  <a:cubicBezTo>
                    <a:pt x="322" y="92"/>
                    <a:pt x="321" y="87"/>
                    <a:pt x="326" y="88"/>
                  </a:cubicBezTo>
                  <a:cubicBezTo>
                    <a:pt x="328" y="87"/>
                    <a:pt x="329" y="86"/>
                    <a:pt x="328" y="84"/>
                  </a:cubicBezTo>
                  <a:cubicBezTo>
                    <a:pt x="330" y="84"/>
                    <a:pt x="332" y="83"/>
                    <a:pt x="332" y="82"/>
                  </a:cubicBezTo>
                  <a:cubicBezTo>
                    <a:pt x="337" y="86"/>
                    <a:pt x="340" y="80"/>
                    <a:pt x="345" y="80"/>
                  </a:cubicBezTo>
                  <a:cubicBezTo>
                    <a:pt x="345" y="81"/>
                    <a:pt x="345" y="83"/>
                    <a:pt x="345" y="84"/>
                  </a:cubicBezTo>
                  <a:cubicBezTo>
                    <a:pt x="349" y="85"/>
                    <a:pt x="353" y="84"/>
                    <a:pt x="356" y="83"/>
                  </a:cubicBezTo>
                  <a:cubicBezTo>
                    <a:pt x="356" y="83"/>
                    <a:pt x="358" y="83"/>
                    <a:pt x="358" y="83"/>
                  </a:cubicBezTo>
                  <a:cubicBezTo>
                    <a:pt x="358" y="83"/>
                    <a:pt x="358" y="82"/>
                    <a:pt x="358" y="82"/>
                  </a:cubicBezTo>
                  <a:cubicBezTo>
                    <a:pt x="360" y="81"/>
                    <a:pt x="364" y="82"/>
                    <a:pt x="364" y="78"/>
                  </a:cubicBezTo>
                  <a:cubicBezTo>
                    <a:pt x="367" y="80"/>
                    <a:pt x="371" y="80"/>
                    <a:pt x="373" y="83"/>
                  </a:cubicBezTo>
                  <a:cubicBezTo>
                    <a:pt x="375" y="82"/>
                    <a:pt x="376" y="81"/>
                    <a:pt x="377" y="80"/>
                  </a:cubicBezTo>
                  <a:cubicBezTo>
                    <a:pt x="377" y="78"/>
                    <a:pt x="372" y="77"/>
                    <a:pt x="376" y="76"/>
                  </a:cubicBezTo>
                  <a:cubicBezTo>
                    <a:pt x="374" y="73"/>
                    <a:pt x="368" y="74"/>
                    <a:pt x="370" y="68"/>
                  </a:cubicBezTo>
                  <a:cubicBezTo>
                    <a:pt x="372" y="69"/>
                    <a:pt x="372" y="71"/>
                    <a:pt x="376" y="71"/>
                  </a:cubicBezTo>
                  <a:cubicBezTo>
                    <a:pt x="377" y="72"/>
                    <a:pt x="379" y="75"/>
                    <a:pt x="383" y="74"/>
                  </a:cubicBezTo>
                  <a:cubicBezTo>
                    <a:pt x="383" y="74"/>
                    <a:pt x="384" y="73"/>
                    <a:pt x="384" y="73"/>
                  </a:cubicBezTo>
                  <a:cubicBezTo>
                    <a:pt x="385" y="72"/>
                    <a:pt x="386" y="75"/>
                    <a:pt x="386" y="73"/>
                  </a:cubicBezTo>
                  <a:cubicBezTo>
                    <a:pt x="388" y="72"/>
                    <a:pt x="388" y="75"/>
                    <a:pt x="389" y="75"/>
                  </a:cubicBezTo>
                  <a:cubicBezTo>
                    <a:pt x="390" y="76"/>
                    <a:pt x="393" y="74"/>
                    <a:pt x="392" y="77"/>
                  </a:cubicBezTo>
                  <a:cubicBezTo>
                    <a:pt x="396" y="76"/>
                    <a:pt x="397" y="78"/>
                    <a:pt x="401" y="76"/>
                  </a:cubicBezTo>
                  <a:cubicBezTo>
                    <a:pt x="400" y="80"/>
                    <a:pt x="405" y="77"/>
                    <a:pt x="404" y="81"/>
                  </a:cubicBezTo>
                  <a:cubicBezTo>
                    <a:pt x="406" y="81"/>
                    <a:pt x="407" y="82"/>
                    <a:pt x="407" y="83"/>
                  </a:cubicBezTo>
                  <a:cubicBezTo>
                    <a:pt x="411" y="83"/>
                    <a:pt x="412" y="85"/>
                    <a:pt x="416" y="84"/>
                  </a:cubicBezTo>
                  <a:cubicBezTo>
                    <a:pt x="418" y="77"/>
                    <a:pt x="409" y="81"/>
                    <a:pt x="411" y="74"/>
                  </a:cubicBezTo>
                  <a:cubicBezTo>
                    <a:pt x="410" y="72"/>
                    <a:pt x="409" y="74"/>
                    <a:pt x="407" y="74"/>
                  </a:cubicBezTo>
                  <a:cubicBezTo>
                    <a:pt x="407" y="71"/>
                    <a:pt x="409" y="70"/>
                    <a:pt x="409" y="67"/>
                  </a:cubicBezTo>
                  <a:cubicBezTo>
                    <a:pt x="409" y="65"/>
                    <a:pt x="407" y="66"/>
                    <a:pt x="406" y="65"/>
                  </a:cubicBezTo>
                  <a:cubicBezTo>
                    <a:pt x="406" y="65"/>
                    <a:pt x="408" y="63"/>
                    <a:pt x="406" y="63"/>
                  </a:cubicBezTo>
                  <a:cubicBezTo>
                    <a:pt x="406" y="61"/>
                    <a:pt x="409" y="62"/>
                    <a:pt x="409" y="58"/>
                  </a:cubicBezTo>
                  <a:cubicBezTo>
                    <a:pt x="411" y="58"/>
                    <a:pt x="410" y="55"/>
                    <a:pt x="413" y="56"/>
                  </a:cubicBezTo>
                  <a:cubicBezTo>
                    <a:pt x="413" y="54"/>
                    <a:pt x="414" y="52"/>
                    <a:pt x="417" y="53"/>
                  </a:cubicBezTo>
                  <a:cubicBezTo>
                    <a:pt x="416" y="47"/>
                    <a:pt x="421" y="49"/>
                    <a:pt x="420" y="44"/>
                  </a:cubicBezTo>
                  <a:cubicBezTo>
                    <a:pt x="426" y="43"/>
                    <a:pt x="428" y="46"/>
                    <a:pt x="432" y="47"/>
                  </a:cubicBezTo>
                  <a:cubicBezTo>
                    <a:pt x="432" y="48"/>
                    <a:pt x="432" y="50"/>
                    <a:pt x="433" y="50"/>
                  </a:cubicBezTo>
                  <a:cubicBezTo>
                    <a:pt x="433" y="52"/>
                    <a:pt x="431" y="51"/>
                    <a:pt x="430" y="51"/>
                  </a:cubicBezTo>
                  <a:cubicBezTo>
                    <a:pt x="430" y="56"/>
                    <a:pt x="432" y="58"/>
                    <a:pt x="430" y="62"/>
                  </a:cubicBezTo>
                  <a:cubicBezTo>
                    <a:pt x="431" y="63"/>
                    <a:pt x="431" y="64"/>
                    <a:pt x="432" y="64"/>
                  </a:cubicBezTo>
                  <a:cubicBezTo>
                    <a:pt x="433" y="65"/>
                    <a:pt x="433" y="66"/>
                    <a:pt x="434" y="65"/>
                  </a:cubicBezTo>
                  <a:cubicBezTo>
                    <a:pt x="432" y="68"/>
                    <a:pt x="434" y="74"/>
                    <a:pt x="432" y="77"/>
                  </a:cubicBezTo>
                  <a:cubicBezTo>
                    <a:pt x="431" y="81"/>
                    <a:pt x="435" y="80"/>
                    <a:pt x="436" y="82"/>
                  </a:cubicBezTo>
                  <a:cubicBezTo>
                    <a:pt x="435" y="91"/>
                    <a:pt x="430" y="97"/>
                    <a:pt x="423" y="100"/>
                  </a:cubicBezTo>
                  <a:cubicBezTo>
                    <a:pt x="423" y="102"/>
                    <a:pt x="428" y="100"/>
                    <a:pt x="429" y="102"/>
                  </a:cubicBezTo>
                  <a:cubicBezTo>
                    <a:pt x="431" y="102"/>
                    <a:pt x="431" y="98"/>
                    <a:pt x="434" y="98"/>
                  </a:cubicBezTo>
                  <a:cubicBezTo>
                    <a:pt x="434" y="99"/>
                    <a:pt x="433" y="100"/>
                    <a:pt x="433" y="102"/>
                  </a:cubicBezTo>
                  <a:cubicBezTo>
                    <a:pt x="435" y="102"/>
                    <a:pt x="434" y="100"/>
                    <a:pt x="436" y="100"/>
                  </a:cubicBezTo>
                  <a:cubicBezTo>
                    <a:pt x="437" y="100"/>
                    <a:pt x="436" y="98"/>
                    <a:pt x="437" y="97"/>
                  </a:cubicBezTo>
                  <a:cubicBezTo>
                    <a:pt x="437" y="97"/>
                    <a:pt x="439" y="98"/>
                    <a:pt x="439" y="97"/>
                  </a:cubicBezTo>
                  <a:cubicBezTo>
                    <a:pt x="440" y="96"/>
                    <a:pt x="439" y="95"/>
                    <a:pt x="439" y="94"/>
                  </a:cubicBezTo>
                  <a:cubicBezTo>
                    <a:pt x="440" y="94"/>
                    <a:pt x="441" y="94"/>
                    <a:pt x="443" y="94"/>
                  </a:cubicBezTo>
                  <a:cubicBezTo>
                    <a:pt x="441" y="90"/>
                    <a:pt x="446" y="87"/>
                    <a:pt x="443" y="84"/>
                  </a:cubicBezTo>
                  <a:cubicBezTo>
                    <a:pt x="443" y="83"/>
                    <a:pt x="445" y="84"/>
                    <a:pt x="445" y="82"/>
                  </a:cubicBezTo>
                  <a:cubicBezTo>
                    <a:pt x="445" y="81"/>
                    <a:pt x="444" y="81"/>
                    <a:pt x="443" y="81"/>
                  </a:cubicBezTo>
                  <a:cubicBezTo>
                    <a:pt x="442" y="78"/>
                    <a:pt x="447" y="80"/>
                    <a:pt x="449" y="80"/>
                  </a:cubicBezTo>
                  <a:cubicBezTo>
                    <a:pt x="447" y="79"/>
                    <a:pt x="448" y="75"/>
                    <a:pt x="445" y="76"/>
                  </a:cubicBezTo>
                  <a:cubicBezTo>
                    <a:pt x="442" y="78"/>
                    <a:pt x="441" y="73"/>
                    <a:pt x="440" y="76"/>
                  </a:cubicBezTo>
                  <a:cubicBezTo>
                    <a:pt x="438" y="74"/>
                    <a:pt x="439" y="72"/>
                    <a:pt x="439" y="69"/>
                  </a:cubicBezTo>
                  <a:cubicBezTo>
                    <a:pt x="439" y="69"/>
                    <a:pt x="441" y="69"/>
                    <a:pt x="441" y="69"/>
                  </a:cubicBezTo>
                  <a:cubicBezTo>
                    <a:pt x="442" y="68"/>
                    <a:pt x="441" y="64"/>
                    <a:pt x="441" y="63"/>
                  </a:cubicBezTo>
                  <a:cubicBezTo>
                    <a:pt x="442" y="61"/>
                    <a:pt x="440" y="63"/>
                    <a:pt x="440" y="63"/>
                  </a:cubicBezTo>
                  <a:cubicBezTo>
                    <a:pt x="438" y="61"/>
                    <a:pt x="439" y="59"/>
                    <a:pt x="438" y="56"/>
                  </a:cubicBezTo>
                  <a:cubicBezTo>
                    <a:pt x="443" y="58"/>
                    <a:pt x="441" y="53"/>
                    <a:pt x="444" y="53"/>
                  </a:cubicBezTo>
                  <a:cubicBezTo>
                    <a:pt x="444" y="51"/>
                    <a:pt x="444" y="49"/>
                    <a:pt x="444" y="47"/>
                  </a:cubicBezTo>
                  <a:cubicBezTo>
                    <a:pt x="448" y="45"/>
                    <a:pt x="446" y="50"/>
                    <a:pt x="446" y="53"/>
                  </a:cubicBezTo>
                  <a:cubicBezTo>
                    <a:pt x="446" y="54"/>
                    <a:pt x="449" y="52"/>
                    <a:pt x="449" y="54"/>
                  </a:cubicBezTo>
                  <a:cubicBezTo>
                    <a:pt x="449" y="54"/>
                    <a:pt x="447" y="55"/>
                    <a:pt x="447" y="55"/>
                  </a:cubicBezTo>
                  <a:cubicBezTo>
                    <a:pt x="448" y="58"/>
                    <a:pt x="451" y="59"/>
                    <a:pt x="454" y="61"/>
                  </a:cubicBezTo>
                  <a:cubicBezTo>
                    <a:pt x="457" y="61"/>
                    <a:pt x="454" y="57"/>
                    <a:pt x="453" y="57"/>
                  </a:cubicBezTo>
                  <a:cubicBezTo>
                    <a:pt x="455" y="55"/>
                    <a:pt x="458" y="55"/>
                    <a:pt x="462" y="55"/>
                  </a:cubicBezTo>
                  <a:cubicBezTo>
                    <a:pt x="461" y="54"/>
                    <a:pt x="459" y="54"/>
                    <a:pt x="458" y="54"/>
                  </a:cubicBezTo>
                  <a:cubicBezTo>
                    <a:pt x="459" y="50"/>
                    <a:pt x="456" y="51"/>
                    <a:pt x="457" y="48"/>
                  </a:cubicBezTo>
                  <a:cubicBezTo>
                    <a:pt x="458" y="51"/>
                    <a:pt x="465" y="47"/>
                    <a:pt x="464" y="51"/>
                  </a:cubicBezTo>
                  <a:cubicBezTo>
                    <a:pt x="465" y="52"/>
                    <a:pt x="466" y="50"/>
                    <a:pt x="466" y="50"/>
                  </a:cubicBezTo>
                  <a:cubicBezTo>
                    <a:pt x="468" y="51"/>
                    <a:pt x="466" y="52"/>
                    <a:pt x="467" y="53"/>
                  </a:cubicBezTo>
                  <a:cubicBezTo>
                    <a:pt x="468" y="53"/>
                    <a:pt x="469" y="52"/>
                    <a:pt x="470" y="53"/>
                  </a:cubicBezTo>
                  <a:cubicBezTo>
                    <a:pt x="472" y="55"/>
                    <a:pt x="476" y="52"/>
                    <a:pt x="473" y="56"/>
                  </a:cubicBezTo>
                  <a:cubicBezTo>
                    <a:pt x="475" y="56"/>
                    <a:pt x="477" y="56"/>
                    <a:pt x="479" y="56"/>
                  </a:cubicBezTo>
                  <a:cubicBezTo>
                    <a:pt x="479" y="55"/>
                    <a:pt x="474" y="54"/>
                    <a:pt x="478" y="53"/>
                  </a:cubicBezTo>
                  <a:cubicBezTo>
                    <a:pt x="477" y="51"/>
                    <a:pt x="476" y="51"/>
                    <a:pt x="474" y="50"/>
                  </a:cubicBezTo>
                  <a:cubicBezTo>
                    <a:pt x="474" y="44"/>
                    <a:pt x="474" y="44"/>
                    <a:pt x="474" y="37"/>
                  </a:cubicBezTo>
                  <a:cubicBezTo>
                    <a:pt x="481" y="37"/>
                    <a:pt x="489" y="38"/>
                    <a:pt x="494" y="37"/>
                  </a:cubicBezTo>
                  <a:cubicBezTo>
                    <a:pt x="497" y="37"/>
                    <a:pt x="495" y="34"/>
                    <a:pt x="498" y="36"/>
                  </a:cubicBezTo>
                  <a:cubicBezTo>
                    <a:pt x="502" y="34"/>
                    <a:pt x="499" y="31"/>
                    <a:pt x="500" y="28"/>
                  </a:cubicBezTo>
                  <a:cubicBezTo>
                    <a:pt x="503" y="28"/>
                    <a:pt x="505" y="28"/>
                    <a:pt x="506" y="27"/>
                  </a:cubicBezTo>
                  <a:cubicBezTo>
                    <a:pt x="508" y="24"/>
                    <a:pt x="511" y="23"/>
                    <a:pt x="513" y="21"/>
                  </a:cubicBezTo>
                  <a:cubicBezTo>
                    <a:pt x="525" y="19"/>
                    <a:pt x="538" y="18"/>
                    <a:pt x="547" y="14"/>
                  </a:cubicBezTo>
                  <a:cubicBezTo>
                    <a:pt x="549" y="12"/>
                    <a:pt x="550" y="16"/>
                    <a:pt x="550" y="16"/>
                  </a:cubicBezTo>
                  <a:cubicBezTo>
                    <a:pt x="550" y="16"/>
                    <a:pt x="552" y="13"/>
                    <a:pt x="551" y="13"/>
                  </a:cubicBezTo>
                  <a:cubicBezTo>
                    <a:pt x="553" y="13"/>
                    <a:pt x="551" y="15"/>
                    <a:pt x="552" y="16"/>
                  </a:cubicBezTo>
                  <a:cubicBezTo>
                    <a:pt x="553" y="17"/>
                    <a:pt x="555" y="16"/>
                    <a:pt x="555" y="17"/>
                  </a:cubicBezTo>
                  <a:cubicBezTo>
                    <a:pt x="556" y="17"/>
                    <a:pt x="554" y="15"/>
                    <a:pt x="556" y="15"/>
                  </a:cubicBezTo>
                  <a:cubicBezTo>
                    <a:pt x="558" y="14"/>
                    <a:pt x="562" y="15"/>
                    <a:pt x="562" y="11"/>
                  </a:cubicBezTo>
                  <a:cubicBezTo>
                    <a:pt x="564" y="12"/>
                    <a:pt x="565" y="11"/>
                    <a:pt x="565" y="9"/>
                  </a:cubicBezTo>
                  <a:cubicBezTo>
                    <a:pt x="567" y="9"/>
                    <a:pt x="567" y="11"/>
                    <a:pt x="569" y="11"/>
                  </a:cubicBezTo>
                  <a:cubicBezTo>
                    <a:pt x="572" y="11"/>
                    <a:pt x="571" y="7"/>
                    <a:pt x="571" y="4"/>
                  </a:cubicBezTo>
                  <a:cubicBezTo>
                    <a:pt x="577" y="2"/>
                    <a:pt x="582" y="0"/>
                    <a:pt x="591" y="1"/>
                  </a:cubicBezTo>
                  <a:cubicBezTo>
                    <a:pt x="590" y="2"/>
                    <a:pt x="590" y="3"/>
                    <a:pt x="590" y="5"/>
                  </a:cubicBezTo>
                  <a:cubicBezTo>
                    <a:pt x="592" y="8"/>
                    <a:pt x="597" y="8"/>
                    <a:pt x="599" y="5"/>
                  </a:cubicBezTo>
                  <a:cubicBezTo>
                    <a:pt x="601" y="6"/>
                    <a:pt x="600" y="7"/>
                    <a:pt x="599" y="7"/>
                  </a:cubicBezTo>
                  <a:close/>
                  <a:moveTo>
                    <a:pt x="882" y="150"/>
                  </a:moveTo>
                  <a:cubicBezTo>
                    <a:pt x="882" y="149"/>
                    <a:pt x="880" y="149"/>
                    <a:pt x="879" y="148"/>
                  </a:cubicBezTo>
                  <a:cubicBezTo>
                    <a:pt x="875" y="147"/>
                    <a:pt x="875" y="150"/>
                    <a:pt x="879" y="149"/>
                  </a:cubicBezTo>
                  <a:cubicBezTo>
                    <a:pt x="880" y="150"/>
                    <a:pt x="880" y="150"/>
                    <a:pt x="882" y="150"/>
                  </a:cubicBezTo>
                  <a:close/>
                  <a:moveTo>
                    <a:pt x="254" y="239"/>
                  </a:moveTo>
                  <a:cubicBezTo>
                    <a:pt x="253" y="242"/>
                    <a:pt x="258" y="240"/>
                    <a:pt x="257" y="244"/>
                  </a:cubicBezTo>
                  <a:cubicBezTo>
                    <a:pt x="259" y="245"/>
                    <a:pt x="260" y="243"/>
                    <a:pt x="260" y="244"/>
                  </a:cubicBezTo>
                  <a:cubicBezTo>
                    <a:pt x="260" y="246"/>
                    <a:pt x="260" y="245"/>
                    <a:pt x="259" y="246"/>
                  </a:cubicBezTo>
                  <a:cubicBezTo>
                    <a:pt x="257" y="246"/>
                    <a:pt x="252" y="248"/>
                    <a:pt x="251" y="248"/>
                  </a:cubicBezTo>
                  <a:cubicBezTo>
                    <a:pt x="248" y="247"/>
                    <a:pt x="247" y="245"/>
                    <a:pt x="245" y="243"/>
                  </a:cubicBezTo>
                  <a:cubicBezTo>
                    <a:pt x="245" y="241"/>
                    <a:pt x="248" y="243"/>
                    <a:pt x="248" y="241"/>
                  </a:cubicBezTo>
                  <a:cubicBezTo>
                    <a:pt x="246" y="239"/>
                    <a:pt x="245" y="238"/>
                    <a:pt x="241" y="240"/>
                  </a:cubicBezTo>
                  <a:cubicBezTo>
                    <a:pt x="240" y="238"/>
                    <a:pt x="239" y="236"/>
                    <a:pt x="235" y="236"/>
                  </a:cubicBezTo>
                  <a:cubicBezTo>
                    <a:pt x="234" y="236"/>
                    <a:pt x="235" y="238"/>
                    <a:pt x="234" y="239"/>
                  </a:cubicBezTo>
                  <a:cubicBezTo>
                    <a:pt x="234" y="239"/>
                    <a:pt x="232" y="239"/>
                    <a:pt x="231" y="240"/>
                  </a:cubicBezTo>
                  <a:cubicBezTo>
                    <a:pt x="230" y="241"/>
                    <a:pt x="229" y="244"/>
                    <a:pt x="226" y="243"/>
                  </a:cubicBezTo>
                  <a:cubicBezTo>
                    <a:pt x="228" y="247"/>
                    <a:pt x="224" y="249"/>
                    <a:pt x="224" y="249"/>
                  </a:cubicBezTo>
                  <a:cubicBezTo>
                    <a:pt x="223" y="252"/>
                    <a:pt x="223" y="254"/>
                    <a:pt x="222" y="257"/>
                  </a:cubicBezTo>
                  <a:cubicBezTo>
                    <a:pt x="221" y="257"/>
                    <a:pt x="221" y="256"/>
                    <a:pt x="220" y="256"/>
                  </a:cubicBezTo>
                  <a:cubicBezTo>
                    <a:pt x="219" y="260"/>
                    <a:pt x="223" y="262"/>
                    <a:pt x="220" y="264"/>
                  </a:cubicBezTo>
                  <a:cubicBezTo>
                    <a:pt x="222" y="263"/>
                    <a:pt x="222" y="266"/>
                    <a:pt x="222" y="267"/>
                  </a:cubicBezTo>
                  <a:cubicBezTo>
                    <a:pt x="223" y="267"/>
                    <a:pt x="224" y="267"/>
                    <a:pt x="225" y="267"/>
                  </a:cubicBezTo>
                  <a:cubicBezTo>
                    <a:pt x="228" y="267"/>
                    <a:pt x="228" y="270"/>
                    <a:pt x="230" y="268"/>
                  </a:cubicBezTo>
                  <a:cubicBezTo>
                    <a:pt x="230" y="268"/>
                    <a:pt x="232" y="268"/>
                    <a:pt x="232" y="268"/>
                  </a:cubicBezTo>
                  <a:cubicBezTo>
                    <a:pt x="236" y="267"/>
                    <a:pt x="235" y="267"/>
                    <a:pt x="237" y="266"/>
                  </a:cubicBezTo>
                  <a:cubicBezTo>
                    <a:pt x="239" y="265"/>
                    <a:pt x="239" y="267"/>
                    <a:pt x="241" y="267"/>
                  </a:cubicBezTo>
                  <a:cubicBezTo>
                    <a:pt x="242" y="266"/>
                    <a:pt x="241" y="265"/>
                    <a:pt x="243" y="264"/>
                  </a:cubicBezTo>
                  <a:cubicBezTo>
                    <a:pt x="245" y="264"/>
                    <a:pt x="251" y="264"/>
                    <a:pt x="253" y="264"/>
                  </a:cubicBezTo>
                  <a:cubicBezTo>
                    <a:pt x="255" y="265"/>
                    <a:pt x="256" y="266"/>
                    <a:pt x="258" y="267"/>
                  </a:cubicBezTo>
                  <a:cubicBezTo>
                    <a:pt x="259" y="267"/>
                    <a:pt x="259" y="266"/>
                    <a:pt x="260" y="266"/>
                  </a:cubicBezTo>
                  <a:cubicBezTo>
                    <a:pt x="260" y="266"/>
                    <a:pt x="261" y="267"/>
                    <a:pt x="261" y="267"/>
                  </a:cubicBezTo>
                  <a:cubicBezTo>
                    <a:pt x="265" y="268"/>
                    <a:pt x="265" y="268"/>
                    <a:pt x="267" y="268"/>
                  </a:cubicBezTo>
                  <a:cubicBezTo>
                    <a:pt x="272" y="268"/>
                    <a:pt x="278" y="267"/>
                    <a:pt x="284" y="268"/>
                  </a:cubicBezTo>
                  <a:cubicBezTo>
                    <a:pt x="283" y="265"/>
                    <a:pt x="284" y="263"/>
                    <a:pt x="285" y="262"/>
                  </a:cubicBezTo>
                  <a:cubicBezTo>
                    <a:pt x="281" y="257"/>
                    <a:pt x="278" y="251"/>
                    <a:pt x="270" y="250"/>
                  </a:cubicBezTo>
                  <a:cubicBezTo>
                    <a:pt x="270" y="248"/>
                    <a:pt x="268" y="248"/>
                    <a:pt x="267" y="247"/>
                  </a:cubicBezTo>
                  <a:cubicBezTo>
                    <a:pt x="267" y="245"/>
                    <a:pt x="267" y="244"/>
                    <a:pt x="266" y="243"/>
                  </a:cubicBezTo>
                  <a:cubicBezTo>
                    <a:pt x="267" y="240"/>
                    <a:pt x="270" y="240"/>
                    <a:pt x="270" y="235"/>
                  </a:cubicBezTo>
                  <a:cubicBezTo>
                    <a:pt x="263" y="234"/>
                    <a:pt x="259" y="237"/>
                    <a:pt x="254" y="239"/>
                  </a:cubicBezTo>
                  <a:close/>
                  <a:moveTo>
                    <a:pt x="336" y="293"/>
                  </a:moveTo>
                  <a:cubicBezTo>
                    <a:pt x="334" y="293"/>
                    <a:pt x="333" y="293"/>
                    <a:pt x="334" y="294"/>
                  </a:cubicBezTo>
                  <a:cubicBezTo>
                    <a:pt x="336" y="292"/>
                    <a:pt x="341" y="292"/>
                    <a:pt x="343" y="292"/>
                  </a:cubicBezTo>
                  <a:cubicBezTo>
                    <a:pt x="343" y="291"/>
                    <a:pt x="342" y="289"/>
                    <a:pt x="343" y="289"/>
                  </a:cubicBezTo>
                  <a:cubicBezTo>
                    <a:pt x="343" y="289"/>
                    <a:pt x="345" y="291"/>
                    <a:pt x="345" y="290"/>
                  </a:cubicBezTo>
                  <a:cubicBezTo>
                    <a:pt x="345" y="288"/>
                    <a:pt x="345" y="285"/>
                    <a:pt x="345" y="282"/>
                  </a:cubicBezTo>
                  <a:cubicBezTo>
                    <a:pt x="344" y="280"/>
                    <a:pt x="342" y="280"/>
                    <a:pt x="341" y="279"/>
                  </a:cubicBezTo>
                  <a:cubicBezTo>
                    <a:pt x="341" y="278"/>
                    <a:pt x="342" y="277"/>
                    <a:pt x="341" y="276"/>
                  </a:cubicBezTo>
                  <a:cubicBezTo>
                    <a:pt x="341" y="274"/>
                    <a:pt x="337" y="273"/>
                    <a:pt x="340" y="273"/>
                  </a:cubicBezTo>
                  <a:cubicBezTo>
                    <a:pt x="343" y="273"/>
                    <a:pt x="345" y="273"/>
                    <a:pt x="347" y="273"/>
                  </a:cubicBezTo>
                  <a:cubicBezTo>
                    <a:pt x="348" y="268"/>
                    <a:pt x="345" y="268"/>
                    <a:pt x="345" y="267"/>
                  </a:cubicBezTo>
                  <a:cubicBezTo>
                    <a:pt x="345" y="264"/>
                    <a:pt x="342" y="265"/>
                    <a:pt x="341" y="263"/>
                  </a:cubicBezTo>
                  <a:cubicBezTo>
                    <a:pt x="342" y="263"/>
                    <a:pt x="343" y="262"/>
                    <a:pt x="343" y="261"/>
                  </a:cubicBezTo>
                  <a:cubicBezTo>
                    <a:pt x="339" y="262"/>
                    <a:pt x="338" y="260"/>
                    <a:pt x="336" y="260"/>
                  </a:cubicBezTo>
                  <a:cubicBezTo>
                    <a:pt x="336" y="253"/>
                    <a:pt x="328" y="255"/>
                    <a:pt x="328" y="249"/>
                  </a:cubicBezTo>
                  <a:cubicBezTo>
                    <a:pt x="331" y="247"/>
                    <a:pt x="334" y="243"/>
                    <a:pt x="340" y="244"/>
                  </a:cubicBezTo>
                  <a:cubicBezTo>
                    <a:pt x="341" y="244"/>
                    <a:pt x="340" y="242"/>
                    <a:pt x="341" y="242"/>
                  </a:cubicBezTo>
                  <a:cubicBezTo>
                    <a:pt x="342" y="239"/>
                    <a:pt x="338" y="239"/>
                    <a:pt x="338" y="236"/>
                  </a:cubicBezTo>
                  <a:cubicBezTo>
                    <a:pt x="332" y="235"/>
                    <a:pt x="330" y="238"/>
                    <a:pt x="326" y="236"/>
                  </a:cubicBezTo>
                  <a:cubicBezTo>
                    <a:pt x="326" y="238"/>
                    <a:pt x="326" y="239"/>
                    <a:pt x="325" y="237"/>
                  </a:cubicBezTo>
                  <a:cubicBezTo>
                    <a:pt x="324" y="237"/>
                    <a:pt x="324" y="239"/>
                    <a:pt x="324" y="239"/>
                  </a:cubicBezTo>
                  <a:cubicBezTo>
                    <a:pt x="321" y="240"/>
                    <a:pt x="317" y="242"/>
                    <a:pt x="315" y="242"/>
                  </a:cubicBezTo>
                  <a:cubicBezTo>
                    <a:pt x="312" y="243"/>
                    <a:pt x="313" y="244"/>
                    <a:pt x="312" y="246"/>
                  </a:cubicBezTo>
                  <a:cubicBezTo>
                    <a:pt x="312" y="246"/>
                    <a:pt x="310" y="245"/>
                    <a:pt x="310" y="246"/>
                  </a:cubicBezTo>
                  <a:cubicBezTo>
                    <a:pt x="309" y="246"/>
                    <a:pt x="310" y="249"/>
                    <a:pt x="310" y="249"/>
                  </a:cubicBezTo>
                  <a:cubicBezTo>
                    <a:pt x="310" y="252"/>
                    <a:pt x="313" y="247"/>
                    <a:pt x="313" y="252"/>
                  </a:cubicBezTo>
                  <a:cubicBezTo>
                    <a:pt x="313" y="253"/>
                    <a:pt x="314" y="253"/>
                    <a:pt x="314" y="254"/>
                  </a:cubicBezTo>
                  <a:cubicBezTo>
                    <a:pt x="313" y="258"/>
                    <a:pt x="315" y="260"/>
                    <a:pt x="315" y="261"/>
                  </a:cubicBezTo>
                  <a:cubicBezTo>
                    <a:pt x="316" y="262"/>
                    <a:pt x="316" y="262"/>
                    <a:pt x="317" y="263"/>
                  </a:cubicBezTo>
                  <a:cubicBezTo>
                    <a:pt x="317" y="263"/>
                    <a:pt x="318" y="267"/>
                    <a:pt x="318" y="267"/>
                  </a:cubicBezTo>
                  <a:cubicBezTo>
                    <a:pt x="319" y="270"/>
                    <a:pt x="319" y="269"/>
                    <a:pt x="320" y="272"/>
                  </a:cubicBezTo>
                  <a:cubicBezTo>
                    <a:pt x="321" y="273"/>
                    <a:pt x="320" y="274"/>
                    <a:pt x="320" y="275"/>
                  </a:cubicBezTo>
                  <a:cubicBezTo>
                    <a:pt x="321" y="276"/>
                    <a:pt x="323" y="276"/>
                    <a:pt x="323" y="279"/>
                  </a:cubicBezTo>
                  <a:cubicBezTo>
                    <a:pt x="318" y="277"/>
                    <a:pt x="321" y="284"/>
                    <a:pt x="319" y="284"/>
                  </a:cubicBezTo>
                  <a:cubicBezTo>
                    <a:pt x="324" y="285"/>
                    <a:pt x="324" y="293"/>
                    <a:pt x="330" y="289"/>
                  </a:cubicBezTo>
                  <a:cubicBezTo>
                    <a:pt x="325" y="294"/>
                    <a:pt x="335" y="290"/>
                    <a:pt x="336" y="293"/>
                  </a:cubicBezTo>
                  <a:close/>
                  <a:moveTo>
                    <a:pt x="371" y="239"/>
                  </a:moveTo>
                  <a:cubicBezTo>
                    <a:pt x="370" y="239"/>
                    <a:pt x="370" y="241"/>
                    <a:pt x="370" y="242"/>
                  </a:cubicBezTo>
                  <a:cubicBezTo>
                    <a:pt x="369" y="243"/>
                    <a:pt x="367" y="243"/>
                    <a:pt x="366" y="244"/>
                  </a:cubicBezTo>
                  <a:cubicBezTo>
                    <a:pt x="367" y="245"/>
                    <a:pt x="370" y="248"/>
                    <a:pt x="370" y="249"/>
                  </a:cubicBezTo>
                  <a:cubicBezTo>
                    <a:pt x="370" y="249"/>
                    <a:pt x="368" y="249"/>
                    <a:pt x="368" y="250"/>
                  </a:cubicBezTo>
                  <a:cubicBezTo>
                    <a:pt x="369" y="251"/>
                    <a:pt x="372" y="251"/>
                    <a:pt x="373" y="253"/>
                  </a:cubicBezTo>
                  <a:cubicBezTo>
                    <a:pt x="373" y="251"/>
                    <a:pt x="375" y="251"/>
                    <a:pt x="376" y="250"/>
                  </a:cubicBezTo>
                  <a:cubicBezTo>
                    <a:pt x="377" y="247"/>
                    <a:pt x="374" y="247"/>
                    <a:pt x="373" y="244"/>
                  </a:cubicBezTo>
                  <a:cubicBezTo>
                    <a:pt x="375" y="243"/>
                    <a:pt x="377" y="243"/>
                    <a:pt x="377" y="240"/>
                  </a:cubicBezTo>
                  <a:cubicBezTo>
                    <a:pt x="375" y="240"/>
                    <a:pt x="374" y="239"/>
                    <a:pt x="376" y="237"/>
                  </a:cubicBezTo>
                  <a:cubicBezTo>
                    <a:pt x="374" y="238"/>
                    <a:pt x="372" y="238"/>
                    <a:pt x="371" y="239"/>
                  </a:cubicBezTo>
                  <a:close/>
                  <a:moveTo>
                    <a:pt x="217" y="270"/>
                  </a:moveTo>
                  <a:cubicBezTo>
                    <a:pt x="216" y="275"/>
                    <a:pt x="225" y="272"/>
                    <a:pt x="225" y="270"/>
                  </a:cubicBezTo>
                  <a:cubicBezTo>
                    <a:pt x="222" y="269"/>
                    <a:pt x="220" y="269"/>
                    <a:pt x="217" y="270"/>
                  </a:cubicBezTo>
                  <a:close/>
                  <a:moveTo>
                    <a:pt x="244" y="489"/>
                  </a:moveTo>
                  <a:cubicBezTo>
                    <a:pt x="245" y="485"/>
                    <a:pt x="252" y="485"/>
                    <a:pt x="251" y="478"/>
                  </a:cubicBezTo>
                  <a:cubicBezTo>
                    <a:pt x="247" y="480"/>
                    <a:pt x="241" y="475"/>
                    <a:pt x="238" y="479"/>
                  </a:cubicBezTo>
                  <a:cubicBezTo>
                    <a:pt x="243" y="479"/>
                    <a:pt x="237" y="480"/>
                    <a:pt x="237" y="481"/>
                  </a:cubicBezTo>
                  <a:cubicBezTo>
                    <a:pt x="237" y="480"/>
                    <a:pt x="238" y="484"/>
                    <a:pt x="238" y="485"/>
                  </a:cubicBezTo>
                  <a:cubicBezTo>
                    <a:pt x="238" y="486"/>
                    <a:pt x="238" y="488"/>
                    <a:pt x="237" y="488"/>
                  </a:cubicBezTo>
                  <a:cubicBezTo>
                    <a:pt x="237" y="488"/>
                    <a:pt x="236" y="487"/>
                    <a:pt x="235" y="488"/>
                  </a:cubicBezTo>
                  <a:cubicBezTo>
                    <a:pt x="237" y="490"/>
                    <a:pt x="241" y="489"/>
                    <a:pt x="244" y="489"/>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30" name="Freeform 88"/>
            <p:cNvSpPr/>
            <p:nvPr/>
          </p:nvSpPr>
          <p:spPr bwMode="auto">
            <a:xfrm>
              <a:off x="9003889" y="1395262"/>
              <a:ext cx="55563" cy="30162"/>
            </a:xfrm>
            <a:custGeom>
              <a:avLst/>
              <a:gdLst>
                <a:gd name="T0" fmla="*/ 26 w 15"/>
                <a:gd name="T1" fmla="*/ 0 h 8"/>
                <a:gd name="T2" fmla="*/ 30 w 15"/>
                <a:gd name="T3" fmla="*/ 17 h 8"/>
                <a:gd name="T4" fmla="*/ 0 w 15"/>
                <a:gd name="T5" fmla="*/ 7 h 8"/>
                <a:gd name="T6" fmla="*/ 26 w 15"/>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8">
                  <a:moveTo>
                    <a:pt x="11" y="0"/>
                  </a:moveTo>
                  <a:cubicBezTo>
                    <a:pt x="10" y="3"/>
                    <a:pt x="15" y="2"/>
                    <a:pt x="13" y="7"/>
                  </a:cubicBezTo>
                  <a:cubicBezTo>
                    <a:pt x="7" y="8"/>
                    <a:pt x="3" y="6"/>
                    <a:pt x="0" y="3"/>
                  </a:cubicBezTo>
                  <a:cubicBezTo>
                    <a:pt x="2" y="1"/>
                    <a:pt x="7" y="1"/>
                    <a:pt x="11"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31" name="Freeform 89"/>
            <p:cNvSpPr>
              <a:spLocks noEditPoints="1"/>
            </p:cNvSpPr>
            <p:nvPr/>
          </p:nvSpPr>
          <p:spPr bwMode="auto">
            <a:xfrm>
              <a:off x="9116602" y="1447649"/>
              <a:ext cx="528638" cy="371475"/>
            </a:xfrm>
            <a:custGeom>
              <a:avLst/>
              <a:gdLst>
                <a:gd name="T0" fmla="*/ 33 w 141"/>
                <a:gd name="T1" fmla="*/ 14 h 99"/>
                <a:gd name="T2" fmla="*/ 43 w 141"/>
                <a:gd name="T3" fmla="*/ 12 h 99"/>
                <a:gd name="T4" fmla="*/ 43 w 141"/>
                <a:gd name="T5" fmla="*/ 17 h 99"/>
                <a:gd name="T6" fmla="*/ 43 w 141"/>
                <a:gd name="T7" fmla="*/ 28 h 99"/>
                <a:gd name="T8" fmla="*/ 52 w 141"/>
                <a:gd name="T9" fmla="*/ 50 h 99"/>
                <a:gd name="T10" fmla="*/ 71 w 141"/>
                <a:gd name="T11" fmla="*/ 14 h 99"/>
                <a:gd name="T12" fmla="*/ 97 w 141"/>
                <a:gd name="T13" fmla="*/ 12 h 99"/>
                <a:gd name="T14" fmla="*/ 113 w 141"/>
                <a:gd name="T15" fmla="*/ 38 h 99"/>
                <a:gd name="T16" fmla="*/ 132 w 141"/>
                <a:gd name="T17" fmla="*/ 33 h 99"/>
                <a:gd name="T18" fmla="*/ 161 w 141"/>
                <a:gd name="T19" fmla="*/ 31 h 99"/>
                <a:gd name="T20" fmla="*/ 170 w 141"/>
                <a:gd name="T21" fmla="*/ 43 h 99"/>
                <a:gd name="T22" fmla="*/ 182 w 141"/>
                <a:gd name="T23" fmla="*/ 47 h 99"/>
                <a:gd name="T24" fmla="*/ 189 w 141"/>
                <a:gd name="T25" fmla="*/ 50 h 99"/>
                <a:gd name="T26" fmla="*/ 213 w 141"/>
                <a:gd name="T27" fmla="*/ 54 h 99"/>
                <a:gd name="T28" fmla="*/ 236 w 141"/>
                <a:gd name="T29" fmla="*/ 66 h 99"/>
                <a:gd name="T30" fmla="*/ 243 w 141"/>
                <a:gd name="T31" fmla="*/ 76 h 99"/>
                <a:gd name="T32" fmla="*/ 260 w 141"/>
                <a:gd name="T33" fmla="*/ 90 h 99"/>
                <a:gd name="T34" fmla="*/ 248 w 141"/>
                <a:gd name="T35" fmla="*/ 111 h 99"/>
                <a:gd name="T36" fmla="*/ 274 w 141"/>
                <a:gd name="T37" fmla="*/ 113 h 99"/>
                <a:gd name="T38" fmla="*/ 279 w 141"/>
                <a:gd name="T39" fmla="*/ 128 h 99"/>
                <a:gd name="T40" fmla="*/ 302 w 141"/>
                <a:gd name="T41" fmla="*/ 130 h 99"/>
                <a:gd name="T42" fmla="*/ 316 w 141"/>
                <a:gd name="T43" fmla="*/ 144 h 99"/>
                <a:gd name="T44" fmla="*/ 321 w 141"/>
                <a:gd name="T45" fmla="*/ 156 h 99"/>
                <a:gd name="T46" fmla="*/ 307 w 141"/>
                <a:gd name="T47" fmla="*/ 175 h 99"/>
                <a:gd name="T48" fmla="*/ 288 w 141"/>
                <a:gd name="T49" fmla="*/ 173 h 99"/>
                <a:gd name="T50" fmla="*/ 272 w 141"/>
                <a:gd name="T51" fmla="*/ 156 h 99"/>
                <a:gd name="T52" fmla="*/ 257 w 141"/>
                <a:gd name="T53" fmla="*/ 170 h 99"/>
                <a:gd name="T54" fmla="*/ 276 w 141"/>
                <a:gd name="T55" fmla="*/ 180 h 99"/>
                <a:gd name="T56" fmla="*/ 288 w 141"/>
                <a:gd name="T57" fmla="*/ 201 h 99"/>
                <a:gd name="T58" fmla="*/ 279 w 141"/>
                <a:gd name="T59" fmla="*/ 220 h 99"/>
                <a:gd name="T60" fmla="*/ 243 w 141"/>
                <a:gd name="T61" fmla="*/ 206 h 99"/>
                <a:gd name="T62" fmla="*/ 255 w 141"/>
                <a:gd name="T63" fmla="*/ 220 h 99"/>
                <a:gd name="T64" fmla="*/ 269 w 141"/>
                <a:gd name="T65" fmla="*/ 227 h 99"/>
                <a:gd name="T66" fmla="*/ 255 w 141"/>
                <a:gd name="T67" fmla="*/ 227 h 99"/>
                <a:gd name="T68" fmla="*/ 224 w 141"/>
                <a:gd name="T69" fmla="*/ 217 h 99"/>
                <a:gd name="T70" fmla="*/ 208 w 141"/>
                <a:gd name="T71" fmla="*/ 208 h 99"/>
                <a:gd name="T72" fmla="*/ 198 w 141"/>
                <a:gd name="T73" fmla="*/ 194 h 99"/>
                <a:gd name="T74" fmla="*/ 182 w 141"/>
                <a:gd name="T75" fmla="*/ 163 h 99"/>
                <a:gd name="T76" fmla="*/ 184 w 141"/>
                <a:gd name="T77" fmla="*/ 156 h 99"/>
                <a:gd name="T78" fmla="*/ 191 w 141"/>
                <a:gd name="T79" fmla="*/ 144 h 99"/>
                <a:gd name="T80" fmla="*/ 198 w 141"/>
                <a:gd name="T81" fmla="*/ 130 h 99"/>
                <a:gd name="T82" fmla="*/ 191 w 141"/>
                <a:gd name="T83" fmla="*/ 113 h 99"/>
                <a:gd name="T84" fmla="*/ 179 w 141"/>
                <a:gd name="T85" fmla="*/ 106 h 99"/>
                <a:gd name="T86" fmla="*/ 170 w 141"/>
                <a:gd name="T87" fmla="*/ 106 h 99"/>
                <a:gd name="T88" fmla="*/ 161 w 141"/>
                <a:gd name="T89" fmla="*/ 102 h 99"/>
                <a:gd name="T90" fmla="*/ 137 w 141"/>
                <a:gd name="T91" fmla="*/ 78 h 99"/>
                <a:gd name="T92" fmla="*/ 116 w 141"/>
                <a:gd name="T93" fmla="*/ 83 h 99"/>
                <a:gd name="T94" fmla="*/ 97 w 141"/>
                <a:gd name="T95" fmla="*/ 83 h 99"/>
                <a:gd name="T96" fmla="*/ 73 w 141"/>
                <a:gd name="T97" fmla="*/ 83 h 99"/>
                <a:gd name="T98" fmla="*/ 33 w 141"/>
                <a:gd name="T99" fmla="*/ 76 h 99"/>
                <a:gd name="T100" fmla="*/ 12 w 141"/>
                <a:gd name="T101" fmla="*/ 64 h 99"/>
                <a:gd name="T102" fmla="*/ 7 w 141"/>
                <a:gd name="T103" fmla="*/ 50 h 99"/>
                <a:gd name="T104" fmla="*/ 9 w 141"/>
                <a:gd name="T105" fmla="*/ 38 h 99"/>
                <a:gd name="T106" fmla="*/ 215 w 141"/>
                <a:gd name="T107" fmla="*/ 161 h 99"/>
                <a:gd name="T108" fmla="*/ 229 w 141"/>
                <a:gd name="T109" fmla="*/ 149 h 99"/>
                <a:gd name="T110" fmla="*/ 215 w 141"/>
                <a:gd name="T111" fmla="*/ 161 h 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1" h="99">
                  <a:moveTo>
                    <a:pt x="5" y="7"/>
                  </a:moveTo>
                  <a:cubicBezTo>
                    <a:pt x="8" y="10"/>
                    <a:pt x="12" y="3"/>
                    <a:pt x="14" y="6"/>
                  </a:cubicBezTo>
                  <a:cubicBezTo>
                    <a:pt x="15" y="6"/>
                    <a:pt x="14" y="4"/>
                    <a:pt x="15" y="3"/>
                  </a:cubicBezTo>
                  <a:cubicBezTo>
                    <a:pt x="16" y="3"/>
                    <a:pt x="17" y="5"/>
                    <a:pt x="18" y="5"/>
                  </a:cubicBezTo>
                  <a:cubicBezTo>
                    <a:pt x="20" y="4"/>
                    <a:pt x="20" y="0"/>
                    <a:pt x="23" y="3"/>
                  </a:cubicBezTo>
                  <a:cubicBezTo>
                    <a:pt x="23" y="9"/>
                    <a:pt x="20" y="5"/>
                    <a:pt x="18" y="7"/>
                  </a:cubicBezTo>
                  <a:cubicBezTo>
                    <a:pt x="18" y="8"/>
                    <a:pt x="21" y="8"/>
                    <a:pt x="21" y="8"/>
                  </a:cubicBezTo>
                  <a:cubicBezTo>
                    <a:pt x="20" y="10"/>
                    <a:pt x="19" y="10"/>
                    <a:pt x="18" y="12"/>
                  </a:cubicBezTo>
                  <a:cubicBezTo>
                    <a:pt x="18" y="13"/>
                    <a:pt x="19" y="14"/>
                    <a:pt x="20" y="15"/>
                  </a:cubicBezTo>
                  <a:cubicBezTo>
                    <a:pt x="20" y="17"/>
                    <a:pt x="19" y="21"/>
                    <a:pt x="22" y="21"/>
                  </a:cubicBezTo>
                  <a:cubicBezTo>
                    <a:pt x="25" y="20"/>
                    <a:pt x="22" y="14"/>
                    <a:pt x="23" y="12"/>
                  </a:cubicBezTo>
                  <a:cubicBezTo>
                    <a:pt x="29" y="13"/>
                    <a:pt x="28" y="8"/>
                    <a:pt x="30" y="6"/>
                  </a:cubicBezTo>
                  <a:cubicBezTo>
                    <a:pt x="32" y="9"/>
                    <a:pt x="35" y="3"/>
                    <a:pt x="36" y="7"/>
                  </a:cubicBezTo>
                  <a:cubicBezTo>
                    <a:pt x="38" y="7"/>
                    <a:pt x="38" y="4"/>
                    <a:pt x="41" y="5"/>
                  </a:cubicBezTo>
                  <a:cubicBezTo>
                    <a:pt x="40" y="9"/>
                    <a:pt x="44" y="10"/>
                    <a:pt x="47" y="10"/>
                  </a:cubicBezTo>
                  <a:cubicBezTo>
                    <a:pt x="45" y="14"/>
                    <a:pt x="46" y="14"/>
                    <a:pt x="48" y="16"/>
                  </a:cubicBezTo>
                  <a:cubicBezTo>
                    <a:pt x="50" y="15"/>
                    <a:pt x="51" y="15"/>
                    <a:pt x="52" y="16"/>
                  </a:cubicBezTo>
                  <a:cubicBezTo>
                    <a:pt x="55" y="17"/>
                    <a:pt x="55" y="14"/>
                    <a:pt x="56" y="14"/>
                  </a:cubicBezTo>
                  <a:cubicBezTo>
                    <a:pt x="57" y="13"/>
                    <a:pt x="60" y="15"/>
                    <a:pt x="60" y="13"/>
                  </a:cubicBezTo>
                  <a:cubicBezTo>
                    <a:pt x="63" y="14"/>
                    <a:pt x="64" y="14"/>
                    <a:pt x="68" y="13"/>
                  </a:cubicBezTo>
                  <a:cubicBezTo>
                    <a:pt x="68" y="15"/>
                    <a:pt x="71" y="14"/>
                    <a:pt x="70" y="14"/>
                  </a:cubicBezTo>
                  <a:cubicBezTo>
                    <a:pt x="71" y="15"/>
                    <a:pt x="71" y="17"/>
                    <a:pt x="72" y="18"/>
                  </a:cubicBezTo>
                  <a:cubicBezTo>
                    <a:pt x="73" y="18"/>
                    <a:pt x="75" y="18"/>
                    <a:pt x="76" y="19"/>
                  </a:cubicBezTo>
                  <a:cubicBezTo>
                    <a:pt x="77" y="19"/>
                    <a:pt x="76" y="20"/>
                    <a:pt x="77" y="20"/>
                  </a:cubicBezTo>
                  <a:cubicBezTo>
                    <a:pt x="80" y="20"/>
                    <a:pt x="76" y="22"/>
                    <a:pt x="78" y="23"/>
                  </a:cubicBezTo>
                  <a:cubicBezTo>
                    <a:pt x="79" y="24"/>
                    <a:pt x="80" y="22"/>
                    <a:pt x="80" y="21"/>
                  </a:cubicBezTo>
                  <a:cubicBezTo>
                    <a:pt x="81" y="22"/>
                    <a:pt x="81" y="24"/>
                    <a:pt x="84" y="25"/>
                  </a:cubicBezTo>
                  <a:cubicBezTo>
                    <a:pt x="87" y="25"/>
                    <a:pt x="88" y="24"/>
                    <a:pt x="90" y="23"/>
                  </a:cubicBezTo>
                  <a:cubicBezTo>
                    <a:pt x="90" y="28"/>
                    <a:pt x="97" y="25"/>
                    <a:pt x="97" y="29"/>
                  </a:cubicBezTo>
                  <a:cubicBezTo>
                    <a:pt x="99" y="30"/>
                    <a:pt x="99" y="29"/>
                    <a:pt x="100" y="28"/>
                  </a:cubicBezTo>
                  <a:cubicBezTo>
                    <a:pt x="101" y="29"/>
                    <a:pt x="102" y="31"/>
                    <a:pt x="102" y="33"/>
                  </a:cubicBezTo>
                  <a:cubicBezTo>
                    <a:pt x="103" y="33"/>
                    <a:pt x="103" y="32"/>
                    <a:pt x="103" y="32"/>
                  </a:cubicBezTo>
                  <a:cubicBezTo>
                    <a:pt x="105" y="33"/>
                    <a:pt x="106" y="36"/>
                    <a:pt x="110" y="35"/>
                  </a:cubicBezTo>
                  <a:cubicBezTo>
                    <a:pt x="109" y="36"/>
                    <a:pt x="109" y="37"/>
                    <a:pt x="110" y="38"/>
                  </a:cubicBezTo>
                  <a:cubicBezTo>
                    <a:pt x="111" y="40"/>
                    <a:pt x="107" y="41"/>
                    <a:pt x="110" y="42"/>
                  </a:cubicBezTo>
                  <a:cubicBezTo>
                    <a:pt x="109" y="44"/>
                    <a:pt x="105" y="44"/>
                    <a:pt x="105" y="47"/>
                  </a:cubicBezTo>
                  <a:cubicBezTo>
                    <a:pt x="108" y="51"/>
                    <a:pt x="114" y="46"/>
                    <a:pt x="115" y="51"/>
                  </a:cubicBezTo>
                  <a:cubicBezTo>
                    <a:pt x="116" y="50"/>
                    <a:pt x="116" y="49"/>
                    <a:pt x="116" y="48"/>
                  </a:cubicBezTo>
                  <a:cubicBezTo>
                    <a:pt x="118" y="48"/>
                    <a:pt x="117" y="51"/>
                    <a:pt x="117" y="52"/>
                  </a:cubicBezTo>
                  <a:cubicBezTo>
                    <a:pt x="117" y="52"/>
                    <a:pt x="118" y="54"/>
                    <a:pt x="118" y="54"/>
                  </a:cubicBezTo>
                  <a:cubicBezTo>
                    <a:pt x="120" y="54"/>
                    <a:pt x="121" y="51"/>
                    <a:pt x="121" y="56"/>
                  </a:cubicBezTo>
                  <a:cubicBezTo>
                    <a:pt x="124" y="56"/>
                    <a:pt x="124" y="54"/>
                    <a:pt x="128" y="55"/>
                  </a:cubicBezTo>
                  <a:cubicBezTo>
                    <a:pt x="128" y="56"/>
                    <a:pt x="129" y="57"/>
                    <a:pt x="129" y="59"/>
                  </a:cubicBezTo>
                  <a:cubicBezTo>
                    <a:pt x="131" y="59"/>
                    <a:pt x="135" y="58"/>
                    <a:pt x="134" y="61"/>
                  </a:cubicBezTo>
                  <a:cubicBezTo>
                    <a:pt x="138" y="59"/>
                    <a:pt x="136" y="62"/>
                    <a:pt x="140" y="62"/>
                  </a:cubicBezTo>
                  <a:cubicBezTo>
                    <a:pt x="141" y="65"/>
                    <a:pt x="136" y="66"/>
                    <a:pt x="136" y="66"/>
                  </a:cubicBezTo>
                  <a:cubicBezTo>
                    <a:pt x="135" y="66"/>
                    <a:pt x="137" y="67"/>
                    <a:pt x="137" y="67"/>
                  </a:cubicBezTo>
                  <a:cubicBezTo>
                    <a:pt x="134" y="70"/>
                    <a:pt x="132" y="70"/>
                    <a:pt x="130" y="74"/>
                  </a:cubicBezTo>
                  <a:cubicBezTo>
                    <a:pt x="129" y="74"/>
                    <a:pt x="128" y="74"/>
                    <a:pt x="128" y="75"/>
                  </a:cubicBezTo>
                  <a:cubicBezTo>
                    <a:pt x="127" y="75"/>
                    <a:pt x="122" y="75"/>
                    <a:pt x="122" y="73"/>
                  </a:cubicBezTo>
                  <a:cubicBezTo>
                    <a:pt x="122" y="70"/>
                    <a:pt x="116" y="73"/>
                    <a:pt x="117" y="68"/>
                  </a:cubicBezTo>
                  <a:cubicBezTo>
                    <a:pt x="115" y="69"/>
                    <a:pt x="115" y="67"/>
                    <a:pt x="115" y="66"/>
                  </a:cubicBezTo>
                  <a:cubicBezTo>
                    <a:pt x="113" y="66"/>
                    <a:pt x="112" y="66"/>
                    <a:pt x="110" y="66"/>
                  </a:cubicBezTo>
                  <a:cubicBezTo>
                    <a:pt x="108" y="66"/>
                    <a:pt x="110" y="70"/>
                    <a:pt x="109" y="72"/>
                  </a:cubicBezTo>
                  <a:cubicBezTo>
                    <a:pt x="109" y="74"/>
                    <a:pt x="112" y="74"/>
                    <a:pt x="113" y="76"/>
                  </a:cubicBezTo>
                  <a:cubicBezTo>
                    <a:pt x="115" y="75"/>
                    <a:pt x="117" y="79"/>
                    <a:pt x="117" y="76"/>
                  </a:cubicBezTo>
                  <a:cubicBezTo>
                    <a:pt x="119" y="78"/>
                    <a:pt x="119" y="80"/>
                    <a:pt x="120" y="83"/>
                  </a:cubicBezTo>
                  <a:cubicBezTo>
                    <a:pt x="119" y="85"/>
                    <a:pt x="122" y="84"/>
                    <a:pt x="122" y="85"/>
                  </a:cubicBezTo>
                  <a:cubicBezTo>
                    <a:pt x="123" y="88"/>
                    <a:pt x="121" y="93"/>
                    <a:pt x="121" y="95"/>
                  </a:cubicBezTo>
                  <a:cubicBezTo>
                    <a:pt x="118" y="96"/>
                    <a:pt x="119" y="93"/>
                    <a:pt x="118" y="93"/>
                  </a:cubicBezTo>
                  <a:cubicBezTo>
                    <a:pt x="117" y="92"/>
                    <a:pt x="113" y="92"/>
                    <a:pt x="113" y="89"/>
                  </a:cubicBezTo>
                  <a:cubicBezTo>
                    <a:pt x="108" y="90"/>
                    <a:pt x="108" y="86"/>
                    <a:pt x="103" y="87"/>
                  </a:cubicBezTo>
                  <a:cubicBezTo>
                    <a:pt x="103" y="89"/>
                    <a:pt x="107" y="88"/>
                    <a:pt x="108" y="89"/>
                  </a:cubicBezTo>
                  <a:cubicBezTo>
                    <a:pt x="104" y="93"/>
                    <a:pt x="112" y="91"/>
                    <a:pt x="108" y="93"/>
                  </a:cubicBezTo>
                  <a:cubicBezTo>
                    <a:pt x="108" y="95"/>
                    <a:pt x="111" y="94"/>
                    <a:pt x="113" y="95"/>
                  </a:cubicBezTo>
                  <a:cubicBezTo>
                    <a:pt x="113" y="96"/>
                    <a:pt x="112" y="96"/>
                    <a:pt x="114" y="96"/>
                  </a:cubicBezTo>
                  <a:cubicBezTo>
                    <a:pt x="116" y="97"/>
                    <a:pt x="116" y="97"/>
                    <a:pt x="116" y="99"/>
                  </a:cubicBezTo>
                  <a:cubicBezTo>
                    <a:pt x="113" y="99"/>
                    <a:pt x="110" y="98"/>
                    <a:pt x="108" y="96"/>
                  </a:cubicBezTo>
                  <a:cubicBezTo>
                    <a:pt x="106" y="95"/>
                    <a:pt x="103" y="96"/>
                    <a:pt x="101" y="94"/>
                  </a:cubicBezTo>
                  <a:cubicBezTo>
                    <a:pt x="99" y="93"/>
                    <a:pt x="96" y="92"/>
                    <a:pt x="95" y="92"/>
                  </a:cubicBezTo>
                  <a:cubicBezTo>
                    <a:pt x="93" y="92"/>
                    <a:pt x="93" y="90"/>
                    <a:pt x="93" y="89"/>
                  </a:cubicBezTo>
                  <a:cubicBezTo>
                    <a:pt x="91" y="89"/>
                    <a:pt x="89" y="89"/>
                    <a:pt x="88" y="88"/>
                  </a:cubicBezTo>
                  <a:cubicBezTo>
                    <a:pt x="87" y="87"/>
                    <a:pt x="87" y="86"/>
                    <a:pt x="87" y="85"/>
                  </a:cubicBezTo>
                  <a:cubicBezTo>
                    <a:pt x="86" y="84"/>
                    <a:pt x="83" y="85"/>
                    <a:pt x="84" y="82"/>
                  </a:cubicBezTo>
                  <a:cubicBezTo>
                    <a:pt x="79" y="82"/>
                    <a:pt x="79" y="78"/>
                    <a:pt x="76" y="75"/>
                  </a:cubicBezTo>
                  <a:cubicBezTo>
                    <a:pt x="77" y="75"/>
                    <a:pt x="76" y="71"/>
                    <a:pt x="77" y="69"/>
                  </a:cubicBezTo>
                  <a:cubicBezTo>
                    <a:pt x="77" y="69"/>
                    <a:pt x="79" y="70"/>
                    <a:pt x="80" y="69"/>
                  </a:cubicBezTo>
                  <a:cubicBezTo>
                    <a:pt x="80" y="69"/>
                    <a:pt x="78" y="67"/>
                    <a:pt x="78" y="66"/>
                  </a:cubicBezTo>
                  <a:cubicBezTo>
                    <a:pt x="78" y="66"/>
                    <a:pt x="81" y="66"/>
                    <a:pt x="81" y="66"/>
                  </a:cubicBezTo>
                  <a:cubicBezTo>
                    <a:pt x="81" y="65"/>
                    <a:pt x="80" y="62"/>
                    <a:pt x="81" y="61"/>
                  </a:cubicBezTo>
                  <a:cubicBezTo>
                    <a:pt x="81" y="61"/>
                    <a:pt x="83" y="61"/>
                    <a:pt x="83" y="61"/>
                  </a:cubicBezTo>
                  <a:cubicBezTo>
                    <a:pt x="85" y="60"/>
                    <a:pt x="83" y="56"/>
                    <a:pt x="84" y="55"/>
                  </a:cubicBezTo>
                  <a:cubicBezTo>
                    <a:pt x="84" y="54"/>
                    <a:pt x="82" y="54"/>
                    <a:pt x="81" y="54"/>
                  </a:cubicBezTo>
                  <a:cubicBezTo>
                    <a:pt x="81" y="52"/>
                    <a:pt x="81" y="50"/>
                    <a:pt x="81" y="48"/>
                  </a:cubicBezTo>
                  <a:cubicBezTo>
                    <a:pt x="79" y="48"/>
                    <a:pt x="79" y="48"/>
                    <a:pt x="78" y="49"/>
                  </a:cubicBezTo>
                  <a:cubicBezTo>
                    <a:pt x="76" y="48"/>
                    <a:pt x="77" y="46"/>
                    <a:pt x="76" y="45"/>
                  </a:cubicBezTo>
                  <a:cubicBezTo>
                    <a:pt x="76" y="44"/>
                    <a:pt x="74" y="46"/>
                    <a:pt x="74" y="46"/>
                  </a:cubicBezTo>
                  <a:cubicBezTo>
                    <a:pt x="74" y="46"/>
                    <a:pt x="73" y="45"/>
                    <a:pt x="72" y="45"/>
                  </a:cubicBezTo>
                  <a:cubicBezTo>
                    <a:pt x="72" y="44"/>
                    <a:pt x="71" y="42"/>
                    <a:pt x="70" y="42"/>
                  </a:cubicBezTo>
                  <a:cubicBezTo>
                    <a:pt x="69" y="42"/>
                    <a:pt x="69" y="44"/>
                    <a:pt x="68" y="43"/>
                  </a:cubicBezTo>
                  <a:cubicBezTo>
                    <a:pt x="67" y="43"/>
                    <a:pt x="66" y="41"/>
                    <a:pt x="63" y="41"/>
                  </a:cubicBezTo>
                  <a:cubicBezTo>
                    <a:pt x="68" y="36"/>
                    <a:pt x="57" y="39"/>
                    <a:pt x="58" y="33"/>
                  </a:cubicBezTo>
                  <a:cubicBezTo>
                    <a:pt x="55" y="33"/>
                    <a:pt x="52" y="33"/>
                    <a:pt x="52" y="36"/>
                  </a:cubicBezTo>
                  <a:cubicBezTo>
                    <a:pt x="51" y="38"/>
                    <a:pt x="49" y="35"/>
                    <a:pt x="49" y="35"/>
                  </a:cubicBezTo>
                  <a:cubicBezTo>
                    <a:pt x="48" y="35"/>
                    <a:pt x="47" y="37"/>
                    <a:pt x="45" y="36"/>
                  </a:cubicBezTo>
                  <a:cubicBezTo>
                    <a:pt x="43" y="36"/>
                    <a:pt x="43" y="35"/>
                    <a:pt x="41" y="35"/>
                  </a:cubicBezTo>
                  <a:cubicBezTo>
                    <a:pt x="39" y="35"/>
                    <a:pt x="38" y="36"/>
                    <a:pt x="36" y="36"/>
                  </a:cubicBezTo>
                  <a:cubicBezTo>
                    <a:pt x="34" y="36"/>
                    <a:pt x="33" y="35"/>
                    <a:pt x="31" y="35"/>
                  </a:cubicBezTo>
                  <a:cubicBezTo>
                    <a:pt x="26" y="35"/>
                    <a:pt x="21" y="36"/>
                    <a:pt x="16" y="34"/>
                  </a:cubicBezTo>
                  <a:cubicBezTo>
                    <a:pt x="15" y="34"/>
                    <a:pt x="14" y="32"/>
                    <a:pt x="14" y="32"/>
                  </a:cubicBezTo>
                  <a:cubicBezTo>
                    <a:pt x="12" y="31"/>
                    <a:pt x="10" y="32"/>
                    <a:pt x="10" y="29"/>
                  </a:cubicBezTo>
                  <a:cubicBezTo>
                    <a:pt x="8" y="29"/>
                    <a:pt x="4" y="31"/>
                    <a:pt x="5" y="27"/>
                  </a:cubicBezTo>
                  <a:cubicBezTo>
                    <a:pt x="9" y="28"/>
                    <a:pt x="10" y="26"/>
                    <a:pt x="12" y="25"/>
                  </a:cubicBezTo>
                  <a:cubicBezTo>
                    <a:pt x="11" y="22"/>
                    <a:pt x="4" y="24"/>
                    <a:pt x="3" y="21"/>
                  </a:cubicBezTo>
                  <a:cubicBezTo>
                    <a:pt x="2" y="21"/>
                    <a:pt x="2" y="22"/>
                    <a:pt x="2" y="22"/>
                  </a:cubicBezTo>
                  <a:cubicBezTo>
                    <a:pt x="0" y="22"/>
                    <a:pt x="3" y="17"/>
                    <a:pt x="4" y="16"/>
                  </a:cubicBezTo>
                  <a:cubicBezTo>
                    <a:pt x="3" y="12"/>
                    <a:pt x="6" y="11"/>
                    <a:pt x="5" y="7"/>
                  </a:cubicBezTo>
                  <a:close/>
                  <a:moveTo>
                    <a:pt x="91" y="68"/>
                  </a:moveTo>
                  <a:cubicBezTo>
                    <a:pt x="92" y="66"/>
                    <a:pt x="97" y="68"/>
                    <a:pt x="100" y="67"/>
                  </a:cubicBezTo>
                  <a:cubicBezTo>
                    <a:pt x="100" y="65"/>
                    <a:pt x="98" y="65"/>
                    <a:pt x="97" y="63"/>
                  </a:cubicBezTo>
                  <a:cubicBezTo>
                    <a:pt x="96" y="62"/>
                    <a:pt x="93" y="63"/>
                    <a:pt x="90" y="61"/>
                  </a:cubicBezTo>
                  <a:cubicBezTo>
                    <a:pt x="91" y="63"/>
                    <a:pt x="89" y="68"/>
                    <a:pt x="91" y="68"/>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32" name="Freeform 90"/>
            <p:cNvSpPr/>
            <p:nvPr/>
          </p:nvSpPr>
          <p:spPr bwMode="auto">
            <a:xfrm>
              <a:off x="8594314" y="1466699"/>
              <a:ext cx="330200" cy="165100"/>
            </a:xfrm>
            <a:custGeom>
              <a:avLst/>
              <a:gdLst>
                <a:gd name="T0" fmla="*/ 24 w 88"/>
                <a:gd name="T1" fmla="*/ 80 h 44"/>
                <a:gd name="T2" fmla="*/ 26 w 88"/>
                <a:gd name="T3" fmla="*/ 71 h 44"/>
                <a:gd name="T4" fmla="*/ 38 w 88"/>
                <a:gd name="T5" fmla="*/ 69 h 44"/>
                <a:gd name="T6" fmla="*/ 43 w 88"/>
                <a:gd name="T7" fmla="*/ 66 h 44"/>
                <a:gd name="T8" fmla="*/ 73 w 88"/>
                <a:gd name="T9" fmla="*/ 64 h 44"/>
                <a:gd name="T10" fmla="*/ 43 w 88"/>
                <a:gd name="T11" fmla="*/ 59 h 44"/>
                <a:gd name="T12" fmla="*/ 40 w 88"/>
                <a:gd name="T13" fmla="*/ 57 h 44"/>
                <a:gd name="T14" fmla="*/ 33 w 88"/>
                <a:gd name="T15" fmla="*/ 59 h 44"/>
                <a:gd name="T16" fmla="*/ 17 w 88"/>
                <a:gd name="T17" fmla="*/ 57 h 44"/>
                <a:gd name="T18" fmla="*/ 31 w 88"/>
                <a:gd name="T19" fmla="*/ 47 h 44"/>
                <a:gd name="T20" fmla="*/ 38 w 88"/>
                <a:gd name="T21" fmla="*/ 47 h 44"/>
                <a:gd name="T22" fmla="*/ 7 w 88"/>
                <a:gd name="T23" fmla="*/ 40 h 44"/>
                <a:gd name="T24" fmla="*/ 2 w 88"/>
                <a:gd name="T25" fmla="*/ 33 h 44"/>
                <a:gd name="T26" fmla="*/ 17 w 88"/>
                <a:gd name="T27" fmla="*/ 21 h 44"/>
                <a:gd name="T28" fmla="*/ 17 w 88"/>
                <a:gd name="T29" fmla="*/ 19 h 44"/>
                <a:gd name="T30" fmla="*/ 43 w 88"/>
                <a:gd name="T31" fmla="*/ 7 h 44"/>
                <a:gd name="T32" fmla="*/ 52 w 88"/>
                <a:gd name="T33" fmla="*/ 2 h 44"/>
                <a:gd name="T34" fmla="*/ 57 w 88"/>
                <a:gd name="T35" fmla="*/ 5 h 44"/>
                <a:gd name="T36" fmla="*/ 64 w 88"/>
                <a:gd name="T37" fmla="*/ 17 h 44"/>
                <a:gd name="T38" fmla="*/ 57 w 88"/>
                <a:gd name="T39" fmla="*/ 19 h 44"/>
                <a:gd name="T40" fmla="*/ 64 w 88"/>
                <a:gd name="T41" fmla="*/ 21 h 44"/>
                <a:gd name="T42" fmla="*/ 66 w 88"/>
                <a:gd name="T43" fmla="*/ 17 h 44"/>
                <a:gd name="T44" fmla="*/ 83 w 88"/>
                <a:gd name="T45" fmla="*/ 12 h 44"/>
                <a:gd name="T46" fmla="*/ 90 w 88"/>
                <a:gd name="T47" fmla="*/ 26 h 44"/>
                <a:gd name="T48" fmla="*/ 102 w 88"/>
                <a:gd name="T49" fmla="*/ 21 h 44"/>
                <a:gd name="T50" fmla="*/ 111 w 88"/>
                <a:gd name="T51" fmla="*/ 12 h 44"/>
                <a:gd name="T52" fmla="*/ 118 w 88"/>
                <a:gd name="T53" fmla="*/ 17 h 44"/>
                <a:gd name="T54" fmla="*/ 121 w 88"/>
                <a:gd name="T55" fmla="*/ 26 h 44"/>
                <a:gd name="T56" fmla="*/ 128 w 88"/>
                <a:gd name="T57" fmla="*/ 38 h 44"/>
                <a:gd name="T58" fmla="*/ 137 w 88"/>
                <a:gd name="T59" fmla="*/ 31 h 44"/>
                <a:gd name="T60" fmla="*/ 130 w 88"/>
                <a:gd name="T61" fmla="*/ 24 h 44"/>
                <a:gd name="T62" fmla="*/ 130 w 88"/>
                <a:gd name="T63" fmla="*/ 7 h 44"/>
                <a:gd name="T64" fmla="*/ 142 w 88"/>
                <a:gd name="T65" fmla="*/ 5 h 44"/>
                <a:gd name="T66" fmla="*/ 151 w 88"/>
                <a:gd name="T67" fmla="*/ 24 h 44"/>
                <a:gd name="T68" fmla="*/ 161 w 88"/>
                <a:gd name="T69" fmla="*/ 31 h 44"/>
                <a:gd name="T70" fmla="*/ 165 w 88"/>
                <a:gd name="T71" fmla="*/ 38 h 44"/>
                <a:gd name="T72" fmla="*/ 163 w 88"/>
                <a:gd name="T73" fmla="*/ 47 h 44"/>
                <a:gd name="T74" fmla="*/ 173 w 88"/>
                <a:gd name="T75" fmla="*/ 57 h 44"/>
                <a:gd name="T76" fmla="*/ 196 w 88"/>
                <a:gd name="T77" fmla="*/ 59 h 44"/>
                <a:gd name="T78" fmla="*/ 206 w 88"/>
                <a:gd name="T79" fmla="*/ 69 h 44"/>
                <a:gd name="T80" fmla="*/ 208 w 88"/>
                <a:gd name="T81" fmla="*/ 73 h 44"/>
                <a:gd name="T82" fmla="*/ 184 w 88"/>
                <a:gd name="T83" fmla="*/ 73 h 44"/>
                <a:gd name="T84" fmla="*/ 191 w 88"/>
                <a:gd name="T85" fmla="*/ 95 h 44"/>
                <a:gd name="T86" fmla="*/ 161 w 88"/>
                <a:gd name="T87" fmla="*/ 95 h 44"/>
                <a:gd name="T88" fmla="*/ 121 w 88"/>
                <a:gd name="T89" fmla="*/ 95 h 44"/>
                <a:gd name="T90" fmla="*/ 109 w 88"/>
                <a:gd name="T91" fmla="*/ 97 h 44"/>
                <a:gd name="T92" fmla="*/ 104 w 88"/>
                <a:gd name="T93" fmla="*/ 102 h 44"/>
                <a:gd name="T94" fmla="*/ 69 w 88"/>
                <a:gd name="T95" fmla="*/ 102 h 44"/>
                <a:gd name="T96" fmla="*/ 57 w 88"/>
                <a:gd name="T97" fmla="*/ 85 h 44"/>
                <a:gd name="T98" fmla="*/ 35 w 88"/>
                <a:gd name="T99" fmla="*/ 80 h 44"/>
                <a:gd name="T100" fmla="*/ 33 w 88"/>
                <a:gd name="T101" fmla="*/ 83 h 44"/>
                <a:gd name="T102" fmla="*/ 33 w 88"/>
                <a:gd name="T103" fmla="*/ 78 h 44"/>
                <a:gd name="T104" fmla="*/ 24 w 88"/>
                <a:gd name="T105" fmla="*/ 80 h 4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8" h="44">
                  <a:moveTo>
                    <a:pt x="10" y="34"/>
                  </a:moveTo>
                  <a:cubicBezTo>
                    <a:pt x="8" y="34"/>
                    <a:pt x="10" y="30"/>
                    <a:pt x="11" y="30"/>
                  </a:cubicBezTo>
                  <a:cubicBezTo>
                    <a:pt x="12" y="28"/>
                    <a:pt x="14" y="29"/>
                    <a:pt x="16" y="29"/>
                  </a:cubicBezTo>
                  <a:cubicBezTo>
                    <a:pt x="17" y="29"/>
                    <a:pt x="17" y="28"/>
                    <a:pt x="18" y="28"/>
                  </a:cubicBezTo>
                  <a:cubicBezTo>
                    <a:pt x="23" y="27"/>
                    <a:pt x="28" y="29"/>
                    <a:pt x="31" y="27"/>
                  </a:cubicBezTo>
                  <a:cubicBezTo>
                    <a:pt x="30" y="24"/>
                    <a:pt x="23" y="27"/>
                    <a:pt x="18" y="25"/>
                  </a:cubicBezTo>
                  <a:cubicBezTo>
                    <a:pt x="18" y="25"/>
                    <a:pt x="17" y="24"/>
                    <a:pt x="17" y="24"/>
                  </a:cubicBezTo>
                  <a:cubicBezTo>
                    <a:pt x="16" y="24"/>
                    <a:pt x="15" y="26"/>
                    <a:pt x="14" y="25"/>
                  </a:cubicBezTo>
                  <a:cubicBezTo>
                    <a:pt x="11" y="25"/>
                    <a:pt x="9" y="24"/>
                    <a:pt x="7" y="24"/>
                  </a:cubicBezTo>
                  <a:cubicBezTo>
                    <a:pt x="4" y="21"/>
                    <a:pt x="12" y="22"/>
                    <a:pt x="13" y="20"/>
                  </a:cubicBezTo>
                  <a:cubicBezTo>
                    <a:pt x="13" y="17"/>
                    <a:pt x="15" y="19"/>
                    <a:pt x="16" y="20"/>
                  </a:cubicBezTo>
                  <a:cubicBezTo>
                    <a:pt x="16" y="13"/>
                    <a:pt x="9" y="19"/>
                    <a:pt x="3" y="17"/>
                  </a:cubicBezTo>
                  <a:cubicBezTo>
                    <a:pt x="0" y="16"/>
                    <a:pt x="5" y="14"/>
                    <a:pt x="1" y="14"/>
                  </a:cubicBezTo>
                  <a:cubicBezTo>
                    <a:pt x="2" y="12"/>
                    <a:pt x="2" y="8"/>
                    <a:pt x="7" y="9"/>
                  </a:cubicBezTo>
                  <a:cubicBezTo>
                    <a:pt x="8" y="9"/>
                    <a:pt x="7" y="8"/>
                    <a:pt x="7" y="8"/>
                  </a:cubicBezTo>
                  <a:cubicBezTo>
                    <a:pt x="9" y="5"/>
                    <a:pt x="14" y="4"/>
                    <a:pt x="18" y="3"/>
                  </a:cubicBezTo>
                  <a:cubicBezTo>
                    <a:pt x="20" y="2"/>
                    <a:pt x="20" y="0"/>
                    <a:pt x="22" y="1"/>
                  </a:cubicBezTo>
                  <a:cubicBezTo>
                    <a:pt x="22" y="2"/>
                    <a:pt x="23" y="2"/>
                    <a:pt x="24" y="2"/>
                  </a:cubicBezTo>
                  <a:cubicBezTo>
                    <a:pt x="24" y="5"/>
                    <a:pt x="22" y="7"/>
                    <a:pt x="27" y="7"/>
                  </a:cubicBezTo>
                  <a:cubicBezTo>
                    <a:pt x="27" y="8"/>
                    <a:pt x="25" y="8"/>
                    <a:pt x="24" y="8"/>
                  </a:cubicBezTo>
                  <a:cubicBezTo>
                    <a:pt x="24" y="9"/>
                    <a:pt x="26" y="9"/>
                    <a:pt x="27" y="9"/>
                  </a:cubicBezTo>
                  <a:cubicBezTo>
                    <a:pt x="28" y="9"/>
                    <a:pt x="27" y="7"/>
                    <a:pt x="28" y="7"/>
                  </a:cubicBezTo>
                  <a:cubicBezTo>
                    <a:pt x="30" y="6"/>
                    <a:pt x="32" y="6"/>
                    <a:pt x="35" y="5"/>
                  </a:cubicBezTo>
                  <a:cubicBezTo>
                    <a:pt x="36" y="7"/>
                    <a:pt x="39" y="8"/>
                    <a:pt x="38" y="11"/>
                  </a:cubicBezTo>
                  <a:cubicBezTo>
                    <a:pt x="41" y="11"/>
                    <a:pt x="40" y="8"/>
                    <a:pt x="43" y="9"/>
                  </a:cubicBezTo>
                  <a:cubicBezTo>
                    <a:pt x="44" y="8"/>
                    <a:pt x="46" y="7"/>
                    <a:pt x="47" y="5"/>
                  </a:cubicBezTo>
                  <a:cubicBezTo>
                    <a:pt x="48" y="6"/>
                    <a:pt x="49" y="7"/>
                    <a:pt x="50" y="7"/>
                  </a:cubicBezTo>
                  <a:cubicBezTo>
                    <a:pt x="51" y="8"/>
                    <a:pt x="51" y="10"/>
                    <a:pt x="51" y="11"/>
                  </a:cubicBezTo>
                  <a:cubicBezTo>
                    <a:pt x="52" y="13"/>
                    <a:pt x="55" y="13"/>
                    <a:pt x="54" y="16"/>
                  </a:cubicBezTo>
                  <a:cubicBezTo>
                    <a:pt x="56" y="16"/>
                    <a:pt x="56" y="13"/>
                    <a:pt x="58" y="13"/>
                  </a:cubicBezTo>
                  <a:cubicBezTo>
                    <a:pt x="58" y="11"/>
                    <a:pt x="55" y="11"/>
                    <a:pt x="55" y="10"/>
                  </a:cubicBezTo>
                  <a:cubicBezTo>
                    <a:pt x="54" y="8"/>
                    <a:pt x="56" y="6"/>
                    <a:pt x="55" y="3"/>
                  </a:cubicBezTo>
                  <a:cubicBezTo>
                    <a:pt x="57" y="3"/>
                    <a:pt x="57" y="2"/>
                    <a:pt x="60" y="2"/>
                  </a:cubicBezTo>
                  <a:cubicBezTo>
                    <a:pt x="60" y="4"/>
                    <a:pt x="63" y="7"/>
                    <a:pt x="64" y="10"/>
                  </a:cubicBezTo>
                  <a:cubicBezTo>
                    <a:pt x="65" y="11"/>
                    <a:pt x="67" y="15"/>
                    <a:pt x="68" y="13"/>
                  </a:cubicBezTo>
                  <a:cubicBezTo>
                    <a:pt x="70" y="13"/>
                    <a:pt x="68" y="16"/>
                    <a:pt x="70" y="16"/>
                  </a:cubicBezTo>
                  <a:cubicBezTo>
                    <a:pt x="70" y="18"/>
                    <a:pt x="70" y="19"/>
                    <a:pt x="69" y="20"/>
                  </a:cubicBezTo>
                  <a:cubicBezTo>
                    <a:pt x="70" y="22"/>
                    <a:pt x="74" y="21"/>
                    <a:pt x="73" y="24"/>
                  </a:cubicBezTo>
                  <a:cubicBezTo>
                    <a:pt x="77" y="22"/>
                    <a:pt x="77" y="26"/>
                    <a:pt x="83" y="25"/>
                  </a:cubicBezTo>
                  <a:cubicBezTo>
                    <a:pt x="81" y="30"/>
                    <a:pt x="86" y="28"/>
                    <a:pt x="87" y="29"/>
                  </a:cubicBezTo>
                  <a:cubicBezTo>
                    <a:pt x="87" y="29"/>
                    <a:pt x="85" y="32"/>
                    <a:pt x="88" y="31"/>
                  </a:cubicBezTo>
                  <a:cubicBezTo>
                    <a:pt x="86" y="37"/>
                    <a:pt x="84" y="30"/>
                    <a:pt x="78" y="31"/>
                  </a:cubicBezTo>
                  <a:cubicBezTo>
                    <a:pt x="77" y="36"/>
                    <a:pt x="83" y="34"/>
                    <a:pt x="81" y="40"/>
                  </a:cubicBezTo>
                  <a:cubicBezTo>
                    <a:pt x="77" y="41"/>
                    <a:pt x="71" y="42"/>
                    <a:pt x="68" y="40"/>
                  </a:cubicBezTo>
                  <a:cubicBezTo>
                    <a:pt x="64" y="37"/>
                    <a:pt x="56" y="36"/>
                    <a:pt x="51" y="40"/>
                  </a:cubicBezTo>
                  <a:cubicBezTo>
                    <a:pt x="50" y="40"/>
                    <a:pt x="49" y="40"/>
                    <a:pt x="46" y="41"/>
                  </a:cubicBezTo>
                  <a:cubicBezTo>
                    <a:pt x="44" y="41"/>
                    <a:pt x="44" y="42"/>
                    <a:pt x="44" y="43"/>
                  </a:cubicBezTo>
                  <a:cubicBezTo>
                    <a:pt x="41" y="41"/>
                    <a:pt x="35" y="44"/>
                    <a:pt x="29" y="43"/>
                  </a:cubicBezTo>
                  <a:cubicBezTo>
                    <a:pt x="28" y="41"/>
                    <a:pt x="26" y="39"/>
                    <a:pt x="24" y="36"/>
                  </a:cubicBezTo>
                  <a:cubicBezTo>
                    <a:pt x="21" y="36"/>
                    <a:pt x="15" y="37"/>
                    <a:pt x="15" y="34"/>
                  </a:cubicBezTo>
                  <a:cubicBezTo>
                    <a:pt x="14" y="34"/>
                    <a:pt x="14" y="34"/>
                    <a:pt x="14" y="35"/>
                  </a:cubicBezTo>
                  <a:cubicBezTo>
                    <a:pt x="12" y="35"/>
                    <a:pt x="13" y="33"/>
                    <a:pt x="14" y="33"/>
                  </a:cubicBezTo>
                  <a:cubicBezTo>
                    <a:pt x="14" y="30"/>
                    <a:pt x="10" y="33"/>
                    <a:pt x="10" y="34"/>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33" name="Freeform 91"/>
            <p:cNvSpPr>
              <a:spLocks noEditPoints="1"/>
            </p:cNvSpPr>
            <p:nvPr/>
          </p:nvSpPr>
          <p:spPr bwMode="auto">
            <a:xfrm>
              <a:off x="7724364" y="1507974"/>
              <a:ext cx="2339975" cy="2714625"/>
            </a:xfrm>
            <a:custGeom>
              <a:avLst/>
              <a:gdLst>
                <a:gd name="T0" fmla="*/ 964 w 624"/>
                <a:gd name="T1" fmla="*/ 111 h 724"/>
                <a:gd name="T2" fmla="*/ 867 w 624"/>
                <a:gd name="T3" fmla="*/ 180 h 724"/>
                <a:gd name="T4" fmla="*/ 855 w 624"/>
                <a:gd name="T5" fmla="*/ 279 h 724"/>
                <a:gd name="T6" fmla="*/ 976 w 624"/>
                <a:gd name="T7" fmla="*/ 359 h 724"/>
                <a:gd name="T8" fmla="*/ 1013 w 624"/>
                <a:gd name="T9" fmla="*/ 250 h 724"/>
                <a:gd name="T10" fmla="*/ 1115 w 624"/>
                <a:gd name="T11" fmla="*/ 248 h 724"/>
                <a:gd name="T12" fmla="*/ 1207 w 624"/>
                <a:gd name="T13" fmla="*/ 274 h 724"/>
                <a:gd name="T14" fmla="*/ 1243 w 624"/>
                <a:gd name="T15" fmla="*/ 368 h 724"/>
                <a:gd name="T16" fmla="*/ 1129 w 624"/>
                <a:gd name="T17" fmla="*/ 409 h 724"/>
                <a:gd name="T18" fmla="*/ 1198 w 624"/>
                <a:gd name="T19" fmla="*/ 451 h 724"/>
                <a:gd name="T20" fmla="*/ 1169 w 624"/>
                <a:gd name="T21" fmla="*/ 465 h 724"/>
                <a:gd name="T22" fmla="*/ 1044 w 624"/>
                <a:gd name="T23" fmla="*/ 557 h 724"/>
                <a:gd name="T24" fmla="*/ 992 w 624"/>
                <a:gd name="T25" fmla="*/ 713 h 724"/>
                <a:gd name="T26" fmla="*/ 883 w 624"/>
                <a:gd name="T27" fmla="*/ 652 h 724"/>
                <a:gd name="T28" fmla="*/ 798 w 624"/>
                <a:gd name="T29" fmla="*/ 768 h 724"/>
                <a:gd name="T30" fmla="*/ 895 w 624"/>
                <a:gd name="T31" fmla="*/ 815 h 724"/>
                <a:gd name="T32" fmla="*/ 1030 w 624"/>
                <a:gd name="T33" fmla="*/ 907 h 724"/>
                <a:gd name="T34" fmla="*/ 1143 w 624"/>
                <a:gd name="T35" fmla="*/ 890 h 724"/>
                <a:gd name="T36" fmla="*/ 1318 w 624"/>
                <a:gd name="T37" fmla="*/ 966 h 724"/>
                <a:gd name="T38" fmla="*/ 1474 w 624"/>
                <a:gd name="T39" fmla="*/ 1060 h 724"/>
                <a:gd name="T40" fmla="*/ 1405 w 624"/>
                <a:gd name="T41" fmla="*/ 1275 h 724"/>
                <a:gd name="T42" fmla="*/ 1320 w 624"/>
                <a:gd name="T43" fmla="*/ 1370 h 724"/>
                <a:gd name="T44" fmla="*/ 1238 w 624"/>
                <a:gd name="T45" fmla="*/ 1460 h 724"/>
                <a:gd name="T46" fmla="*/ 1162 w 624"/>
                <a:gd name="T47" fmla="*/ 1547 h 724"/>
                <a:gd name="T48" fmla="*/ 1129 w 624"/>
                <a:gd name="T49" fmla="*/ 1613 h 724"/>
                <a:gd name="T50" fmla="*/ 1068 w 624"/>
                <a:gd name="T51" fmla="*/ 1679 h 724"/>
                <a:gd name="T52" fmla="*/ 1046 w 624"/>
                <a:gd name="T53" fmla="*/ 1590 h 724"/>
                <a:gd name="T54" fmla="*/ 1096 w 624"/>
                <a:gd name="T55" fmla="*/ 1396 h 724"/>
                <a:gd name="T56" fmla="*/ 1089 w 624"/>
                <a:gd name="T57" fmla="*/ 1214 h 724"/>
                <a:gd name="T58" fmla="*/ 992 w 624"/>
                <a:gd name="T59" fmla="*/ 1089 h 724"/>
                <a:gd name="T60" fmla="*/ 1011 w 624"/>
                <a:gd name="T61" fmla="*/ 985 h 724"/>
                <a:gd name="T62" fmla="*/ 926 w 624"/>
                <a:gd name="T63" fmla="*/ 876 h 724"/>
                <a:gd name="T64" fmla="*/ 834 w 624"/>
                <a:gd name="T65" fmla="*/ 822 h 724"/>
                <a:gd name="T66" fmla="*/ 692 w 624"/>
                <a:gd name="T67" fmla="*/ 742 h 724"/>
                <a:gd name="T68" fmla="*/ 612 w 624"/>
                <a:gd name="T69" fmla="*/ 657 h 724"/>
                <a:gd name="T70" fmla="*/ 612 w 624"/>
                <a:gd name="T71" fmla="*/ 690 h 724"/>
                <a:gd name="T72" fmla="*/ 527 w 624"/>
                <a:gd name="T73" fmla="*/ 586 h 724"/>
                <a:gd name="T74" fmla="*/ 475 w 624"/>
                <a:gd name="T75" fmla="*/ 399 h 724"/>
                <a:gd name="T76" fmla="*/ 444 w 624"/>
                <a:gd name="T77" fmla="*/ 350 h 724"/>
                <a:gd name="T78" fmla="*/ 364 w 624"/>
                <a:gd name="T79" fmla="*/ 260 h 724"/>
                <a:gd name="T80" fmla="*/ 224 w 624"/>
                <a:gd name="T81" fmla="*/ 215 h 724"/>
                <a:gd name="T82" fmla="*/ 156 w 624"/>
                <a:gd name="T83" fmla="*/ 250 h 724"/>
                <a:gd name="T84" fmla="*/ 85 w 624"/>
                <a:gd name="T85" fmla="*/ 295 h 724"/>
                <a:gd name="T86" fmla="*/ 35 w 624"/>
                <a:gd name="T87" fmla="*/ 229 h 724"/>
                <a:gd name="T88" fmla="*/ 14 w 624"/>
                <a:gd name="T89" fmla="*/ 146 h 724"/>
                <a:gd name="T90" fmla="*/ 40 w 624"/>
                <a:gd name="T91" fmla="*/ 92 h 724"/>
                <a:gd name="T92" fmla="*/ 142 w 624"/>
                <a:gd name="T93" fmla="*/ 31 h 724"/>
                <a:gd name="T94" fmla="*/ 380 w 624"/>
                <a:gd name="T95" fmla="*/ 57 h 724"/>
                <a:gd name="T96" fmla="*/ 494 w 624"/>
                <a:gd name="T97" fmla="*/ 61 h 724"/>
                <a:gd name="T98" fmla="*/ 673 w 624"/>
                <a:gd name="T99" fmla="*/ 109 h 724"/>
                <a:gd name="T100" fmla="*/ 801 w 624"/>
                <a:gd name="T101" fmla="*/ 78 h 724"/>
                <a:gd name="T102" fmla="*/ 836 w 624"/>
                <a:gd name="T103" fmla="*/ 17 h 724"/>
                <a:gd name="T104" fmla="*/ 902 w 624"/>
                <a:gd name="T105" fmla="*/ 76 h 724"/>
                <a:gd name="T106" fmla="*/ 482 w 624"/>
                <a:gd name="T107" fmla="*/ 130 h 724"/>
                <a:gd name="T108" fmla="*/ 621 w 624"/>
                <a:gd name="T109" fmla="*/ 201 h 724"/>
                <a:gd name="T110" fmla="*/ 600 w 624"/>
                <a:gd name="T111" fmla="*/ 198 h 724"/>
                <a:gd name="T112" fmla="*/ 794 w 624"/>
                <a:gd name="T113" fmla="*/ 373 h 724"/>
                <a:gd name="T114" fmla="*/ 857 w 624"/>
                <a:gd name="T115" fmla="*/ 439 h 724"/>
                <a:gd name="T116" fmla="*/ 914 w 624"/>
                <a:gd name="T117" fmla="*/ 404 h 724"/>
                <a:gd name="T118" fmla="*/ 902 w 624"/>
                <a:gd name="T119" fmla="*/ 508 h 724"/>
                <a:gd name="T120" fmla="*/ 999 w 624"/>
                <a:gd name="T121" fmla="*/ 475 h 724"/>
                <a:gd name="T122" fmla="*/ 973 w 624"/>
                <a:gd name="T123" fmla="*/ 503 h 7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24" h="724">
                  <a:moveTo>
                    <a:pt x="380" y="39"/>
                  </a:moveTo>
                  <a:cubicBezTo>
                    <a:pt x="380" y="42"/>
                    <a:pt x="383" y="37"/>
                    <a:pt x="382" y="43"/>
                  </a:cubicBezTo>
                  <a:cubicBezTo>
                    <a:pt x="383" y="43"/>
                    <a:pt x="385" y="43"/>
                    <a:pt x="386" y="43"/>
                  </a:cubicBezTo>
                  <a:cubicBezTo>
                    <a:pt x="388" y="42"/>
                    <a:pt x="388" y="40"/>
                    <a:pt x="388" y="37"/>
                  </a:cubicBezTo>
                  <a:cubicBezTo>
                    <a:pt x="390" y="36"/>
                    <a:pt x="391" y="35"/>
                    <a:pt x="391" y="33"/>
                  </a:cubicBezTo>
                  <a:cubicBezTo>
                    <a:pt x="394" y="35"/>
                    <a:pt x="391" y="30"/>
                    <a:pt x="395" y="31"/>
                  </a:cubicBezTo>
                  <a:cubicBezTo>
                    <a:pt x="395" y="28"/>
                    <a:pt x="395" y="25"/>
                    <a:pt x="395" y="23"/>
                  </a:cubicBezTo>
                  <a:cubicBezTo>
                    <a:pt x="399" y="22"/>
                    <a:pt x="401" y="21"/>
                    <a:pt x="405" y="23"/>
                  </a:cubicBezTo>
                  <a:cubicBezTo>
                    <a:pt x="406" y="23"/>
                    <a:pt x="405" y="25"/>
                    <a:pt x="406" y="26"/>
                  </a:cubicBezTo>
                  <a:cubicBezTo>
                    <a:pt x="406" y="27"/>
                    <a:pt x="408" y="26"/>
                    <a:pt x="408" y="26"/>
                  </a:cubicBezTo>
                  <a:cubicBezTo>
                    <a:pt x="410" y="27"/>
                    <a:pt x="410" y="28"/>
                    <a:pt x="412" y="29"/>
                  </a:cubicBezTo>
                  <a:cubicBezTo>
                    <a:pt x="412" y="32"/>
                    <a:pt x="410" y="33"/>
                    <a:pt x="408" y="35"/>
                  </a:cubicBezTo>
                  <a:cubicBezTo>
                    <a:pt x="411" y="36"/>
                    <a:pt x="410" y="41"/>
                    <a:pt x="413" y="42"/>
                  </a:cubicBezTo>
                  <a:cubicBezTo>
                    <a:pt x="412" y="44"/>
                    <a:pt x="409" y="45"/>
                    <a:pt x="408" y="47"/>
                  </a:cubicBezTo>
                  <a:cubicBezTo>
                    <a:pt x="406" y="47"/>
                    <a:pt x="405" y="49"/>
                    <a:pt x="405" y="47"/>
                  </a:cubicBezTo>
                  <a:cubicBezTo>
                    <a:pt x="403" y="49"/>
                    <a:pt x="402" y="52"/>
                    <a:pt x="401" y="53"/>
                  </a:cubicBezTo>
                  <a:cubicBezTo>
                    <a:pt x="400" y="52"/>
                    <a:pt x="402" y="50"/>
                    <a:pt x="396" y="51"/>
                  </a:cubicBezTo>
                  <a:cubicBezTo>
                    <a:pt x="396" y="50"/>
                    <a:pt x="398" y="50"/>
                    <a:pt x="399" y="50"/>
                  </a:cubicBezTo>
                  <a:cubicBezTo>
                    <a:pt x="396" y="46"/>
                    <a:pt x="392" y="51"/>
                    <a:pt x="388" y="50"/>
                  </a:cubicBezTo>
                  <a:cubicBezTo>
                    <a:pt x="389" y="54"/>
                    <a:pt x="388" y="52"/>
                    <a:pt x="388" y="57"/>
                  </a:cubicBezTo>
                  <a:cubicBezTo>
                    <a:pt x="387" y="57"/>
                    <a:pt x="387" y="55"/>
                    <a:pt x="387" y="55"/>
                  </a:cubicBezTo>
                  <a:cubicBezTo>
                    <a:pt x="384" y="55"/>
                    <a:pt x="385" y="59"/>
                    <a:pt x="381" y="58"/>
                  </a:cubicBezTo>
                  <a:cubicBezTo>
                    <a:pt x="381" y="59"/>
                    <a:pt x="383" y="59"/>
                    <a:pt x="383" y="60"/>
                  </a:cubicBezTo>
                  <a:cubicBezTo>
                    <a:pt x="384" y="63"/>
                    <a:pt x="382" y="63"/>
                    <a:pt x="382" y="65"/>
                  </a:cubicBezTo>
                  <a:cubicBezTo>
                    <a:pt x="379" y="63"/>
                    <a:pt x="376" y="70"/>
                    <a:pt x="375" y="69"/>
                  </a:cubicBezTo>
                  <a:cubicBezTo>
                    <a:pt x="375" y="68"/>
                    <a:pt x="373" y="67"/>
                    <a:pt x="373" y="71"/>
                  </a:cubicBezTo>
                  <a:cubicBezTo>
                    <a:pt x="371" y="71"/>
                    <a:pt x="370" y="71"/>
                    <a:pt x="368" y="71"/>
                  </a:cubicBezTo>
                  <a:cubicBezTo>
                    <a:pt x="367" y="71"/>
                    <a:pt x="367" y="74"/>
                    <a:pt x="367" y="76"/>
                  </a:cubicBezTo>
                  <a:cubicBezTo>
                    <a:pt x="366" y="74"/>
                    <a:pt x="365" y="75"/>
                    <a:pt x="365" y="77"/>
                  </a:cubicBezTo>
                  <a:cubicBezTo>
                    <a:pt x="362" y="75"/>
                    <a:pt x="362" y="77"/>
                    <a:pt x="359" y="77"/>
                  </a:cubicBezTo>
                  <a:cubicBezTo>
                    <a:pt x="360" y="78"/>
                    <a:pt x="360" y="80"/>
                    <a:pt x="360" y="82"/>
                  </a:cubicBezTo>
                  <a:cubicBezTo>
                    <a:pt x="357" y="79"/>
                    <a:pt x="358" y="82"/>
                    <a:pt x="356" y="85"/>
                  </a:cubicBezTo>
                  <a:cubicBezTo>
                    <a:pt x="355" y="88"/>
                    <a:pt x="352" y="90"/>
                    <a:pt x="352" y="96"/>
                  </a:cubicBezTo>
                  <a:cubicBezTo>
                    <a:pt x="349" y="97"/>
                    <a:pt x="348" y="101"/>
                    <a:pt x="346" y="103"/>
                  </a:cubicBezTo>
                  <a:cubicBezTo>
                    <a:pt x="346" y="105"/>
                    <a:pt x="347" y="103"/>
                    <a:pt x="347" y="103"/>
                  </a:cubicBezTo>
                  <a:cubicBezTo>
                    <a:pt x="348" y="103"/>
                    <a:pt x="347" y="103"/>
                    <a:pt x="348" y="104"/>
                  </a:cubicBezTo>
                  <a:cubicBezTo>
                    <a:pt x="349" y="104"/>
                    <a:pt x="350" y="106"/>
                    <a:pt x="350" y="106"/>
                  </a:cubicBezTo>
                  <a:cubicBezTo>
                    <a:pt x="351" y="107"/>
                    <a:pt x="353" y="104"/>
                    <a:pt x="355" y="106"/>
                  </a:cubicBezTo>
                  <a:cubicBezTo>
                    <a:pt x="356" y="107"/>
                    <a:pt x="356" y="108"/>
                    <a:pt x="358" y="107"/>
                  </a:cubicBezTo>
                  <a:cubicBezTo>
                    <a:pt x="358" y="109"/>
                    <a:pt x="358" y="111"/>
                    <a:pt x="358" y="112"/>
                  </a:cubicBezTo>
                  <a:cubicBezTo>
                    <a:pt x="358" y="113"/>
                    <a:pt x="360" y="113"/>
                    <a:pt x="360" y="115"/>
                  </a:cubicBezTo>
                  <a:cubicBezTo>
                    <a:pt x="361" y="116"/>
                    <a:pt x="363" y="116"/>
                    <a:pt x="362" y="118"/>
                  </a:cubicBezTo>
                  <a:cubicBezTo>
                    <a:pt x="368" y="117"/>
                    <a:pt x="373" y="120"/>
                    <a:pt x="376" y="118"/>
                  </a:cubicBezTo>
                  <a:cubicBezTo>
                    <a:pt x="377" y="122"/>
                    <a:pt x="382" y="121"/>
                    <a:pt x="385" y="124"/>
                  </a:cubicBezTo>
                  <a:cubicBezTo>
                    <a:pt x="385" y="125"/>
                    <a:pt x="386" y="124"/>
                    <a:pt x="386" y="125"/>
                  </a:cubicBezTo>
                  <a:cubicBezTo>
                    <a:pt x="386" y="127"/>
                    <a:pt x="387" y="125"/>
                    <a:pt x="387" y="125"/>
                  </a:cubicBezTo>
                  <a:cubicBezTo>
                    <a:pt x="388" y="125"/>
                    <a:pt x="388" y="127"/>
                    <a:pt x="389" y="128"/>
                  </a:cubicBezTo>
                  <a:cubicBezTo>
                    <a:pt x="391" y="128"/>
                    <a:pt x="393" y="127"/>
                    <a:pt x="393" y="130"/>
                  </a:cubicBezTo>
                  <a:cubicBezTo>
                    <a:pt x="399" y="130"/>
                    <a:pt x="403" y="132"/>
                    <a:pt x="408" y="132"/>
                  </a:cubicBezTo>
                  <a:cubicBezTo>
                    <a:pt x="408" y="136"/>
                    <a:pt x="407" y="139"/>
                    <a:pt x="409" y="142"/>
                  </a:cubicBezTo>
                  <a:cubicBezTo>
                    <a:pt x="409" y="141"/>
                    <a:pt x="411" y="143"/>
                    <a:pt x="411" y="143"/>
                  </a:cubicBezTo>
                  <a:cubicBezTo>
                    <a:pt x="411" y="144"/>
                    <a:pt x="409" y="145"/>
                    <a:pt x="409" y="145"/>
                  </a:cubicBezTo>
                  <a:cubicBezTo>
                    <a:pt x="410" y="147"/>
                    <a:pt x="411" y="145"/>
                    <a:pt x="412" y="146"/>
                  </a:cubicBezTo>
                  <a:cubicBezTo>
                    <a:pt x="412" y="147"/>
                    <a:pt x="410" y="150"/>
                    <a:pt x="413" y="149"/>
                  </a:cubicBezTo>
                  <a:cubicBezTo>
                    <a:pt x="412" y="150"/>
                    <a:pt x="412" y="151"/>
                    <a:pt x="412" y="152"/>
                  </a:cubicBezTo>
                  <a:cubicBezTo>
                    <a:pt x="412" y="154"/>
                    <a:pt x="413" y="153"/>
                    <a:pt x="413" y="152"/>
                  </a:cubicBezTo>
                  <a:cubicBezTo>
                    <a:pt x="414" y="152"/>
                    <a:pt x="413" y="154"/>
                    <a:pt x="414" y="155"/>
                  </a:cubicBezTo>
                  <a:cubicBezTo>
                    <a:pt x="414" y="155"/>
                    <a:pt x="416" y="154"/>
                    <a:pt x="416" y="155"/>
                  </a:cubicBezTo>
                  <a:cubicBezTo>
                    <a:pt x="418" y="156"/>
                    <a:pt x="422" y="156"/>
                    <a:pt x="426" y="155"/>
                  </a:cubicBezTo>
                  <a:cubicBezTo>
                    <a:pt x="427" y="150"/>
                    <a:pt x="427" y="148"/>
                    <a:pt x="426" y="143"/>
                  </a:cubicBezTo>
                  <a:cubicBezTo>
                    <a:pt x="426" y="141"/>
                    <a:pt x="424" y="142"/>
                    <a:pt x="423" y="142"/>
                  </a:cubicBezTo>
                  <a:cubicBezTo>
                    <a:pt x="422" y="140"/>
                    <a:pt x="425" y="136"/>
                    <a:pt x="421" y="137"/>
                  </a:cubicBezTo>
                  <a:cubicBezTo>
                    <a:pt x="422" y="136"/>
                    <a:pt x="424" y="136"/>
                    <a:pt x="423" y="133"/>
                  </a:cubicBezTo>
                  <a:cubicBezTo>
                    <a:pt x="428" y="135"/>
                    <a:pt x="428" y="131"/>
                    <a:pt x="432" y="131"/>
                  </a:cubicBezTo>
                  <a:cubicBezTo>
                    <a:pt x="434" y="131"/>
                    <a:pt x="432" y="128"/>
                    <a:pt x="433" y="128"/>
                  </a:cubicBezTo>
                  <a:cubicBezTo>
                    <a:pt x="433" y="127"/>
                    <a:pt x="436" y="129"/>
                    <a:pt x="436" y="128"/>
                  </a:cubicBezTo>
                  <a:cubicBezTo>
                    <a:pt x="433" y="123"/>
                    <a:pt x="438" y="117"/>
                    <a:pt x="435" y="115"/>
                  </a:cubicBezTo>
                  <a:cubicBezTo>
                    <a:pt x="435" y="113"/>
                    <a:pt x="434" y="114"/>
                    <a:pt x="434" y="115"/>
                  </a:cubicBezTo>
                  <a:cubicBezTo>
                    <a:pt x="432" y="113"/>
                    <a:pt x="434" y="110"/>
                    <a:pt x="431" y="111"/>
                  </a:cubicBezTo>
                  <a:cubicBezTo>
                    <a:pt x="431" y="109"/>
                    <a:pt x="429" y="109"/>
                    <a:pt x="429" y="106"/>
                  </a:cubicBezTo>
                  <a:cubicBezTo>
                    <a:pt x="429" y="104"/>
                    <a:pt x="430" y="103"/>
                    <a:pt x="433" y="103"/>
                  </a:cubicBezTo>
                  <a:cubicBezTo>
                    <a:pt x="431" y="102"/>
                    <a:pt x="434" y="95"/>
                    <a:pt x="429" y="95"/>
                  </a:cubicBezTo>
                  <a:cubicBezTo>
                    <a:pt x="430" y="94"/>
                    <a:pt x="430" y="93"/>
                    <a:pt x="431" y="91"/>
                  </a:cubicBezTo>
                  <a:cubicBezTo>
                    <a:pt x="431" y="91"/>
                    <a:pt x="429" y="91"/>
                    <a:pt x="429" y="90"/>
                  </a:cubicBezTo>
                  <a:cubicBezTo>
                    <a:pt x="429" y="90"/>
                    <a:pt x="431" y="90"/>
                    <a:pt x="431" y="89"/>
                  </a:cubicBezTo>
                  <a:cubicBezTo>
                    <a:pt x="430" y="88"/>
                    <a:pt x="429" y="88"/>
                    <a:pt x="429" y="86"/>
                  </a:cubicBezTo>
                  <a:cubicBezTo>
                    <a:pt x="429" y="85"/>
                    <a:pt x="432" y="82"/>
                    <a:pt x="429" y="82"/>
                  </a:cubicBezTo>
                  <a:cubicBezTo>
                    <a:pt x="430" y="80"/>
                    <a:pt x="439" y="79"/>
                    <a:pt x="438" y="83"/>
                  </a:cubicBezTo>
                  <a:cubicBezTo>
                    <a:pt x="442" y="82"/>
                    <a:pt x="449" y="84"/>
                    <a:pt x="451" y="80"/>
                  </a:cubicBezTo>
                  <a:cubicBezTo>
                    <a:pt x="453" y="84"/>
                    <a:pt x="459" y="84"/>
                    <a:pt x="459" y="90"/>
                  </a:cubicBezTo>
                  <a:cubicBezTo>
                    <a:pt x="462" y="90"/>
                    <a:pt x="465" y="90"/>
                    <a:pt x="468" y="90"/>
                  </a:cubicBezTo>
                  <a:cubicBezTo>
                    <a:pt x="468" y="92"/>
                    <a:pt x="469" y="92"/>
                    <a:pt x="471" y="92"/>
                  </a:cubicBezTo>
                  <a:cubicBezTo>
                    <a:pt x="471" y="95"/>
                    <a:pt x="470" y="97"/>
                    <a:pt x="471" y="99"/>
                  </a:cubicBezTo>
                  <a:cubicBezTo>
                    <a:pt x="471" y="102"/>
                    <a:pt x="474" y="105"/>
                    <a:pt x="472" y="105"/>
                  </a:cubicBezTo>
                  <a:cubicBezTo>
                    <a:pt x="472" y="107"/>
                    <a:pt x="474" y="106"/>
                    <a:pt x="475" y="106"/>
                  </a:cubicBezTo>
                  <a:cubicBezTo>
                    <a:pt x="475" y="110"/>
                    <a:pt x="480" y="108"/>
                    <a:pt x="476" y="111"/>
                  </a:cubicBezTo>
                  <a:cubicBezTo>
                    <a:pt x="481" y="112"/>
                    <a:pt x="483" y="109"/>
                    <a:pt x="487" y="110"/>
                  </a:cubicBezTo>
                  <a:cubicBezTo>
                    <a:pt x="487" y="108"/>
                    <a:pt x="487" y="108"/>
                    <a:pt x="486" y="107"/>
                  </a:cubicBezTo>
                  <a:cubicBezTo>
                    <a:pt x="487" y="105"/>
                    <a:pt x="488" y="105"/>
                    <a:pt x="489" y="106"/>
                  </a:cubicBezTo>
                  <a:cubicBezTo>
                    <a:pt x="488" y="103"/>
                    <a:pt x="492" y="103"/>
                    <a:pt x="493" y="102"/>
                  </a:cubicBezTo>
                  <a:cubicBezTo>
                    <a:pt x="494" y="101"/>
                    <a:pt x="492" y="101"/>
                    <a:pt x="492" y="100"/>
                  </a:cubicBezTo>
                  <a:cubicBezTo>
                    <a:pt x="492" y="99"/>
                    <a:pt x="494" y="98"/>
                    <a:pt x="496" y="98"/>
                  </a:cubicBezTo>
                  <a:cubicBezTo>
                    <a:pt x="494" y="101"/>
                    <a:pt x="496" y="101"/>
                    <a:pt x="499" y="104"/>
                  </a:cubicBezTo>
                  <a:cubicBezTo>
                    <a:pt x="500" y="106"/>
                    <a:pt x="501" y="108"/>
                    <a:pt x="506" y="109"/>
                  </a:cubicBezTo>
                  <a:cubicBezTo>
                    <a:pt x="506" y="110"/>
                    <a:pt x="504" y="109"/>
                    <a:pt x="504" y="111"/>
                  </a:cubicBezTo>
                  <a:cubicBezTo>
                    <a:pt x="504" y="112"/>
                    <a:pt x="506" y="112"/>
                    <a:pt x="506" y="115"/>
                  </a:cubicBezTo>
                  <a:cubicBezTo>
                    <a:pt x="507" y="115"/>
                    <a:pt x="507" y="112"/>
                    <a:pt x="507" y="112"/>
                  </a:cubicBezTo>
                  <a:cubicBezTo>
                    <a:pt x="510" y="111"/>
                    <a:pt x="506" y="117"/>
                    <a:pt x="511" y="116"/>
                  </a:cubicBezTo>
                  <a:cubicBezTo>
                    <a:pt x="509" y="119"/>
                    <a:pt x="511" y="120"/>
                    <a:pt x="508" y="123"/>
                  </a:cubicBezTo>
                  <a:cubicBezTo>
                    <a:pt x="508" y="125"/>
                    <a:pt x="512" y="124"/>
                    <a:pt x="513" y="125"/>
                  </a:cubicBezTo>
                  <a:cubicBezTo>
                    <a:pt x="513" y="125"/>
                    <a:pt x="511" y="127"/>
                    <a:pt x="512" y="128"/>
                  </a:cubicBezTo>
                  <a:cubicBezTo>
                    <a:pt x="512" y="128"/>
                    <a:pt x="515" y="128"/>
                    <a:pt x="515" y="129"/>
                  </a:cubicBezTo>
                  <a:cubicBezTo>
                    <a:pt x="516" y="129"/>
                    <a:pt x="517" y="131"/>
                    <a:pt x="518" y="131"/>
                  </a:cubicBezTo>
                  <a:cubicBezTo>
                    <a:pt x="519" y="132"/>
                    <a:pt x="522" y="133"/>
                    <a:pt x="524" y="135"/>
                  </a:cubicBezTo>
                  <a:cubicBezTo>
                    <a:pt x="525" y="135"/>
                    <a:pt x="526" y="130"/>
                    <a:pt x="527" y="133"/>
                  </a:cubicBezTo>
                  <a:cubicBezTo>
                    <a:pt x="527" y="137"/>
                    <a:pt x="524" y="137"/>
                    <a:pt x="521" y="137"/>
                  </a:cubicBezTo>
                  <a:cubicBezTo>
                    <a:pt x="523" y="139"/>
                    <a:pt x="527" y="140"/>
                    <a:pt x="531" y="140"/>
                  </a:cubicBezTo>
                  <a:cubicBezTo>
                    <a:pt x="530" y="142"/>
                    <a:pt x="532" y="143"/>
                    <a:pt x="533" y="143"/>
                  </a:cubicBezTo>
                  <a:cubicBezTo>
                    <a:pt x="533" y="145"/>
                    <a:pt x="533" y="147"/>
                    <a:pt x="535" y="146"/>
                  </a:cubicBezTo>
                  <a:cubicBezTo>
                    <a:pt x="534" y="148"/>
                    <a:pt x="534" y="150"/>
                    <a:pt x="534" y="152"/>
                  </a:cubicBezTo>
                  <a:cubicBezTo>
                    <a:pt x="532" y="153"/>
                    <a:pt x="529" y="153"/>
                    <a:pt x="527" y="155"/>
                  </a:cubicBezTo>
                  <a:cubicBezTo>
                    <a:pt x="526" y="155"/>
                    <a:pt x="527" y="156"/>
                    <a:pt x="526" y="156"/>
                  </a:cubicBezTo>
                  <a:cubicBezTo>
                    <a:pt x="525" y="156"/>
                    <a:pt x="524" y="156"/>
                    <a:pt x="524" y="157"/>
                  </a:cubicBezTo>
                  <a:cubicBezTo>
                    <a:pt x="523" y="159"/>
                    <a:pt x="521" y="157"/>
                    <a:pt x="521" y="157"/>
                  </a:cubicBezTo>
                  <a:cubicBezTo>
                    <a:pt x="521" y="157"/>
                    <a:pt x="519" y="159"/>
                    <a:pt x="519" y="159"/>
                  </a:cubicBezTo>
                  <a:cubicBezTo>
                    <a:pt x="519" y="160"/>
                    <a:pt x="518" y="162"/>
                    <a:pt x="518" y="163"/>
                  </a:cubicBezTo>
                  <a:cubicBezTo>
                    <a:pt x="517" y="164"/>
                    <a:pt x="512" y="163"/>
                    <a:pt x="515" y="164"/>
                  </a:cubicBezTo>
                  <a:cubicBezTo>
                    <a:pt x="514" y="166"/>
                    <a:pt x="510" y="165"/>
                    <a:pt x="508" y="165"/>
                  </a:cubicBezTo>
                  <a:cubicBezTo>
                    <a:pt x="506" y="165"/>
                    <a:pt x="503" y="165"/>
                    <a:pt x="501" y="165"/>
                  </a:cubicBezTo>
                  <a:cubicBezTo>
                    <a:pt x="499" y="165"/>
                    <a:pt x="499" y="164"/>
                    <a:pt x="498" y="164"/>
                  </a:cubicBezTo>
                  <a:cubicBezTo>
                    <a:pt x="492" y="163"/>
                    <a:pt x="487" y="165"/>
                    <a:pt x="482" y="165"/>
                  </a:cubicBezTo>
                  <a:cubicBezTo>
                    <a:pt x="478" y="167"/>
                    <a:pt x="477" y="171"/>
                    <a:pt x="472" y="172"/>
                  </a:cubicBezTo>
                  <a:cubicBezTo>
                    <a:pt x="474" y="175"/>
                    <a:pt x="470" y="175"/>
                    <a:pt x="468" y="177"/>
                  </a:cubicBezTo>
                  <a:cubicBezTo>
                    <a:pt x="469" y="178"/>
                    <a:pt x="469" y="179"/>
                    <a:pt x="469" y="180"/>
                  </a:cubicBezTo>
                  <a:cubicBezTo>
                    <a:pt x="471" y="180"/>
                    <a:pt x="471" y="177"/>
                    <a:pt x="473" y="176"/>
                  </a:cubicBezTo>
                  <a:cubicBezTo>
                    <a:pt x="474" y="175"/>
                    <a:pt x="478" y="176"/>
                    <a:pt x="478" y="173"/>
                  </a:cubicBezTo>
                  <a:cubicBezTo>
                    <a:pt x="478" y="169"/>
                    <a:pt x="480" y="176"/>
                    <a:pt x="480" y="171"/>
                  </a:cubicBezTo>
                  <a:cubicBezTo>
                    <a:pt x="481" y="170"/>
                    <a:pt x="482" y="172"/>
                    <a:pt x="482" y="172"/>
                  </a:cubicBezTo>
                  <a:cubicBezTo>
                    <a:pt x="484" y="172"/>
                    <a:pt x="483" y="170"/>
                    <a:pt x="484" y="170"/>
                  </a:cubicBezTo>
                  <a:cubicBezTo>
                    <a:pt x="486" y="169"/>
                    <a:pt x="488" y="170"/>
                    <a:pt x="492" y="170"/>
                  </a:cubicBezTo>
                  <a:cubicBezTo>
                    <a:pt x="492" y="171"/>
                    <a:pt x="493" y="171"/>
                    <a:pt x="493" y="170"/>
                  </a:cubicBezTo>
                  <a:cubicBezTo>
                    <a:pt x="495" y="170"/>
                    <a:pt x="495" y="176"/>
                    <a:pt x="492" y="175"/>
                  </a:cubicBezTo>
                  <a:cubicBezTo>
                    <a:pt x="494" y="177"/>
                    <a:pt x="490" y="178"/>
                    <a:pt x="491" y="183"/>
                  </a:cubicBezTo>
                  <a:cubicBezTo>
                    <a:pt x="491" y="184"/>
                    <a:pt x="492" y="185"/>
                    <a:pt x="492" y="186"/>
                  </a:cubicBezTo>
                  <a:cubicBezTo>
                    <a:pt x="493" y="186"/>
                    <a:pt x="494" y="185"/>
                    <a:pt x="494" y="186"/>
                  </a:cubicBezTo>
                  <a:cubicBezTo>
                    <a:pt x="494" y="188"/>
                    <a:pt x="496" y="187"/>
                    <a:pt x="496" y="188"/>
                  </a:cubicBezTo>
                  <a:cubicBezTo>
                    <a:pt x="497" y="188"/>
                    <a:pt x="498" y="190"/>
                    <a:pt x="499" y="190"/>
                  </a:cubicBezTo>
                  <a:cubicBezTo>
                    <a:pt x="500" y="190"/>
                    <a:pt x="500" y="190"/>
                    <a:pt x="501" y="190"/>
                  </a:cubicBezTo>
                  <a:cubicBezTo>
                    <a:pt x="502" y="190"/>
                    <a:pt x="502" y="191"/>
                    <a:pt x="502" y="191"/>
                  </a:cubicBezTo>
                  <a:cubicBezTo>
                    <a:pt x="504" y="192"/>
                    <a:pt x="506" y="188"/>
                    <a:pt x="507" y="191"/>
                  </a:cubicBezTo>
                  <a:cubicBezTo>
                    <a:pt x="508" y="191"/>
                    <a:pt x="508" y="189"/>
                    <a:pt x="508" y="189"/>
                  </a:cubicBezTo>
                  <a:cubicBezTo>
                    <a:pt x="509" y="189"/>
                    <a:pt x="510" y="189"/>
                    <a:pt x="511" y="189"/>
                  </a:cubicBezTo>
                  <a:cubicBezTo>
                    <a:pt x="511" y="188"/>
                    <a:pt x="510" y="186"/>
                    <a:pt x="511" y="185"/>
                  </a:cubicBezTo>
                  <a:cubicBezTo>
                    <a:pt x="513" y="185"/>
                    <a:pt x="513" y="186"/>
                    <a:pt x="513" y="188"/>
                  </a:cubicBezTo>
                  <a:cubicBezTo>
                    <a:pt x="513" y="189"/>
                    <a:pt x="517" y="189"/>
                    <a:pt x="515" y="192"/>
                  </a:cubicBezTo>
                  <a:cubicBezTo>
                    <a:pt x="514" y="193"/>
                    <a:pt x="513" y="191"/>
                    <a:pt x="512" y="191"/>
                  </a:cubicBezTo>
                  <a:cubicBezTo>
                    <a:pt x="510" y="192"/>
                    <a:pt x="510" y="194"/>
                    <a:pt x="508" y="195"/>
                  </a:cubicBezTo>
                  <a:cubicBezTo>
                    <a:pt x="507" y="195"/>
                    <a:pt x="506" y="194"/>
                    <a:pt x="505" y="195"/>
                  </a:cubicBezTo>
                  <a:cubicBezTo>
                    <a:pt x="502" y="195"/>
                    <a:pt x="503" y="198"/>
                    <a:pt x="499" y="197"/>
                  </a:cubicBezTo>
                  <a:cubicBezTo>
                    <a:pt x="497" y="196"/>
                    <a:pt x="497" y="200"/>
                    <a:pt x="496" y="201"/>
                  </a:cubicBezTo>
                  <a:cubicBezTo>
                    <a:pt x="496" y="201"/>
                    <a:pt x="495" y="200"/>
                    <a:pt x="495" y="199"/>
                  </a:cubicBezTo>
                  <a:cubicBezTo>
                    <a:pt x="493" y="201"/>
                    <a:pt x="493" y="203"/>
                    <a:pt x="489" y="203"/>
                  </a:cubicBezTo>
                  <a:cubicBezTo>
                    <a:pt x="491" y="201"/>
                    <a:pt x="489" y="201"/>
                    <a:pt x="489" y="198"/>
                  </a:cubicBezTo>
                  <a:cubicBezTo>
                    <a:pt x="491" y="197"/>
                    <a:pt x="493" y="194"/>
                    <a:pt x="495" y="197"/>
                  </a:cubicBezTo>
                  <a:cubicBezTo>
                    <a:pt x="496" y="193"/>
                    <a:pt x="493" y="193"/>
                    <a:pt x="492" y="192"/>
                  </a:cubicBezTo>
                  <a:cubicBezTo>
                    <a:pt x="489" y="191"/>
                    <a:pt x="487" y="196"/>
                    <a:pt x="485" y="196"/>
                  </a:cubicBezTo>
                  <a:cubicBezTo>
                    <a:pt x="485" y="196"/>
                    <a:pt x="482" y="197"/>
                    <a:pt x="481" y="197"/>
                  </a:cubicBezTo>
                  <a:cubicBezTo>
                    <a:pt x="480" y="197"/>
                    <a:pt x="480" y="198"/>
                    <a:pt x="480" y="199"/>
                  </a:cubicBezTo>
                  <a:cubicBezTo>
                    <a:pt x="473" y="198"/>
                    <a:pt x="474" y="203"/>
                    <a:pt x="468" y="201"/>
                  </a:cubicBezTo>
                  <a:cubicBezTo>
                    <a:pt x="470" y="202"/>
                    <a:pt x="471" y="203"/>
                    <a:pt x="466" y="203"/>
                  </a:cubicBezTo>
                  <a:cubicBezTo>
                    <a:pt x="463" y="205"/>
                    <a:pt x="462" y="211"/>
                    <a:pt x="466" y="212"/>
                  </a:cubicBezTo>
                  <a:cubicBezTo>
                    <a:pt x="466" y="215"/>
                    <a:pt x="463" y="214"/>
                    <a:pt x="464" y="217"/>
                  </a:cubicBezTo>
                  <a:cubicBezTo>
                    <a:pt x="462" y="217"/>
                    <a:pt x="461" y="217"/>
                    <a:pt x="460" y="217"/>
                  </a:cubicBezTo>
                  <a:cubicBezTo>
                    <a:pt x="459" y="217"/>
                    <a:pt x="459" y="219"/>
                    <a:pt x="458" y="219"/>
                  </a:cubicBezTo>
                  <a:cubicBezTo>
                    <a:pt x="455" y="220"/>
                    <a:pt x="452" y="220"/>
                    <a:pt x="451" y="222"/>
                  </a:cubicBezTo>
                  <a:cubicBezTo>
                    <a:pt x="450" y="223"/>
                    <a:pt x="449" y="223"/>
                    <a:pt x="448" y="224"/>
                  </a:cubicBezTo>
                  <a:cubicBezTo>
                    <a:pt x="447" y="226"/>
                    <a:pt x="447" y="228"/>
                    <a:pt x="445" y="230"/>
                  </a:cubicBezTo>
                  <a:cubicBezTo>
                    <a:pt x="444" y="231"/>
                    <a:pt x="441" y="231"/>
                    <a:pt x="442" y="236"/>
                  </a:cubicBezTo>
                  <a:cubicBezTo>
                    <a:pt x="440" y="235"/>
                    <a:pt x="440" y="233"/>
                    <a:pt x="438" y="232"/>
                  </a:cubicBezTo>
                  <a:cubicBezTo>
                    <a:pt x="436" y="233"/>
                    <a:pt x="437" y="235"/>
                    <a:pt x="435" y="235"/>
                  </a:cubicBezTo>
                  <a:cubicBezTo>
                    <a:pt x="440" y="239"/>
                    <a:pt x="439" y="243"/>
                    <a:pt x="440" y="250"/>
                  </a:cubicBezTo>
                  <a:cubicBezTo>
                    <a:pt x="437" y="249"/>
                    <a:pt x="438" y="252"/>
                    <a:pt x="438" y="252"/>
                  </a:cubicBezTo>
                  <a:cubicBezTo>
                    <a:pt x="437" y="253"/>
                    <a:pt x="436" y="252"/>
                    <a:pt x="435" y="252"/>
                  </a:cubicBezTo>
                  <a:cubicBezTo>
                    <a:pt x="434" y="253"/>
                    <a:pt x="434" y="254"/>
                    <a:pt x="433" y="255"/>
                  </a:cubicBezTo>
                  <a:cubicBezTo>
                    <a:pt x="432" y="256"/>
                    <a:pt x="430" y="258"/>
                    <a:pt x="429" y="258"/>
                  </a:cubicBezTo>
                  <a:cubicBezTo>
                    <a:pt x="428" y="259"/>
                    <a:pt x="426" y="258"/>
                    <a:pt x="425" y="259"/>
                  </a:cubicBezTo>
                  <a:cubicBezTo>
                    <a:pt x="422" y="260"/>
                    <a:pt x="421" y="263"/>
                    <a:pt x="420" y="265"/>
                  </a:cubicBezTo>
                  <a:cubicBezTo>
                    <a:pt x="417" y="265"/>
                    <a:pt x="417" y="269"/>
                    <a:pt x="414" y="269"/>
                  </a:cubicBezTo>
                  <a:cubicBezTo>
                    <a:pt x="415" y="273"/>
                    <a:pt x="411" y="282"/>
                    <a:pt x="416" y="282"/>
                  </a:cubicBezTo>
                  <a:cubicBezTo>
                    <a:pt x="414" y="286"/>
                    <a:pt x="418" y="286"/>
                    <a:pt x="418" y="292"/>
                  </a:cubicBezTo>
                  <a:cubicBezTo>
                    <a:pt x="418" y="293"/>
                    <a:pt x="419" y="293"/>
                    <a:pt x="420" y="294"/>
                  </a:cubicBezTo>
                  <a:cubicBezTo>
                    <a:pt x="418" y="297"/>
                    <a:pt x="420" y="297"/>
                    <a:pt x="420" y="302"/>
                  </a:cubicBezTo>
                  <a:cubicBezTo>
                    <a:pt x="418" y="302"/>
                    <a:pt x="416" y="303"/>
                    <a:pt x="415" y="304"/>
                  </a:cubicBezTo>
                  <a:cubicBezTo>
                    <a:pt x="413" y="304"/>
                    <a:pt x="415" y="302"/>
                    <a:pt x="414" y="301"/>
                  </a:cubicBezTo>
                  <a:cubicBezTo>
                    <a:pt x="413" y="299"/>
                    <a:pt x="412" y="300"/>
                    <a:pt x="411" y="299"/>
                  </a:cubicBezTo>
                  <a:cubicBezTo>
                    <a:pt x="410" y="299"/>
                    <a:pt x="410" y="296"/>
                    <a:pt x="408" y="297"/>
                  </a:cubicBezTo>
                  <a:cubicBezTo>
                    <a:pt x="409" y="294"/>
                    <a:pt x="410" y="292"/>
                    <a:pt x="406" y="291"/>
                  </a:cubicBezTo>
                  <a:cubicBezTo>
                    <a:pt x="408" y="286"/>
                    <a:pt x="405" y="286"/>
                    <a:pt x="405" y="281"/>
                  </a:cubicBezTo>
                  <a:cubicBezTo>
                    <a:pt x="404" y="281"/>
                    <a:pt x="403" y="282"/>
                    <a:pt x="402" y="282"/>
                  </a:cubicBezTo>
                  <a:cubicBezTo>
                    <a:pt x="402" y="281"/>
                    <a:pt x="402" y="280"/>
                    <a:pt x="402" y="279"/>
                  </a:cubicBezTo>
                  <a:cubicBezTo>
                    <a:pt x="400" y="280"/>
                    <a:pt x="394" y="281"/>
                    <a:pt x="393" y="279"/>
                  </a:cubicBezTo>
                  <a:cubicBezTo>
                    <a:pt x="392" y="278"/>
                    <a:pt x="392" y="277"/>
                    <a:pt x="391" y="277"/>
                  </a:cubicBezTo>
                  <a:cubicBezTo>
                    <a:pt x="390" y="277"/>
                    <a:pt x="388" y="279"/>
                    <a:pt x="386" y="278"/>
                  </a:cubicBezTo>
                  <a:cubicBezTo>
                    <a:pt x="386" y="278"/>
                    <a:pt x="390" y="274"/>
                    <a:pt x="386" y="276"/>
                  </a:cubicBezTo>
                  <a:cubicBezTo>
                    <a:pt x="385" y="276"/>
                    <a:pt x="386" y="277"/>
                    <a:pt x="385" y="277"/>
                  </a:cubicBezTo>
                  <a:cubicBezTo>
                    <a:pt x="382" y="277"/>
                    <a:pt x="377" y="277"/>
                    <a:pt x="374" y="276"/>
                  </a:cubicBezTo>
                  <a:cubicBezTo>
                    <a:pt x="371" y="276"/>
                    <a:pt x="373" y="280"/>
                    <a:pt x="373" y="282"/>
                  </a:cubicBezTo>
                  <a:cubicBezTo>
                    <a:pt x="366" y="281"/>
                    <a:pt x="359" y="280"/>
                    <a:pt x="352" y="279"/>
                  </a:cubicBezTo>
                  <a:cubicBezTo>
                    <a:pt x="351" y="280"/>
                    <a:pt x="350" y="281"/>
                    <a:pt x="349" y="281"/>
                  </a:cubicBezTo>
                  <a:cubicBezTo>
                    <a:pt x="348" y="281"/>
                    <a:pt x="349" y="283"/>
                    <a:pt x="347" y="283"/>
                  </a:cubicBezTo>
                  <a:cubicBezTo>
                    <a:pt x="346" y="283"/>
                    <a:pt x="346" y="284"/>
                    <a:pt x="346" y="285"/>
                  </a:cubicBezTo>
                  <a:cubicBezTo>
                    <a:pt x="344" y="286"/>
                    <a:pt x="343" y="285"/>
                    <a:pt x="341" y="285"/>
                  </a:cubicBezTo>
                  <a:cubicBezTo>
                    <a:pt x="340" y="286"/>
                    <a:pt x="340" y="288"/>
                    <a:pt x="338" y="288"/>
                  </a:cubicBezTo>
                  <a:cubicBezTo>
                    <a:pt x="338" y="290"/>
                    <a:pt x="336" y="295"/>
                    <a:pt x="339" y="296"/>
                  </a:cubicBezTo>
                  <a:cubicBezTo>
                    <a:pt x="338" y="297"/>
                    <a:pt x="337" y="299"/>
                    <a:pt x="335" y="301"/>
                  </a:cubicBezTo>
                  <a:cubicBezTo>
                    <a:pt x="335" y="304"/>
                    <a:pt x="335" y="307"/>
                    <a:pt x="335" y="310"/>
                  </a:cubicBezTo>
                  <a:cubicBezTo>
                    <a:pt x="335" y="312"/>
                    <a:pt x="336" y="312"/>
                    <a:pt x="336" y="314"/>
                  </a:cubicBezTo>
                  <a:cubicBezTo>
                    <a:pt x="337" y="316"/>
                    <a:pt x="337" y="320"/>
                    <a:pt x="335" y="322"/>
                  </a:cubicBezTo>
                  <a:cubicBezTo>
                    <a:pt x="335" y="324"/>
                    <a:pt x="338" y="322"/>
                    <a:pt x="339" y="323"/>
                  </a:cubicBezTo>
                  <a:cubicBezTo>
                    <a:pt x="339" y="323"/>
                    <a:pt x="337" y="325"/>
                    <a:pt x="338" y="325"/>
                  </a:cubicBezTo>
                  <a:cubicBezTo>
                    <a:pt x="337" y="325"/>
                    <a:pt x="339" y="326"/>
                    <a:pt x="339" y="326"/>
                  </a:cubicBezTo>
                  <a:cubicBezTo>
                    <a:pt x="339" y="328"/>
                    <a:pt x="340" y="327"/>
                    <a:pt x="341" y="328"/>
                  </a:cubicBezTo>
                  <a:cubicBezTo>
                    <a:pt x="341" y="328"/>
                    <a:pt x="341" y="330"/>
                    <a:pt x="341" y="330"/>
                  </a:cubicBezTo>
                  <a:cubicBezTo>
                    <a:pt x="341" y="330"/>
                    <a:pt x="342" y="330"/>
                    <a:pt x="342" y="330"/>
                  </a:cubicBezTo>
                  <a:cubicBezTo>
                    <a:pt x="342" y="330"/>
                    <a:pt x="342" y="332"/>
                    <a:pt x="342" y="332"/>
                  </a:cubicBezTo>
                  <a:cubicBezTo>
                    <a:pt x="343" y="333"/>
                    <a:pt x="346" y="335"/>
                    <a:pt x="346" y="337"/>
                  </a:cubicBezTo>
                  <a:cubicBezTo>
                    <a:pt x="355" y="338"/>
                    <a:pt x="360" y="335"/>
                    <a:pt x="365" y="337"/>
                  </a:cubicBezTo>
                  <a:cubicBezTo>
                    <a:pt x="366" y="337"/>
                    <a:pt x="366" y="336"/>
                    <a:pt x="367" y="335"/>
                  </a:cubicBezTo>
                  <a:cubicBezTo>
                    <a:pt x="368" y="333"/>
                    <a:pt x="370" y="331"/>
                    <a:pt x="371" y="329"/>
                  </a:cubicBezTo>
                  <a:cubicBezTo>
                    <a:pt x="371" y="328"/>
                    <a:pt x="372" y="327"/>
                    <a:pt x="371" y="326"/>
                  </a:cubicBezTo>
                  <a:cubicBezTo>
                    <a:pt x="374" y="323"/>
                    <a:pt x="382" y="320"/>
                    <a:pt x="388" y="323"/>
                  </a:cubicBezTo>
                  <a:cubicBezTo>
                    <a:pt x="385" y="326"/>
                    <a:pt x="385" y="331"/>
                    <a:pt x="382" y="334"/>
                  </a:cubicBezTo>
                  <a:cubicBezTo>
                    <a:pt x="381" y="337"/>
                    <a:pt x="384" y="337"/>
                    <a:pt x="383" y="339"/>
                  </a:cubicBezTo>
                  <a:cubicBezTo>
                    <a:pt x="381" y="340"/>
                    <a:pt x="380" y="343"/>
                    <a:pt x="379" y="345"/>
                  </a:cubicBezTo>
                  <a:cubicBezTo>
                    <a:pt x="378" y="346"/>
                    <a:pt x="379" y="347"/>
                    <a:pt x="378" y="346"/>
                  </a:cubicBezTo>
                  <a:cubicBezTo>
                    <a:pt x="377" y="349"/>
                    <a:pt x="383" y="346"/>
                    <a:pt x="381" y="350"/>
                  </a:cubicBezTo>
                  <a:cubicBezTo>
                    <a:pt x="384" y="350"/>
                    <a:pt x="385" y="348"/>
                    <a:pt x="388" y="349"/>
                  </a:cubicBezTo>
                  <a:cubicBezTo>
                    <a:pt x="388" y="351"/>
                    <a:pt x="390" y="351"/>
                    <a:pt x="391" y="352"/>
                  </a:cubicBezTo>
                  <a:cubicBezTo>
                    <a:pt x="397" y="350"/>
                    <a:pt x="397" y="354"/>
                    <a:pt x="405" y="354"/>
                  </a:cubicBezTo>
                  <a:cubicBezTo>
                    <a:pt x="402" y="357"/>
                    <a:pt x="406" y="360"/>
                    <a:pt x="402" y="362"/>
                  </a:cubicBezTo>
                  <a:cubicBezTo>
                    <a:pt x="405" y="365"/>
                    <a:pt x="403" y="372"/>
                    <a:pt x="402" y="375"/>
                  </a:cubicBezTo>
                  <a:cubicBezTo>
                    <a:pt x="403" y="377"/>
                    <a:pt x="404" y="377"/>
                    <a:pt x="407" y="377"/>
                  </a:cubicBezTo>
                  <a:cubicBezTo>
                    <a:pt x="406" y="380"/>
                    <a:pt x="409" y="379"/>
                    <a:pt x="409" y="381"/>
                  </a:cubicBezTo>
                  <a:cubicBezTo>
                    <a:pt x="409" y="382"/>
                    <a:pt x="413" y="381"/>
                    <a:pt x="413" y="383"/>
                  </a:cubicBezTo>
                  <a:cubicBezTo>
                    <a:pt x="417" y="380"/>
                    <a:pt x="424" y="384"/>
                    <a:pt x="427" y="382"/>
                  </a:cubicBezTo>
                  <a:cubicBezTo>
                    <a:pt x="427" y="383"/>
                    <a:pt x="427" y="383"/>
                    <a:pt x="427" y="384"/>
                  </a:cubicBezTo>
                  <a:cubicBezTo>
                    <a:pt x="429" y="384"/>
                    <a:pt x="433" y="382"/>
                    <a:pt x="433" y="385"/>
                  </a:cubicBezTo>
                  <a:cubicBezTo>
                    <a:pt x="434" y="385"/>
                    <a:pt x="435" y="384"/>
                    <a:pt x="436" y="384"/>
                  </a:cubicBezTo>
                  <a:cubicBezTo>
                    <a:pt x="437" y="383"/>
                    <a:pt x="438" y="383"/>
                    <a:pt x="439" y="382"/>
                  </a:cubicBezTo>
                  <a:cubicBezTo>
                    <a:pt x="439" y="381"/>
                    <a:pt x="440" y="382"/>
                    <a:pt x="440" y="381"/>
                  </a:cubicBezTo>
                  <a:cubicBezTo>
                    <a:pt x="440" y="379"/>
                    <a:pt x="442" y="381"/>
                    <a:pt x="442" y="379"/>
                  </a:cubicBezTo>
                  <a:cubicBezTo>
                    <a:pt x="442" y="379"/>
                    <a:pt x="442" y="377"/>
                    <a:pt x="442" y="377"/>
                  </a:cubicBezTo>
                  <a:cubicBezTo>
                    <a:pt x="443" y="376"/>
                    <a:pt x="444" y="378"/>
                    <a:pt x="443" y="378"/>
                  </a:cubicBezTo>
                  <a:cubicBezTo>
                    <a:pt x="444" y="378"/>
                    <a:pt x="445" y="377"/>
                    <a:pt x="446" y="376"/>
                  </a:cubicBezTo>
                  <a:cubicBezTo>
                    <a:pt x="447" y="375"/>
                    <a:pt x="449" y="374"/>
                    <a:pt x="451" y="372"/>
                  </a:cubicBezTo>
                  <a:cubicBezTo>
                    <a:pt x="451" y="372"/>
                    <a:pt x="452" y="371"/>
                    <a:pt x="452" y="370"/>
                  </a:cubicBezTo>
                  <a:cubicBezTo>
                    <a:pt x="453" y="371"/>
                    <a:pt x="465" y="372"/>
                    <a:pt x="459" y="374"/>
                  </a:cubicBezTo>
                  <a:cubicBezTo>
                    <a:pt x="459" y="375"/>
                    <a:pt x="462" y="375"/>
                    <a:pt x="464" y="375"/>
                  </a:cubicBezTo>
                  <a:cubicBezTo>
                    <a:pt x="465" y="375"/>
                    <a:pt x="464" y="373"/>
                    <a:pt x="465" y="372"/>
                  </a:cubicBezTo>
                  <a:cubicBezTo>
                    <a:pt x="468" y="372"/>
                    <a:pt x="471" y="372"/>
                    <a:pt x="474" y="372"/>
                  </a:cubicBezTo>
                  <a:cubicBezTo>
                    <a:pt x="472" y="376"/>
                    <a:pt x="479" y="375"/>
                    <a:pt x="482" y="376"/>
                  </a:cubicBezTo>
                  <a:cubicBezTo>
                    <a:pt x="483" y="376"/>
                    <a:pt x="482" y="377"/>
                    <a:pt x="484" y="377"/>
                  </a:cubicBezTo>
                  <a:cubicBezTo>
                    <a:pt x="484" y="377"/>
                    <a:pt x="485" y="378"/>
                    <a:pt x="486" y="378"/>
                  </a:cubicBezTo>
                  <a:cubicBezTo>
                    <a:pt x="488" y="379"/>
                    <a:pt x="489" y="377"/>
                    <a:pt x="491" y="377"/>
                  </a:cubicBezTo>
                  <a:cubicBezTo>
                    <a:pt x="496" y="376"/>
                    <a:pt x="502" y="378"/>
                    <a:pt x="508" y="378"/>
                  </a:cubicBezTo>
                  <a:cubicBezTo>
                    <a:pt x="508" y="381"/>
                    <a:pt x="509" y="383"/>
                    <a:pt x="509" y="381"/>
                  </a:cubicBezTo>
                  <a:cubicBezTo>
                    <a:pt x="511" y="381"/>
                    <a:pt x="510" y="382"/>
                    <a:pt x="509" y="382"/>
                  </a:cubicBezTo>
                  <a:cubicBezTo>
                    <a:pt x="509" y="385"/>
                    <a:pt x="512" y="382"/>
                    <a:pt x="514" y="384"/>
                  </a:cubicBezTo>
                  <a:cubicBezTo>
                    <a:pt x="514" y="384"/>
                    <a:pt x="514" y="386"/>
                    <a:pt x="514" y="387"/>
                  </a:cubicBezTo>
                  <a:cubicBezTo>
                    <a:pt x="515" y="387"/>
                    <a:pt x="517" y="386"/>
                    <a:pt x="519" y="387"/>
                  </a:cubicBezTo>
                  <a:cubicBezTo>
                    <a:pt x="518" y="389"/>
                    <a:pt x="520" y="390"/>
                    <a:pt x="521" y="391"/>
                  </a:cubicBezTo>
                  <a:cubicBezTo>
                    <a:pt x="523" y="393"/>
                    <a:pt x="525" y="394"/>
                    <a:pt x="526" y="397"/>
                  </a:cubicBezTo>
                  <a:cubicBezTo>
                    <a:pt x="533" y="397"/>
                    <a:pt x="536" y="401"/>
                    <a:pt x="542" y="398"/>
                  </a:cubicBezTo>
                  <a:cubicBezTo>
                    <a:pt x="541" y="403"/>
                    <a:pt x="549" y="398"/>
                    <a:pt x="547" y="403"/>
                  </a:cubicBezTo>
                  <a:cubicBezTo>
                    <a:pt x="551" y="401"/>
                    <a:pt x="551" y="406"/>
                    <a:pt x="554" y="407"/>
                  </a:cubicBezTo>
                  <a:cubicBezTo>
                    <a:pt x="555" y="407"/>
                    <a:pt x="555" y="410"/>
                    <a:pt x="558" y="409"/>
                  </a:cubicBezTo>
                  <a:cubicBezTo>
                    <a:pt x="554" y="412"/>
                    <a:pt x="559" y="411"/>
                    <a:pt x="559" y="415"/>
                  </a:cubicBezTo>
                  <a:cubicBezTo>
                    <a:pt x="559" y="417"/>
                    <a:pt x="561" y="416"/>
                    <a:pt x="562" y="417"/>
                  </a:cubicBezTo>
                  <a:cubicBezTo>
                    <a:pt x="563" y="418"/>
                    <a:pt x="562" y="420"/>
                    <a:pt x="565" y="419"/>
                  </a:cubicBezTo>
                  <a:cubicBezTo>
                    <a:pt x="560" y="424"/>
                    <a:pt x="571" y="425"/>
                    <a:pt x="567" y="429"/>
                  </a:cubicBezTo>
                  <a:cubicBezTo>
                    <a:pt x="569" y="429"/>
                    <a:pt x="571" y="429"/>
                    <a:pt x="571" y="431"/>
                  </a:cubicBezTo>
                  <a:cubicBezTo>
                    <a:pt x="577" y="430"/>
                    <a:pt x="585" y="432"/>
                    <a:pt x="587" y="437"/>
                  </a:cubicBezTo>
                  <a:cubicBezTo>
                    <a:pt x="593" y="437"/>
                    <a:pt x="596" y="439"/>
                    <a:pt x="602" y="438"/>
                  </a:cubicBezTo>
                  <a:cubicBezTo>
                    <a:pt x="603" y="439"/>
                    <a:pt x="600" y="440"/>
                    <a:pt x="600" y="440"/>
                  </a:cubicBezTo>
                  <a:cubicBezTo>
                    <a:pt x="601" y="442"/>
                    <a:pt x="609" y="440"/>
                    <a:pt x="613" y="441"/>
                  </a:cubicBezTo>
                  <a:cubicBezTo>
                    <a:pt x="613" y="442"/>
                    <a:pt x="614" y="442"/>
                    <a:pt x="615" y="442"/>
                  </a:cubicBezTo>
                  <a:cubicBezTo>
                    <a:pt x="615" y="444"/>
                    <a:pt x="618" y="443"/>
                    <a:pt x="619" y="444"/>
                  </a:cubicBezTo>
                  <a:cubicBezTo>
                    <a:pt x="619" y="445"/>
                    <a:pt x="619" y="446"/>
                    <a:pt x="619" y="447"/>
                  </a:cubicBezTo>
                  <a:cubicBezTo>
                    <a:pt x="619" y="447"/>
                    <a:pt x="621" y="446"/>
                    <a:pt x="621" y="447"/>
                  </a:cubicBezTo>
                  <a:cubicBezTo>
                    <a:pt x="622" y="447"/>
                    <a:pt x="621" y="450"/>
                    <a:pt x="624" y="449"/>
                  </a:cubicBezTo>
                  <a:cubicBezTo>
                    <a:pt x="624" y="461"/>
                    <a:pt x="624" y="473"/>
                    <a:pt x="624" y="485"/>
                  </a:cubicBezTo>
                  <a:cubicBezTo>
                    <a:pt x="619" y="484"/>
                    <a:pt x="624" y="492"/>
                    <a:pt x="619" y="490"/>
                  </a:cubicBezTo>
                  <a:cubicBezTo>
                    <a:pt x="618" y="494"/>
                    <a:pt x="618" y="498"/>
                    <a:pt x="618" y="502"/>
                  </a:cubicBezTo>
                  <a:cubicBezTo>
                    <a:pt x="618" y="504"/>
                    <a:pt x="620" y="509"/>
                    <a:pt x="619" y="514"/>
                  </a:cubicBezTo>
                  <a:cubicBezTo>
                    <a:pt x="619" y="514"/>
                    <a:pt x="618" y="514"/>
                    <a:pt x="618" y="515"/>
                  </a:cubicBezTo>
                  <a:cubicBezTo>
                    <a:pt x="618" y="515"/>
                    <a:pt x="618" y="517"/>
                    <a:pt x="618" y="517"/>
                  </a:cubicBezTo>
                  <a:cubicBezTo>
                    <a:pt x="617" y="518"/>
                    <a:pt x="614" y="519"/>
                    <a:pt x="615" y="523"/>
                  </a:cubicBezTo>
                  <a:cubicBezTo>
                    <a:pt x="613" y="524"/>
                    <a:pt x="612" y="526"/>
                    <a:pt x="610" y="527"/>
                  </a:cubicBezTo>
                  <a:cubicBezTo>
                    <a:pt x="609" y="527"/>
                    <a:pt x="610" y="529"/>
                    <a:pt x="610" y="530"/>
                  </a:cubicBezTo>
                  <a:cubicBezTo>
                    <a:pt x="609" y="531"/>
                    <a:pt x="607" y="530"/>
                    <a:pt x="607" y="530"/>
                  </a:cubicBezTo>
                  <a:cubicBezTo>
                    <a:pt x="607" y="531"/>
                    <a:pt x="608" y="532"/>
                    <a:pt x="607" y="533"/>
                  </a:cubicBezTo>
                  <a:cubicBezTo>
                    <a:pt x="606" y="533"/>
                    <a:pt x="603" y="533"/>
                    <a:pt x="602" y="535"/>
                  </a:cubicBezTo>
                  <a:cubicBezTo>
                    <a:pt x="602" y="536"/>
                    <a:pt x="600" y="536"/>
                    <a:pt x="598" y="537"/>
                  </a:cubicBezTo>
                  <a:cubicBezTo>
                    <a:pt x="597" y="538"/>
                    <a:pt x="596" y="539"/>
                    <a:pt x="595" y="540"/>
                  </a:cubicBezTo>
                  <a:cubicBezTo>
                    <a:pt x="595" y="540"/>
                    <a:pt x="594" y="538"/>
                    <a:pt x="593" y="538"/>
                  </a:cubicBezTo>
                  <a:cubicBezTo>
                    <a:pt x="593" y="538"/>
                    <a:pt x="593" y="540"/>
                    <a:pt x="592" y="540"/>
                  </a:cubicBezTo>
                  <a:cubicBezTo>
                    <a:pt x="590" y="540"/>
                    <a:pt x="590" y="540"/>
                    <a:pt x="589" y="542"/>
                  </a:cubicBezTo>
                  <a:cubicBezTo>
                    <a:pt x="585" y="540"/>
                    <a:pt x="582" y="545"/>
                    <a:pt x="580" y="547"/>
                  </a:cubicBezTo>
                  <a:cubicBezTo>
                    <a:pt x="580" y="547"/>
                    <a:pt x="578" y="546"/>
                    <a:pt x="578" y="547"/>
                  </a:cubicBezTo>
                  <a:cubicBezTo>
                    <a:pt x="577" y="547"/>
                    <a:pt x="576" y="548"/>
                    <a:pt x="575" y="549"/>
                  </a:cubicBezTo>
                  <a:cubicBezTo>
                    <a:pt x="575" y="550"/>
                    <a:pt x="573" y="551"/>
                    <a:pt x="573" y="551"/>
                  </a:cubicBezTo>
                  <a:cubicBezTo>
                    <a:pt x="573" y="552"/>
                    <a:pt x="575" y="555"/>
                    <a:pt x="572" y="554"/>
                  </a:cubicBezTo>
                  <a:cubicBezTo>
                    <a:pt x="573" y="559"/>
                    <a:pt x="570" y="561"/>
                    <a:pt x="571" y="567"/>
                  </a:cubicBezTo>
                  <a:cubicBezTo>
                    <a:pt x="567" y="566"/>
                    <a:pt x="569" y="569"/>
                    <a:pt x="568" y="570"/>
                  </a:cubicBezTo>
                  <a:cubicBezTo>
                    <a:pt x="568" y="570"/>
                    <a:pt x="566" y="570"/>
                    <a:pt x="566" y="570"/>
                  </a:cubicBezTo>
                  <a:cubicBezTo>
                    <a:pt x="566" y="571"/>
                    <a:pt x="568" y="572"/>
                    <a:pt x="566" y="573"/>
                  </a:cubicBezTo>
                  <a:cubicBezTo>
                    <a:pt x="564" y="573"/>
                    <a:pt x="564" y="577"/>
                    <a:pt x="561" y="577"/>
                  </a:cubicBezTo>
                  <a:cubicBezTo>
                    <a:pt x="561" y="577"/>
                    <a:pt x="559" y="579"/>
                    <a:pt x="559" y="580"/>
                  </a:cubicBezTo>
                  <a:cubicBezTo>
                    <a:pt x="558" y="581"/>
                    <a:pt x="556" y="585"/>
                    <a:pt x="553" y="587"/>
                  </a:cubicBezTo>
                  <a:cubicBezTo>
                    <a:pt x="553" y="588"/>
                    <a:pt x="553" y="590"/>
                    <a:pt x="553" y="591"/>
                  </a:cubicBezTo>
                  <a:cubicBezTo>
                    <a:pt x="551" y="592"/>
                    <a:pt x="549" y="593"/>
                    <a:pt x="549" y="596"/>
                  </a:cubicBezTo>
                  <a:cubicBezTo>
                    <a:pt x="547" y="596"/>
                    <a:pt x="546" y="596"/>
                    <a:pt x="544" y="596"/>
                  </a:cubicBezTo>
                  <a:cubicBezTo>
                    <a:pt x="544" y="597"/>
                    <a:pt x="545" y="597"/>
                    <a:pt x="546" y="597"/>
                  </a:cubicBezTo>
                  <a:cubicBezTo>
                    <a:pt x="546" y="599"/>
                    <a:pt x="544" y="598"/>
                    <a:pt x="542" y="598"/>
                  </a:cubicBezTo>
                  <a:cubicBezTo>
                    <a:pt x="541" y="599"/>
                    <a:pt x="540" y="601"/>
                    <a:pt x="540" y="603"/>
                  </a:cubicBezTo>
                  <a:cubicBezTo>
                    <a:pt x="539" y="602"/>
                    <a:pt x="538" y="602"/>
                    <a:pt x="538" y="604"/>
                  </a:cubicBezTo>
                  <a:cubicBezTo>
                    <a:pt x="537" y="604"/>
                    <a:pt x="537" y="603"/>
                    <a:pt x="537" y="602"/>
                  </a:cubicBezTo>
                  <a:cubicBezTo>
                    <a:pt x="535" y="602"/>
                    <a:pt x="533" y="602"/>
                    <a:pt x="533" y="601"/>
                  </a:cubicBezTo>
                  <a:cubicBezTo>
                    <a:pt x="532" y="602"/>
                    <a:pt x="532" y="604"/>
                    <a:pt x="529" y="603"/>
                  </a:cubicBezTo>
                  <a:cubicBezTo>
                    <a:pt x="529" y="606"/>
                    <a:pt x="532" y="607"/>
                    <a:pt x="532" y="609"/>
                  </a:cubicBezTo>
                  <a:cubicBezTo>
                    <a:pt x="532" y="612"/>
                    <a:pt x="528" y="614"/>
                    <a:pt x="531" y="616"/>
                  </a:cubicBezTo>
                  <a:cubicBezTo>
                    <a:pt x="530" y="619"/>
                    <a:pt x="524" y="616"/>
                    <a:pt x="524" y="618"/>
                  </a:cubicBezTo>
                  <a:cubicBezTo>
                    <a:pt x="522" y="618"/>
                    <a:pt x="523" y="620"/>
                    <a:pt x="522" y="621"/>
                  </a:cubicBezTo>
                  <a:cubicBezTo>
                    <a:pt x="521" y="622"/>
                    <a:pt x="517" y="621"/>
                    <a:pt x="518" y="624"/>
                  </a:cubicBezTo>
                  <a:cubicBezTo>
                    <a:pt x="515" y="622"/>
                    <a:pt x="507" y="622"/>
                    <a:pt x="506" y="626"/>
                  </a:cubicBezTo>
                  <a:cubicBezTo>
                    <a:pt x="506" y="627"/>
                    <a:pt x="507" y="626"/>
                    <a:pt x="507" y="626"/>
                  </a:cubicBezTo>
                  <a:cubicBezTo>
                    <a:pt x="510" y="626"/>
                    <a:pt x="507" y="629"/>
                    <a:pt x="505" y="628"/>
                  </a:cubicBezTo>
                  <a:cubicBezTo>
                    <a:pt x="505" y="631"/>
                    <a:pt x="501" y="634"/>
                    <a:pt x="504" y="635"/>
                  </a:cubicBezTo>
                  <a:cubicBezTo>
                    <a:pt x="504" y="636"/>
                    <a:pt x="502" y="636"/>
                    <a:pt x="501" y="636"/>
                  </a:cubicBezTo>
                  <a:cubicBezTo>
                    <a:pt x="501" y="636"/>
                    <a:pt x="500" y="635"/>
                    <a:pt x="500" y="635"/>
                  </a:cubicBezTo>
                  <a:cubicBezTo>
                    <a:pt x="499" y="635"/>
                    <a:pt x="496" y="638"/>
                    <a:pt x="496" y="634"/>
                  </a:cubicBezTo>
                  <a:cubicBezTo>
                    <a:pt x="495" y="634"/>
                    <a:pt x="495" y="637"/>
                    <a:pt x="494" y="635"/>
                  </a:cubicBezTo>
                  <a:cubicBezTo>
                    <a:pt x="492" y="636"/>
                    <a:pt x="495" y="642"/>
                    <a:pt x="495" y="644"/>
                  </a:cubicBezTo>
                  <a:cubicBezTo>
                    <a:pt x="496" y="647"/>
                    <a:pt x="494" y="647"/>
                    <a:pt x="493" y="649"/>
                  </a:cubicBezTo>
                  <a:cubicBezTo>
                    <a:pt x="493" y="651"/>
                    <a:pt x="493" y="653"/>
                    <a:pt x="489" y="653"/>
                  </a:cubicBezTo>
                  <a:cubicBezTo>
                    <a:pt x="489" y="654"/>
                    <a:pt x="492" y="655"/>
                    <a:pt x="492" y="655"/>
                  </a:cubicBezTo>
                  <a:cubicBezTo>
                    <a:pt x="492" y="657"/>
                    <a:pt x="490" y="655"/>
                    <a:pt x="489" y="655"/>
                  </a:cubicBezTo>
                  <a:cubicBezTo>
                    <a:pt x="489" y="656"/>
                    <a:pt x="488" y="659"/>
                    <a:pt x="489" y="658"/>
                  </a:cubicBezTo>
                  <a:cubicBezTo>
                    <a:pt x="489" y="660"/>
                    <a:pt x="488" y="659"/>
                    <a:pt x="487" y="658"/>
                  </a:cubicBezTo>
                  <a:cubicBezTo>
                    <a:pt x="487" y="659"/>
                    <a:pt x="486" y="660"/>
                    <a:pt x="486" y="660"/>
                  </a:cubicBezTo>
                  <a:cubicBezTo>
                    <a:pt x="484" y="657"/>
                    <a:pt x="486" y="660"/>
                    <a:pt x="485" y="662"/>
                  </a:cubicBezTo>
                  <a:cubicBezTo>
                    <a:pt x="483" y="664"/>
                    <a:pt x="482" y="661"/>
                    <a:pt x="480" y="663"/>
                  </a:cubicBezTo>
                  <a:cubicBezTo>
                    <a:pt x="478" y="666"/>
                    <a:pt x="485" y="666"/>
                    <a:pt x="481" y="668"/>
                  </a:cubicBezTo>
                  <a:cubicBezTo>
                    <a:pt x="481" y="669"/>
                    <a:pt x="483" y="669"/>
                    <a:pt x="485" y="669"/>
                  </a:cubicBezTo>
                  <a:cubicBezTo>
                    <a:pt x="484" y="671"/>
                    <a:pt x="485" y="673"/>
                    <a:pt x="487" y="673"/>
                  </a:cubicBezTo>
                  <a:cubicBezTo>
                    <a:pt x="489" y="675"/>
                    <a:pt x="485" y="676"/>
                    <a:pt x="485" y="677"/>
                  </a:cubicBezTo>
                  <a:cubicBezTo>
                    <a:pt x="485" y="678"/>
                    <a:pt x="485" y="679"/>
                    <a:pt x="486" y="679"/>
                  </a:cubicBezTo>
                  <a:cubicBezTo>
                    <a:pt x="485" y="680"/>
                    <a:pt x="485" y="678"/>
                    <a:pt x="485" y="679"/>
                  </a:cubicBezTo>
                  <a:cubicBezTo>
                    <a:pt x="483" y="679"/>
                    <a:pt x="483" y="681"/>
                    <a:pt x="480" y="681"/>
                  </a:cubicBezTo>
                  <a:cubicBezTo>
                    <a:pt x="482" y="683"/>
                    <a:pt x="481" y="684"/>
                    <a:pt x="478" y="683"/>
                  </a:cubicBezTo>
                  <a:cubicBezTo>
                    <a:pt x="479" y="687"/>
                    <a:pt x="476" y="686"/>
                    <a:pt x="476" y="689"/>
                  </a:cubicBezTo>
                  <a:cubicBezTo>
                    <a:pt x="472" y="690"/>
                    <a:pt x="477" y="694"/>
                    <a:pt x="473" y="691"/>
                  </a:cubicBezTo>
                  <a:cubicBezTo>
                    <a:pt x="474" y="694"/>
                    <a:pt x="472" y="697"/>
                    <a:pt x="473" y="700"/>
                  </a:cubicBezTo>
                  <a:cubicBezTo>
                    <a:pt x="473" y="700"/>
                    <a:pt x="474" y="701"/>
                    <a:pt x="474" y="701"/>
                  </a:cubicBezTo>
                  <a:cubicBezTo>
                    <a:pt x="474" y="703"/>
                    <a:pt x="472" y="703"/>
                    <a:pt x="474" y="706"/>
                  </a:cubicBezTo>
                  <a:cubicBezTo>
                    <a:pt x="476" y="707"/>
                    <a:pt x="474" y="708"/>
                    <a:pt x="475" y="711"/>
                  </a:cubicBezTo>
                  <a:cubicBezTo>
                    <a:pt x="476" y="714"/>
                    <a:pt x="479" y="715"/>
                    <a:pt x="480" y="717"/>
                  </a:cubicBezTo>
                  <a:cubicBezTo>
                    <a:pt x="483" y="720"/>
                    <a:pt x="485" y="716"/>
                    <a:pt x="487" y="719"/>
                  </a:cubicBezTo>
                  <a:cubicBezTo>
                    <a:pt x="488" y="723"/>
                    <a:pt x="484" y="720"/>
                    <a:pt x="481" y="721"/>
                  </a:cubicBezTo>
                  <a:cubicBezTo>
                    <a:pt x="476" y="722"/>
                    <a:pt x="471" y="724"/>
                    <a:pt x="467" y="723"/>
                  </a:cubicBezTo>
                  <a:cubicBezTo>
                    <a:pt x="467" y="723"/>
                    <a:pt x="467" y="721"/>
                    <a:pt x="467" y="721"/>
                  </a:cubicBezTo>
                  <a:cubicBezTo>
                    <a:pt x="462" y="722"/>
                    <a:pt x="460" y="719"/>
                    <a:pt x="456" y="719"/>
                  </a:cubicBezTo>
                  <a:cubicBezTo>
                    <a:pt x="456" y="717"/>
                    <a:pt x="456" y="716"/>
                    <a:pt x="456" y="715"/>
                  </a:cubicBezTo>
                  <a:cubicBezTo>
                    <a:pt x="456" y="712"/>
                    <a:pt x="452" y="714"/>
                    <a:pt x="452" y="711"/>
                  </a:cubicBezTo>
                  <a:cubicBezTo>
                    <a:pt x="452" y="711"/>
                    <a:pt x="451" y="710"/>
                    <a:pt x="451" y="709"/>
                  </a:cubicBezTo>
                  <a:cubicBezTo>
                    <a:pt x="451" y="708"/>
                    <a:pt x="449" y="708"/>
                    <a:pt x="449" y="708"/>
                  </a:cubicBezTo>
                  <a:cubicBezTo>
                    <a:pt x="449" y="707"/>
                    <a:pt x="452" y="705"/>
                    <a:pt x="449" y="704"/>
                  </a:cubicBezTo>
                  <a:cubicBezTo>
                    <a:pt x="448" y="704"/>
                    <a:pt x="449" y="703"/>
                    <a:pt x="449" y="702"/>
                  </a:cubicBezTo>
                  <a:cubicBezTo>
                    <a:pt x="449" y="701"/>
                    <a:pt x="447" y="701"/>
                    <a:pt x="447" y="700"/>
                  </a:cubicBezTo>
                  <a:cubicBezTo>
                    <a:pt x="447" y="699"/>
                    <a:pt x="448" y="698"/>
                    <a:pt x="448" y="697"/>
                  </a:cubicBezTo>
                  <a:cubicBezTo>
                    <a:pt x="448" y="697"/>
                    <a:pt x="447" y="697"/>
                    <a:pt x="447" y="696"/>
                  </a:cubicBezTo>
                  <a:cubicBezTo>
                    <a:pt x="447" y="695"/>
                    <a:pt x="446" y="693"/>
                    <a:pt x="445" y="693"/>
                  </a:cubicBezTo>
                  <a:cubicBezTo>
                    <a:pt x="444" y="691"/>
                    <a:pt x="446" y="690"/>
                    <a:pt x="446" y="689"/>
                  </a:cubicBezTo>
                  <a:cubicBezTo>
                    <a:pt x="446" y="689"/>
                    <a:pt x="444" y="688"/>
                    <a:pt x="443" y="688"/>
                  </a:cubicBezTo>
                  <a:cubicBezTo>
                    <a:pt x="444" y="687"/>
                    <a:pt x="448" y="686"/>
                    <a:pt x="445" y="684"/>
                  </a:cubicBezTo>
                  <a:cubicBezTo>
                    <a:pt x="445" y="683"/>
                    <a:pt x="446" y="683"/>
                    <a:pt x="447" y="683"/>
                  </a:cubicBezTo>
                  <a:cubicBezTo>
                    <a:pt x="447" y="680"/>
                    <a:pt x="447" y="678"/>
                    <a:pt x="447" y="675"/>
                  </a:cubicBezTo>
                  <a:cubicBezTo>
                    <a:pt x="446" y="674"/>
                    <a:pt x="445" y="673"/>
                    <a:pt x="443" y="673"/>
                  </a:cubicBezTo>
                  <a:cubicBezTo>
                    <a:pt x="445" y="669"/>
                    <a:pt x="448" y="666"/>
                    <a:pt x="446" y="662"/>
                  </a:cubicBezTo>
                  <a:cubicBezTo>
                    <a:pt x="449" y="663"/>
                    <a:pt x="449" y="660"/>
                    <a:pt x="452" y="661"/>
                  </a:cubicBezTo>
                  <a:cubicBezTo>
                    <a:pt x="452" y="657"/>
                    <a:pt x="452" y="654"/>
                    <a:pt x="452" y="650"/>
                  </a:cubicBezTo>
                  <a:cubicBezTo>
                    <a:pt x="457" y="650"/>
                    <a:pt x="455" y="643"/>
                    <a:pt x="458" y="640"/>
                  </a:cubicBezTo>
                  <a:cubicBezTo>
                    <a:pt x="457" y="640"/>
                    <a:pt x="456" y="641"/>
                    <a:pt x="455" y="640"/>
                  </a:cubicBezTo>
                  <a:cubicBezTo>
                    <a:pt x="453" y="641"/>
                    <a:pt x="452" y="643"/>
                    <a:pt x="452" y="647"/>
                  </a:cubicBezTo>
                  <a:cubicBezTo>
                    <a:pt x="450" y="646"/>
                    <a:pt x="448" y="645"/>
                    <a:pt x="448" y="642"/>
                  </a:cubicBezTo>
                  <a:cubicBezTo>
                    <a:pt x="446" y="640"/>
                    <a:pt x="452" y="638"/>
                    <a:pt x="451" y="637"/>
                  </a:cubicBezTo>
                  <a:cubicBezTo>
                    <a:pt x="448" y="635"/>
                    <a:pt x="451" y="638"/>
                    <a:pt x="453" y="636"/>
                  </a:cubicBezTo>
                  <a:cubicBezTo>
                    <a:pt x="454" y="630"/>
                    <a:pt x="451" y="625"/>
                    <a:pt x="452" y="620"/>
                  </a:cubicBezTo>
                  <a:cubicBezTo>
                    <a:pt x="452" y="620"/>
                    <a:pt x="454" y="620"/>
                    <a:pt x="454" y="620"/>
                  </a:cubicBezTo>
                  <a:cubicBezTo>
                    <a:pt x="453" y="614"/>
                    <a:pt x="454" y="613"/>
                    <a:pt x="454" y="607"/>
                  </a:cubicBezTo>
                  <a:cubicBezTo>
                    <a:pt x="457" y="603"/>
                    <a:pt x="461" y="600"/>
                    <a:pt x="459" y="595"/>
                  </a:cubicBezTo>
                  <a:cubicBezTo>
                    <a:pt x="463" y="600"/>
                    <a:pt x="459" y="586"/>
                    <a:pt x="464" y="591"/>
                  </a:cubicBezTo>
                  <a:cubicBezTo>
                    <a:pt x="463" y="589"/>
                    <a:pt x="463" y="586"/>
                    <a:pt x="462" y="583"/>
                  </a:cubicBezTo>
                  <a:cubicBezTo>
                    <a:pt x="462" y="582"/>
                    <a:pt x="460" y="580"/>
                    <a:pt x="460" y="578"/>
                  </a:cubicBezTo>
                  <a:cubicBezTo>
                    <a:pt x="460" y="577"/>
                    <a:pt x="461" y="576"/>
                    <a:pt x="461" y="575"/>
                  </a:cubicBezTo>
                  <a:cubicBezTo>
                    <a:pt x="462" y="572"/>
                    <a:pt x="460" y="569"/>
                    <a:pt x="464" y="571"/>
                  </a:cubicBezTo>
                  <a:cubicBezTo>
                    <a:pt x="463" y="568"/>
                    <a:pt x="464" y="565"/>
                    <a:pt x="465" y="562"/>
                  </a:cubicBezTo>
                  <a:cubicBezTo>
                    <a:pt x="466" y="560"/>
                    <a:pt x="465" y="561"/>
                    <a:pt x="465" y="558"/>
                  </a:cubicBezTo>
                  <a:cubicBezTo>
                    <a:pt x="465" y="557"/>
                    <a:pt x="467" y="554"/>
                    <a:pt x="466" y="553"/>
                  </a:cubicBezTo>
                  <a:cubicBezTo>
                    <a:pt x="465" y="552"/>
                    <a:pt x="466" y="551"/>
                    <a:pt x="466" y="549"/>
                  </a:cubicBezTo>
                  <a:cubicBezTo>
                    <a:pt x="466" y="547"/>
                    <a:pt x="466" y="546"/>
                    <a:pt x="466" y="544"/>
                  </a:cubicBezTo>
                  <a:cubicBezTo>
                    <a:pt x="466" y="542"/>
                    <a:pt x="467" y="542"/>
                    <a:pt x="467" y="541"/>
                  </a:cubicBezTo>
                  <a:cubicBezTo>
                    <a:pt x="467" y="536"/>
                    <a:pt x="467" y="532"/>
                    <a:pt x="467" y="528"/>
                  </a:cubicBezTo>
                  <a:cubicBezTo>
                    <a:pt x="467" y="526"/>
                    <a:pt x="468" y="525"/>
                    <a:pt x="468" y="524"/>
                  </a:cubicBezTo>
                  <a:cubicBezTo>
                    <a:pt x="468" y="521"/>
                    <a:pt x="464" y="517"/>
                    <a:pt x="465" y="514"/>
                  </a:cubicBezTo>
                  <a:cubicBezTo>
                    <a:pt x="464" y="512"/>
                    <a:pt x="463" y="514"/>
                    <a:pt x="461" y="514"/>
                  </a:cubicBezTo>
                  <a:cubicBezTo>
                    <a:pt x="460" y="511"/>
                    <a:pt x="456" y="508"/>
                    <a:pt x="453" y="508"/>
                  </a:cubicBezTo>
                  <a:cubicBezTo>
                    <a:pt x="452" y="508"/>
                    <a:pt x="451" y="505"/>
                    <a:pt x="451" y="505"/>
                  </a:cubicBezTo>
                  <a:cubicBezTo>
                    <a:pt x="449" y="507"/>
                    <a:pt x="451" y="505"/>
                    <a:pt x="449" y="504"/>
                  </a:cubicBezTo>
                  <a:cubicBezTo>
                    <a:pt x="448" y="503"/>
                    <a:pt x="444" y="505"/>
                    <a:pt x="447" y="502"/>
                  </a:cubicBezTo>
                  <a:cubicBezTo>
                    <a:pt x="447" y="500"/>
                    <a:pt x="444" y="502"/>
                    <a:pt x="442" y="501"/>
                  </a:cubicBezTo>
                  <a:cubicBezTo>
                    <a:pt x="442" y="500"/>
                    <a:pt x="443" y="499"/>
                    <a:pt x="442" y="498"/>
                  </a:cubicBezTo>
                  <a:cubicBezTo>
                    <a:pt x="442" y="498"/>
                    <a:pt x="440" y="498"/>
                    <a:pt x="440" y="497"/>
                  </a:cubicBezTo>
                  <a:cubicBezTo>
                    <a:pt x="439" y="496"/>
                    <a:pt x="437" y="493"/>
                    <a:pt x="436" y="489"/>
                  </a:cubicBezTo>
                  <a:cubicBezTo>
                    <a:pt x="437" y="488"/>
                    <a:pt x="435" y="488"/>
                    <a:pt x="434" y="488"/>
                  </a:cubicBezTo>
                  <a:cubicBezTo>
                    <a:pt x="433" y="487"/>
                    <a:pt x="434" y="482"/>
                    <a:pt x="432" y="482"/>
                  </a:cubicBezTo>
                  <a:cubicBezTo>
                    <a:pt x="430" y="482"/>
                    <a:pt x="429" y="475"/>
                    <a:pt x="427" y="472"/>
                  </a:cubicBezTo>
                  <a:cubicBezTo>
                    <a:pt x="426" y="471"/>
                    <a:pt x="424" y="468"/>
                    <a:pt x="422" y="465"/>
                  </a:cubicBezTo>
                  <a:cubicBezTo>
                    <a:pt x="422" y="464"/>
                    <a:pt x="420" y="464"/>
                    <a:pt x="420" y="463"/>
                  </a:cubicBezTo>
                  <a:cubicBezTo>
                    <a:pt x="420" y="462"/>
                    <a:pt x="420" y="461"/>
                    <a:pt x="420" y="461"/>
                  </a:cubicBezTo>
                  <a:cubicBezTo>
                    <a:pt x="419" y="460"/>
                    <a:pt x="418" y="460"/>
                    <a:pt x="418" y="460"/>
                  </a:cubicBezTo>
                  <a:cubicBezTo>
                    <a:pt x="418" y="459"/>
                    <a:pt x="416" y="451"/>
                    <a:pt x="415" y="457"/>
                  </a:cubicBezTo>
                  <a:cubicBezTo>
                    <a:pt x="413" y="456"/>
                    <a:pt x="415" y="450"/>
                    <a:pt x="414" y="447"/>
                  </a:cubicBezTo>
                  <a:cubicBezTo>
                    <a:pt x="417" y="447"/>
                    <a:pt x="417" y="443"/>
                    <a:pt x="419" y="442"/>
                  </a:cubicBezTo>
                  <a:cubicBezTo>
                    <a:pt x="420" y="439"/>
                    <a:pt x="416" y="440"/>
                    <a:pt x="415" y="438"/>
                  </a:cubicBezTo>
                  <a:cubicBezTo>
                    <a:pt x="415" y="435"/>
                    <a:pt x="417" y="433"/>
                    <a:pt x="416" y="429"/>
                  </a:cubicBezTo>
                  <a:cubicBezTo>
                    <a:pt x="417" y="428"/>
                    <a:pt x="418" y="428"/>
                    <a:pt x="420" y="428"/>
                  </a:cubicBezTo>
                  <a:cubicBezTo>
                    <a:pt x="420" y="427"/>
                    <a:pt x="419" y="425"/>
                    <a:pt x="420" y="424"/>
                  </a:cubicBezTo>
                  <a:cubicBezTo>
                    <a:pt x="420" y="424"/>
                    <a:pt x="422" y="425"/>
                    <a:pt x="422" y="424"/>
                  </a:cubicBezTo>
                  <a:cubicBezTo>
                    <a:pt x="422" y="424"/>
                    <a:pt x="422" y="423"/>
                    <a:pt x="422" y="423"/>
                  </a:cubicBezTo>
                  <a:cubicBezTo>
                    <a:pt x="422" y="423"/>
                    <a:pt x="425" y="421"/>
                    <a:pt x="425" y="421"/>
                  </a:cubicBezTo>
                  <a:cubicBezTo>
                    <a:pt x="425" y="421"/>
                    <a:pt x="424" y="421"/>
                    <a:pt x="423" y="421"/>
                  </a:cubicBezTo>
                  <a:cubicBezTo>
                    <a:pt x="424" y="421"/>
                    <a:pt x="424" y="419"/>
                    <a:pt x="425" y="419"/>
                  </a:cubicBezTo>
                  <a:cubicBezTo>
                    <a:pt x="427" y="423"/>
                    <a:pt x="425" y="417"/>
                    <a:pt x="428" y="417"/>
                  </a:cubicBezTo>
                  <a:cubicBezTo>
                    <a:pt x="430" y="417"/>
                    <a:pt x="429" y="415"/>
                    <a:pt x="431" y="412"/>
                  </a:cubicBezTo>
                  <a:cubicBezTo>
                    <a:pt x="430" y="413"/>
                    <a:pt x="436" y="408"/>
                    <a:pt x="433" y="405"/>
                  </a:cubicBezTo>
                  <a:cubicBezTo>
                    <a:pt x="432" y="404"/>
                    <a:pt x="433" y="405"/>
                    <a:pt x="433" y="403"/>
                  </a:cubicBezTo>
                  <a:cubicBezTo>
                    <a:pt x="433" y="400"/>
                    <a:pt x="430" y="392"/>
                    <a:pt x="432" y="389"/>
                  </a:cubicBezTo>
                  <a:cubicBezTo>
                    <a:pt x="426" y="390"/>
                    <a:pt x="426" y="385"/>
                    <a:pt x="420" y="387"/>
                  </a:cubicBezTo>
                  <a:cubicBezTo>
                    <a:pt x="418" y="388"/>
                    <a:pt x="420" y="388"/>
                    <a:pt x="419" y="391"/>
                  </a:cubicBezTo>
                  <a:cubicBezTo>
                    <a:pt x="413" y="391"/>
                    <a:pt x="410" y="388"/>
                    <a:pt x="405" y="388"/>
                  </a:cubicBezTo>
                  <a:cubicBezTo>
                    <a:pt x="405" y="385"/>
                    <a:pt x="401" y="386"/>
                    <a:pt x="402" y="383"/>
                  </a:cubicBezTo>
                  <a:cubicBezTo>
                    <a:pt x="401" y="382"/>
                    <a:pt x="399" y="383"/>
                    <a:pt x="398" y="382"/>
                  </a:cubicBezTo>
                  <a:cubicBezTo>
                    <a:pt x="397" y="382"/>
                    <a:pt x="398" y="380"/>
                    <a:pt x="398" y="379"/>
                  </a:cubicBezTo>
                  <a:cubicBezTo>
                    <a:pt x="397" y="379"/>
                    <a:pt x="396" y="380"/>
                    <a:pt x="395" y="379"/>
                  </a:cubicBezTo>
                  <a:cubicBezTo>
                    <a:pt x="394" y="378"/>
                    <a:pt x="395" y="376"/>
                    <a:pt x="393" y="376"/>
                  </a:cubicBezTo>
                  <a:cubicBezTo>
                    <a:pt x="393" y="373"/>
                    <a:pt x="395" y="374"/>
                    <a:pt x="393" y="371"/>
                  </a:cubicBezTo>
                  <a:cubicBezTo>
                    <a:pt x="393" y="370"/>
                    <a:pt x="392" y="371"/>
                    <a:pt x="392" y="371"/>
                  </a:cubicBezTo>
                  <a:cubicBezTo>
                    <a:pt x="390" y="370"/>
                    <a:pt x="389" y="367"/>
                    <a:pt x="386" y="368"/>
                  </a:cubicBezTo>
                  <a:cubicBezTo>
                    <a:pt x="387" y="364"/>
                    <a:pt x="382" y="367"/>
                    <a:pt x="383" y="363"/>
                  </a:cubicBezTo>
                  <a:cubicBezTo>
                    <a:pt x="382" y="363"/>
                    <a:pt x="376" y="362"/>
                    <a:pt x="378" y="363"/>
                  </a:cubicBezTo>
                  <a:cubicBezTo>
                    <a:pt x="376" y="363"/>
                    <a:pt x="377" y="361"/>
                    <a:pt x="376" y="361"/>
                  </a:cubicBezTo>
                  <a:cubicBezTo>
                    <a:pt x="376" y="360"/>
                    <a:pt x="375" y="361"/>
                    <a:pt x="374" y="361"/>
                  </a:cubicBezTo>
                  <a:cubicBezTo>
                    <a:pt x="373" y="360"/>
                    <a:pt x="371" y="359"/>
                    <a:pt x="367" y="359"/>
                  </a:cubicBezTo>
                  <a:cubicBezTo>
                    <a:pt x="368" y="355"/>
                    <a:pt x="364" y="358"/>
                    <a:pt x="362" y="356"/>
                  </a:cubicBezTo>
                  <a:cubicBezTo>
                    <a:pt x="362" y="356"/>
                    <a:pt x="363" y="354"/>
                    <a:pt x="362" y="354"/>
                  </a:cubicBezTo>
                  <a:cubicBezTo>
                    <a:pt x="362" y="353"/>
                    <a:pt x="360" y="354"/>
                    <a:pt x="360" y="354"/>
                  </a:cubicBezTo>
                  <a:cubicBezTo>
                    <a:pt x="360" y="353"/>
                    <a:pt x="360" y="352"/>
                    <a:pt x="360" y="351"/>
                  </a:cubicBezTo>
                  <a:cubicBezTo>
                    <a:pt x="360" y="351"/>
                    <a:pt x="358" y="352"/>
                    <a:pt x="358" y="351"/>
                  </a:cubicBezTo>
                  <a:cubicBezTo>
                    <a:pt x="357" y="351"/>
                    <a:pt x="358" y="349"/>
                    <a:pt x="358" y="349"/>
                  </a:cubicBezTo>
                  <a:cubicBezTo>
                    <a:pt x="356" y="348"/>
                    <a:pt x="357" y="350"/>
                    <a:pt x="356" y="350"/>
                  </a:cubicBezTo>
                  <a:cubicBezTo>
                    <a:pt x="356" y="350"/>
                    <a:pt x="353" y="348"/>
                    <a:pt x="353" y="348"/>
                  </a:cubicBezTo>
                  <a:cubicBezTo>
                    <a:pt x="351" y="350"/>
                    <a:pt x="351" y="347"/>
                    <a:pt x="349" y="348"/>
                  </a:cubicBezTo>
                  <a:cubicBezTo>
                    <a:pt x="348" y="348"/>
                    <a:pt x="345" y="350"/>
                    <a:pt x="343" y="350"/>
                  </a:cubicBezTo>
                  <a:cubicBezTo>
                    <a:pt x="341" y="350"/>
                    <a:pt x="340" y="349"/>
                    <a:pt x="339" y="349"/>
                  </a:cubicBezTo>
                  <a:cubicBezTo>
                    <a:pt x="336" y="349"/>
                    <a:pt x="337" y="351"/>
                    <a:pt x="334" y="349"/>
                  </a:cubicBezTo>
                  <a:cubicBezTo>
                    <a:pt x="332" y="348"/>
                    <a:pt x="331" y="349"/>
                    <a:pt x="328" y="348"/>
                  </a:cubicBezTo>
                  <a:cubicBezTo>
                    <a:pt x="327" y="347"/>
                    <a:pt x="327" y="346"/>
                    <a:pt x="327" y="345"/>
                  </a:cubicBezTo>
                  <a:cubicBezTo>
                    <a:pt x="326" y="345"/>
                    <a:pt x="325" y="345"/>
                    <a:pt x="325" y="345"/>
                  </a:cubicBezTo>
                  <a:cubicBezTo>
                    <a:pt x="323" y="345"/>
                    <a:pt x="318" y="344"/>
                    <a:pt x="321" y="342"/>
                  </a:cubicBezTo>
                  <a:cubicBezTo>
                    <a:pt x="318" y="342"/>
                    <a:pt x="317" y="339"/>
                    <a:pt x="314" y="339"/>
                  </a:cubicBezTo>
                  <a:cubicBezTo>
                    <a:pt x="313" y="338"/>
                    <a:pt x="313" y="338"/>
                    <a:pt x="313" y="336"/>
                  </a:cubicBezTo>
                  <a:cubicBezTo>
                    <a:pt x="308" y="335"/>
                    <a:pt x="306" y="331"/>
                    <a:pt x="301" y="331"/>
                  </a:cubicBezTo>
                  <a:cubicBezTo>
                    <a:pt x="300" y="327"/>
                    <a:pt x="298" y="325"/>
                    <a:pt x="299" y="319"/>
                  </a:cubicBezTo>
                  <a:cubicBezTo>
                    <a:pt x="299" y="315"/>
                    <a:pt x="292" y="317"/>
                    <a:pt x="295" y="312"/>
                  </a:cubicBezTo>
                  <a:cubicBezTo>
                    <a:pt x="294" y="312"/>
                    <a:pt x="293" y="313"/>
                    <a:pt x="293" y="314"/>
                  </a:cubicBezTo>
                  <a:cubicBezTo>
                    <a:pt x="291" y="314"/>
                    <a:pt x="292" y="312"/>
                    <a:pt x="292" y="311"/>
                  </a:cubicBezTo>
                  <a:cubicBezTo>
                    <a:pt x="291" y="310"/>
                    <a:pt x="288" y="310"/>
                    <a:pt x="288" y="308"/>
                  </a:cubicBezTo>
                  <a:cubicBezTo>
                    <a:pt x="288" y="306"/>
                    <a:pt x="286" y="307"/>
                    <a:pt x="285" y="306"/>
                  </a:cubicBezTo>
                  <a:cubicBezTo>
                    <a:pt x="284" y="306"/>
                    <a:pt x="286" y="305"/>
                    <a:pt x="286" y="304"/>
                  </a:cubicBezTo>
                  <a:cubicBezTo>
                    <a:pt x="286" y="304"/>
                    <a:pt x="285" y="302"/>
                    <a:pt x="285" y="302"/>
                  </a:cubicBezTo>
                  <a:cubicBezTo>
                    <a:pt x="284" y="302"/>
                    <a:pt x="283" y="302"/>
                    <a:pt x="282" y="302"/>
                  </a:cubicBezTo>
                  <a:cubicBezTo>
                    <a:pt x="281" y="301"/>
                    <a:pt x="282" y="299"/>
                    <a:pt x="281" y="298"/>
                  </a:cubicBezTo>
                  <a:cubicBezTo>
                    <a:pt x="278" y="296"/>
                    <a:pt x="275" y="295"/>
                    <a:pt x="274" y="290"/>
                  </a:cubicBezTo>
                  <a:cubicBezTo>
                    <a:pt x="272" y="288"/>
                    <a:pt x="272" y="291"/>
                    <a:pt x="269" y="289"/>
                  </a:cubicBezTo>
                  <a:cubicBezTo>
                    <a:pt x="270" y="286"/>
                    <a:pt x="267" y="286"/>
                    <a:pt x="267" y="285"/>
                  </a:cubicBezTo>
                  <a:cubicBezTo>
                    <a:pt x="266" y="283"/>
                    <a:pt x="267" y="279"/>
                    <a:pt x="263" y="279"/>
                  </a:cubicBezTo>
                  <a:cubicBezTo>
                    <a:pt x="264" y="274"/>
                    <a:pt x="261" y="271"/>
                    <a:pt x="257" y="270"/>
                  </a:cubicBezTo>
                  <a:cubicBezTo>
                    <a:pt x="256" y="271"/>
                    <a:pt x="256" y="272"/>
                    <a:pt x="255" y="274"/>
                  </a:cubicBezTo>
                  <a:cubicBezTo>
                    <a:pt x="254" y="276"/>
                    <a:pt x="258" y="277"/>
                    <a:pt x="259" y="278"/>
                  </a:cubicBezTo>
                  <a:cubicBezTo>
                    <a:pt x="259" y="279"/>
                    <a:pt x="258" y="280"/>
                    <a:pt x="259" y="281"/>
                  </a:cubicBezTo>
                  <a:cubicBezTo>
                    <a:pt x="259" y="281"/>
                    <a:pt x="260" y="280"/>
                    <a:pt x="260" y="281"/>
                  </a:cubicBezTo>
                  <a:cubicBezTo>
                    <a:pt x="261" y="282"/>
                    <a:pt x="259" y="285"/>
                    <a:pt x="261" y="285"/>
                  </a:cubicBezTo>
                  <a:cubicBezTo>
                    <a:pt x="263" y="285"/>
                    <a:pt x="262" y="288"/>
                    <a:pt x="263" y="291"/>
                  </a:cubicBezTo>
                  <a:cubicBezTo>
                    <a:pt x="264" y="292"/>
                    <a:pt x="264" y="291"/>
                    <a:pt x="265" y="292"/>
                  </a:cubicBezTo>
                  <a:cubicBezTo>
                    <a:pt x="265" y="295"/>
                    <a:pt x="268" y="294"/>
                    <a:pt x="267" y="298"/>
                  </a:cubicBezTo>
                  <a:cubicBezTo>
                    <a:pt x="267" y="300"/>
                    <a:pt x="269" y="299"/>
                    <a:pt x="270" y="299"/>
                  </a:cubicBezTo>
                  <a:cubicBezTo>
                    <a:pt x="270" y="301"/>
                    <a:pt x="272" y="301"/>
                    <a:pt x="272" y="302"/>
                  </a:cubicBezTo>
                  <a:cubicBezTo>
                    <a:pt x="272" y="303"/>
                    <a:pt x="270" y="304"/>
                    <a:pt x="270" y="304"/>
                  </a:cubicBezTo>
                  <a:cubicBezTo>
                    <a:pt x="271" y="306"/>
                    <a:pt x="274" y="305"/>
                    <a:pt x="273" y="309"/>
                  </a:cubicBezTo>
                  <a:cubicBezTo>
                    <a:pt x="271" y="307"/>
                    <a:pt x="271" y="305"/>
                    <a:pt x="267" y="306"/>
                  </a:cubicBezTo>
                  <a:cubicBezTo>
                    <a:pt x="269" y="302"/>
                    <a:pt x="264" y="303"/>
                    <a:pt x="265" y="299"/>
                  </a:cubicBezTo>
                  <a:cubicBezTo>
                    <a:pt x="264" y="297"/>
                    <a:pt x="262" y="297"/>
                    <a:pt x="261" y="296"/>
                  </a:cubicBezTo>
                  <a:cubicBezTo>
                    <a:pt x="260" y="295"/>
                    <a:pt x="259" y="294"/>
                    <a:pt x="259" y="292"/>
                  </a:cubicBezTo>
                  <a:cubicBezTo>
                    <a:pt x="256" y="292"/>
                    <a:pt x="255" y="292"/>
                    <a:pt x="254" y="290"/>
                  </a:cubicBezTo>
                  <a:cubicBezTo>
                    <a:pt x="254" y="287"/>
                    <a:pt x="255" y="289"/>
                    <a:pt x="256" y="289"/>
                  </a:cubicBezTo>
                  <a:cubicBezTo>
                    <a:pt x="258" y="284"/>
                    <a:pt x="252" y="285"/>
                    <a:pt x="253" y="281"/>
                  </a:cubicBezTo>
                  <a:cubicBezTo>
                    <a:pt x="251" y="280"/>
                    <a:pt x="250" y="278"/>
                    <a:pt x="247" y="278"/>
                  </a:cubicBezTo>
                  <a:cubicBezTo>
                    <a:pt x="247" y="275"/>
                    <a:pt x="249" y="275"/>
                    <a:pt x="247" y="272"/>
                  </a:cubicBezTo>
                  <a:cubicBezTo>
                    <a:pt x="247" y="272"/>
                    <a:pt x="246" y="271"/>
                    <a:pt x="246" y="271"/>
                  </a:cubicBezTo>
                  <a:cubicBezTo>
                    <a:pt x="244" y="269"/>
                    <a:pt x="245" y="264"/>
                    <a:pt x="240" y="265"/>
                  </a:cubicBezTo>
                  <a:cubicBezTo>
                    <a:pt x="241" y="264"/>
                    <a:pt x="241" y="263"/>
                    <a:pt x="240" y="262"/>
                  </a:cubicBezTo>
                  <a:cubicBezTo>
                    <a:pt x="240" y="262"/>
                    <a:pt x="239" y="259"/>
                    <a:pt x="239" y="259"/>
                  </a:cubicBezTo>
                  <a:cubicBezTo>
                    <a:pt x="238" y="259"/>
                    <a:pt x="236" y="260"/>
                    <a:pt x="235" y="259"/>
                  </a:cubicBezTo>
                  <a:cubicBezTo>
                    <a:pt x="234" y="259"/>
                    <a:pt x="237" y="258"/>
                    <a:pt x="237" y="258"/>
                  </a:cubicBezTo>
                  <a:cubicBezTo>
                    <a:pt x="237" y="256"/>
                    <a:pt x="230" y="255"/>
                    <a:pt x="227" y="253"/>
                  </a:cubicBezTo>
                  <a:cubicBezTo>
                    <a:pt x="226" y="253"/>
                    <a:pt x="226" y="252"/>
                    <a:pt x="226" y="251"/>
                  </a:cubicBezTo>
                  <a:cubicBezTo>
                    <a:pt x="225" y="250"/>
                    <a:pt x="224" y="249"/>
                    <a:pt x="223" y="248"/>
                  </a:cubicBezTo>
                  <a:cubicBezTo>
                    <a:pt x="222" y="247"/>
                    <a:pt x="222" y="243"/>
                    <a:pt x="221" y="241"/>
                  </a:cubicBezTo>
                  <a:cubicBezTo>
                    <a:pt x="221" y="240"/>
                    <a:pt x="219" y="240"/>
                    <a:pt x="219" y="239"/>
                  </a:cubicBezTo>
                  <a:cubicBezTo>
                    <a:pt x="218" y="238"/>
                    <a:pt x="219" y="235"/>
                    <a:pt x="216" y="236"/>
                  </a:cubicBezTo>
                  <a:cubicBezTo>
                    <a:pt x="217" y="231"/>
                    <a:pt x="214" y="228"/>
                    <a:pt x="212" y="225"/>
                  </a:cubicBezTo>
                  <a:cubicBezTo>
                    <a:pt x="210" y="224"/>
                    <a:pt x="211" y="221"/>
                    <a:pt x="208" y="222"/>
                  </a:cubicBezTo>
                  <a:cubicBezTo>
                    <a:pt x="210" y="208"/>
                    <a:pt x="208" y="200"/>
                    <a:pt x="208" y="183"/>
                  </a:cubicBezTo>
                  <a:cubicBezTo>
                    <a:pt x="208" y="182"/>
                    <a:pt x="207" y="182"/>
                    <a:pt x="207" y="180"/>
                  </a:cubicBezTo>
                  <a:cubicBezTo>
                    <a:pt x="206" y="180"/>
                    <a:pt x="205" y="179"/>
                    <a:pt x="204" y="178"/>
                  </a:cubicBezTo>
                  <a:cubicBezTo>
                    <a:pt x="204" y="178"/>
                    <a:pt x="204" y="177"/>
                    <a:pt x="202" y="177"/>
                  </a:cubicBezTo>
                  <a:cubicBezTo>
                    <a:pt x="201" y="171"/>
                    <a:pt x="197" y="168"/>
                    <a:pt x="193" y="164"/>
                  </a:cubicBezTo>
                  <a:cubicBezTo>
                    <a:pt x="192" y="163"/>
                    <a:pt x="191" y="163"/>
                    <a:pt x="192" y="162"/>
                  </a:cubicBezTo>
                  <a:cubicBezTo>
                    <a:pt x="192" y="162"/>
                    <a:pt x="195" y="163"/>
                    <a:pt x="195" y="162"/>
                  </a:cubicBezTo>
                  <a:cubicBezTo>
                    <a:pt x="197" y="162"/>
                    <a:pt x="197" y="165"/>
                    <a:pt x="200" y="164"/>
                  </a:cubicBezTo>
                  <a:cubicBezTo>
                    <a:pt x="201" y="165"/>
                    <a:pt x="201" y="167"/>
                    <a:pt x="201" y="169"/>
                  </a:cubicBezTo>
                  <a:cubicBezTo>
                    <a:pt x="207" y="168"/>
                    <a:pt x="208" y="172"/>
                    <a:pt x="212" y="173"/>
                  </a:cubicBezTo>
                  <a:cubicBezTo>
                    <a:pt x="211" y="178"/>
                    <a:pt x="213" y="179"/>
                    <a:pt x="215" y="180"/>
                  </a:cubicBezTo>
                  <a:cubicBezTo>
                    <a:pt x="216" y="180"/>
                    <a:pt x="217" y="178"/>
                    <a:pt x="216" y="177"/>
                  </a:cubicBezTo>
                  <a:cubicBezTo>
                    <a:pt x="216" y="176"/>
                    <a:pt x="214" y="175"/>
                    <a:pt x="214" y="175"/>
                  </a:cubicBezTo>
                  <a:cubicBezTo>
                    <a:pt x="213" y="173"/>
                    <a:pt x="213" y="171"/>
                    <a:pt x="213" y="170"/>
                  </a:cubicBezTo>
                  <a:cubicBezTo>
                    <a:pt x="213" y="169"/>
                    <a:pt x="212" y="169"/>
                    <a:pt x="212" y="169"/>
                  </a:cubicBezTo>
                  <a:cubicBezTo>
                    <a:pt x="211" y="168"/>
                    <a:pt x="212" y="167"/>
                    <a:pt x="213" y="168"/>
                  </a:cubicBezTo>
                  <a:cubicBezTo>
                    <a:pt x="211" y="165"/>
                    <a:pt x="209" y="165"/>
                    <a:pt x="209" y="163"/>
                  </a:cubicBezTo>
                  <a:cubicBezTo>
                    <a:pt x="204" y="163"/>
                    <a:pt x="203" y="159"/>
                    <a:pt x="197" y="159"/>
                  </a:cubicBezTo>
                  <a:cubicBezTo>
                    <a:pt x="199" y="155"/>
                    <a:pt x="194" y="158"/>
                    <a:pt x="195" y="155"/>
                  </a:cubicBezTo>
                  <a:cubicBezTo>
                    <a:pt x="194" y="153"/>
                    <a:pt x="192" y="155"/>
                    <a:pt x="190" y="152"/>
                  </a:cubicBezTo>
                  <a:cubicBezTo>
                    <a:pt x="190" y="151"/>
                    <a:pt x="192" y="151"/>
                    <a:pt x="193" y="151"/>
                  </a:cubicBezTo>
                  <a:cubicBezTo>
                    <a:pt x="194" y="148"/>
                    <a:pt x="189" y="150"/>
                    <a:pt x="189" y="150"/>
                  </a:cubicBezTo>
                  <a:cubicBezTo>
                    <a:pt x="188" y="149"/>
                    <a:pt x="189" y="148"/>
                    <a:pt x="188" y="148"/>
                  </a:cubicBezTo>
                  <a:cubicBezTo>
                    <a:pt x="188" y="147"/>
                    <a:pt x="186" y="148"/>
                    <a:pt x="186" y="148"/>
                  </a:cubicBezTo>
                  <a:cubicBezTo>
                    <a:pt x="185" y="147"/>
                    <a:pt x="187" y="146"/>
                    <a:pt x="187" y="145"/>
                  </a:cubicBezTo>
                  <a:cubicBezTo>
                    <a:pt x="186" y="143"/>
                    <a:pt x="185" y="146"/>
                    <a:pt x="183" y="145"/>
                  </a:cubicBezTo>
                  <a:cubicBezTo>
                    <a:pt x="181" y="143"/>
                    <a:pt x="182" y="141"/>
                    <a:pt x="181" y="139"/>
                  </a:cubicBezTo>
                  <a:cubicBezTo>
                    <a:pt x="180" y="138"/>
                    <a:pt x="179" y="138"/>
                    <a:pt x="177" y="138"/>
                  </a:cubicBezTo>
                  <a:cubicBezTo>
                    <a:pt x="182" y="131"/>
                    <a:pt x="168" y="136"/>
                    <a:pt x="169" y="129"/>
                  </a:cubicBezTo>
                  <a:cubicBezTo>
                    <a:pt x="170" y="129"/>
                    <a:pt x="172" y="129"/>
                    <a:pt x="173" y="129"/>
                  </a:cubicBezTo>
                  <a:cubicBezTo>
                    <a:pt x="173" y="126"/>
                    <a:pt x="167" y="129"/>
                    <a:pt x="169" y="125"/>
                  </a:cubicBezTo>
                  <a:cubicBezTo>
                    <a:pt x="167" y="125"/>
                    <a:pt x="164" y="125"/>
                    <a:pt x="162" y="125"/>
                  </a:cubicBezTo>
                  <a:cubicBezTo>
                    <a:pt x="165" y="123"/>
                    <a:pt x="161" y="122"/>
                    <a:pt x="163" y="122"/>
                  </a:cubicBezTo>
                  <a:cubicBezTo>
                    <a:pt x="164" y="119"/>
                    <a:pt x="160" y="120"/>
                    <a:pt x="161" y="120"/>
                  </a:cubicBezTo>
                  <a:cubicBezTo>
                    <a:pt x="159" y="118"/>
                    <a:pt x="161" y="117"/>
                    <a:pt x="159" y="115"/>
                  </a:cubicBezTo>
                  <a:cubicBezTo>
                    <a:pt x="156" y="115"/>
                    <a:pt x="154" y="115"/>
                    <a:pt x="152" y="115"/>
                  </a:cubicBezTo>
                  <a:cubicBezTo>
                    <a:pt x="152" y="113"/>
                    <a:pt x="153" y="112"/>
                    <a:pt x="154" y="110"/>
                  </a:cubicBezTo>
                  <a:cubicBezTo>
                    <a:pt x="153" y="108"/>
                    <a:pt x="150" y="109"/>
                    <a:pt x="153" y="106"/>
                  </a:cubicBezTo>
                  <a:cubicBezTo>
                    <a:pt x="149" y="107"/>
                    <a:pt x="146" y="108"/>
                    <a:pt x="141" y="107"/>
                  </a:cubicBezTo>
                  <a:cubicBezTo>
                    <a:pt x="141" y="104"/>
                    <a:pt x="138" y="103"/>
                    <a:pt x="135" y="102"/>
                  </a:cubicBezTo>
                  <a:cubicBezTo>
                    <a:pt x="134" y="101"/>
                    <a:pt x="132" y="101"/>
                    <a:pt x="132" y="100"/>
                  </a:cubicBezTo>
                  <a:cubicBezTo>
                    <a:pt x="131" y="100"/>
                    <a:pt x="132" y="98"/>
                    <a:pt x="132" y="98"/>
                  </a:cubicBezTo>
                  <a:cubicBezTo>
                    <a:pt x="131" y="98"/>
                    <a:pt x="129" y="98"/>
                    <a:pt x="129" y="97"/>
                  </a:cubicBezTo>
                  <a:cubicBezTo>
                    <a:pt x="125" y="95"/>
                    <a:pt x="117" y="99"/>
                    <a:pt x="115" y="97"/>
                  </a:cubicBezTo>
                  <a:cubicBezTo>
                    <a:pt x="115" y="97"/>
                    <a:pt x="115" y="96"/>
                    <a:pt x="115" y="96"/>
                  </a:cubicBezTo>
                  <a:cubicBezTo>
                    <a:pt x="114" y="96"/>
                    <a:pt x="113" y="97"/>
                    <a:pt x="113" y="97"/>
                  </a:cubicBezTo>
                  <a:cubicBezTo>
                    <a:pt x="111" y="97"/>
                    <a:pt x="111" y="93"/>
                    <a:pt x="107" y="95"/>
                  </a:cubicBezTo>
                  <a:cubicBezTo>
                    <a:pt x="107" y="92"/>
                    <a:pt x="101" y="93"/>
                    <a:pt x="104" y="90"/>
                  </a:cubicBezTo>
                  <a:cubicBezTo>
                    <a:pt x="103" y="90"/>
                    <a:pt x="103" y="91"/>
                    <a:pt x="102" y="91"/>
                  </a:cubicBezTo>
                  <a:cubicBezTo>
                    <a:pt x="102" y="91"/>
                    <a:pt x="100" y="90"/>
                    <a:pt x="101" y="90"/>
                  </a:cubicBezTo>
                  <a:cubicBezTo>
                    <a:pt x="98" y="90"/>
                    <a:pt x="97" y="93"/>
                    <a:pt x="95" y="91"/>
                  </a:cubicBezTo>
                  <a:cubicBezTo>
                    <a:pt x="92" y="91"/>
                    <a:pt x="94" y="95"/>
                    <a:pt x="94" y="97"/>
                  </a:cubicBezTo>
                  <a:cubicBezTo>
                    <a:pt x="93" y="96"/>
                    <a:pt x="92" y="95"/>
                    <a:pt x="90" y="96"/>
                  </a:cubicBezTo>
                  <a:cubicBezTo>
                    <a:pt x="89" y="96"/>
                    <a:pt x="90" y="98"/>
                    <a:pt x="89" y="98"/>
                  </a:cubicBezTo>
                  <a:cubicBezTo>
                    <a:pt x="88" y="99"/>
                    <a:pt x="84" y="98"/>
                    <a:pt x="82" y="99"/>
                  </a:cubicBezTo>
                  <a:cubicBezTo>
                    <a:pt x="81" y="100"/>
                    <a:pt x="81" y="101"/>
                    <a:pt x="80" y="102"/>
                  </a:cubicBezTo>
                  <a:cubicBezTo>
                    <a:pt x="78" y="102"/>
                    <a:pt x="77" y="100"/>
                    <a:pt x="75" y="100"/>
                  </a:cubicBezTo>
                  <a:cubicBezTo>
                    <a:pt x="77" y="99"/>
                    <a:pt x="80" y="98"/>
                    <a:pt x="79" y="93"/>
                  </a:cubicBezTo>
                  <a:cubicBezTo>
                    <a:pt x="81" y="94"/>
                    <a:pt x="81" y="92"/>
                    <a:pt x="81" y="91"/>
                  </a:cubicBezTo>
                  <a:cubicBezTo>
                    <a:pt x="81" y="90"/>
                    <a:pt x="79" y="90"/>
                    <a:pt x="77" y="90"/>
                  </a:cubicBezTo>
                  <a:cubicBezTo>
                    <a:pt x="76" y="91"/>
                    <a:pt x="76" y="93"/>
                    <a:pt x="74" y="95"/>
                  </a:cubicBezTo>
                  <a:cubicBezTo>
                    <a:pt x="73" y="95"/>
                    <a:pt x="73" y="97"/>
                    <a:pt x="71" y="97"/>
                  </a:cubicBezTo>
                  <a:cubicBezTo>
                    <a:pt x="70" y="97"/>
                    <a:pt x="70" y="100"/>
                    <a:pt x="68" y="99"/>
                  </a:cubicBezTo>
                  <a:cubicBezTo>
                    <a:pt x="68" y="101"/>
                    <a:pt x="67" y="101"/>
                    <a:pt x="66" y="102"/>
                  </a:cubicBezTo>
                  <a:cubicBezTo>
                    <a:pt x="66" y="103"/>
                    <a:pt x="66" y="105"/>
                    <a:pt x="66" y="106"/>
                  </a:cubicBezTo>
                  <a:cubicBezTo>
                    <a:pt x="62" y="108"/>
                    <a:pt x="61" y="111"/>
                    <a:pt x="59" y="113"/>
                  </a:cubicBezTo>
                  <a:cubicBezTo>
                    <a:pt x="58" y="114"/>
                    <a:pt x="57" y="113"/>
                    <a:pt x="56" y="113"/>
                  </a:cubicBezTo>
                  <a:cubicBezTo>
                    <a:pt x="56" y="114"/>
                    <a:pt x="57" y="115"/>
                    <a:pt x="56" y="116"/>
                  </a:cubicBezTo>
                  <a:cubicBezTo>
                    <a:pt x="56" y="116"/>
                    <a:pt x="51" y="116"/>
                    <a:pt x="53" y="117"/>
                  </a:cubicBezTo>
                  <a:cubicBezTo>
                    <a:pt x="55" y="119"/>
                    <a:pt x="50" y="118"/>
                    <a:pt x="48" y="120"/>
                  </a:cubicBezTo>
                  <a:cubicBezTo>
                    <a:pt x="48" y="121"/>
                    <a:pt x="46" y="125"/>
                    <a:pt x="46" y="124"/>
                  </a:cubicBezTo>
                  <a:cubicBezTo>
                    <a:pt x="44" y="123"/>
                    <a:pt x="45" y="123"/>
                    <a:pt x="44" y="125"/>
                  </a:cubicBezTo>
                  <a:cubicBezTo>
                    <a:pt x="43" y="125"/>
                    <a:pt x="41" y="125"/>
                    <a:pt x="40" y="125"/>
                  </a:cubicBezTo>
                  <a:cubicBezTo>
                    <a:pt x="37" y="126"/>
                    <a:pt x="42" y="127"/>
                    <a:pt x="36" y="128"/>
                  </a:cubicBezTo>
                  <a:cubicBezTo>
                    <a:pt x="34" y="128"/>
                    <a:pt x="32" y="127"/>
                    <a:pt x="29" y="129"/>
                  </a:cubicBezTo>
                  <a:cubicBezTo>
                    <a:pt x="27" y="130"/>
                    <a:pt x="27" y="133"/>
                    <a:pt x="24" y="131"/>
                  </a:cubicBezTo>
                  <a:cubicBezTo>
                    <a:pt x="24" y="128"/>
                    <a:pt x="28" y="129"/>
                    <a:pt x="30" y="128"/>
                  </a:cubicBezTo>
                  <a:cubicBezTo>
                    <a:pt x="31" y="127"/>
                    <a:pt x="31" y="128"/>
                    <a:pt x="31" y="126"/>
                  </a:cubicBezTo>
                  <a:cubicBezTo>
                    <a:pt x="32" y="125"/>
                    <a:pt x="35" y="125"/>
                    <a:pt x="36" y="125"/>
                  </a:cubicBezTo>
                  <a:cubicBezTo>
                    <a:pt x="38" y="125"/>
                    <a:pt x="37" y="122"/>
                    <a:pt x="37" y="122"/>
                  </a:cubicBezTo>
                  <a:cubicBezTo>
                    <a:pt x="38" y="121"/>
                    <a:pt x="39" y="124"/>
                    <a:pt x="41" y="120"/>
                  </a:cubicBezTo>
                  <a:cubicBezTo>
                    <a:pt x="41" y="120"/>
                    <a:pt x="42" y="121"/>
                    <a:pt x="42" y="119"/>
                  </a:cubicBezTo>
                  <a:cubicBezTo>
                    <a:pt x="42" y="118"/>
                    <a:pt x="45" y="118"/>
                    <a:pt x="47" y="117"/>
                  </a:cubicBezTo>
                  <a:cubicBezTo>
                    <a:pt x="47" y="115"/>
                    <a:pt x="47" y="113"/>
                    <a:pt x="47" y="111"/>
                  </a:cubicBezTo>
                  <a:cubicBezTo>
                    <a:pt x="50" y="115"/>
                    <a:pt x="47" y="108"/>
                    <a:pt x="51" y="109"/>
                  </a:cubicBezTo>
                  <a:cubicBezTo>
                    <a:pt x="52" y="106"/>
                    <a:pt x="46" y="109"/>
                    <a:pt x="48" y="105"/>
                  </a:cubicBezTo>
                  <a:cubicBezTo>
                    <a:pt x="47" y="108"/>
                    <a:pt x="40" y="105"/>
                    <a:pt x="39" y="107"/>
                  </a:cubicBezTo>
                  <a:cubicBezTo>
                    <a:pt x="37" y="108"/>
                    <a:pt x="38" y="106"/>
                    <a:pt x="37" y="105"/>
                  </a:cubicBezTo>
                  <a:cubicBezTo>
                    <a:pt x="36" y="104"/>
                    <a:pt x="32" y="106"/>
                    <a:pt x="30" y="105"/>
                  </a:cubicBezTo>
                  <a:cubicBezTo>
                    <a:pt x="31" y="103"/>
                    <a:pt x="28" y="104"/>
                    <a:pt x="28" y="103"/>
                  </a:cubicBezTo>
                  <a:cubicBezTo>
                    <a:pt x="27" y="102"/>
                    <a:pt x="29" y="101"/>
                    <a:pt x="29" y="102"/>
                  </a:cubicBezTo>
                  <a:cubicBezTo>
                    <a:pt x="27" y="98"/>
                    <a:pt x="25" y="99"/>
                    <a:pt x="23" y="96"/>
                  </a:cubicBezTo>
                  <a:cubicBezTo>
                    <a:pt x="22" y="97"/>
                    <a:pt x="18" y="97"/>
                    <a:pt x="15" y="97"/>
                  </a:cubicBezTo>
                  <a:cubicBezTo>
                    <a:pt x="15" y="96"/>
                    <a:pt x="15" y="95"/>
                    <a:pt x="16" y="95"/>
                  </a:cubicBezTo>
                  <a:cubicBezTo>
                    <a:pt x="15" y="92"/>
                    <a:pt x="11" y="93"/>
                    <a:pt x="13" y="89"/>
                  </a:cubicBezTo>
                  <a:cubicBezTo>
                    <a:pt x="12" y="87"/>
                    <a:pt x="11" y="86"/>
                    <a:pt x="10" y="87"/>
                  </a:cubicBezTo>
                  <a:cubicBezTo>
                    <a:pt x="7" y="87"/>
                    <a:pt x="10" y="84"/>
                    <a:pt x="10" y="83"/>
                  </a:cubicBezTo>
                  <a:cubicBezTo>
                    <a:pt x="10" y="82"/>
                    <a:pt x="10" y="81"/>
                    <a:pt x="10" y="80"/>
                  </a:cubicBezTo>
                  <a:cubicBezTo>
                    <a:pt x="10" y="80"/>
                    <a:pt x="12" y="81"/>
                    <a:pt x="13" y="80"/>
                  </a:cubicBezTo>
                  <a:cubicBezTo>
                    <a:pt x="13" y="79"/>
                    <a:pt x="13" y="78"/>
                    <a:pt x="14" y="77"/>
                  </a:cubicBezTo>
                  <a:cubicBezTo>
                    <a:pt x="17" y="76"/>
                    <a:pt x="21" y="76"/>
                    <a:pt x="23" y="75"/>
                  </a:cubicBezTo>
                  <a:cubicBezTo>
                    <a:pt x="25" y="74"/>
                    <a:pt x="26" y="74"/>
                    <a:pt x="28" y="73"/>
                  </a:cubicBezTo>
                  <a:cubicBezTo>
                    <a:pt x="30" y="72"/>
                    <a:pt x="26" y="70"/>
                    <a:pt x="33" y="71"/>
                  </a:cubicBezTo>
                  <a:cubicBezTo>
                    <a:pt x="32" y="68"/>
                    <a:pt x="32" y="66"/>
                    <a:pt x="30" y="62"/>
                  </a:cubicBezTo>
                  <a:cubicBezTo>
                    <a:pt x="28" y="59"/>
                    <a:pt x="21" y="66"/>
                    <a:pt x="18" y="63"/>
                  </a:cubicBezTo>
                  <a:cubicBezTo>
                    <a:pt x="16" y="61"/>
                    <a:pt x="18" y="64"/>
                    <a:pt x="14" y="64"/>
                  </a:cubicBezTo>
                  <a:cubicBezTo>
                    <a:pt x="13" y="62"/>
                    <a:pt x="8" y="63"/>
                    <a:pt x="6" y="62"/>
                  </a:cubicBezTo>
                  <a:cubicBezTo>
                    <a:pt x="5" y="61"/>
                    <a:pt x="8" y="59"/>
                    <a:pt x="6" y="59"/>
                  </a:cubicBezTo>
                  <a:cubicBezTo>
                    <a:pt x="3" y="59"/>
                    <a:pt x="1" y="58"/>
                    <a:pt x="1" y="55"/>
                  </a:cubicBezTo>
                  <a:cubicBezTo>
                    <a:pt x="8" y="55"/>
                    <a:pt x="0" y="51"/>
                    <a:pt x="8" y="52"/>
                  </a:cubicBezTo>
                  <a:cubicBezTo>
                    <a:pt x="9" y="52"/>
                    <a:pt x="9" y="51"/>
                    <a:pt x="8" y="51"/>
                  </a:cubicBezTo>
                  <a:cubicBezTo>
                    <a:pt x="8" y="49"/>
                    <a:pt x="10" y="51"/>
                    <a:pt x="10" y="51"/>
                  </a:cubicBezTo>
                  <a:cubicBezTo>
                    <a:pt x="12" y="51"/>
                    <a:pt x="13" y="49"/>
                    <a:pt x="15" y="50"/>
                  </a:cubicBezTo>
                  <a:cubicBezTo>
                    <a:pt x="15" y="50"/>
                    <a:pt x="16" y="52"/>
                    <a:pt x="17" y="52"/>
                  </a:cubicBezTo>
                  <a:cubicBezTo>
                    <a:pt x="20" y="53"/>
                    <a:pt x="22" y="51"/>
                    <a:pt x="26" y="52"/>
                  </a:cubicBezTo>
                  <a:cubicBezTo>
                    <a:pt x="27" y="53"/>
                    <a:pt x="27" y="53"/>
                    <a:pt x="29" y="52"/>
                  </a:cubicBezTo>
                  <a:cubicBezTo>
                    <a:pt x="31" y="52"/>
                    <a:pt x="29" y="51"/>
                    <a:pt x="29" y="50"/>
                  </a:cubicBezTo>
                  <a:cubicBezTo>
                    <a:pt x="30" y="50"/>
                    <a:pt x="31" y="50"/>
                    <a:pt x="31" y="49"/>
                  </a:cubicBezTo>
                  <a:cubicBezTo>
                    <a:pt x="32" y="46"/>
                    <a:pt x="26" y="49"/>
                    <a:pt x="28" y="45"/>
                  </a:cubicBezTo>
                  <a:cubicBezTo>
                    <a:pt x="25" y="44"/>
                    <a:pt x="22" y="43"/>
                    <a:pt x="18" y="43"/>
                  </a:cubicBezTo>
                  <a:cubicBezTo>
                    <a:pt x="20" y="41"/>
                    <a:pt x="20" y="41"/>
                    <a:pt x="17" y="39"/>
                  </a:cubicBezTo>
                  <a:cubicBezTo>
                    <a:pt x="17" y="39"/>
                    <a:pt x="16" y="38"/>
                    <a:pt x="16" y="38"/>
                  </a:cubicBezTo>
                  <a:cubicBezTo>
                    <a:pt x="15" y="37"/>
                    <a:pt x="13" y="38"/>
                    <a:pt x="11" y="37"/>
                  </a:cubicBezTo>
                  <a:cubicBezTo>
                    <a:pt x="12" y="37"/>
                    <a:pt x="14" y="33"/>
                    <a:pt x="11" y="33"/>
                  </a:cubicBezTo>
                  <a:cubicBezTo>
                    <a:pt x="11" y="33"/>
                    <a:pt x="11" y="35"/>
                    <a:pt x="10" y="35"/>
                  </a:cubicBezTo>
                  <a:cubicBezTo>
                    <a:pt x="9" y="34"/>
                    <a:pt x="8" y="33"/>
                    <a:pt x="7" y="33"/>
                  </a:cubicBezTo>
                  <a:cubicBezTo>
                    <a:pt x="9" y="30"/>
                    <a:pt x="14" y="29"/>
                    <a:pt x="18" y="27"/>
                  </a:cubicBezTo>
                  <a:cubicBezTo>
                    <a:pt x="17" y="23"/>
                    <a:pt x="22" y="23"/>
                    <a:pt x="23" y="22"/>
                  </a:cubicBezTo>
                  <a:cubicBezTo>
                    <a:pt x="24" y="20"/>
                    <a:pt x="23" y="18"/>
                    <a:pt x="24" y="17"/>
                  </a:cubicBezTo>
                  <a:cubicBezTo>
                    <a:pt x="27" y="20"/>
                    <a:pt x="27" y="18"/>
                    <a:pt x="33" y="18"/>
                  </a:cubicBezTo>
                  <a:cubicBezTo>
                    <a:pt x="35" y="15"/>
                    <a:pt x="39" y="12"/>
                    <a:pt x="46" y="13"/>
                  </a:cubicBezTo>
                  <a:cubicBezTo>
                    <a:pt x="47" y="14"/>
                    <a:pt x="46" y="11"/>
                    <a:pt x="47" y="11"/>
                  </a:cubicBezTo>
                  <a:cubicBezTo>
                    <a:pt x="49" y="10"/>
                    <a:pt x="53" y="12"/>
                    <a:pt x="54" y="9"/>
                  </a:cubicBezTo>
                  <a:cubicBezTo>
                    <a:pt x="55" y="8"/>
                    <a:pt x="55" y="11"/>
                    <a:pt x="56" y="11"/>
                  </a:cubicBezTo>
                  <a:cubicBezTo>
                    <a:pt x="58" y="12"/>
                    <a:pt x="60" y="10"/>
                    <a:pt x="60" y="13"/>
                  </a:cubicBezTo>
                  <a:cubicBezTo>
                    <a:pt x="65" y="13"/>
                    <a:pt x="70" y="13"/>
                    <a:pt x="75" y="13"/>
                  </a:cubicBezTo>
                  <a:cubicBezTo>
                    <a:pt x="70" y="18"/>
                    <a:pt x="83" y="11"/>
                    <a:pt x="79" y="17"/>
                  </a:cubicBezTo>
                  <a:cubicBezTo>
                    <a:pt x="81" y="17"/>
                    <a:pt x="83" y="17"/>
                    <a:pt x="83" y="14"/>
                  </a:cubicBezTo>
                  <a:cubicBezTo>
                    <a:pt x="86" y="17"/>
                    <a:pt x="90" y="16"/>
                    <a:pt x="94" y="17"/>
                  </a:cubicBezTo>
                  <a:cubicBezTo>
                    <a:pt x="94" y="17"/>
                    <a:pt x="94" y="18"/>
                    <a:pt x="95" y="18"/>
                  </a:cubicBezTo>
                  <a:cubicBezTo>
                    <a:pt x="96" y="18"/>
                    <a:pt x="96" y="19"/>
                    <a:pt x="97" y="19"/>
                  </a:cubicBezTo>
                  <a:cubicBezTo>
                    <a:pt x="100" y="20"/>
                    <a:pt x="101" y="17"/>
                    <a:pt x="103" y="19"/>
                  </a:cubicBezTo>
                  <a:cubicBezTo>
                    <a:pt x="104" y="20"/>
                    <a:pt x="117" y="19"/>
                    <a:pt x="119" y="20"/>
                  </a:cubicBezTo>
                  <a:cubicBezTo>
                    <a:pt x="120" y="21"/>
                    <a:pt x="127" y="22"/>
                    <a:pt x="132" y="23"/>
                  </a:cubicBezTo>
                  <a:cubicBezTo>
                    <a:pt x="133" y="24"/>
                    <a:pt x="135" y="25"/>
                    <a:pt x="135" y="27"/>
                  </a:cubicBezTo>
                  <a:cubicBezTo>
                    <a:pt x="139" y="28"/>
                    <a:pt x="141" y="30"/>
                    <a:pt x="144" y="29"/>
                  </a:cubicBezTo>
                  <a:cubicBezTo>
                    <a:pt x="145" y="32"/>
                    <a:pt x="150" y="31"/>
                    <a:pt x="154" y="31"/>
                  </a:cubicBezTo>
                  <a:cubicBezTo>
                    <a:pt x="154" y="30"/>
                    <a:pt x="152" y="30"/>
                    <a:pt x="152" y="30"/>
                  </a:cubicBezTo>
                  <a:cubicBezTo>
                    <a:pt x="154" y="27"/>
                    <a:pt x="157" y="25"/>
                    <a:pt x="161" y="24"/>
                  </a:cubicBezTo>
                  <a:cubicBezTo>
                    <a:pt x="161" y="26"/>
                    <a:pt x="162" y="26"/>
                    <a:pt x="162" y="25"/>
                  </a:cubicBezTo>
                  <a:cubicBezTo>
                    <a:pt x="163" y="25"/>
                    <a:pt x="163" y="27"/>
                    <a:pt x="164" y="27"/>
                  </a:cubicBezTo>
                  <a:cubicBezTo>
                    <a:pt x="167" y="28"/>
                    <a:pt x="167" y="26"/>
                    <a:pt x="167" y="24"/>
                  </a:cubicBezTo>
                  <a:cubicBezTo>
                    <a:pt x="169" y="23"/>
                    <a:pt x="170" y="25"/>
                    <a:pt x="172" y="25"/>
                  </a:cubicBezTo>
                  <a:cubicBezTo>
                    <a:pt x="173" y="24"/>
                    <a:pt x="171" y="22"/>
                    <a:pt x="174" y="20"/>
                  </a:cubicBezTo>
                  <a:cubicBezTo>
                    <a:pt x="176" y="20"/>
                    <a:pt x="177" y="22"/>
                    <a:pt x="177" y="20"/>
                  </a:cubicBezTo>
                  <a:cubicBezTo>
                    <a:pt x="179" y="21"/>
                    <a:pt x="178" y="23"/>
                    <a:pt x="176" y="23"/>
                  </a:cubicBezTo>
                  <a:cubicBezTo>
                    <a:pt x="178" y="26"/>
                    <a:pt x="186" y="20"/>
                    <a:pt x="188" y="24"/>
                  </a:cubicBezTo>
                  <a:cubicBezTo>
                    <a:pt x="192" y="24"/>
                    <a:pt x="185" y="21"/>
                    <a:pt x="189" y="20"/>
                  </a:cubicBezTo>
                  <a:cubicBezTo>
                    <a:pt x="190" y="19"/>
                    <a:pt x="191" y="18"/>
                    <a:pt x="193" y="18"/>
                  </a:cubicBezTo>
                  <a:cubicBezTo>
                    <a:pt x="193" y="19"/>
                    <a:pt x="193" y="20"/>
                    <a:pt x="193" y="22"/>
                  </a:cubicBezTo>
                  <a:cubicBezTo>
                    <a:pt x="195" y="19"/>
                    <a:pt x="196" y="23"/>
                    <a:pt x="199" y="24"/>
                  </a:cubicBezTo>
                  <a:cubicBezTo>
                    <a:pt x="202" y="24"/>
                    <a:pt x="205" y="24"/>
                    <a:pt x="206" y="22"/>
                  </a:cubicBezTo>
                  <a:cubicBezTo>
                    <a:pt x="207" y="23"/>
                    <a:pt x="210" y="22"/>
                    <a:pt x="209" y="26"/>
                  </a:cubicBezTo>
                  <a:cubicBezTo>
                    <a:pt x="212" y="26"/>
                    <a:pt x="215" y="25"/>
                    <a:pt x="215" y="22"/>
                  </a:cubicBezTo>
                  <a:cubicBezTo>
                    <a:pt x="218" y="24"/>
                    <a:pt x="220" y="21"/>
                    <a:pt x="222" y="24"/>
                  </a:cubicBezTo>
                  <a:cubicBezTo>
                    <a:pt x="225" y="24"/>
                    <a:pt x="228" y="24"/>
                    <a:pt x="230" y="24"/>
                  </a:cubicBezTo>
                  <a:cubicBezTo>
                    <a:pt x="231" y="24"/>
                    <a:pt x="229" y="26"/>
                    <a:pt x="229" y="26"/>
                  </a:cubicBezTo>
                  <a:cubicBezTo>
                    <a:pt x="229" y="26"/>
                    <a:pt x="232" y="28"/>
                    <a:pt x="232" y="27"/>
                  </a:cubicBezTo>
                  <a:cubicBezTo>
                    <a:pt x="233" y="28"/>
                    <a:pt x="233" y="26"/>
                    <a:pt x="235" y="26"/>
                  </a:cubicBezTo>
                  <a:cubicBezTo>
                    <a:pt x="235" y="26"/>
                    <a:pt x="235" y="28"/>
                    <a:pt x="235" y="29"/>
                  </a:cubicBezTo>
                  <a:cubicBezTo>
                    <a:pt x="239" y="31"/>
                    <a:pt x="243" y="28"/>
                    <a:pt x="247" y="29"/>
                  </a:cubicBezTo>
                  <a:cubicBezTo>
                    <a:pt x="247" y="30"/>
                    <a:pt x="249" y="30"/>
                    <a:pt x="250" y="30"/>
                  </a:cubicBezTo>
                  <a:cubicBezTo>
                    <a:pt x="249" y="34"/>
                    <a:pt x="254" y="31"/>
                    <a:pt x="254" y="33"/>
                  </a:cubicBezTo>
                  <a:cubicBezTo>
                    <a:pt x="255" y="36"/>
                    <a:pt x="252" y="35"/>
                    <a:pt x="252" y="37"/>
                  </a:cubicBezTo>
                  <a:cubicBezTo>
                    <a:pt x="251" y="39"/>
                    <a:pt x="253" y="39"/>
                    <a:pt x="253" y="40"/>
                  </a:cubicBezTo>
                  <a:cubicBezTo>
                    <a:pt x="265" y="39"/>
                    <a:pt x="276" y="39"/>
                    <a:pt x="286" y="43"/>
                  </a:cubicBezTo>
                  <a:cubicBezTo>
                    <a:pt x="285" y="44"/>
                    <a:pt x="285" y="45"/>
                    <a:pt x="285" y="46"/>
                  </a:cubicBezTo>
                  <a:cubicBezTo>
                    <a:pt x="287" y="46"/>
                    <a:pt x="287" y="45"/>
                    <a:pt x="289" y="45"/>
                  </a:cubicBezTo>
                  <a:cubicBezTo>
                    <a:pt x="288" y="41"/>
                    <a:pt x="289" y="42"/>
                    <a:pt x="288" y="38"/>
                  </a:cubicBezTo>
                  <a:cubicBezTo>
                    <a:pt x="289" y="36"/>
                    <a:pt x="298" y="36"/>
                    <a:pt x="295" y="35"/>
                  </a:cubicBezTo>
                  <a:cubicBezTo>
                    <a:pt x="296" y="32"/>
                    <a:pt x="297" y="34"/>
                    <a:pt x="299" y="35"/>
                  </a:cubicBezTo>
                  <a:cubicBezTo>
                    <a:pt x="299" y="36"/>
                    <a:pt x="301" y="35"/>
                    <a:pt x="301" y="37"/>
                  </a:cubicBezTo>
                  <a:cubicBezTo>
                    <a:pt x="306" y="38"/>
                    <a:pt x="309" y="36"/>
                    <a:pt x="313" y="37"/>
                  </a:cubicBezTo>
                  <a:cubicBezTo>
                    <a:pt x="313" y="37"/>
                    <a:pt x="313" y="38"/>
                    <a:pt x="314" y="38"/>
                  </a:cubicBezTo>
                  <a:cubicBezTo>
                    <a:pt x="315" y="38"/>
                    <a:pt x="315" y="39"/>
                    <a:pt x="316" y="39"/>
                  </a:cubicBezTo>
                  <a:cubicBezTo>
                    <a:pt x="321" y="39"/>
                    <a:pt x="324" y="37"/>
                    <a:pt x="330" y="38"/>
                  </a:cubicBezTo>
                  <a:cubicBezTo>
                    <a:pt x="334" y="36"/>
                    <a:pt x="333" y="34"/>
                    <a:pt x="334" y="31"/>
                  </a:cubicBezTo>
                  <a:cubicBezTo>
                    <a:pt x="333" y="27"/>
                    <a:pt x="330" y="29"/>
                    <a:pt x="329" y="27"/>
                  </a:cubicBezTo>
                  <a:cubicBezTo>
                    <a:pt x="330" y="21"/>
                    <a:pt x="340" y="24"/>
                    <a:pt x="343" y="26"/>
                  </a:cubicBezTo>
                  <a:cubicBezTo>
                    <a:pt x="343" y="28"/>
                    <a:pt x="342" y="29"/>
                    <a:pt x="340" y="29"/>
                  </a:cubicBezTo>
                  <a:cubicBezTo>
                    <a:pt x="342" y="31"/>
                    <a:pt x="340" y="32"/>
                    <a:pt x="339" y="33"/>
                  </a:cubicBezTo>
                  <a:cubicBezTo>
                    <a:pt x="338" y="36"/>
                    <a:pt x="340" y="36"/>
                    <a:pt x="342" y="36"/>
                  </a:cubicBezTo>
                  <a:cubicBezTo>
                    <a:pt x="341" y="39"/>
                    <a:pt x="343" y="40"/>
                    <a:pt x="341" y="43"/>
                  </a:cubicBezTo>
                  <a:cubicBezTo>
                    <a:pt x="345" y="45"/>
                    <a:pt x="347" y="37"/>
                    <a:pt x="346" y="38"/>
                  </a:cubicBezTo>
                  <a:cubicBezTo>
                    <a:pt x="346" y="38"/>
                    <a:pt x="349" y="41"/>
                    <a:pt x="348" y="36"/>
                  </a:cubicBezTo>
                  <a:cubicBezTo>
                    <a:pt x="353" y="37"/>
                    <a:pt x="352" y="31"/>
                    <a:pt x="355" y="30"/>
                  </a:cubicBezTo>
                  <a:cubicBezTo>
                    <a:pt x="354" y="27"/>
                    <a:pt x="352" y="24"/>
                    <a:pt x="347" y="24"/>
                  </a:cubicBezTo>
                  <a:cubicBezTo>
                    <a:pt x="349" y="22"/>
                    <a:pt x="345" y="19"/>
                    <a:pt x="341" y="18"/>
                  </a:cubicBezTo>
                  <a:cubicBezTo>
                    <a:pt x="341" y="16"/>
                    <a:pt x="341" y="15"/>
                    <a:pt x="340" y="14"/>
                  </a:cubicBezTo>
                  <a:cubicBezTo>
                    <a:pt x="340" y="12"/>
                    <a:pt x="343" y="11"/>
                    <a:pt x="343" y="9"/>
                  </a:cubicBezTo>
                  <a:cubicBezTo>
                    <a:pt x="343" y="8"/>
                    <a:pt x="346" y="7"/>
                    <a:pt x="346" y="6"/>
                  </a:cubicBezTo>
                  <a:cubicBezTo>
                    <a:pt x="343" y="3"/>
                    <a:pt x="350" y="7"/>
                    <a:pt x="347" y="4"/>
                  </a:cubicBezTo>
                  <a:cubicBezTo>
                    <a:pt x="347" y="0"/>
                    <a:pt x="350" y="5"/>
                    <a:pt x="350" y="5"/>
                  </a:cubicBezTo>
                  <a:cubicBezTo>
                    <a:pt x="352" y="5"/>
                    <a:pt x="354" y="4"/>
                    <a:pt x="355" y="5"/>
                  </a:cubicBezTo>
                  <a:cubicBezTo>
                    <a:pt x="356" y="5"/>
                    <a:pt x="354" y="7"/>
                    <a:pt x="354" y="7"/>
                  </a:cubicBezTo>
                  <a:cubicBezTo>
                    <a:pt x="355" y="8"/>
                    <a:pt x="357" y="7"/>
                    <a:pt x="358" y="7"/>
                  </a:cubicBezTo>
                  <a:cubicBezTo>
                    <a:pt x="358" y="8"/>
                    <a:pt x="357" y="10"/>
                    <a:pt x="358" y="11"/>
                  </a:cubicBezTo>
                  <a:cubicBezTo>
                    <a:pt x="358" y="11"/>
                    <a:pt x="360" y="11"/>
                    <a:pt x="360" y="11"/>
                  </a:cubicBezTo>
                  <a:cubicBezTo>
                    <a:pt x="361" y="14"/>
                    <a:pt x="358" y="13"/>
                    <a:pt x="360" y="16"/>
                  </a:cubicBezTo>
                  <a:cubicBezTo>
                    <a:pt x="360" y="16"/>
                    <a:pt x="361" y="17"/>
                    <a:pt x="361" y="18"/>
                  </a:cubicBezTo>
                  <a:cubicBezTo>
                    <a:pt x="361" y="18"/>
                    <a:pt x="360" y="18"/>
                    <a:pt x="360" y="19"/>
                  </a:cubicBezTo>
                  <a:cubicBezTo>
                    <a:pt x="360" y="21"/>
                    <a:pt x="359" y="21"/>
                    <a:pt x="359" y="23"/>
                  </a:cubicBezTo>
                  <a:cubicBezTo>
                    <a:pt x="359" y="25"/>
                    <a:pt x="366" y="25"/>
                    <a:pt x="365" y="22"/>
                  </a:cubicBezTo>
                  <a:cubicBezTo>
                    <a:pt x="367" y="22"/>
                    <a:pt x="366" y="25"/>
                    <a:pt x="369" y="24"/>
                  </a:cubicBezTo>
                  <a:cubicBezTo>
                    <a:pt x="367" y="26"/>
                    <a:pt x="370" y="26"/>
                    <a:pt x="369" y="30"/>
                  </a:cubicBezTo>
                  <a:cubicBezTo>
                    <a:pt x="374" y="30"/>
                    <a:pt x="373" y="26"/>
                    <a:pt x="378" y="29"/>
                  </a:cubicBezTo>
                  <a:cubicBezTo>
                    <a:pt x="379" y="29"/>
                    <a:pt x="379" y="28"/>
                    <a:pt x="379" y="27"/>
                  </a:cubicBezTo>
                  <a:cubicBezTo>
                    <a:pt x="381" y="28"/>
                    <a:pt x="377" y="29"/>
                    <a:pt x="380" y="31"/>
                  </a:cubicBezTo>
                  <a:cubicBezTo>
                    <a:pt x="380" y="31"/>
                    <a:pt x="382" y="32"/>
                    <a:pt x="382" y="32"/>
                  </a:cubicBezTo>
                  <a:cubicBezTo>
                    <a:pt x="382" y="34"/>
                    <a:pt x="378" y="36"/>
                    <a:pt x="380" y="39"/>
                  </a:cubicBezTo>
                  <a:close/>
                  <a:moveTo>
                    <a:pt x="240" y="52"/>
                  </a:moveTo>
                  <a:cubicBezTo>
                    <a:pt x="239" y="50"/>
                    <a:pt x="242" y="49"/>
                    <a:pt x="240" y="49"/>
                  </a:cubicBezTo>
                  <a:cubicBezTo>
                    <a:pt x="240" y="49"/>
                    <a:pt x="240" y="50"/>
                    <a:pt x="239" y="50"/>
                  </a:cubicBezTo>
                  <a:cubicBezTo>
                    <a:pt x="238" y="48"/>
                    <a:pt x="239" y="46"/>
                    <a:pt x="237" y="46"/>
                  </a:cubicBezTo>
                  <a:cubicBezTo>
                    <a:pt x="236" y="48"/>
                    <a:pt x="231" y="52"/>
                    <a:pt x="228" y="49"/>
                  </a:cubicBezTo>
                  <a:cubicBezTo>
                    <a:pt x="228" y="46"/>
                    <a:pt x="233" y="49"/>
                    <a:pt x="232" y="45"/>
                  </a:cubicBezTo>
                  <a:cubicBezTo>
                    <a:pt x="231" y="45"/>
                    <a:pt x="229" y="45"/>
                    <a:pt x="229" y="44"/>
                  </a:cubicBezTo>
                  <a:cubicBezTo>
                    <a:pt x="227" y="43"/>
                    <a:pt x="226" y="46"/>
                    <a:pt x="225" y="46"/>
                  </a:cubicBezTo>
                  <a:cubicBezTo>
                    <a:pt x="222" y="47"/>
                    <a:pt x="219" y="47"/>
                    <a:pt x="216" y="47"/>
                  </a:cubicBezTo>
                  <a:cubicBezTo>
                    <a:pt x="216" y="48"/>
                    <a:pt x="216" y="48"/>
                    <a:pt x="215" y="49"/>
                  </a:cubicBezTo>
                  <a:cubicBezTo>
                    <a:pt x="211" y="50"/>
                    <a:pt x="207" y="50"/>
                    <a:pt x="203" y="50"/>
                  </a:cubicBezTo>
                  <a:cubicBezTo>
                    <a:pt x="204" y="52"/>
                    <a:pt x="202" y="53"/>
                    <a:pt x="203" y="53"/>
                  </a:cubicBezTo>
                  <a:cubicBezTo>
                    <a:pt x="203" y="52"/>
                    <a:pt x="205" y="52"/>
                    <a:pt x="204" y="55"/>
                  </a:cubicBezTo>
                  <a:cubicBezTo>
                    <a:pt x="210" y="55"/>
                    <a:pt x="217" y="50"/>
                    <a:pt x="219" y="55"/>
                  </a:cubicBezTo>
                  <a:cubicBezTo>
                    <a:pt x="216" y="52"/>
                    <a:pt x="217" y="55"/>
                    <a:pt x="215" y="56"/>
                  </a:cubicBezTo>
                  <a:cubicBezTo>
                    <a:pt x="213" y="56"/>
                    <a:pt x="211" y="56"/>
                    <a:pt x="210" y="58"/>
                  </a:cubicBezTo>
                  <a:cubicBezTo>
                    <a:pt x="217" y="59"/>
                    <a:pt x="220" y="57"/>
                    <a:pt x="226" y="57"/>
                  </a:cubicBezTo>
                  <a:cubicBezTo>
                    <a:pt x="226" y="58"/>
                    <a:pt x="225" y="60"/>
                    <a:pt x="227" y="60"/>
                  </a:cubicBezTo>
                  <a:cubicBezTo>
                    <a:pt x="227" y="59"/>
                    <a:pt x="229" y="59"/>
                    <a:pt x="230" y="59"/>
                  </a:cubicBezTo>
                  <a:cubicBezTo>
                    <a:pt x="231" y="57"/>
                    <a:pt x="231" y="55"/>
                    <a:pt x="233" y="55"/>
                  </a:cubicBezTo>
                  <a:cubicBezTo>
                    <a:pt x="235" y="53"/>
                    <a:pt x="234" y="55"/>
                    <a:pt x="237" y="55"/>
                  </a:cubicBezTo>
                  <a:cubicBezTo>
                    <a:pt x="238" y="53"/>
                    <a:pt x="238" y="52"/>
                    <a:pt x="240" y="52"/>
                  </a:cubicBezTo>
                  <a:close/>
                  <a:moveTo>
                    <a:pt x="248" y="92"/>
                  </a:moveTo>
                  <a:cubicBezTo>
                    <a:pt x="249" y="89"/>
                    <a:pt x="253" y="90"/>
                    <a:pt x="254" y="89"/>
                  </a:cubicBezTo>
                  <a:cubicBezTo>
                    <a:pt x="254" y="88"/>
                    <a:pt x="256" y="89"/>
                    <a:pt x="256" y="89"/>
                  </a:cubicBezTo>
                  <a:cubicBezTo>
                    <a:pt x="258" y="88"/>
                    <a:pt x="260" y="88"/>
                    <a:pt x="262" y="87"/>
                  </a:cubicBezTo>
                  <a:cubicBezTo>
                    <a:pt x="262" y="87"/>
                    <a:pt x="263" y="85"/>
                    <a:pt x="263" y="85"/>
                  </a:cubicBezTo>
                  <a:cubicBezTo>
                    <a:pt x="266" y="83"/>
                    <a:pt x="269" y="86"/>
                    <a:pt x="269" y="84"/>
                  </a:cubicBezTo>
                  <a:cubicBezTo>
                    <a:pt x="269" y="84"/>
                    <a:pt x="268" y="83"/>
                    <a:pt x="269" y="83"/>
                  </a:cubicBezTo>
                  <a:cubicBezTo>
                    <a:pt x="272" y="83"/>
                    <a:pt x="272" y="81"/>
                    <a:pt x="273" y="83"/>
                  </a:cubicBezTo>
                  <a:cubicBezTo>
                    <a:pt x="273" y="84"/>
                    <a:pt x="274" y="82"/>
                    <a:pt x="274" y="82"/>
                  </a:cubicBezTo>
                  <a:cubicBezTo>
                    <a:pt x="272" y="82"/>
                    <a:pt x="274" y="79"/>
                    <a:pt x="276" y="82"/>
                  </a:cubicBezTo>
                  <a:cubicBezTo>
                    <a:pt x="277" y="79"/>
                    <a:pt x="279" y="79"/>
                    <a:pt x="279" y="76"/>
                  </a:cubicBezTo>
                  <a:cubicBezTo>
                    <a:pt x="274" y="75"/>
                    <a:pt x="274" y="78"/>
                    <a:pt x="269" y="77"/>
                  </a:cubicBezTo>
                  <a:cubicBezTo>
                    <a:pt x="269" y="79"/>
                    <a:pt x="268" y="80"/>
                    <a:pt x="267" y="80"/>
                  </a:cubicBezTo>
                  <a:cubicBezTo>
                    <a:pt x="263" y="82"/>
                    <a:pt x="264" y="80"/>
                    <a:pt x="261" y="80"/>
                  </a:cubicBezTo>
                  <a:cubicBezTo>
                    <a:pt x="260" y="81"/>
                    <a:pt x="261" y="82"/>
                    <a:pt x="259" y="82"/>
                  </a:cubicBezTo>
                  <a:cubicBezTo>
                    <a:pt x="257" y="81"/>
                    <a:pt x="256" y="80"/>
                    <a:pt x="254" y="80"/>
                  </a:cubicBezTo>
                  <a:cubicBezTo>
                    <a:pt x="254" y="80"/>
                    <a:pt x="254" y="78"/>
                    <a:pt x="253" y="78"/>
                  </a:cubicBezTo>
                  <a:cubicBezTo>
                    <a:pt x="253" y="80"/>
                    <a:pt x="252" y="81"/>
                    <a:pt x="252" y="82"/>
                  </a:cubicBezTo>
                  <a:cubicBezTo>
                    <a:pt x="252" y="83"/>
                    <a:pt x="254" y="83"/>
                    <a:pt x="254" y="84"/>
                  </a:cubicBezTo>
                  <a:cubicBezTo>
                    <a:pt x="250" y="83"/>
                    <a:pt x="250" y="85"/>
                    <a:pt x="249" y="86"/>
                  </a:cubicBezTo>
                  <a:cubicBezTo>
                    <a:pt x="248" y="88"/>
                    <a:pt x="245" y="87"/>
                    <a:pt x="245" y="89"/>
                  </a:cubicBezTo>
                  <a:cubicBezTo>
                    <a:pt x="244" y="91"/>
                    <a:pt x="239" y="88"/>
                    <a:pt x="241" y="92"/>
                  </a:cubicBezTo>
                  <a:cubicBezTo>
                    <a:pt x="243" y="92"/>
                    <a:pt x="246" y="92"/>
                    <a:pt x="248" y="92"/>
                  </a:cubicBezTo>
                  <a:close/>
                  <a:moveTo>
                    <a:pt x="334" y="138"/>
                  </a:moveTo>
                  <a:cubicBezTo>
                    <a:pt x="333" y="138"/>
                    <a:pt x="333" y="139"/>
                    <a:pt x="333" y="139"/>
                  </a:cubicBezTo>
                  <a:cubicBezTo>
                    <a:pt x="332" y="139"/>
                    <a:pt x="329" y="140"/>
                    <a:pt x="329" y="140"/>
                  </a:cubicBezTo>
                  <a:cubicBezTo>
                    <a:pt x="328" y="142"/>
                    <a:pt x="330" y="145"/>
                    <a:pt x="328" y="145"/>
                  </a:cubicBezTo>
                  <a:cubicBezTo>
                    <a:pt x="328" y="144"/>
                    <a:pt x="328" y="142"/>
                    <a:pt x="327" y="142"/>
                  </a:cubicBezTo>
                  <a:cubicBezTo>
                    <a:pt x="327" y="143"/>
                    <a:pt x="327" y="145"/>
                    <a:pt x="327" y="146"/>
                  </a:cubicBezTo>
                  <a:cubicBezTo>
                    <a:pt x="329" y="146"/>
                    <a:pt x="331" y="146"/>
                    <a:pt x="333" y="146"/>
                  </a:cubicBezTo>
                  <a:cubicBezTo>
                    <a:pt x="332" y="148"/>
                    <a:pt x="335" y="150"/>
                    <a:pt x="335" y="151"/>
                  </a:cubicBezTo>
                  <a:cubicBezTo>
                    <a:pt x="336" y="155"/>
                    <a:pt x="337" y="154"/>
                    <a:pt x="339" y="156"/>
                  </a:cubicBezTo>
                  <a:cubicBezTo>
                    <a:pt x="337" y="156"/>
                    <a:pt x="336" y="156"/>
                    <a:pt x="336" y="158"/>
                  </a:cubicBezTo>
                  <a:cubicBezTo>
                    <a:pt x="336" y="160"/>
                    <a:pt x="338" y="160"/>
                    <a:pt x="338" y="162"/>
                  </a:cubicBezTo>
                  <a:cubicBezTo>
                    <a:pt x="339" y="162"/>
                    <a:pt x="341" y="162"/>
                    <a:pt x="342" y="162"/>
                  </a:cubicBezTo>
                  <a:cubicBezTo>
                    <a:pt x="344" y="160"/>
                    <a:pt x="344" y="157"/>
                    <a:pt x="343" y="155"/>
                  </a:cubicBezTo>
                  <a:cubicBezTo>
                    <a:pt x="342" y="154"/>
                    <a:pt x="341" y="153"/>
                    <a:pt x="340" y="152"/>
                  </a:cubicBezTo>
                  <a:cubicBezTo>
                    <a:pt x="342" y="146"/>
                    <a:pt x="340" y="149"/>
                    <a:pt x="339" y="148"/>
                  </a:cubicBezTo>
                  <a:cubicBezTo>
                    <a:pt x="337" y="145"/>
                    <a:pt x="338" y="141"/>
                    <a:pt x="336" y="138"/>
                  </a:cubicBezTo>
                  <a:cubicBezTo>
                    <a:pt x="336" y="138"/>
                    <a:pt x="335" y="138"/>
                    <a:pt x="334" y="138"/>
                  </a:cubicBezTo>
                  <a:close/>
                  <a:moveTo>
                    <a:pt x="380" y="175"/>
                  </a:moveTo>
                  <a:cubicBezTo>
                    <a:pt x="376" y="173"/>
                    <a:pt x="377" y="176"/>
                    <a:pt x="375" y="177"/>
                  </a:cubicBezTo>
                  <a:cubicBezTo>
                    <a:pt x="375" y="176"/>
                    <a:pt x="374" y="176"/>
                    <a:pt x="373" y="176"/>
                  </a:cubicBezTo>
                  <a:cubicBezTo>
                    <a:pt x="373" y="180"/>
                    <a:pt x="369" y="178"/>
                    <a:pt x="367" y="179"/>
                  </a:cubicBezTo>
                  <a:cubicBezTo>
                    <a:pt x="366" y="180"/>
                    <a:pt x="367" y="181"/>
                    <a:pt x="366" y="182"/>
                  </a:cubicBezTo>
                  <a:cubicBezTo>
                    <a:pt x="365" y="182"/>
                    <a:pt x="363" y="182"/>
                    <a:pt x="363" y="183"/>
                  </a:cubicBezTo>
                  <a:cubicBezTo>
                    <a:pt x="365" y="183"/>
                    <a:pt x="363" y="184"/>
                    <a:pt x="363" y="186"/>
                  </a:cubicBezTo>
                  <a:cubicBezTo>
                    <a:pt x="366" y="188"/>
                    <a:pt x="366" y="185"/>
                    <a:pt x="368" y="184"/>
                  </a:cubicBezTo>
                  <a:cubicBezTo>
                    <a:pt x="370" y="183"/>
                    <a:pt x="373" y="184"/>
                    <a:pt x="375" y="184"/>
                  </a:cubicBezTo>
                  <a:cubicBezTo>
                    <a:pt x="377" y="184"/>
                    <a:pt x="377" y="183"/>
                    <a:pt x="379" y="183"/>
                  </a:cubicBezTo>
                  <a:cubicBezTo>
                    <a:pt x="382" y="183"/>
                    <a:pt x="385" y="184"/>
                    <a:pt x="386" y="185"/>
                  </a:cubicBezTo>
                  <a:cubicBezTo>
                    <a:pt x="385" y="185"/>
                    <a:pt x="383" y="185"/>
                    <a:pt x="383" y="186"/>
                  </a:cubicBezTo>
                  <a:cubicBezTo>
                    <a:pt x="384" y="186"/>
                    <a:pt x="385" y="188"/>
                    <a:pt x="385" y="188"/>
                  </a:cubicBezTo>
                  <a:cubicBezTo>
                    <a:pt x="385" y="188"/>
                    <a:pt x="386" y="186"/>
                    <a:pt x="386" y="186"/>
                  </a:cubicBezTo>
                  <a:cubicBezTo>
                    <a:pt x="390" y="187"/>
                    <a:pt x="389" y="187"/>
                    <a:pt x="392" y="185"/>
                  </a:cubicBezTo>
                  <a:cubicBezTo>
                    <a:pt x="395" y="183"/>
                    <a:pt x="398" y="187"/>
                    <a:pt x="400" y="184"/>
                  </a:cubicBezTo>
                  <a:cubicBezTo>
                    <a:pt x="397" y="183"/>
                    <a:pt x="401" y="179"/>
                    <a:pt x="398" y="182"/>
                  </a:cubicBezTo>
                  <a:cubicBezTo>
                    <a:pt x="396" y="184"/>
                    <a:pt x="395" y="177"/>
                    <a:pt x="395" y="177"/>
                  </a:cubicBezTo>
                  <a:cubicBezTo>
                    <a:pt x="395" y="176"/>
                    <a:pt x="392" y="177"/>
                    <a:pt x="393" y="175"/>
                  </a:cubicBezTo>
                  <a:cubicBezTo>
                    <a:pt x="391" y="175"/>
                    <a:pt x="389" y="175"/>
                    <a:pt x="387" y="175"/>
                  </a:cubicBezTo>
                  <a:cubicBezTo>
                    <a:pt x="387" y="173"/>
                    <a:pt x="388" y="173"/>
                    <a:pt x="387" y="171"/>
                  </a:cubicBezTo>
                  <a:cubicBezTo>
                    <a:pt x="383" y="172"/>
                    <a:pt x="384" y="171"/>
                    <a:pt x="380" y="171"/>
                  </a:cubicBezTo>
                  <a:cubicBezTo>
                    <a:pt x="379" y="173"/>
                    <a:pt x="379" y="173"/>
                    <a:pt x="380" y="175"/>
                  </a:cubicBezTo>
                  <a:close/>
                  <a:moveTo>
                    <a:pt x="412" y="204"/>
                  </a:moveTo>
                  <a:cubicBezTo>
                    <a:pt x="411" y="204"/>
                    <a:pt x="410" y="204"/>
                    <a:pt x="411" y="203"/>
                  </a:cubicBezTo>
                  <a:cubicBezTo>
                    <a:pt x="416" y="204"/>
                    <a:pt x="411" y="195"/>
                    <a:pt x="415" y="196"/>
                  </a:cubicBezTo>
                  <a:cubicBezTo>
                    <a:pt x="418" y="198"/>
                    <a:pt x="419" y="195"/>
                    <a:pt x="422" y="196"/>
                  </a:cubicBezTo>
                  <a:cubicBezTo>
                    <a:pt x="420" y="189"/>
                    <a:pt x="412" y="187"/>
                    <a:pt x="405" y="189"/>
                  </a:cubicBezTo>
                  <a:cubicBezTo>
                    <a:pt x="404" y="188"/>
                    <a:pt x="403" y="188"/>
                    <a:pt x="403" y="186"/>
                  </a:cubicBezTo>
                  <a:cubicBezTo>
                    <a:pt x="401" y="186"/>
                    <a:pt x="400" y="189"/>
                    <a:pt x="398" y="189"/>
                  </a:cubicBezTo>
                  <a:cubicBezTo>
                    <a:pt x="396" y="189"/>
                    <a:pt x="396" y="187"/>
                    <a:pt x="394" y="188"/>
                  </a:cubicBezTo>
                  <a:cubicBezTo>
                    <a:pt x="392" y="188"/>
                    <a:pt x="392" y="189"/>
                    <a:pt x="391" y="190"/>
                  </a:cubicBezTo>
                  <a:cubicBezTo>
                    <a:pt x="389" y="191"/>
                    <a:pt x="388" y="190"/>
                    <a:pt x="386" y="191"/>
                  </a:cubicBezTo>
                  <a:cubicBezTo>
                    <a:pt x="386" y="193"/>
                    <a:pt x="385" y="194"/>
                    <a:pt x="383" y="195"/>
                  </a:cubicBezTo>
                  <a:cubicBezTo>
                    <a:pt x="384" y="204"/>
                    <a:pt x="382" y="205"/>
                    <a:pt x="382" y="215"/>
                  </a:cubicBezTo>
                  <a:cubicBezTo>
                    <a:pt x="387" y="216"/>
                    <a:pt x="385" y="211"/>
                    <a:pt x="388" y="212"/>
                  </a:cubicBezTo>
                  <a:cubicBezTo>
                    <a:pt x="388" y="210"/>
                    <a:pt x="389" y="209"/>
                    <a:pt x="389" y="208"/>
                  </a:cubicBezTo>
                  <a:cubicBezTo>
                    <a:pt x="391" y="205"/>
                    <a:pt x="390" y="202"/>
                    <a:pt x="391" y="198"/>
                  </a:cubicBezTo>
                  <a:cubicBezTo>
                    <a:pt x="391" y="198"/>
                    <a:pt x="393" y="196"/>
                    <a:pt x="393" y="196"/>
                  </a:cubicBezTo>
                  <a:cubicBezTo>
                    <a:pt x="393" y="195"/>
                    <a:pt x="392" y="192"/>
                    <a:pt x="394" y="192"/>
                  </a:cubicBezTo>
                  <a:cubicBezTo>
                    <a:pt x="396" y="192"/>
                    <a:pt x="398" y="192"/>
                    <a:pt x="399" y="191"/>
                  </a:cubicBezTo>
                  <a:cubicBezTo>
                    <a:pt x="397" y="195"/>
                    <a:pt x="403" y="192"/>
                    <a:pt x="402" y="195"/>
                  </a:cubicBezTo>
                  <a:cubicBezTo>
                    <a:pt x="403" y="198"/>
                    <a:pt x="403" y="197"/>
                    <a:pt x="402" y="201"/>
                  </a:cubicBezTo>
                  <a:cubicBezTo>
                    <a:pt x="403" y="201"/>
                    <a:pt x="405" y="201"/>
                    <a:pt x="405" y="202"/>
                  </a:cubicBezTo>
                  <a:cubicBezTo>
                    <a:pt x="404" y="202"/>
                    <a:pt x="402" y="202"/>
                    <a:pt x="402" y="203"/>
                  </a:cubicBezTo>
                  <a:cubicBezTo>
                    <a:pt x="406" y="202"/>
                    <a:pt x="410" y="206"/>
                    <a:pt x="412" y="204"/>
                  </a:cubicBezTo>
                  <a:close/>
                  <a:moveTo>
                    <a:pt x="433" y="199"/>
                  </a:moveTo>
                  <a:cubicBezTo>
                    <a:pt x="433" y="199"/>
                    <a:pt x="433" y="202"/>
                    <a:pt x="433" y="202"/>
                  </a:cubicBezTo>
                  <a:cubicBezTo>
                    <a:pt x="431" y="204"/>
                    <a:pt x="426" y="198"/>
                    <a:pt x="423" y="201"/>
                  </a:cubicBezTo>
                  <a:cubicBezTo>
                    <a:pt x="424" y="203"/>
                    <a:pt x="422" y="203"/>
                    <a:pt x="421" y="204"/>
                  </a:cubicBezTo>
                  <a:cubicBezTo>
                    <a:pt x="424" y="207"/>
                    <a:pt x="425" y="205"/>
                    <a:pt x="428" y="205"/>
                  </a:cubicBezTo>
                  <a:cubicBezTo>
                    <a:pt x="431" y="205"/>
                    <a:pt x="435" y="206"/>
                    <a:pt x="436" y="204"/>
                  </a:cubicBezTo>
                  <a:cubicBezTo>
                    <a:pt x="436" y="204"/>
                    <a:pt x="435" y="203"/>
                    <a:pt x="436" y="203"/>
                  </a:cubicBezTo>
                  <a:cubicBezTo>
                    <a:pt x="437" y="203"/>
                    <a:pt x="439" y="203"/>
                    <a:pt x="439" y="202"/>
                  </a:cubicBezTo>
                  <a:cubicBezTo>
                    <a:pt x="436" y="202"/>
                    <a:pt x="435" y="199"/>
                    <a:pt x="433" y="199"/>
                  </a:cubicBezTo>
                  <a:close/>
                  <a:moveTo>
                    <a:pt x="416" y="209"/>
                  </a:moveTo>
                  <a:cubicBezTo>
                    <a:pt x="416" y="209"/>
                    <a:pt x="416" y="207"/>
                    <a:pt x="414" y="208"/>
                  </a:cubicBezTo>
                  <a:cubicBezTo>
                    <a:pt x="414" y="208"/>
                    <a:pt x="414" y="210"/>
                    <a:pt x="414" y="210"/>
                  </a:cubicBezTo>
                  <a:cubicBezTo>
                    <a:pt x="412" y="210"/>
                    <a:pt x="410" y="210"/>
                    <a:pt x="408" y="210"/>
                  </a:cubicBezTo>
                  <a:cubicBezTo>
                    <a:pt x="410" y="214"/>
                    <a:pt x="404" y="211"/>
                    <a:pt x="405" y="213"/>
                  </a:cubicBezTo>
                  <a:cubicBezTo>
                    <a:pt x="406" y="213"/>
                    <a:pt x="407" y="213"/>
                    <a:pt x="408" y="213"/>
                  </a:cubicBezTo>
                  <a:cubicBezTo>
                    <a:pt x="408" y="215"/>
                    <a:pt x="407" y="215"/>
                    <a:pt x="407" y="216"/>
                  </a:cubicBezTo>
                  <a:cubicBezTo>
                    <a:pt x="410" y="217"/>
                    <a:pt x="409" y="213"/>
                    <a:pt x="412" y="213"/>
                  </a:cubicBezTo>
                  <a:cubicBezTo>
                    <a:pt x="413" y="214"/>
                    <a:pt x="415" y="215"/>
                    <a:pt x="418" y="215"/>
                  </a:cubicBezTo>
                  <a:cubicBezTo>
                    <a:pt x="417" y="210"/>
                    <a:pt x="425" y="214"/>
                    <a:pt x="423" y="208"/>
                  </a:cubicBezTo>
                  <a:cubicBezTo>
                    <a:pt x="420" y="206"/>
                    <a:pt x="418" y="209"/>
                    <a:pt x="416" y="209"/>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34" name="Freeform 92"/>
            <p:cNvSpPr/>
            <p:nvPr/>
          </p:nvSpPr>
          <p:spPr bwMode="auto">
            <a:xfrm>
              <a:off x="3956400" y="1913657"/>
              <a:ext cx="142875" cy="217487"/>
            </a:xfrm>
            <a:custGeom>
              <a:avLst/>
              <a:gdLst>
                <a:gd name="T0" fmla="*/ 26 w 38"/>
                <a:gd name="T1" fmla="*/ 14 h 58"/>
                <a:gd name="T2" fmla="*/ 45 w 38"/>
                <a:gd name="T3" fmla="*/ 9 h 58"/>
                <a:gd name="T4" fmla="*/ 47 w 38"/>
                <a:gd name="T5" fmla="*/ 26 h 58"/>
                <a:gd name="T6" fmla="*/ 33 w 38"/>
                <a:gd name="T7" fmla="*/ 35 h 58"/>
                <a:gd name="T8" fmla="*/ 50 w 38"/>
                <a:gd name="T9" fmla="*/ 45 h 58"/>
                <a:gd name="T10" fmla="*/ 59 w 38"/>
                <a:gd name="T11" fmla="*/ 64 h 58"/>
                <a:gd name="T12" fmla="*/ 64 w 38"/>
                <a:gd name="T13" fmla="*/ 69 h 58"/>
                <a:gd name="T14" fmla="*/ 76 w 38"/>
                <a:gd name="T15" fmla="*/ 73 h 58"/>
                <a:gd name="T16" fmla="*/ 71 w 38"/>
                <a:gd name="T17" fmla="*/ 85 h 58"/>
                <a:gd name="T18" fmla="*/ 88 w 38"/>
                <a:gd name="T19" fmla="*/ 87 h 58"/>
                <a:gd name="T20" fmla="*/ 88 w 38"/>
                <a:gd name="T21" fmla="*/ 104 h 58"/>
                <a:gd name="T22" fmla="*/ 81 w 38"/>
                <a:gd name="T23" fmla="*/ 104 h 58"/>
                <a:gd name="T24" fmla="*/ 88 w 38"/>
                <a:gd name="T25" fmla="*/ 109 h 58"/>
                <a:gd name="T26" fmla="*/ 81 w 38"/>
                <a:gd name="T27" fmla="*/ 116 h 58"/>
                <a:gd name="T28" fmla="*/ 73 w 38"/>
                <a:gd name="T29" fmla="*/ 120 h 58"/>
                <a:gd name="T30" fmla="*/ 45 w 38"/>
                <a:gd name="T31" fmla="*/ 118 h 58"/>
                <a:gd name="T32" fmla="*/ 33 w 38"/>
                <a:gd name="T33" fmla="*/ 120 h 58"/>
                <a:gd name="T34" fmla="*/ 14 w 38"/>
                <a:gd name="T35" fmla="*/ 120 h 58"/>
                <a:gd name="T36" fmla="*/ 19 w 38"/>
                <a:gd name="T37" fmla="*/ 118 h 58"/>
                <a:gd name="T38" fmla="*/ 24 w 38"/>
                <a:gd name="T39" fmla="*/ 120 h 58"/>
                <a:gd name="T40" fmla="*/ 26 w 38"/>
                <a:gd name="T41" fmla="*/ 116 h 58"/>
                <a:gd name="T42" fmla="*/ 43 w 38"/>
                <a:gd name="T43" fmla="*/ 113 h 58"/>
                <a:gd name="T44" fmla="*/ 19 w 38"/>
                <a:gd name="T45" fmla="*/ 104 h 58"/>
                <a:gd name="T46" fmla="*/ 19 w 38"/>
                <a:gd name="T47" fmla="*/ 87 h 58"/>
                <a:gd name="T48" fmla="*/ 26 w 38"/>
                <a:gd name="T49" fmla="*/ 85 h 58"/>
                <a:gd name="T50" fmla="*/ 36 w 38"/>
                <a:gd name="T51" fmla="*/ 85 h 58"/>
                <a:gd name="T52" fmla="*/ 40 w 38"/>
                <a:gd name="T53" fmla="*/ 69 h 58"/>
                <a:gd name="T54" fmla="*/ 31 w 38"/>
                <a:gd name="T55" fmla="*/ 57 h 58"/>
                <a:gd name="T56" fmla="*/ 19 w 38"/>
                <a:gd name="T57" fmla="*/ 61 h 58"/>
                <a:gd name="T58" fmla="*/ 19 w 38"/>
                <a:gd name="T59" fmla="*/ 47 h 58"/>
                <a:gd name="T60" fmla="*/ 9 w 38"/>
                <a:gd name="T61" fmla="*/ 40 h 58"/>
                <a:gd name="T62" fmla="*/ 0 w 38"/>
                <a:gd name="T63" fmla="*/ 14 h 58"/>
                <a:gd name="T64" fmla="*/ 14 w 38"/>
                <a:gd name="T65" fmla="*/ 0 h 58"/>
                <a:gd name="T66" fmla="*/ 40 w 38"/>
                <a:gd name="T67" fmla="*/ 0 h 58"/>
                <a:gd name="T68" fmla="*/ 26 w 38"/>
                <a:gd name="T69" fmla="*/ 14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8" h="58">
                  <a:moveTo>
                    <a:pt x="11" y="6"/>
                  </a:moveTo>
                  <a:cubicBezTo>
                    <a:pt x="11" y="8"/>
                    <a:pt x="16" y="4"/>
                    <a:pt x="19" y="4"/>
                  </a:cubicBezTo>
                  <a:cubicBezTo>
                    <a:pt x="20" y="6"/>
                    <a:pt x="20" y="9"/>
                    <a:pt x="20" y="11"/>
                  </a:cubicBezTo>
                  <a:cubicBezTo>
                    <a:pt x="17" y="12"/>
                    <a:pt x="15" y="13"/>
                    <a:pt x="14" y="15"/>
                  </a:cubicBezTo>
                  <a:cubicBezTo>
                    <a:pt x="15" y="17"/>
                    <a:pt x="18" y="19"/>
                    <a:pt x="21" y="19"/>
                  </a:cubicBezTo>
                  <a:cubicBezTo>
                    <a:pt x="21" y="23"/>
                    <a:pt x="26" y="22"/>
                    <a:pt x="25" y="27"/>
                  </a:cubicBezTo>
                  <a:cubicBezTo>
                    <a:pt x="25" y="28"/>
                    <a:pt x="27" y="28"/>
                    <a:pt x="27" y="29"/>
                  </a:cubicBezTo>
                  <a:cubicBezTo>
                    <a:pt x="27" y="31"/>
                    <a:pt x="31" y="30"/>
                    <a:pt x="32" y="31"/>
                  </a:cubicBezTo>
                  <a:cubicBezTo>
                    <a:pt x="31" y="33"/>
                    <a:pt x="30" y="34"/>
                    <a:pt x="30" y="36"/>
                  </a:cubicBezTo>
                  <a:cubicBezTo>
                    <a:pt x="32" y="36"/>
                    <a:pt x="35" y="36"/>
                    <a:pt x="37" y="37"/>
                  </a:cubicBezTo>
                  <a:cubicBezTo>
                    <a:pt x="35" y="39"/>
                    <a:pt x="38" y="42"/>
                    <a:pt x="37" y="44"/>
                  </a:cubicBezTo>
                  <a:cubicBezTo>
                    <a:pt x="36" y="45"/>
                    <a:pt x="34" y="44"/>
                    <a:pt x="34" y="44"/>
                  </a:cubicBezTo>
                  <a:cubicBezTo>
                    <a:pt x="34" y="46"/>
                    <a:pt x="36" y="45"/>
                    <a:pt x="37" y="46"/>
                  </a:cubicBezTo>
                  <a:cubicBezTo>
                    <a:pt x="36" y="47"/>
                    <a:pt x="34" y="47"/>
                    <a:pt x="34" y="49"/>
                  </a:cubicBezTo>
                  <a:cubicBezTo>
                    <a:pt x="33" y="50"/>
                    <a:pt x="32" y="51"/>
                    <a:pt x="31" y="51"/>
                  </a:cubicBezTo>
                  <a:cubicBezTo>
                    <a:pt x="27" y="51"/>
                    <a:pt x="24" y="50"/>
                    <a:pt x="19" y="50"/>
                  </a:cubicBezTo>
                  <a:cubicBezTo>
                    <a:pt x="17" y="52"/>
                    <a:pt x="18" y="52"/>
                    <a:pt x="14" y="51"/>
                  </a:cubicBezTo>
                  <a:cubicBezTo>
                    <a:pt x="13" y="54"/>
                    <a:pt x="6" y="58"/>
                    <a:pt x="6" y="51"/>
                  </a:cubicBezTo>
                  <a:cubicBezTo>
                    <a:pt x="7" y="52"/>
                    <a:pt x="8" y="50"/>
                    <a:pt x="8" y="50"/>
                  </a:cubicBezTo>
                  <a:cubicBezTo>
                    <a:pt x="9" y="50"/>
                    <a:pt x="10" y="51"/>
                    <a:pt x="10" y="51"/>
                  </a:cubicBezTo>
                  <a:cubicBezTo>
                    <a:pt x="11" y="51"/>
                    <a:pt x="10" y="50"/>
                    <a:pt x="11" y="49"/>
                  </a:cubicBezTo>
                  <a:cubicBezTo>
                    <a:pt x="12" y="48"/>
                    <a:pt x="15" y="49"/>
                    <a:pt x="18" y="48"/>
                  </a:cubicBezTo>
                  <a:cubicBezTo>
                    <a:pt x="17" y="42"/>
                    <a:pt x="11" y="46"/>
                    <a:pt x="8" y="44"/>
                  </a:cubicBezTo>
                  <a:cubicBezTo>
                    <a:pt x="8" y="42"/>
                    <a:pt x="8" y="40"/>
                    <a:pt x="8" y="37"/>
                  </a:cubicBezTo>
                  <a:cubicBezTo>
                    <a:pt x="11" y="38"/>
                    <a:pt x="13" y="37"/>
                    <a:pt x="11" y="36"/>
                  </a:cubicBezTo>
                  <a:cubicBezTo>
                    <a:pt x="12" y="33"/>
                    <a:pt x="13" y="37"/>
                    <a:pt x="15" y="36"/>
                  </a:cubicBezTo>
                  <a:cubicBezTo>
                    <a:pt x="18" y="36"/>
                    <a:pt x="14" y="31"/>
                    <a:pt x="17" y="29"/>
                  </a:cubicBezTo>
                  <a:cubicBezTo>
                    <a:pt x="16" y="27"/>
                    <a:pt x="12" y="28"/>
                    <a:pt x="13" y="24"/>
                  </a:cubicBezTo>
                  <a:cubicBezTo>
                    <a:pt x="12" y="25"/>
                    <a:pt x="10" y="26"/>
                    <a:pt x="8" y="26"/>
                  </a:cubicBezTo>
                  <a:cubicBezTo>
                    <a:pt x="8" y="24"/>
                    <a:pt x="8" y="22"/>
                    <a:pt x="8" y="20"/>
                  </a:cubicBezTo>
                  <a:cubicBezTo>
                    <a:pt x="8" y="18"/>
                    <a:pt x="4" y="19"/>
                    <a:pt x="4" y="17"/>
                  </a:cubicBezTo>
                  <a:cubicBezTo>
                    <a:pt x="6" y="13"/>
                    <a:pt x="5" y="6"/>
                    <a:pt x="0" y="6"/>
                  </a:cubicBezTo>
                  <a:cubicBezTo>
                    <a:pt x="2" y="3"/>
                    <a:pt x="5" y="3"/>
                    <a:pt x="6" y="0"/>
                  </a:cubicBezTo>
                  <a:cubicBezTo>
                    <a:pt x="10" y="0"/>
                    <a:pt x="13" y="0"/>
                    <a:pt x="17" y="0"/>
                  </a:cubicBezTo>
                  <a:cubicBezTo>
                    <a:pt x="14" y="1"/>
                    <a:pt x="12" y="3"/>
                    <a:pt x="11" y="6"/>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35" name="Freeform 93"/>
            <p:cNvSpPr/>
            <p:nvPr/>
          </p:nvSpPr>
          <p:spPr bwMode="auto">
            <a:xfrm>
              <a:off x="7952964" y="1923899"/>
              <a:ext cx="38100" cy="30162"/>
            </a:xfrm>
            <a:custGeom>
              <a:avLst/>
              <a:gdLst>
                <a:gd name="T0" fmla="*/ 22 w 10"/>
                <a:gd name="T1" fmla="*/ 2 h 8"/>
                <a:gd name="T2" fmla="*/ 24 w 10"/>
                <a:gd name="T3" fmla="*/ 14 h 8"/>
                <a:gd name="T4" fmla="*/ 12 w 10"/>
                <a:gd name="T5" fmla="*/ 19 h 8"/>
                <a:gd name="T6" fmla="*/ 12 w 10"/>
                <a:gd name="T7" fmla="*/ 14 h 8"/>
                <a:gd name="T8" fmla="*/ 5 w 10"/>
                <a:gd name="T9" fmla="*/ 17 h 8"/>
                <a:gd name="T10" fmla="*/ 7 w 10"/>
                <a:gd name="T11" fmla="*/ 14 h 8"/>
                <a:gd name="T12" fmla="*/ 22 w 10"/>
                <a:gd name="T13" fmla="*/ 2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8">
                  <a:moveTo>
                    <a:pt x="9" y="1"/>
                  </a:moveTo>
                  <a:cubicBezTo>
                    <a:pt x="8" y="3"/>
                    <a:pt x="9" y="5"/>
                    <a:pt x="10" y="6"/>
                  </a:cubicBezTo>
                  <a:cubicBezTo>
                    <a:pt x="9" y="8"/>
                    <a:pt x="7" y="8"/>
                    <a:pt x="5" y="8"/>
                  </a:cubicBezTo>
                  <a:cubicBezTo>
                    <a:pt x="5" y="7"/>
                    <a:pt x="5" y="7"/>
                    <a:pt x="5" y="6"/>
                  </a:cubicBezTo>
                  <a:cubicBezTo>
                    <a:pt x="4" y="6"/>
                    <a:pt x="3" y="7"/>
                    <a:pt x="2" y="7"/>
                  </a:cubicBezTo>
                  <a:cubicBezTo>
                    <a:pt x="0" y="6"/>
                    <a:pt x="3" y="7"/>
                    <a:pt x="3" y="6"/>
                  </a:cubicBezTo>
                  <a:cubicBezTo>
                    <a:pt x="4" y="5"/>
                    <a:pt x="7" y="0"/>
                    <a:pt x="9"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36" name="Freeform 94"/>
            <p:cNvSpPr/>
            <p:nvPr/>
          </p:nvSpPr>
          <p:spPr bwMode="auto">
            <a:xfrm>
              <a:off x="6590063" y="2278782"/>
              <a:ext cx="22225" cy="25400"/>
            </a:xfrm>
            <a:custGeom>
              <a:avLst/>
              <a:gdLst>
                <a:gd name="T0" fmla="*/ 2 w 6"/>
                <a:gd name="T1" fmla="*/ 5 h 7"/>
                <a:gd name="T2" fmla="*/ 14 w 6"/>
                <a:gd name="T3" fmla="*/ 0 h 7"/>
                <a:gd name="T4" fmla="*/ 0 w 6"/>
                <a:gd name="T5" fmla="*/ 14 h 7"/>
                <a:gd name="T6" fmla="*/ 2 w 6"/>
                <a:gd name="T7" fmla="*/ 5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7">
                  <a:moveTo>
                    <a:pt x="1" y="2"/>
                  </a:moveTo>
                  <a:cubicBezTo>
                    <a:pt x="2" y="0"/>
                    <a:pt x="3" y="2"/>
                    <a:pt x="6" y="0"/>
                  </a:cubicBezTo>
                  <a:cubicBezTo>
                    <a:pt x="5" y="3"/>
                    <a:pt x="4" y="7"/>
                    <a:pt x="0" y="6"/>
                  </a:cubicBezTo>
                  <a:cubicBezTo>
                    <a:pt x="0" y="5"/>
                    <a:pt x="5" y="3"/>
                    <a:pt x="1" y="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37" name="Freeform 95"/>
            <p:cNvSpPr/>
            <p:nvPr/>
          </p:nvSpPr>
          <p:spPr bwMode="auto">
            <a:xfrm>
              <a:off x="6031263" y="2975694"/>
              <a:ext cx="179388" cy="201612"/>
            </a:xfrm>
            <a:custGeom>
              <a:avLst/>
              <a:gdLst>
                <a:gd name="T0" fmla="*/ 89 w 48"/>
                <a:gd name="T1" fmla="*/ 7 h 54"/>
                <a:gd name="T2" fmla="*/ 101 w 48"/>
                <a:gd name="T3" fmla="*/ 12 h 54"/>
                <a:gd name="T4" fmla="*/ 113 w 48"/>
                <a:gd name="T5" fmla="*/ 21 h 54"/>
                <a:gd name="T6" fmla="*/ 101 w 48"/>
                <a:gd name="T7" fmla="*/ 35 h 54"/>
                <a:gd name="T8" fmla="*/ 99 w 48"/>
                <a:gd name="T9" fmla="*/ 52 h 54"/>
                <a:gd name="T10" fmla="*/ 104 w 48"/>
                <a:gd name="T11" fmla="*/ 56 h 54"/>
                <a:gd name="T12" fmla="*/ 104 w 48"/>
                <a:gd name="T13" fmla="*/ 64 h 54"/>
                <a:gd name="T14" fmla="*/ 108 w 48"/>
                <a:gd name="T15" fmla="*/ 71 h 54"/>
                <a:gd name="T16" fmla="*/ 97 w 48"/>
                <a:gd name="T17" fmla="*/ 78 h 54"/>
                <a:gd name="T18" fmla="*/ 92 w 48"/>
                <a:gd name="T19" fmla="*/ 92 h 54"/>
                <a:gd name="T20" fmla="*/ 92 w 48"/>
                <a:gd name="T21" fmla="*/ 99 h 54"/>
                <a:gd name="T22" fmla="*/ 87 w 48"/>
                <a:gd name="T23" fmla="*/ 99 h 54"/>
                <a:gd name="T24" fmla="*/ 78 w 48"/>
                <a:gd name="T25" fmla="*/ 108 h 54"/>
                <a:gd name="T26" fmla="*/ 78 w 48"/>
                <a:gd name="T27" fmla="*/ 125 h 54"/>
                <a:gd name="T28" fmla="*/ 52 w 48"/>
                <a:gd name="T29" fmla="*/ 118 h 54"/>
                <a:gd name="T30" fmla="*/ 49 w 48"/>
                <a:gd name="T31" fmla="*/ 122 h 54"/>
                <a:gd name="T32" fmla="*/ 40 w 48"/>
                <a:gd name="T33" fmla="*/ 118 h 54"/>
                <a:gd name="T34" fmla="*/ 26 w 48"/>
                <a:gd name="T35" fmla="*/ 118 h 54"/>
                <a:gd name="T36" fmla="*/ 19 w 48"/>
                <a:gd name="T37" fmla="*/ 115 h 54"/>
                <a:gd name="T38" fmla="*/ 7 w 48"/>
                <a:gd name="T39" fmla="*/ 99 h 54"/>
                <a:gd name="T40" fmla="*/ 9 w 48"/>
                <a:gd name="T41" fmla="*/ 87 h 54"/>
                <a:gd name="T42" fmla="*/ 7 w 48"/>
                <a:gd name="T43" fmla="*/ 87 h 54"/>
                <a:gd name="T44" fmla="*/ 5 w 48"/>
                <a:gd name="T45" fmla="*/ 64 h 54"/>
                <a:gd name="T46" fmla="*/ 31 w 48"/>
                <a:gd name="T47" fmla="*/ 61 h 54"/>
                <a:gd name="T48" fmla="*/ 31 w 48"/>
                <a:gd name="T49" fmla="*/ 54 h 54"/>
                <a:gd name="T50" fmla="*/ 52 w 48"/>
                <a:gd name="T51" fmla="*/ 40 h 54"/>
                <a:gd name="T52" fmla="*/ 68 w 48"/>
                <a:gd name="T53" fmla="*/ 35 h 54"/>
                <a:gd name="T54" fmla="*/ 71 w 48"/>
                <a:gd name="T55" fmla="*/ 26 h 54"/>
                <a:gd name="T56" fmla="*/ 75 w 48"/>
                <a:gd name="T57" fmla="*/ 26 h 54"/>
                <a:gd name="T58" fmla="*/ 82 w 48"/>
                <a:gd name="T59" fmla="*/ 21 h 54"/>
                <a:gd name="T60" fmla="*/ 92 w 48"/>
                <a:gd name="T61" fmla="*/ 7 h 54"/>
                <a:gd name="T62" fmla="*/ 89 w 48"/>
                <a:gd name="T63" fmla="*/ 7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8" h="54">
                  <a:moveTo>
                    <a:pt x="38" y="3"/>
                  </a:moveTo>
                  <a:cubicBezTo>
                    <a:pt x="39" y="0"/>
                    <a:pt x="41" y="5"/>
                    <a:pt x="43" y="5"/>
                  </a:cubicBezTo>
                  <a:cubicBezTo>
                    <a:pt x="44" y="6"/>
                    <a:pt x="45" y="8"/>
                    <a:pt x="48" y="9"/>
                  </a:cubicBezTo>
                  <a:cubicBezTo>
                    <a:pt x="47" y="12"/>
                    <a:pt x="47" y="15"/>
                    <a:pt x="43" y="15"/>
                  </a:cubicBezTo>
                  <a:cubicBezTo>
                    <a:pt x="42" y="17"/>
                    <a:pt x="44" y="21"/>
                    <a:pt x="42" y="22"/>
                  </a:cubicBezTo>
                  <a:cubicBezTo>
                    <a:pt x="41" y="23"/>
                    <a:pt x="44" y="23"/>
                    <a:pt x="44" y="24"/>
                  </a:cubicBezTo>
                  <a:cubicBezTo>
                    <a:pt x="44" y="25"/>
                    <a:pt x="44" y="27"/>
                    <a:pt x="44" y="27"/>
                  </a:cubicBezTo>
                  <a:cubicBezTo>
                    <a:pt x="45" y="29"/>
                    <a:pt x="46" y="28"/>
                    <a:pt x="46" y="30"/>
                  </a:cubicBezTo>
                  <a:cubicBezTo>
                    <a:pt x="46" y="33"/>
                    <a:pt x="42" y="35"/>
                    <a:pt x="41" y="33"/>
                  </a:cubicBezTo>
                  <a:cubicBezTo>
                    <a:pt x="41" y="36"/>
                    <a:pt x="42" y="37"/>
                    <a:pt x="39" y="39"/>
                  </a:cubicBezTo>
                  <a:cubicBezTo>
                    <a:pt x="39" y="40"/>
                    <a:pt x="40" y="41"/>
                    <a:pt x="39" y="42"/>
                  </a:cubicBezTo>
                  <a:cubicBezTo>
                    <a:pt x="39" y="42"/>
                    <a:pt x="37" y="41"/>
                    <a:pt x="37" y="42"/>
                  </a:cubicBezTo>
                  <a:cubicBezTo>
                    <a:pt x="36" y="43"/>
                    <a:pt x="37" y="48"/>
                    <a:pt x="33" y="46"/>
                  </a:cubicBezTo>
                  <a:cubicBezTo>
                    <a:pt x="36" y="48"/>
                    <a:pt x="33" y="49"/>
                    <a:pt x="33" y="53"/>
                  </a:cubicBezTo>
                  <a:cubicBezTo>
                    <a:pt x="27" y="54"/>
                    <a:pt x="26" y="51"/>
                    <a:pt x="22" y="50"/>
                  </a:cubicBezTo>
                  <a:cubicBezTo>
                    <a:pt x="21" y="50"/>
                    <a:pt x="21" y="51"/>
                    <a:pt x="21" y="52"/>
                  </a:cubicBezTo>
                  <a:cubicBezTo>
                    <a:pt x="18" y="53"/>
                    <a:pt x="18" y="50"/>
                    <a:pt x="17" y="50"/>
                  </a:cubicBezTo>
                  <a:cubicBezTo>
                    <a:pt x="15" y="49"/>
                    <a:pt x="13" y="51"/>
                    <a:pt x="11" y="50"/>
                  </a:cubicBezTo>
                  <a:cubicBezTo>
                    <a:pt x="10" y="49"/>
                    <a:pt x="12" y="46"/>
                    <a:pt x="8" y="49"/>
                  </a:cubicBezTo>
                  <a:cubicBezTo>
                    <a:pt x="7" y="46"/>
                    <a:pt x="7" y="42"/>
                    <a:pt x="3" y="42"/>
                  </a:cubicBezTo>
                  <a:cubicBezTo>
                    <a:pt x="3" y="40"/>
                    <a:pt x="4" y="39"/>
                    <a:pt x="4" y="37"/>
                  </a:cubicBezTo>
                  <a:cubicBezTo>
                    <a:pt x="4" y="35"/>
                    <a:pt x="3" y="37"/>
                    <a:pt x="3" y="37"/>
                  </a:cubicBezTo>
                  <a:cubicBezTo>
                    <a:pt x="0" y="35"/>
                    <a:pt x="2" y="32"/>
                    <a:pt x="2" y="27"/>
                  </a:cubicBezTo>
                  <a:cubicBezTo>
                    <a:pt x="6" y="28"/>
                    <a:pt x="10" y="28"/>
                    <a:pt x="13" y="26"/>
                  </a:cubicBezTo>
                  <a:cubicBezTo>
                    <a:pt x="13" y="24"/>
                    <a:pt x="15" y="23"/>
                    <a:pt x="13" y="23"/>
                  </a:cubicBezTo>
                  <a:cubicBezTo>
                    <a:pt x="15" y="21"/>
                    <a:pt x="24" y="18"/>
                    <a:pt x="22" y="17"/>
                  </a:cubicBezTo>
                  <a:cubicBezTo>
                    <a:pt x="23" y="15"/>
                    <a:pt x="26" y="15"/>
                    <a:pt x="29" y="15"/>
                  </a:cubicBezTo>
                  <a:cubicBezTo>
                    <a:pt x="31" y="15"/>
                    <a:pt x="29" y="12"/>
                    <a:pt x="30" y="11"/>
                  </a:cubicBezTo>
                  <a:cubicBezTo>
                    <a:pt x="30" y="11"/>
                    <a:pt x="32" y="11"/>
                    <a:pt x="32" y="11"/>
                  </a:cubicBezTo>
                  <a:cubicBezTo>
                    <a:pt x="33" y="10"/>
                    <a:pt x="32" y="8"/>
                    <a:pt x="35" y="9"/>
                  </a:cubicBezTo>
                  <a:cubicBezTo>
                    <a:pt x="33" y="4"/>
                    <a:pt x="38" y="5"/>
                    <a:pt x="39" y="3"/>
                  </a:cubicBezTo>
                  <a:cubicBezTo>
                    <a:pt x="39" y="3"/>
                    <a:pt x="39" y="3"/>
                    <a:pt x="38" y="3"/>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38" name="Freeform 96"/>
            <p:cNvSpPr/>
            <p:nvPr/>
          </p:nvSpPr>
          <p:spPr bwMode="auto">
            <a:xfrm>
              <a:off x="6215413" y="3121744"/>
              <a:ext cx="77788" cy="90487"/>
            </a:xfrm>
            <a:custGeom>
              <a:avLst/>
              <a:gdLst>
                <a:gd name="T0" fmla="*/ 44 w 21"/>
                <a:gd name="T1" fmla="*/ 0 h 24"/>
                <a:gd name="T2" fmla="*/ 35 w 21"/>
                <a:gd name="T3" fmla="*/ 12 h 24"/>
                <a:gd name="T4" fmla="*/ 33 w 21"/>
                <a:gd name="T5" fmla="*/ 12 h 24"/>
                <a:gd name="T6" fmla="*/ 35 w 21"/>
                <a:gd name="T7" fmla="*/ 21 h 24"/>
                <a:gd name="T8" fmla="*/ 40 w 21"/>
                <a:gd name="T9" fmla="*/ 26 h 24"/>
                <a:gd name="T10" fmla="*/ 44 w 21"/>
                <a:gd name="T11" fmla="*/ 50 h 24"/>
                <a:gd name="T12" fmla="*/ 33 w 21"/>
                <a:gd name="T13" fmla="*/ 50 h 24"/>
                <a:gd name="T14" fmla="*/ 23 w 21"/>
                <a:gd name="T15" fmla="*/ 24 h 24"/>
                <a:gd name="T16" fmla="*/ 14 w 21"/>
                <a:gd name="T17" fmla="*/ 31 h 24"/>
                <a:gd name="T18" fmla="*/ 14 w 21"/>
                <a:gd name="T19" fmla="*/ 48 h 24"/>
                <a:gd name="T20" fmla="*/ 5 w 21"/>
                <a:gd name="T21" fmla="*/ 57 h 24"/>
                <a:gd name="T22" fmla="*/ 2 w 21"/>
                <a:gd name="T23" fmla="*/ 43 h 24"/>
                <a:gd name="T24" fmla="*/ 5 w 21"/>
                <a:gd name="T25" fmla="*/ 40 h 24"/>
                <a:gd name="T26" fmla="*/ 2 w 21"/>
                <a:gd name="T27" fmla="*/ 38 h 24"/>
                <a:gd name="T28" fmla="*/ 5 w 21"/>
                <a:gd name="T29" fmla="*/ 26 h 24"/>
                <a:gd name="T30" fmla="*/ 0 w 21"/>
                <a:gd name="T31" fmla="*/ 21 h 24"/>
                <a:gd name="T32" fmla="*/ 21 w 21"/>
                <a:gd name="T33" fmla="*/ 0 h 24"/>
                <a:gd name="T34" fmla="*/ 44 w 21"/>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 h="24">
                  <a:moveTo>
                    <a:pt x="19" y="0"/>
                  </a:moveTo>
                  <a:cubicBezTo>
                    <a:pt x="21" y="5"/>
                    <a:pt x="13" y="3"/>
                    <a:pt x="15" y="5"/>
                  </a:cubicBezTo>
                  <a:cubicBezTo>
                    <a:pt x="17" y="7"/>
                    <a:pt x="15" y="5"/>
                    <a:pt x="14" y="5"/>
                  </a:cubicBezTo>
                  <a:cubicBezTo>
                    <a:pt x="14" y="7"/>
                    <a:pt x="14" y="7"/>
                    <a:pt x="15" y="9"/>
                  </a:cubicBezTo>
                  <a:cubicBezTo>
                    <a:pt x="15" y="9"/>
                    <a:pt x="17" y="10"/>
                    <a:pt x="17" y="11"/>
                  </a:cubicBezTo>
                  <a:cubicBezTo>
                    <a:pt x="18" y="14"/>
                    <a:pt x="18" y="18"/>
                    <a:pt x="19" y="21"/>
                  </a:cubicBezTo>
                  <a:cubicBezTo>
                    <a:pt x="17" y="21"/>
                    <a:pt x="15" y="21"/>
                    <a:pt x="14" y="21"/>
                  </a:cubicBezTo>
                  <a:cubicBezTo>
                    <a:pt x="13" y="18"/>
                    <a:pt x="11" y="14"/>
                    <a:pt x="10" y="10"/>
                  </a:cubicBezTo>
                  <a:cubicBezTo>
                    <a:pt x="8" y="10"/>
                    <a:pt x="9" y="14"/>
                    <a:pt x="6" y="13"/>
                  </a:cubicBezTo>
                  <a:cubicBezTo>
                    <a:pt x="6" y="16"/>
                    <a:pt x="6" y="18"/>
                    <a:pt x="6" y="20"/>
                  </a:cubicBezTo>
                  <a:cubicBezTo>
                    <a:pt x="6" y="23"/>
                    <a:pt x="2" y="22"/>
                    <a:pt x="2" y="24"/>
                  </a:cubicBezTo>
                  <a:cubicBezTo>
                    <a:pt x="0" y="24"/>
                    <a:pt x="0" y="20"/>
                    <a:pt x="1" y="18"/>
                  </a:cubicBezTo>
                  <a:cubicBezTo>
                    <a:pt x="1" y="17"/>
                    <a:pt x="2" y="17"/>
                    <a:pt x="2" y="17"/>
                  </a:cubicBezTo>
                  <a:cubicBezTo>
                    <a:pt x="2" y="15"/>
                    <a:pt x="1" y="16"/>
                    <a:pt x="1" y="16"/>
                  </a:cubicBezTo>
                  <a:cubicBezTo>
                    <a:pt x="1" y="15"/>
                    <a:pt x="3" y="13"/>
                    <a:pt x="2" y="11"/>
                  </a:cubicBezTo>
                  <a:cubicBezTo>
                    <a:pt x="3" y="9"/>
                    <a:pt x="1" y="9"/>
                    <a:pt x="0" y="9"/>
                  </a:cubicBezTo>
                  <a:cubicBezTo>
                    <a:pt x="1" y="4"/>
                    <a:pt x="3" y="0"/>
                    <a:pt x="9" y="0"/>
                  </a:cubicBezTo>
                  <a:cubicBezTo>
                    <a:pt x="5" y="4"/>
                    <a:pt x="16" y="0"/>
                    <a:pt x="19"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39" name="Freeform 97"/>
            <p:cNvSpPr/>
            <p:nvPr/>
          </p:nvSpPr>
          <p:spPr bwMode="auto">
            <a:xfrm>
              <a:off x="5970938" y="3212232"/>
              <a:ext cx="187325" cy="52387"/>
            </a:xfrm>
            <a:custGeom>
              <a:avLst/>
              <a:gdLst>
                <a:gd name="T0" fmla="*/ 2 w 50"/>
                <a:gd name="T1" fmla="*/ 12 h 14"/>
                <a:gd name="T2" fmla="*/ 14 w 50"/>
                <a:gd name="T3" fmla="*/ 2 h 14"/>
                <a:gd name="T4" fmla="*/ 19 w 50"/>
                <a:gd name="T5" fmla="*/ 7 h 14"/>
                <a:gd name="T6" fmla="*/ 26 w 50"/>
                <a:gd name="T7" fmla="*/ 12 h 14"/>
                <a:gd name="T8" fmla="*/ 52 w 50"/>
                <a:gd name="T9" fmla="*/ 17 h 14"/>
                <a:gd name="T10" fmla="*/ 80 w 50"/>
                <a:gd name="T11" fmla="*/ 14 h 14"/>
                <a:gd name="T12" fmla="*/ 87 w 50"/>
                <a:gd name="T13" fmla="*/ 19 h 14"/>
                <a:gd name="T14" fmla="*/ 94 w 50"/>
                <a:gd name="T15" fmla="*/ 21 h 14"/>
                <a:gd name="T16" fmla="*/ 109 w 50"/>
                <a:gd name="T17" fmla="*/ 21 h 14"/>
                <a:gd name="T18" fmla="*/ 111 w 50"/>
                <a:gd name="T19" fmla="*/ 31 h 14"/>
                <a:gd name="T20" fmla="*/ 106 w 50"/>
                <a:gd name="T21" fmla="*/ 31 h 14"/>
                <a:gd name="T22" fmla="*/ 50 w 50"/>
                <a:gd name="T23" fmla="*/ 21 h 14"/>
                <a:gd name="T24" fmla="*/ 35 w 50"/>
                <a:gd name="T25" fmla="*/ 21 h 14"/>
                <a:gd name="T26" fmla="*/ 17 w 50"/>
                <a:gd name="T27" fmla="*/ 17 h 14"/>
                <a:gd name="T28" fmla="*/ 2 w 50"/>
                <a:gd name="T29" fmla="*/ 12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0" h="14">
                  <a:moveTo>
                    <a:pt x="1" y="5"/>
                  </a:moveTo>
                  <a:cubicBezTo>
                    <a:pt x="0" y="1"/>
                    <a:pt x="5" y="3"/>
                    <a:pt x="6" y="1"/>
                  </a:cubicBezTo>
                  <a:cubicBezTo>
                    <a:pt x="8" y="0"/>
                    <a:pt x="7" y="3"/>
                    <a:pt x="8" y="3"/>
                  </a:cubicBezTo>
                  <a:cubicBezTo>
                    <a:pt x="9" y="4"/>
                    <a:pt x="11" y="3"/>
                    <a:pt x="11" y="5"/>
                  </a:cubicBezTo>
                  <a:cubicBezTo>
                    <a:pt x="16" y="3"/>
                    <a:pt x="18" y="4"/>
                    <a:pt x="22" y="7"/>
                  </a:cubicBezTo>
                  <a:cubicBezTo>
                    <a:pt x="27" y="4"/>
                    <a:pt x="28" y="6"/>
                    <a:pt x="34" y="6"/>
                  </a:cubicBezTo>
                  <a:cubicBezTo>
                    <a:pt x="36" y="5"/>
                    <a:pt x="36" y="7"/>
                    <a:pt x="37" y="8"/>
                  </a:cubicBezTo>
                  <a:cubicBezTo>
                    <a:pt x="38" y="8"/>
                    <a:pt x="40" y="8"/>
                    <a:pt x="40" y="9"/>
                  </a:cubicBezTo>
                  <a:cubicBezTo>
                    <a:pt x="43" y="8"/>
                    <a:pt x="46" y="12"/>
                    <a:pt x="46" y="9"/>
                  </a:cubicBezTo>
                  <a:cubicBezTo>
                    <a:pt x="50" y="9"/>
                    <a:pt x="43" y="13"/>
                    <a:pt x="47" y="13"/>
                  </a:cubicBezTo>
                  <a:cubicBezTo>
                    <a:pt x="47" y="14"/>
                    <a:pt x="46" y="13"/>
                    <a:pt x="45" y="13"/>
                  </a:cubicBezTo>
                  <a:cubicBezTo>
                    <a:pt x="36" y="14"/>
                    <a:pt x="28" y="11"/>
                    <a:pt x="21" y="9"/>
                  </a:cubicBezTo>
                  <a:cubicBezTo>
                    <a:pt x="19" y="9"/>
                    <a:pt x="17" y="10"/>
                    <a:pt x="15" y="9"/>
                  </a:cubicBezTo>
                  <a:cubicBezTo>
                    <a:pt x="12" y="9"/>
                    <a:pt x="10" y="8"/>
                    <a:pt x="7" y="7"/>
                  </a:cubicBezTo>
                  <a:cubicBezTo>
                    <a:pt x="5" y="6"/>
                    <a:pt x="2" y="7"/>
                    <a:pt x="1" y="5"/>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40" name="Freeform 98"/>
            <p:cNvSpPr/>
            <p:nvPr/>
          </p:nvSpPr>
          <p:spPr bwMode="auto">
            <a:xfrm>
              <a:off x="6221763" y="3275732"/>
              <a:ext cx="26988" cy="11112"/>
            </a:xfrm>
            <a:custGeom>
              <a:avLst/>
              <a:gdLst>
                <a:gd name="T0" fmla="*/ 5 w 7"/>
                <a:gd name="T1" fmla="*/ 5 h 3"/>
                <a:gd name="T2" fmla="*/ 17 w 7"/>
                <a:gd name="T3" fmla="*/ 7 h 3"/>
                <a:gd name="T4" fmla="*/ 5 w 7"/>
                <a:gd name="T5" fmla="*/ 7 h 3"/>
                <a:gd name="T6" fmla="*/ 2 w 7"/>
                <a:gd name="T7" fmla="*/ 5 h 3"/>
                <a:gd name="T8" fmla="*/ 5 w 7"/>
                <a:gd name="T9" fmla="*/ 5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2" y="2"/>
                  </a:moveTo>
                  <a:cubicBezTo>
                    <a:pt x="4" y="2"/>
                    <a:pt x="7" y="1"/>
                    <a:pt x="7" y="3"/>
                  </a:cubicBezTo>
                  <a:cubicBezTo>
                    <a:pt x="6" y="3"/>
                    <a:pt x="4" y="3"/>
                    <a:pt x="2" y="3"/>
                  </a:cubicBezTo>
                  <a:cubicBezTo>
                    <a:pt x="3" y="2"/>
                    <a:pt x="2" y="2"/>
                    <a:pt x="1" y="2"/>
                  </a:cubicBezTo>
                  <a:cubicBezTo>
                    <a:pt x="0" y="0"/>
                    <a:pt x="2" y="0"/>
                    <a:pt x="2" y="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41" name="Freeform 99"/>
            <p:cNvSpPr/>
            <p:nvPr/>
          </p:nvSpPr>
          <p:spPr bwMode="auto">
            <a:xfrm>
              <a:off x="7063138" y="3882157"/>
              <a:ext cx="138113" cy="139700"/>
            </a:xfrm>
            <a:custGeom>
              <a:avLst/>
              <a:gdLst>
                <a:gd name="T0" fmla="*/ 2 w 37"/>
                <a:gd name="T1" fmla="*/ 76 h 37"/>
                <a:gd name="T2" fmla="*/ 7 w 37"/>
                <a:gd name="T3" fmla="*/ 64 h 37"/>
                <a:gd name="T4" fmla="*/ 14 w 37"/>
                <a:gd name="T5" fmla="*/ 62 h 37"/>
                <a:gd name="T6" fmla="*/ 14 w 37"/>
                <a:gd name="T7" fmla="*/ 55 h 37"/>
                <a:gd name="T8" fmla="*/ 19 w 37"/>
                <a:gd name="T9" fmla="*/ 55 h 37"/>
                <a:gd name="T10" fmla="*/ 21 w 37"/>
                <a:gd name="T11" fmla="*/ 50 h 37"/>
                <a:gd name="T12" fmla="*/ 33 w 37"/>
                <a:gd name="T13" fmla="*/ 48 h 37"/>
                <a:gd name="T14" fmla="*/ 38 w 37"/>
                <a:gd name="T15" fmla="*/ 40 h 37"/>
                <a:gd name="T16" fmla="*/ 45 w 37"/>
                <a:gd name="T17" fmla="*/ 33 h 37"/>
                <a:gd name="T18" fmla="*/ 49 w 37"/>
                <a:gd name="T19" fmla="*/ 29 h 37"/>
                <a:gd name="T20" fmla="*/ 59 w 37"/>
                <a:gd name="T21" fmla="*/ 31 h 37"/>
                <a:gd name="T22" fmla="*/ 54 w 37"/>
                <a:gd name="T23" fmla="*/ 19 h 37"/>
                <a:gd name="T24" fmla="*/ 66 w 37"/>
                <a:gd name="T25" fmla="*/ 5 h 37"/>
                <a:gd name="T26" fmla="*/ 75 w 37"/>
                <a:gd name="T27" fmla="*/ 0 h 37"/>
                <a:gd name="T28" fmla="*/ 82 w 37"/>
                <a:gd name="T29" fmla="*/ 5 h 37"/>
                <a:gd name="T30" fmla="*/ 85 w 37"/>
                <a:gd name="T31" fmla="*/ 19 h 37"/>
                <a:gd name="T32" fmla="*/ 82 w 37"/>
                <a:gd name="T33" fmla="*/ 29 h 37"/>
                <a:gd name="T34" fmla="*/ 78 w 37"/>
                <a:gd name="T35" fmla="*/ 29 h 37"/>
                <a:gd name="T36" fmla="*/ 75 w 37"/>
                <a:gd name="T37" fmla="*/ 40 h 37"/>
                <a:gd name="T38" fmla="*/ 63 w 37"/>
                <a:gd name="T39" fmla="*/ 45 h 37"/>
                <a:gd name="T40" fmla="*/ 54 w 37"/>
                <a:gd name="T41" fmla="*/ 64 h 37"/>
                <a:gd name="T42" fmla="*/ 49 w 37"/>
                <a:gd name="T43" fmla="*/ 76 h 37"/>
                <a:gd name="T44" fmla="*/ 45 w 37"/>
                <a:gd name="T45" fmla="*/ 81 h 37"/>
                <a:gd name="T46" fmla="*/ 21 w 37"/>
                <a:gd name="T47" fmla="*/ 71 h 37"/>
                <a:gd name="T48" fmla="*/ 12 w 37"/>
                <a:gd name="T49" fmla="*/ 76 h 37"/>
                <a:gd name="T50" fmla="*/ 7 w 37"/>
                <a:gd name="T51" fmla="*/ 69 h 37"/>
                <a:gd name="T52" fmla="*/ 2 w 37"/>
                <a:gd name="T53" fmla="*/ 76 h 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7" h="37">
                  <a:moveTo>
                    <a:pt x="1" y="32"/>
                  </a:moveTo>
                  <a:cubicBezTo>
                    <a:pt x="0" y="30"/>
                    <a:pt x="2" y="28"/>
                    <a:pt x="3" y="27"/>
                  </a:cubicBezTo>
                  <a:cubicBezTo>
                    <a:pt x="4" y="26"/>
                    <a:pt x="6" y="26"/>
                    <a:pt x="6" y="26"/>
                  </a:cubicBezTo>
                  <a:cubicBezTo>
                    <a:pt x="6" y="25"/>
                    <a:pt x="5" y="24"/>
                    <a:pt x="6" y="23"/>
                  </a:cubicBezTo>
                  <a:cubicBezTo>
                    <a:pt x="6" y="23"/>
                    <a:pt x="8" y="24"/>
                    <a:pt x="8" y="23"/>
                  </a:cubicBezTo>
                  <a:cubicBezTo>
                    <a:pt x="8" y="23"/>
                    <a:pt x="9" y="21"/>
                    <a:pt x="9" y="21"/>
                  </a:cubicBezTo>
                  <a:cubicBezTo>
                    <a:pt x="11" y="20"/>
                    <a:pt x="13" y="21"/>
                    <a:pt x="14" y="20"/>
                  </a:cubicBezTo>
                  <a:cubicBezTo>
                    <a:pt x="15" y="18"/>
                    <a:pt x="14" y="18"/>
                    <a:pt x="16" y="17"/>
                  </a:cubicBezTo>
                  <a:cubicBezTo>
                    <a:pt x="19" y="17"/>
                    <a:pt x="18" y="15"/>
                    <a:pt x="19" y="14"/>
                  </a:cubicBezTo>
                  <a:cubicBezTo>
                    <a:pt x="19" y="14"/>
                    <a:pt x="22" y="17"/>
                    <a:pt x="21" y="12"/>
                  </a:cubicBezTo>
                  <a:cubicBezTo>
                    <a:pt x="23" y="11"/>
                    <a:pt x="23" y="13"/>
                    <a:pt x="25" y="13"/>
                  </a:cubicBezTo>
                  <a:cubicBezTo>
                    <a:pt x="25" y="11"/>
                    <a:pt x="23" y="10"/>
                    <a:pt x="23" y="8"/>
                  </a:cubicBezTo>
                  <a:cubicBezTo>
                    <a:pt x="28" y="9"/>
                    <a:pt x="27" y="4"/>
                    <a:pt x="28" y="2"/>
                  </a:cubicBezTo>
                  <a:cubicBezTo>
                    <a:pt x="29" y="1"/>
                    <a:pt x="32" y="2"/>
                    <a:pt x="32" y="0"/>
                  </a:cubicBezTo>
                  <a:cubicBezTo>
                    <a:pt x="33" y="1"/>
                    <a:pt x="33" y="2"/>
                    <a:pt x="35" y="2"/>
                  </a:cubicBezTo>
                  <a:cubicBezTo>
                    <a:pt x="34" y="5"/>
                    <a:pt x="37" y="5"/>
                    <a:pt x="36" y="8"/>
                  </a:cubicBezTo>
                  <a:cubicBezTo>
                    <a:pt x="35" y="8"/>
                    <a:pt x="36" y="10"/>
                    <a:pt x="35" y="12"/>
                  </a:cubicBezTo>
                  <a:cubicBezTo>
                    <a:pt x="35" y="12"/>
                    <a:pt x="33" y="11"/>
                    <a:pt x="33" y="12"/>
                  </a:cubicBezTo>
                  <a:cubicBezTo>
                    <a:pt x="32" y="12"/>
                    <a:pt x="32" y="15"/>
                    <a:pt x="32" y="17"/>
                  </a:cubicBezTo>
                  <a:cubicBezTo>
                    <a:pt x="29" y="19"/>
                    <a:pt x="29" y="17"/>
                    <a:pt x="27" y="19"/>
                  </a:cubicBezTo>
                  <a:cubicBezTo>
                    <a:pt x="24" y="20"/>
                    <a:pt x="25" y="24"/>
                    <a:pt x="23" y="27"/>
                  </a:cubicBezTo>
                  <a:cubicBezTo>
                    <a:pt x="23" y="28"/>
                    <a:pt x="20" y="28"/>
                    <a:pt x="21" y="32"/>
                  </a:cubicBezTo>
                  <a:cubicBezTo>
                    <a:pt x="19" y="31"/>
                    <a:pt x="19" y="32"/>
                    <a:pt x="19" y="34"/>
                  </a:cubicBezTo>
                  <a:cubicBezTo>
                    <a:pt x="16" y="31"/>
                    <a:pt x="10" y="37"/>
                    <a:pt x="9" y="30"/>
                  </a:cubicBezTo>
                  <a:cubicBezTo>
                    <a:pt x="8" y="31"/>
                    <a:pt x="6" y="32"/>
                    <a:pt x="5" y="32"/>
                  </a:cubicBezTo>
                  <a:cubicBezTo>
                    <a:pt x="4" y="32"/>
                    <a:pt x="3" y="29"/>
                    <a:pt x="3" y="29"/>
                  </a:cubicBezTo>
                  <a:cubicBezTo>
                    <a:pt x="1" y="29"/>
                    <a:pt x="6" y="34"/>
                    <a:pt x="1" y="3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42" name="Freeform 100"/>
            <p:cNvSpPr/>
            <p:nvPr/>
          </p:nvSpPr>
          <p:spPr bwMode="auto">
            <a:xfrm>
              <a:off x="9003889" y="1166662"/>
              <a:ext cx="195263" cy="142875"/>
            </a:xfrm>
            <a:custGeom>
              <a:avLst/>
              <a:gdLst>
                <a:gd name="T0" fmla="*/ 33 w 52"/>
                <a:gd name="T1" fmla="*/ 0 h 38"/>
                <a:gd name="T2" fmla="*/ 47 w 52"/>
                <a:gd name="T3" fmla="*/ 9 h 38"/>
                <a:gd name="T4" fmla="*/ 57 w 52"/>
                <a:gd name="T5" fmla="*/ 12 h 38"/>
                <a:gd name="T6" fmla="*/ 62 w 52"/>
                <a:gd name="T7" fmla="*/ 12 h 38"/>
                <a:gd name="T8" fmla="*/ 64 w 52"/>
                <a:gd name="T9" fmla="*/ 17 h 38"/>
                <a:gd name="T10" fmla="*/ 73 w 52"/>
                <a:gd name="T11" fmla="*/ 21 h 38"/>
                <a:gd name="T12" fmla="*/ 80 w 52"/>
                <a:gd name="T13" fmla="*/ 21 h 38"/>
                <a:gd name="T14" fmla="*/ 97 w 52"/>
                <a:gd name="T15" fmla="*/ 26 h 38"/>
                <a:gd name="T16" fmla="*/ 97 w 52"/>
                <a:gd name="T17" fmla="*/ 36 h 38"/>
                <a:gd name="T18" fmla="*/ 106 w 52"/>
                <a:gd name="T19" fmla="*/ 36 h 38"/>
                <a:gd name="T20" fmla="*/ 106 w 52"/>
                <a:gd name="T21" fmla="*/ 40 h 38"/>
                <a:gd name="T22" fmla="*/ 123 w 52"/>
                <a:gd name="T23" fmla="*/ 52 h 38"/>
                <a:gd name="T24" fmla="*/ 121 w 52"/>
                <a:gd name="T25" fmla="*/ 59 h 38"/>
                <a:gd name="T26" fmla="*/ 114 w 52"/>
                <a:gd name="T27" fmla="*/ 57 h 38"/>
                <a:gd name="T28" fmla="*/ 99 w 52"/>
                <a:gd name="T29" fmla="*/ 66 h 38"/>
                <a:gd name="T30" fmla="*/ 97 w 52"/>
                <a:gd name="T31" fmla="*/ 71 h 38"/>
                <a:gd name="T32" fmla="*/ 92 w 52"/>
                <a:gd name="T33" fmla="*/ 78 h 38"/>
                <a:gd name="T34" fmla="*/ 76 w 52"/>
                <a:gd name="T35" fmla="*/ 78 h 38"/>
                <a:gd name="T36" fmla="*/ 76 w 52"/>
                <a:gd name="T37" fmla="*/ 81 h 38"/>
                <a:gd name="T38" fmla="*/ 64 w 52"/>
                <a:gd name="T39" fmla="*/ 83 h 38"/>
                <a:gd name="T40" fmla="*/ 62 w 52"/>
                <a:gd name="T41" fmla="*/ 78 h 38"/>
                <a:gd name="T42" fmla="*/ 45 w 52"/>
                <a:gd name="T43" fmla="*/ 78 h 38"/>
                <a:gd name="T44" fmla="*/ 40 w 52"/>
                <a:gd name="T45" fmla="*/ 71 h 38"/>
                <a:gd name="T46" fmla="*/ 47 w 52"/>
                <a:gd name="T47" fmla="*/ 66 h 38"/>
                <a:gd name="T48" fmla="*/ 33 w 52"/>
                <a:gd name="T49" fmla="*/ 64 h 38"/>
                <a:gd name="T50" fmla="*/ 43 w 52"/>
                <a:gd name="T51" fmla="*/ 57 h 38"/>
                <a:gd name="T52" fmla="*/ 47 w 52"/>
                <a:gd name="T53" fmla="*/ 52 h 38"/>
                <a:gd name="T54" fmla="*/ 57 w 52"/>
                <a:gd name="T55" fmla="*/ 54 h 38"/>
                <a:gd name="T56" fmla="*/ 52 w 52"/>
                <a:gd name="T57" fmla="*/ 47 h 38"/>
                <a:gd name="T58" fmla="*/ 28 w 52"/>
                <a:gd name="T59" fmla="*/ 52 h 38"/>
                <a:gd name="T60" fmla="*/ 19 w 52"/>
                <a:gd name="T61" fmla="*/ 50 h 38"/>
                <a:gd name="T62" fmla="*/ 14 w 52"/>
                <a:gd name="T63" fmla="*/ 43 h 38"/>
                <a:gd name="T64" fmla="*/ 2 w 52"/>
                <a:gd name="T65" fmla="*/ 38 h 38"/>
                <a:gd name="T66" fmla="*/ 0 w 52"/>
                <a:gd name="T67" fmla="*/ 28 h 38"/>
                <a:gd name="T68" fmla="*/ 9 w 52"/>
                <a:gd name="T69" fmla="*/ 24 h 38"/>
                <a:gd name="T70" fmla="*/ 14 w 52"/>
                <a:gd name="T71" fmla="*/ 19 h 38"/>
                <a:gd name="T72" fmla="*/ 17 w 52"/>
                <a:gd name="T73" fmla="*/ 9 h 38"/>
                <a:gd name="T74" fmla="*/ 21 w 52"/>
                <a:gd name="T75" fmla="*/ 9 h 38"/>
                <a:gd name="T76" fmla="*/ 28 w 52"/>
                <a:gd name="T77" fmla="*/ 5 h 38"/>
                <a:gd name="T78" fmla="*/ 33 w 52"/>
                <a:gd name="T79" fmla="*/ 0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2" h="38">
                  <a:moveTo>
                    <a:pt x="14" y="0"/>
                  </a:moveTo>
                  <a:cubicBezTo>
                    <a:pt x="16" y="1"/>
                    <a:pt x="19" y="2"/>
                    <a:pt x="20" y="4"/>
                  </a:cubicBezTo>
                  <a:cubicBezTo>
                    <a:pt x="22" y="3"/>
                    <a:pt x="23" y="5"/>
                    <a:pt x="24" y="5"/>
                  </a:cubicBezTo>
                  <a:cubicBezTo>
                    <a:pt x="24" y="6"/>
                    <a:pt x="26" y="5"/>
                    <a:pt x="26" y="5"/>
                  </a:cubicBezTo>
                  <a:cubicBezTo>
                    <a:pt x="26" y="6"/>
                    <a:pt x="26" y="7"/>
                    <a:pt x="27" y="7"/>
                  </a:cubicBezTo>
                  <a:cubicBezTo>
                    <a:pt x="29" y="5"/>
                    <a:pt x="28" y="8"/>
                    <a:pt x="31" y="9"/>
                  </a:cubicBezTo>
                  <a:cubicBezTo>
                    <a:pt x="32" y="9"/>
                    <a:pt x="33" y="9"/>
                    <a:pt x="34" y="9"/>
                  </a:cubicBezTo>
                  <a:cubicBezTo>
                    <a:pt x="35" y="9"/>
                    <a:pt x="37" y="13"/>
                    <a:pt x="41" y="11"/>
                  </a:cubicBezTo>
                  <a:cubicBezTo>
                    <a:pt x="41" y="12"/>
                    <a:pt x="41" y="14"/>
                    <a:pt x="41" y="15"/>
                  </a:cubicBezTo>
                  <a:cubicBezTo>
                    <a:pt x="42" y="15"/>
                    <a:pt x="44" y="14"/>
                    <a:pt x="45" y="15"/>
                  </a:cubicBezTo>
                  <a:cubicBezTo>
                    <a:pt x="45" y="15"/>
                    <a:pt x="44" y="17"/>
                    <a:pt x="45" y="17"/>
                  </a:cubicBezTo>
                  <a:cubicBezTo>
                    <a:pt x="47" y="19"/>
                    <a:pt x="49" y="20"/>
                    <a:pt x="52" y="22"/>
                  </a:cubicBezTo>
                  <a:cubicBezTo>
                    <a:pt x="52" y="23"/>
                    <a:pt x="51" y="25"/>
                    <a:pt x="51" y="25"/>
                  </a:cubicBezTo>
                  <a:cubicBezTo>
                    <a:pt x="50" y="26"/>
                    <a:pt x="48" y="24"/>
                    <a:pt x="48" y="24"/>
                  </a:cubicBezTo>
                  <a:cubicBezTo>
                    <a:pt x="46" y="25"/>
                    <a:pt x="45" y="27"/>
                    <a:pt x="42" y="28"/>
                  </a:cubicBezTo>
                  <a:cubicBezTo>
                    <a:pt x="41" y="28"/>
                    <a:pt x="42" y="29"/>
                    <a:pt x="41" y="30"/>
                  </a:cubicBezTo>
                  <a:cubicBezTo>
                    <a:pt x="39" y="30"/>
                    <a:pt x="39" y="31"/>
                    <a:pt x="39" y="33"/>
                  </a:cubicBezTo>
                  <a:cubicBezTo>
                    <a:pt x="35" y="33"/>
                    <a:pt x="34" y="30"/>
                    <a:pt x="32" y="33"/>
                  </a:cubicBezTo>
                  <a:cubicBezTo>
                    <a:pt x="31" y="33"/>
                    <a:pt x="31" y="34"/>
                    <a:pt x="32" y="34"/>
                  </a:cubicBezTo>
                  <a:cubicBezTo>
                    <a:pt x="32" y="38"/>
                    <a:pt x="27" y="31"/>
                    <a:pt x="27" y="35"/>
                  </a:cubicBezTo>
                  <a:cubicBezTo>
                    <a:pt x="26" y="35"/>
                    <a:pt x="26" y="33"/>
                    <a:pt x="26" y="33"/>
                  </a:cubicBezTo>
                  <a:cubicBezTo>
                    <a:pt x="24" y="35"/>
                    <a:pt x="23" y="32"/>
                    <a:pt x="19" y="33"/>
                  </a:cubicBezTo>
                  <a:cubicBezTo>
                    <a:pt x="19" y="30"/>
                    <a:pt x="18" y="30"/>
                    <a:pt x="17" y="30"/>
                  </a:cubicBezTo>
                  <a:cubicBezTo>
                    <a:pt x="17" y="28"/>
                    <a:pt x="20" y="30"/>
                    <a:pt x="20" y="28"/>
                  </a:cubicBezTo>
                  <a:cubicBezTo>
                    <a:pt x="20" y="25"/>
                    <a:pt x="16" y="27"/>
                    <a:pt x="14" y="27"/>
                  </a:cubicBezTo>
                  <a:cubicBezTo>
                    <a:pt x="13" y="24"/>
                    <a:pt x="16" y="25"/>
                    <a:pt x="18" y="24"/>
                  </a:cubicBezTo>
                  <a:cubicBezTo>
                    <a:pt x="18" y="24"/>
                    <a:pt x="20" y="22"/>
                    <a:pt x="20" y="22"/>
                  </a:cubicBezTo>
                  <a:cubicBezTo>
                    <a:pt x="21" y="22"/>
                    <a:pt x="22" y="24"/>
                    <a:pt x="24" y="23"/>
                  </a:cubicBezTo>
                  <a:cubicBezTo>
                    <a:pt x="24" y="21"/>
                    <a:pt x="23" y="21"/>
                    <a:pt x="22" y="20"/>
                  </a:cubicBezTo>
                  <a:cubicBezTo>
                    <a:pt x="21" y="20"/>
                    <a:pt x="14" y="20"/>
                    <a:pt x="12" y="22"/>
                  </a:cubicBezTo>
                  <a:cubicBezTo>
                    <a:pt x="10" y="24"/>
                    <a:pt x="12" y="22"/>
                    <a:pt x="8" y="21"/>
                  </a:cubicBezTo>
                  <a:cubicBezTo>
                    <a:pt x="5" y="20"/>
                    <a:pt x="2" y="21"/>
                    <a:pt x="6" y="18"/>
                  </a:cubicBezTo>
                  <a:cubicBezTo>
                    <a:pt x="6" y="16"/>
                    <a:pt x="2" y="18"/>
                    <a:pt x="1" y="16"/>
                  </a:cubicBezTo>
                  <a:cubicBezTo>
                    <a:pt x="3" y="14"/>
                    <a:pt x="5" y="10"/>
                    <a:pt x="0" y="12"/>
                  </a:cubicBezTo>
                  <a:cubicBezTo>
                    <a:pt x="1" y="11"/>
                    <a:pt x="2" y="10"/>
                    <a:pt x="4" y="10"/>
                  </a:cubicBezTo>
                  <a:cubicBezTo>
                    <a:pt x="5" y="10"/>
                    <a:pt x="4" y="8"/>
                    <a:pt x="6" y="8"/>
                  </a:cubicBezTo>
                  <a:cubicBezTo>
                    <a:pt x="8" y="8"/>
                    <a:pt x="6" y="5"/>
                    <a:pt x="7" y="4"/>
                  </a:cubicBezTo>
                  <a:cubicBezTo>
                    <a:pt x="7" y="4"/>
                    <a:pt x="9" y="4"/>
                    <a:pt x="9" y="4"/>
                  </a:cubicBezTo>
                  <a:cubicBezTo>
                    <a:pt x="11" y="4"/>
                    <a:pt x="10" y="2"/>
                    <a:pt x="12" y="2"/>
                  </a:cubicBezTo>
                  <a:cubicBezTo>
                    <a:pt x="12" y="1"/>
                    <a:pt x="14" y="1"/>
                    <a:pt x="14"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43" name="Freeform 101"/>
            <p:cNvSpPr/>
            <p:nvPr/>
          </p:nvSpPr>
          <p:spPr bwMode="auto">
            <a:xfrm>
              <a:off x="4264375" y="1216744"/>
              <a:ext cx="258763" cy="127000"/>
            </a:xfrm>
            <a:custGeom>
              <a:avLst/>
              <a:gdLst>
                <a:gd name="T0" fmla="*/ 57 w 69"/>
                <a:gd name="T1" fmla="*/ 54 h 34"/>
                <a:gd name="T2" fmla="*/ 52 w 69"/>
                <a:gd name="T3" fmla="*/ 56 h 34"/>
                <a:gd name="T4" fmla="*/ 38 w 69"/>
                <a:gd name="T5" fmla="*/ 54 h 34"/>
                <a:gd name="T6" fmla="*/ 45 w 69"/>
                <a:gd name="T7" fmla="*/ 49 h 34"/>
                <a:gd name="T8" fmla="*/ 61 w 69"/>
                <a:gd name="T9" fmla="*/ 38 h 34"/>
                <a:gd name="T10" fmla="*/ 57 w 69"/>
                <a:gd name="T11" fmla="*/ 31 h 34"/>
                <a:gd name="T12" fmla="*/ 43 w 69"/>
                <a:gd name="T13" fmla="*/ 31 h 34"/>
                <a:gd name="T14" fmla="*/ 28 w 69"/>
                <a:gd name="T15" fmla="*/ 40 h 34"/>
                <a:gd name="T16" fmla="*/ 9 w 69"/>
                <a:gd name="T17" fmla="*/ 38 h 34"/>
                <a:gd name="T18" fmla="*/ 12 w 69"/>
                <a:gd name="T19" fmla="*/ 19 h 34"/>
                <a:gd name="T20" fmla="*/ 7 w 69"/>
                <a:gd name="T21" fmla="*/ 21 h 34"/>
                <a:gd name="T22" fmla="*/ 5 w 69"/>
                <a:gd name="T23" fmla="*/ 7 h 34"/>
                <a:gd name="T24" fmla="*/ 9 w 69"/>
                <a:gd name="T25" fmla="*/ 9 h 34"/>
                <a:gd name="T26" fmla="*/ 26 w 69"/>
                <a:gd name="T27" fmla="*/ 5 h 34"/>
                <a:gd name="T28" fmla="*/ 28 w 69"/>
                <a:gd name="T29" fmla="*/ 14 h 34"/>
                <a:gd name="T30" fmla="*/ 52 w 69"/>
                <a:gd name="T31" fmla="*/ 16 h 34"/>
                <a:gd name="T32" fmla="*/ 59 w 69"/>
                <a:gd name="T33" fmla="*/ 5 h 34"/>
                <a:gd name="T34" fmla="*/ 87 w 69"/>
                <a:gd name="T35" fmla="*/ 7 h 34"/>
                <a:gd name="T36" fmla="*/ 90 w 69"/>
                <a:gd name="T37" fmla="*/ 7 h 34"/>
                <a:gd name="T38" fmla="*/ 102 w 69"/>
                <a:gd name="T39" fmla="*/ 16 h 34"/>
                <a:gd name="T40" fmla="*/ 99 w 69"/>
                <a:gd name="T41" fmla="*/ 21 h 34"/>
                <a:gd name="T42" fmla="*/ 113 w 69"/>
                <a:gd name="T43" fmla="*/ 19 h 34"/>
                <a:gd name="T44" fmla="*/ 130 w 69"/>
                <a:gd name="T45" fmla="*/ 24 h 34"/>
                <a:gd name="T46" fmla="*/ 132 w 69"/>
                <a:gd name="T47" fmla="*/ 31 h 34"/>
                <a:gd name="T48" fmla="*/ 135 w 69"/>
                <a:gd name="T49" fmla="*/ 33 h 34"/>
                <a:gd name="T50" fmla="*/ 137 w 69"/>
                <a:gd name="T51" fmla="*/ 38 h 34"/>
                <a:gd name="T52" fmla="*/ 144 w 69"/>
                <a:gd name="T53" fmla="*/ 38 h 34"/>
                <a:gd name="T54" fmla="*/ 144 w 69"/>
                <a:gd name="T55" fmla="*/ 45 h 34"/>
                <a:gd name="T56" fmla="*/ 149 w 69"/>
                <a:gd name="T57" fmla="*/ 45 h 34"/>
                <a:gd name="T58" fmla="*/ 151 w 69"/>
                <a:gd name="T59" fmla="*/ 52 h 34"/>
                <a:gd name="T60" fmla="*/ 161 w 69"/>
                <a:gd name="T61" fmla="*/ 52 h 34"/>
                <a:gd name="T62" fmla="*/ 151 w 69"/>
                <a:gd name="T63" fmla="*/ 56 h 34"/>
                <a:gd name="T64" fmla="*/ 151 w 69"/>
                <a:gd name="T65" fmla="*/ 61 h 34"/>
                <a:gd name="T66" fmla="*/ 123 w 69"/>
                <a:gd name="T67" fmla="*/ 61 h 34"/>
                <a:gd name="T68" fmla="*/ 123 w 69"/>
                <a:gd name="T69" fmla="*/ 45 h 34"/>
                <a:gd name="T70" fmla="*/ 97 w 69"/>
                <a:gd name="T71" fmla="*/ 40 h 34"/>
                <a:gd name="T72" fmla="*/ 92 w 69"/>
                <a:gd name="T73" fmla="*/ 49 h 34"/>
                <a:gd name="T74" fmla="*/ 87 w 69"/>
                <a:gd name="T75" fmla="*/ 49 h 34"/>
                <a:gd name="T76" fmla="*/ 83 w 69"/>
                <a:gd name="T77" fmla="*/ 54 h 34"/>
                <a:gd name="T78" fmla="*/ 85 w 69"/>
                <a:gd name="T79" fmla="*/ 56 h 34"/>
                <a:gd name="T80" fmla="*/ 76 w 69"/>
                <a:gd name="T81" fmla="*/ 61 h 34"/>
                <a:gd name="T82" fmla="*/ 76 w 69"/>
                <a:gd name="T83" fmla="*/ 78 h 34"/>
                <a:gd name="T84" fmla="*/ 40 w 69"/>
                <a:gd name="T85" fmla="*/ 66 h 34"/>
                <a:gd name="T86" fmla="*/ 50 w 69"/>
                <a:gd name="T87" fmla="*/ 61 h 34"/>
                <a:gd name="T88" fmla="*/ 59 w 69"/>
                <a:gd name="T89" fmla="*/ 61 h 34"/>
                <a:gd name="T90" fmla="*/ 57 w 69"/>
                <a:gd name="T91" fmla="*/ 54 h 3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9" h="34">
                  <a:moveTo>
                    <a:pt x="24" y="23"/>
                  </a:moveTo>
                  <a:cubicBezTo>
                    <a:pt x="24" y="21"/>
                    <a:pt x="22" y="24"/>
                    <a:pt x="22" y="24"/>
                  </a:cubicBezTo>
                  <a:cubicBezTo>
                    <a:pt x="20" y="25"/>
                    <a:pt x="19" y="22"/>
                    <a:pt x="16" y="23"/>
                  </a:cubicBezTo>
                  <a:cubicBezTo>
                    <a:pt x="16" y="21"/>
                    <a:pt x="18" y="22"/>
                    <a:pt x="19" y="21"/>
                  </a:cubicBezTo>
                  <a:cubicBezTo>
                    <a:pt x="22" y="19"/>
                    <a:pt x="23" y="16"/>
                    <a:pt x="26" y="16"/>
                  </a:cubicBezTo>
                  <a:cubicBezTo>
                    <a:pt x="26" y="15"/>
                    <a:pt x="24" y="15"/>
                    <a:pt x="24" y="13"/>
                  </a:cubicBezTo>
                  <a:cubicBezTo>
                    <a:pt x="22" y="12"/>
                    <a:pt x="19" y="16"/>
                    <a:pt x="18" y="13"/>
                  </a:cubicBezTo>
                  <a:cubicBezTo>
                    <a:pt x="16" y="14"/>
                    <a:pt x="15" y="16"/>
                    <a:pt x="12" y="17"/>
                  </a:cubicBezTo>
                  <a:cubicBezTo>
                    <a:pt x="9" y="18"/>
                    <a:pt x="8" y="15"/>
                    <a:pt x="4" y="16"/>
                  </a:cubicBezTo>
                  <a:cubicBezTo>
                    <a:pt x="6" y="14"/>
                    <a:pt x="7" y="11"/>
                    <a:pt x="5" y="8"/>
                  </a:cubicBezTo>
                  <a:cubicBezTo>
                    <a:pt x="4" y="8"/>
                    <a:pt x="3" y="8"/>
                    <a:pt x="3" y="9"/>
                  </a:cubicBezTo>
                  <a:cubicBezTo>
                    <a:pt x="0" y="9"/>
                    <a:pt x="2" y="5"/>
                    <a:pt x="2" y="3"/>
                  </a:cubicBezTo>
                  <a:cubicBezTo>
                    <a:pt x="3" y="3"/>
                    <a:pt x="4" y="3"/>
                    <a:pt x="4" y="4"/>
                  </a:cubicBezTo>
                  <a:cubicBezTo>
                    <a:pt x="5" y="2"/>
                    <a:pt x="11" y="5"/>
                    <a:pt x="11" y="2"/>
                  </a:cubicBezTo>
                  <a:cubicBezTo>
                    <a:pt x="13" y="2"/>
                    <a:pt x="12" y="4"/>
                    <a:pt x="12" y="6"/>
                  </a:cubicBezTo>
                  <a:cubicBezTo>
                    <a:pt x="17" y="6"/>
                    <a:pt x="21" y="0"/>
                    <a:pt x="22" y="7"/>
                  </a:cubicBezTo>
                  <a:cubicBezTo>
                    <a:pt x="25" y="7"/>
                    <a:pt x="26" y="5"/>
                    <a:pt x="25" y="2"/>
                  </a:cubicBezTo>
                  <a:cubicBezTo>
                    <a:pt x="28" y="3"/>
                    <a:pt x="32" y="3"/>
                    <a:pt x="37" y="3"/>
                  </a:cubicBezTo>
                  <a:cubicBezTo>
                    <a:pt x="37" y="3"/>
                    <a:pt x="38" y="5"/>
                    <a:pt x="38" y="3"/>
                  </a:cubicBezTo>
                  <a:cubicBezTo>
                    <a:pt x="41" y="4"/>
                    <a:pt x="38" y="9"/>
                    <a:pt x="43" y="7"/>
                  </a:cubicBezTo>
                  <a:cubicBezTo>
                    <a:pt x="43" y="8"/>
                    <a:pt x="42" y="8"/>
                    <a:pt x="42" y="9"/>
                  </a:cubicBezTo>
                  <a:cubicBezTo>
                    <a:pt x="43" y="8"/>
                    <a:pt x="48" y="10"/>
                    <a:pt x="48" y="8"/>
                  </a:cubicBezTo>
                  <a:cubicBezTo>
                    <a:pt x="49" y="9"/>
                    <a:pt x="50" y="11"/>
                    <a:pt x="55" y="10"/>
                  </a:cubicBezTo>
                  <a:cubicBezTo>
                    <a:pt x="53" y="12"/>
                    <a:pt x="54" y="12"/>
                    <a:pt x="56" y="13"/>
                  </a:cubicBezTo>
                  <a:cubicBezTo>
                    <a:pt x="56" y="13"/>
                    <a:pt x="56" y="14"/>
                    <a:pt x="57" y="14"/>
                  </a:cubicBezTo>
                  <a:cubicBezTo>
                    <a:pt x="59" y="14"/>
                    <a:pt x="57" y="15"/>
                    <a:pt x="58" y="16"/>
                  </a:cubicBezTo>
                  <a:cubicBezTo>
                    <a:pt x="59" y="17"/>
                    <a:pt x="60" y="16"/>
                    <a:pt x="61" y="16"/>
                  </a:cubicBezTo>
                  <a:cubicBezTo>
                    <a:pt x="61" y="17"/>
                    <a:pt x="60" y="18"/>
                    <a:pt x="61" y="19"/>
                  </a:cubicBezTo>
                  <a:cubicBezTo>
                    <a:pt x="61" y="19"/>
                    <a:pt x="63" y="18"/>
                    <a:pt x="63" y="19"/>
                  </a:cubicBezTo>
                  <a:cubicBezTo>
                    <a:pt x="64" y="20"/>
                    <a:pt x="63" y="21"/>
                    <a:pt x="64" y="22"/>
                  </a:cubicBezTo>
                  <a:cubicBezTo>
                    <a:pt x="66" y="22"/>
                    <a:pt x="67" y="20"/>
                    <a:pt x="68" y="22"/>
                  </a:cubicBezTo>
                  <a:cubicBezTo>
                    <a:pt x="69" y="25"/>
                    <a:pt x="65" y="23"/>
                    <a:pt x="64" y="24"/>
                  </a:cubicBezTo>
                  <a:cubicBezTo>
                    <a:pt x="64" y="24"/>
                    <a:pt x="64" y="26"/>
                    <a:pt x="64" y="26"/>
                  </a:cubicBezTo>
                  <a:cubicBezTo>
                    <a:pt x="61" y="26"/>
                    <a:pt x="56" y="25"/>
                    <a:pt x="52" y="26"/>
                  </a:cubicBezTo>
                  <a:cubicBezTo>
                    <a:pt x="51" y="22"/>
                    <a:pt x="52" y="23"/>
                    <a:pt x="52" y="19"/>
                  </a:cubicBezTo>
                  <a:cubicBezTo>
                    <a:pt x="51" y="15"/>
                    <a:pt x="43" y="15"/>
                    <a:pt x="41" y="17"/>
                  </a:cubicBezTo>
                  <a:cubicBezTo>
                    <a:pt x="39" y="17"/>
                    <a:pt x="40" y="20"/>
                    <a:pt x="39" y="21"/>
                  </a:cubicBezTo>
                  <a:cubicBezTo>
                    <a:pt x="39" y="21"/>
                    <a:pt x="37" y="20"/>
                    <a:pt x="37" y="21"/>
                  </a:cubicBezTo>
                  <a:cubicBezTo>
                    <a:pt x="36" y="22"/>
                    <a:pt x="37" y="24"/>
                    <a:pt x="35" y="23"/>
                  </a:cubicBezTo>
                  <a:cubicBezTo>
                    <a:pt x="34" y="24"/>
                    <a:pt x="35" y="24"/>
                    <a:pt x="36" y="24"/>
                  </a:cubicBezTo>
                  <a:cubicBezTo>
                    <a:pt x="36" y="26"/>
                    <a:pt x="34" y="25"/>
                    <a:pt x="32" y="26"/>
                  </a:cubicBezTo>
                  <a:cubicBezTo>
                    <a:pt x="31" y="29"/>
                    <a:pt x="32" y="28"/>
                    <a:pt x="32" y="33"/>
                  </a:cubicBezTo>
                  <a:cubicBezTo>
                    <a:pt x="28" y="34"/>
                    <a:pt x="18" y="34"/>
                    <a:pt x="17" y="28"/>
                  </a:cubicBezTo>
                  <a:cubicBezTo>
                    <a:pt x="19" y="28"/>
                    <a:pt x="20" y="27"/>
                    <a:pt x="21" y="26"/>
                  </a:cubicBezTo>
                  <a:cubicBezTo>
                    <a:pt x="24" y="25"/>
                    <a:pt x="23" y="28"/>
                    <a:pt x="25" y="26"/>
                  </a:cubicBezTo>
                  <a:cubicBezTo>
                    <a:pt x="25" y="24"/>
                    <a:pt x="22" y="24"/>
                    <a:pt x="24" y="23"/>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44" name="Freeform 102"/>
            <p:cNvSpPr/>
            <p:nvPr/>
          </p:nvSpPr>
          <p:spPr bwMode="auto">
            <a:xfrm>
              <a:off x="8530814" y="1317474"/>
              <a:ext cx="120650" cy="66675"/>
            </a:xfrm>
            <a:custGeom>
              <a:avLst/>
              <a:gdLst>
                <a:gd name="T0" fmla="*/ 76 w 32"/>
                <a:gd name="T1" fmla="*/ 7 h 18"/>
                <a:gd name="T2" fmla="*/ 76 w 32"/>
                <a:gd name="T3" fmla="*/ 16 h 18"/>
                <a:gd name="T4" fmla="*/ 71 w 32"/>
                <a:gd name="T5" fmla="*/ 16 h 18"/>
                <a:gd name="T6" fmla="*/ 71 w 32"/>
                <a:gd name="T7" fmla="*/ 23 h 18"/>
                <a:gd name="T8" fmla="*/ 62 w 32"/>
                <a:gd name="T9" fmla="*/ 30 h 18"/>
                <a:gd name="T10" fmla="*/ 52 w 32"/>
                <a:gd name="T11" fmla="*/ 21 h 18"/>
                <a:gd name="T12" fmla="*/ 45 w 32"/>
                <a:gd name="T13" fmla="*/ 26 h 18"/>
                <a:gd name="T14" fmla="*/ 33 w 32"/>
                <a:gd name="T15" fmla="*/ 37 h 18"/>
                <a:gd name="T16" fmla="*/ 2 w 32"/>
                <a:gd name="T17" fmla="*/ 37 h 18"/>
                <a:gd name="T18" fmla="*/ 0 w 32"/>
                <a:gd name="T19" fmla="*/ 26 h 18"/>
                <a:gd name="T20" fmla="*/ 12 w 32"/>
                <a:gd name="T21" fmla="*/ 30 h 18"/>
                <a:gd name="T22" fmla="*/ 24 w 32"/>
                <a:gd name="T23" fmla="*/ 21 h 18"/>
                <a:gd name="T24" fmla="*/ 29 w 32"/>
                <a:gd name="T25" fmla="*/ 16 h 18"/>
                <a:gd name="T26" fmla="*/ 36 w 32"/>
                <a:gd name="T27" fmla="*/ 12 h 18"/>
                <a:gd name="T28" fmla="*/ 40 w 32"/>
                <a:gd name="T29" fmla="*/ 12 h 18"/>
                <a:gd name="T30" fmla="*/ 45 w 32"/>
                <a:gd name="T31" fmla="*/ 7 h 18"/>
                <a:gd name="T32" fmla="*/ 57 w 32"/>
                <a:gd name="T33" fmla="*/ 7 h 18"/>
                <a:gd name="T34" fmla="*/ 76 w 32"/>
                <a:gd name="T35" fmla="*/ 7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 h="18">
                  <a:moveTo>
                    <a:pt x="32" y="3"/>
                  </a:moveTo>
                  <a:cubicBezTo>
                    <a:pt x="31" y="4"/>
                    <a:pt x="32" y="6"/>
                    <a:pt x="32" y="7"/>
                  </a:cubicBezTo>
                  <a:cubicBezTo>
                    <a:pt x="32" y="7"/>
                    <a:pt x="30" y="6"/>
                    <a:pt x="30" y="7"/>
                  </a:cubicBezTo>
                  <a:cubicBezTo>
                    <a:pt x="30" y="7"/>
                    <a:pt x="31" y="10"/>
                    <a:pt x="30" y="10"/>
                  </a:cubicBezTo>
                  <a:cubicBezTo>
                    <a:pt x="28" y="10"/>
                    <a:pt x="27" y="8"/>
                    <a:pt x="26" y="13"/>
                  </a:cubicBezTo>
                  <a:cubicBezTo>
                    <a:pt x="24" y="12"/>
                    <a:pt x="25" y="9"/>
                    <a:pt x="22" y="9"/>
                  </a:cubicBezTo>
                  <a:cubicBezTo>
                    <a:pt x="20" y="8"/>
                    <a:pt x="21" y="11"/>
                    <a:pt x="19" y="11"/>
                  </a:cubicBezTo>
                  <a:cubicBezTo>
                    <a:pt x="18" y="13"/>
                    <a:pt x="14" y="13"/>
                    <a:pt x="14" y="16"/>
                  </a:cubicBezTo>
                  <a:cubicBezTo>
                    <a:pt x="9" y="18"/>
                    <a:pt x="7" y="17"/>
                    <a:pt x="1" y="16"/>
                  </a:cubicBezTo>
                  <a:cubicBezTo>
                    <a:pt x="1" y="14"/>
                    <a:pt x="0" y="14"/>
                    <a:pt x="0" y="11"/>
                  </a:cubicBezTo>
                  <a:cubicBezTo>
                    <a:pt x="1" y="12"/>
                    <a:pt x="3" y="13"/>
                    <a:pt x="5" y="13"/>
                  </a:cubicBezTo>
                  <a:cubicBezTo>
                    <a:pt x="7" y="13"/>
                    <a:pt x="7" y="9"/>
                    <a:pt x="10" y="9"/>
                  </a:cubicBezTo>
                  <a:cubicBezTo>
                    <a:pt x="10" y="9"/>
                    <a:pt x="11" y="6"/>
                    <a:pt x="12" y="7"/>
                  </a:cubicBezTo>
                  <a:cubicBezTo>
                    <a:pt x="14" y="9"/>
                    <a:pt x="12" y="6"/>
                    <a:pt x="15" y="5"/>
                  </a:cubicBezTo>
                  <a:cubicBezTo>
                    <a:pt x="16" y="5"/>
                    <a:pt x="16" y="6"/>
                    <a:pt x="17" y="5"/>
                  </a:cubicBezTo>
                  <a:cubicBezTo>
                    <a:pt x="17" y="5"/>
                    <a:pt x="19" y="3"/>
                    <a:pt x="19" y="3"/>
                  </a:cubicBezTo>
                  <a:cubicBezTo>
                    <a:pt x="20" y="3"/>
                    <a:pt x="22" y="3"/>
                    <a:pt x="24" y="3"/>
                  </a:cubicBezTo>
                  <a:cubicBezTo>
                    <a:pt x="25" y="3"/>
                    <a:pt x="29" y="0"/>
                    <a:pt x="32" y="3"/>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45" name="Freeform 103"/>
            <p:cNvSpPr/>
            <p:nvPr/>
          </p:nvSpPr>
          <p:spPr bwMode="auto">
            <a:xfrm>
              <a:off x="8861014" y="1342874"/>
              <a:ext cx="123825" cy="63500"/>
            </a:xfrm>
            <a:custGeom>
              <a:avLst/>
              <a:gdLst>
                <a:gd name="T0" fmla="*/ 71 w 33"/>
                <a:gd name="T1" fmla="*/ 5 h 17"/>
                <a:gd name="T2" fmla="*/ 78 w 33"/>
                <a:gd name="T3" fmla="*/ 31 h 17"/>
                <a:gd name="T4" fmla="*/ 73 w 33"/>
                <a:gd name="T5" fmla="*/ 26 h 17"/>
                <a:gd name="T6" fmla="*/ 73 w 33"/>
                <a:gd name="T7" fmla="*/ 35 h 17"/>
                <a:gd name="T8" fmla="*/ 61 w 33"/>
                <a:gd name="T9" fmla="*/ 38 h 17"/>
                <a:gd name="T10" fmla="*/ 59 w 33"/>
                <a:gd name="T11" fmla="*/ 40 h 17"/>
                <a:gd name="T12" fmla="*/ 52 w 33"/>
                <a:gd name="T13" fmla="*/ 40 h 17"/>
                <a:gd name="T14" fmla="*/ 52 w 33"/>
                <a:gd name="T15" fmla="*/ 31 h 17"/>
                <a:gd name="T16" fmla="*/ 24 w 33"/>
                <a:gd name="T17" fmla="*/ 26 h 17"/>
                <a:gd name="T18" fmla="*/ 0 w 33"/>
                <a:gd name="T19" fmla="*/ 14 h 17"/>
                <a:gd name="T20" fmla="*/ 5 w 33"/>
                <a:gd name="T21" fmla="*/ 7 h 17"/>
                <a:gd name="T22" fmla="*/ 9 w 33"/>
                <a:gd name="T23" fmla="*/ 9 h 17"/>
                <a:gd name="T24" fmla="*/ 24 w 33"/>
                <a:gd name="T25" fmla="*/ 16 h 17"/>
                <a:gd name="T26" fmla="*/ 28 w 33"/>
                <a:gd name="T27" fmla="*/ 16 h 17"/>
                <a:gd name="T28" fmla="*/ 31 w 33"/>
                <a:gd name="T29" fmla="*/ 21 h 17"/>
                <a:gd name="T30" fmla="*/ 35 w 33"/>
                <a:gd name="T31" fmla="*/ 9 h 17"/>
                <a:gd name="T32" fmla="*/ 40 w 33"/>
                <a:gd name="T33" fmla="*/ 16 h 17"/>
                <a:gd name="T34" fmla="*/ 71 w 33"/>
                <a:gd name="T35" fmla="*/ 5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 h="17">
                  <a:moveTo>
                    <a:pt x="30" y="2"/>
                  </a:moveTo>
                  <a:cubicBezTo>
                    <a:pt x="28" y="8"/>
                    <a:pt x="33" y="8"/>
                    <a:pt x="33" y="13"/>
                  </a:cubicBezTo>
                  <a:cubicBezTo>
                    <a:pt x="33" y="13"/>
                    <a:pt x="32" y="11"/>
                    <a:pt x="31" y="11"/>
                  </a:cubicBezTo>
                  <a:cubicBezTo>
                    <a:pt x="30" y="12"/>
                    <a:pt x="32" y="14"/>
                    <a:pt x="31" y="15"/>
                  </a:cubicBezTo>
                  <a:cubicBezTo>
                    <a:pt x="30" y="16"/>
                    <a:pt x="28" y="16"/>
                    <a:pt x="26" y="16"/>
                  </a:cubicBezTo>
                  <a:cubicBezTo>
                    <a:pt x="26" y="16"/>
                    <a:pt x="26" y="17"/>
                    <a:pt x="25" y="17"/>
                  </a:cubicBezTo>
                  <a:cubicBezTo>
                    <a:pt x="24" y="17"/>
                    <a:pt x="23" y="17"/>
                    <a:pt x="22" y="17"/>
                  </a:cubicBezTo>
                  <a:cubicBezTo>
                    <a:pt x="20" y="16"/>
                    <a:pt x="20" y="14"/>
                    <a:pt x="22" y="13"/>
                  </a:cubicBezTo>
                  <a:cubicBezTo>
                    <a:pt x="18" y="15"/>
                    <a:pt x="15" y="11"/>
                    <a:pt x="10" y="11"/>
                  </a:cubicBezTo>
                  <a:cubicBezTo>
                    <a:pt x="9" y="7"/>
                    <a:pt x="3" y="8"/>
                    <a:pt x="0" y="6"/>
                  </a:cubicBezTo>
                  <a:cubicBezTo>
                    <a:pt x="1" y="5"/>
                    <a:pt x="1" y="3"/>
                    <a:pt x="2" y="3"/>
                  </a:cubicBezTo>
                  <a:cubicBezTo>
                    <a:pt x="3" y="3"/>
                    <a:pt x="3" y="4"/>
                    <a:pt x="4" y="4"/>
                  </a:cubicBezTo>
                  <a:cubicBezTo>
                    <a:pt x="6" y="5"/>
                    <a:pt x="9" y="5"/>
                    <a:pt x="10" y="7"/>
                  </a:cubicBezTo>
                  <a:cubicBezTo>
                    <a:pt x="10" y="7"/>
                    <a:pt x="12" y="6"/>
                    <a:pt x="12" y="7"/>
                  </a:cubicBezTo>
                  <a:cubicBezTo>
                    <a:pt x="13" y="7"/>
                    <a:pt x="12" y="9"/>
                    <a:pt x="13" y="9"/>
                  </a:cubicBezTo>
                  <a:cubicBezTo>
                    <a:pt x="17" y="8"/>
                    <a:pt x="12" y="6"/>
                    <a:pt x="15" y="4"/>
                  </a:cubicBezTo>
                  <a:cubicBezTo>
                    <a:pt x="17" y="3"/>
                    <a:pt x="17" y="7"/>
                    <a:pt x="17" y="7"/>
                  </a:cubicBezTo>
                  <a:cubicBezTo>
                    <a:pt x="21" y="7"/>
                    <a:pt x="23" y="0"/>
                    <a:pt x="30" y="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46" name="Freeform 104"/>
            <p:cNvSpPr/>
            <p:nvPr/>
          </p:nvSpPr>
          <p:spPr bwMode="auto">
            <a:xfrm>
              <a:off x="8629239" y="1346049"/>
              <a:ext cx="217488" cy="82550"/>
            </a:xfrm>
            <a:custGeom>
              <a:avLst/>
              <a:gdLst>
                <a:gd name="T0" fmla="*/ 61 w 58"/>
                <a:gd name="T1" fmla="*/ 19 h 22"/>
                <a:gd name="T2" fmla="*/ 90 w 58"/>
                <a:gd name="T3" fmla="*/ 31 h 22"/>
                <a:gd name="T4" fmla="*/ 90 w 58"/>
                <a:gd name="T5" fmla="*/ 17 h 22"/>
                <a:gd name="T6" fmla="*/ 80 w 58"/>
                <a:gd name="T7" fmla="*/ 5 h 22"/>
                <a:gd name="T8" fmla="*/ 99 w 58"/>
                <a:gd name="T9" fmla="*/ 2 h 22"/>
                <a:gd name="T10" fmla="*/ 106 w 58"/>
                <a:gd name="T11" fmla="*/ 7 h 22"/>
                <a:gd name="T12" fmla="*/ 106 w 58"/>
                <a:gd name="T13" fmla="*/ 14 h 22"/>
                <a:gd name="T14" fmla="*/ 116 w 58"/>
                <a:gd name="T15" fmla="*/ 21 h 22"/>
                <a:gd name="T16" fmla="*/ 125 w 58"/>
                <a:gd name="T17" fmla="*/ 17 h 22"/>
                <a:gd name="T18" fmla="*/ 135 w 58"/>
                <a:gd name="T19" fmla="*/ 21 h 22"/>
                <a:gd name="T20" fmla="*/ 137 w 58"/>
                <a:gd name="T21" fmla="*/ 28 h 22"/>
                <a:gd name="T22" fmla="*/ 135 w 58"/>
                <a:gd name="T23" fmla="*/ 38 h 22"/>
                <a:gd name="T24" fmla="*/ 116 w 58"/>
                <a:gd name="T25" fmla="*/ 40 h 22"/>
                <a:gd name="T26" fmla="*/ 106 w 58"/>
                <a:gd name="T27" fmla="*/ 38 h 22"/>
                <a:gd name="T28" fmla="*/ 80 w 58"/>
                <a:gd name="T29" fmla="*/ 45 h 22"/>
                <a:gd name="T30" fmla="*/ 76 w 58"/>
                <a:gd name="T31" fmla="*/ 45 h 22"/>
                <a:gd name="T32" fmla="*/ 66 w 58"/>
                <a:gd name="T33" fmla="*/ 47 h 22"/>
                <a:gd name="T34" fmla="*/ 38 w 58"/>
                <a:gd name="T35" fmla="*/ 52 h 22"/>
                <a:gd name="T36" fmla="*/ 64 w 58"/>
                <a:gd name="T37" fmla="*/ 45 h 22"/>
                <a:gd name="T38" fmla="*/ 50 w 58"/>
                <a:gd name="T39" fmla="*/ 38 h 22"/>
                <a:gd name="T40" fmla="*/ 38 w 58"/>
                <a:gd name="T41" fmla="*/ 33 h 22"/>
                <a:gd name="T42" fmla="*/ 28 w 58"/>
                <a:gd name="T43" fmla="*/ 38 h 22"/>
                <a:gd name="T44" fmla="*/ 19 w 58"/>
                <a:gd name="T45" fmla="*/ 35 h 22"/>
                <a:gd name="T46" fmla="*/ 0 w 58"/>
                <a:gd name="T47" fmla="*/ 33 h 22"/>
                <a:gd name="T48" fmla="*/ 5 w 58"/>
                <a:gd name="T49" fmla="*/ 28 h 22"/>
                <a:gd name="T50" fmla="*/ 9 w 58"/>
                <a:gd name="T51" fmla="*/ 19 h 22"/>
                <a:gd name="T52" fmla="*/ 19 w 58"/>
                <a:gd name="T53" fmla="*/ 17 h 22"/>
                <a:gd name="T54" fmla="*/ 17 w 58"/>
                <a:gd name="T55" fmla="*/ 12 h 22"/>
                <a:gd name="T56" fmla="*/ 21 w 58"/>
                <a:gd name="T57" fmla="*/ 12 h 22"/>
                <a:gd name="T58" fmla="*/ 31 w 58"/>
                <a:gd name="T59" fmla="*/ 7 h 22"/>
                <a:gd name="T60" fmla="*/ 45 w 58"/>
                <a:gd name="T61" fmla="*/ 12 h 22"/>
                <a:gd name="T62" fmla="*/ 47 w 58"/>
                <a:gd name="T63" fmla="*/ 17 h 22"/>
                <a:gd name="T64" fmla="*/ 52 w 58"/>
                <a:gd name="T65" fmla="*/ 17 h 22"/>
                <a:gd name="T66" fmla="*/ 52 w 58"/>
                <a:gd name="T67" fmla="*/ 24 h 22"/>
                <a:gd name="T68" fmla="*/ 61 w 58"/>
                <a:gd name="T69" fmla="*/ 19 h 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 h="22">
                  <a:moveTo>
                    <a:pt x="26" y="8"/>
                  </a:moveTo>
                  <a:cubicBezTo>
                    <a:pt x="25" y="12"/>
                    <a:pt x="35" y="10"/>
                    <a:pt x="38" y="13"/>
                  </a:cubicBezTo>
                  <a:cubicBezTo>
                    <a:pt x="40" y="8"/>
                    <a:pt x="30" y="7"/>
                    <a:pt x="38" y="7"/>
                  </a:cubicBezTo>
                  <a:cubicBezTo>
                    <a:pt x="39" y="2"/>
                    <a:pt x="32" y="7"/>
                    <a:pt x="34" y="2"/>
                  </a:cubicBezTo>
                  <a:cubicBezTo>
                    <a:pt x="38" y="3"/>
                    <a:pt x="38" y="0"/>
                    <a:pt x="42" y="1"/>
                  </a:cubicBezTo>
                  <a:cubicBezTo>
                    <a:pt x="41" y="3"/>
                    <a:pt x="44" y="3"/>
                    <a:pt x="45" y="3"/>
                  </a:cubicBezTo>
                  <a:cubicBezTo>
                    <a:pt x="45" y="4"/>
                    <a:pt x="44" y="5"/>
                    <a:pt x="45" y="6"/>
                  </a:cubicBezTo>
                  <a:cubicBezTo>
                    <a:pt x="46" y="7"/>
                    <a:pt x="48" y="7"/>
                    <a:pt x="49" y="9"/>
                  </a:cubicBezTo>
                  <a:cubicBezTo>
                    <a:pt x="51" y="8"/>
                    <a:pt x="51" y="7"/>
                    <a:pt x="53" y="7"/>
                  </a:cubicBezTo>
                  <a:cubicBezTo>
                    <a:pt x="55" y="7"/>
                    <a:pt x="56" y="8"/>
                    <a:pt x="57" y="9"/>
                  </a:cubicBezTo>
                  <a:cubicBezTo>
                    <a:pt x="57" y="9"/>
                    <a:pt x="58" y="11"/>
                    <a:pt x="58" y="12"/>
                  </a:cubicBezTo>
                  <a:cubicBezTo>
                    <a:pt x="56" y="13"/>
                    <a:pt x="58" y="13"/>
                    <a:pt x="57" y="16"/>
                  </a:cubicBezTo>
                  <a:cubicBezTo>
                    <a:pt x="54" y="13"/>
                    <a:pt x="52" y="17"/>
                    <a:pt x="49" y="17"/>
                  </a:cubicBezTo>
                  <a:cubicBezTo>
                    <a:pt x="47" y="18"/>
                    <a:pt x="47" y="16"/>
                    <a:pt x="45" y="16"/>
                  </a:cubicBezTo>
                  <a:cubicBezTo>
                    <a:pt x="41" y="16"/>
                    <a:pt x="37" y="18"/>
                    <a:pt x="34" y="19"/>
                  </a:cubicBezTo>
                  <a:cubicBezTo>
                    <a:pt x="34" y="19"/>
                    <a:pt x="32" y="18"/>
                    <a:pt x="32" y="19"/>
                  </a:cubicBezTo>
                  <a:cubicBezTo>
                    <a:pt x="31" y="20"/>
                    <a:pt x="30" y="19"/>
                    <a:pt x="28" y="20"/>
                  </a:cubicBezTo>
                  <a:cubicBezTo>
                    <a:pt x="27" y="20"/>
                    <a:pt x="21" y="22"/>
                    <a:pt x="16" y="22"/>
                  </a:cubicBezTo>
                  <a:cubicBezTo>
                    <a:pt x="17" y="18"/>
                    <a:pt x="23" y="19"/>
                    <a:pt x="27" y="19"/>
                  </a:cubicBezTo>
                  <a:cubicBezTo>
                    <a:pt x="28" y="14"/>
                    <a:pt x="23" y="17"/>
                    <a:pt x="21" y="16"/>
                  </a:cubicBezTo>
                  <a:cubicBezTo>
                    <a:pt x="19" y="16"/>
                    <a:pt x="19" y="15"/>
                    <a:pt x="16" y="14"/>
                  </a:cubicBezTo>
                  <a:cubicBezTo>
                    <a:pt x="14" y="13"/>
                    <a:pt x="14" y="16"/>
                    <a:pt x="12" y="16"/>
                  </a:cubicBezTo>
                  <a:cubicBezTo>
                    <a:pt x="10" y="17"/>
                    <a:pt x="10" y="15"/>
                    <a:pt x="8" y="15"/>
                  </a:cubicBezTo>
                  <a:cubicBezTo>
                    <a:pt x="6" y="15"/>
                    <a:pt x="2" y="16"/>
                    <a:pt x="0" y="14"/>
                  </a:cubicBezTo>
                  <a:cubicBezTo>
                    <a:pt x="0" y="12"/>
                    <a:pt x="2" y="12"/>
                    <a:pt x="2" y="12"/>
                  </a:cubicBezTo>
                  <a:cubicBezTo>
                    <a:pt x="3" y="11"/>
                    <a:pt x="3" y="8"/>
                    <a:pt x="4" y="8"/>
                  </a:cubicBezTo>
                  <a:cubicBezTo>
                    <a:pt x="5" y="7"/>
                    <a:pt x="7" y="8"/>
                    <a:pt x="8" y="7"/>
                  </a:cubicBezTo>
                  <a:cubicBezTo>
                    <a:pt x="9" y="6"/>
                    <a:pt x="4" y="5"/>
                    <a:pt x="7" y="5"/>
                  </a:cubicBezTo>
                  <a:cubicBezTo>
                    <a:pt x="8" y="4"/>
                    <a:pt x="9" y="5"/>
                    <a:pt x="9" y="5"/>
                  </a:cubicBezTo>
                  <a:cubicBezTo>
                    <a:pt x="11" y="4"/>
                    <a:pt x="12" y="3"/>
                    <a:pt x="13" y="3"/>
                  </a:cubicBezTo>
                  <a:cubicBezTo>
                    <a:pt x="14" y="3"/>
                    <a:pt x="18" y="4"/>
                    <a:pt x="19" y="5"/>
                  </a:cubicBezTo>
                  <a:cubicBezTo>
                    <a:pt x="20" y="5"/>
                    <a:pt x="19" y="6"/>
                    <a:pt x="20" y="7"/>
                  </a:cubicBezTo>
                  <a:cubicBezTo>
                    <a:pt x="20" y="7"/>
                    <a:pt x="22" y="7"/>
                    <a:pt x="22" y="7"/>
                  </a:cubicBezTo>
                  <a:cubicBezTo>
                    <a:pt x="23" y="8"/>
                    <a:pt x="20" y="11"/>
                    <a:pt x="22" y="10"/>
                  </a:cubicBezTo>
                  <a:cubicBezTo>
                    <a:pt x="23" y="10"/>
                    <a:pt x="24" y="7"/>
                    <a:pt x="26" y="8"/>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47" name="Freeform 105"/>
            <p:cNvSpPr/>
            <p:nvPr/>
          </p:nvSpPr>
          <p:spPr bwMode="auto">
            <a:xfrm>
              <a:off x="8478427" y="1433362"/>
              <a:ext cx="173038" cy="115887"/>
            </a:xfrm>
            <a:custGeom>
              <a:avLst/>
              <a:gdLst>
                <a:gd name="T0" fmla="*/ 14 w 46"/>
                <a:gd name="T1" fmla="*/ 0 h 31"/>
                <a:gd name="T2" fmla="*/ 62 w 46"/>
                <a:gd name="T3" fmla="*/ 5 h 31"/>
                <a:gd name="T4" fmla="*/ 66 w 46"/>
                <a:gd name="T5" fmla="*/ 5 h 31"/>
                <a:gd name="T6" fmla="*/ 78 w 46"/>
                <a:gd name="T7" fmla="*/ 7 h 31"/>
                <a:gd name="T8" fmla="*/ 90 w 46"/>
                <a:gd name="T9" fmla="*/ 7 h 31"/>
                <a:gd name="T10" fmla="*/ 92 w 46"/>
                <a:gd name="T11" fmla="*/ 9 h 31"/>
                <a:gd name="T12" fmla="*/ 109 w 46"/>
                <a:gd name="T13" fmla="*/ 21 h 31"/>
                <a:gd name="T14" fmla="*/ 83 w 46"/>
                <a:gd name="T15" fmla="*/ 26 h 31"/>
                <a:gd name="T16" fmla="*/ 81 w 46"/>
                <a:gd name="T17" fmla="*/ 31 h 31"/>
                <a:gd name="T18" fmla="*/ 76 w 46"/>
                <a:gd name="T19" fmla="*/ 28 h 31"/>
                <a:gd name="T20" fmla="*/ 73 w 46"/>
                <a:gd name="T21" fmla="*/ 31 h 31"/>
                <a:gd name="T22" fmla="*/ 76 w 46"/>
                <a:gd name="T23" fmla="*/ 33 h 31"/>
                <a:gd name="T24" fmla="*/ 69 w 46"/>
                <a:gd name="T25" fmla="*/ 38 h 31"/>
                <a:gd name="T26" fmla="*/ 69 w 46"/>
                <a:gd name="T27" fmla="*/ 42 h 31"/>
                <a:gd name="T28" fmla="*/ 64 w 46"/>
                <a:gd name="T29" fmla="*/ 42 h 31"/>
                <a:gd name="T30" fmla="*/ 59 w 46"/>
                <a:gd name="T31" fmla="*/ 47 h 31"/>
                <a:gd name="T32" fmla="*/ 59 w 46"/>
                <a:gd name="T33" fmla="*/ 59 h 31"/>
                <a:gd name="T34" fmla="*/ 26 w 46"/>
                <a:gd name="T35" fmla="*/ 68 h 31"/>
                <a:gd name="T36" fmla="*/ 0 w 46"/>
                <a:gd name="T37" fmla="*/ 52 h 31"/>
                <a:gd name="T38" fmla="*/ 7 w 46"/>
                <a:gd name="T39" fmla="*/ 45 h 31"/>
                <a:gd name="T40" fmla="*/ 12 w 46"/>
                <a:gd name="T41" fmla="*/ 40 h 31"/>
                <a:gd name="T42" fmla="*/ 7 w 46"/>
                <a:gd name="T43" fmla="*/ 28 h 31"/>
                <a:gd name="T44" fmla="*/ 14 w 46"/>
                <a:gd name="T45" fmla="*/ 26 h 31"/>
                <a:gd name="T46" fmla="*/ 19 w 46"/>
                <a:gd name="T47" fmla="*/ 14 h 31"/>
                <a:gd name="T48" fmla="*/ 14 w 46"/>
                <a:gd name="T49" fmla="*/ 0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6" h="31">
                  <a:moveTo>
                    <a:pt x="6" y="0"/>
                  </a:moveTo>
                  <a:cubicBezTo>
                    <a:pt x="13" y="1"/>
                    <a:pt x="21" y="0"/>
                    <a:pt x="26" y="2"/>
                  </a:cubicBezTo>
                  <a:cubicBezTo>
                    <a:pt x="26" y="2"/>
                    <a:pt x="28" y="1"/>
                    <a:pt x="28" y="2"/>
                  </a:cubicBezTo>
                  <a:cubicBezTo>
                    <a:pt x="29" y="3"/>
                    <a:pt x="32" y="2"/>
                    <a:pt x="33" y="3"/>
                  </a:cubicBezTo>
                  <a:cubicBezTo>
                    <a:pt x="35" y="5"/>
                    <a:pt x="33" y="1"/>
                    <a:pt x="38" y="3"/>
                  </a:cubicBezTo>
                  <a:cubicBezTo>
                    <a:pt x="38" y="3"/>
                    <a:pt x="38" y="4"/>
                    <a:pt x="39" y="4"/>
                  </a:cubicBezTo>
                  <a:cubicBezTo>
                    <a:pt x="40" y="4"/>
                    <a:pt x="46" y="6"/>
                    <a:pt x="46" y="9"/>
                  </a:cubicBezTo>
                  <a:cubicBezTo>
                    <a:pt x="42" y="9"/>
                    <a:pt x="38" y="10"/>
                    <a:pt x="35" y="11"/>
                  </a:cubicBezTo>
                  <a:cubicBezTo>
                    <a:pt x="34" y="11"/>
                    <a:pt x="35" y="13"/>
                    <a:pt x="34" y="13"/>
                  </a:cubicBezTo>
                  <a:cubicBezTo>
                    <a:pt x="33" y="14"/>
                    <a:pt x="33" y="12"/>
                    <a:pt x="32" y="12"/>
                  </a:cubicBezTo>
                  <a:cubicBezTo>
                    <a:pt x="32" y="12"/>
                    <a:pt x="30" y="14"/>
                    <a:pt x="31" y="13"/>
                  </a:cubicBezTo>
                  <a:cubicBezTo>
                    <a:pt x="30" y="14"/>
                    <a:pt x="32" y="15"/>
                    <a:pt x="32" y="14"/>
                  </a:cubicBezTo>
                  <a:cubicBezTo>
                    <a:pt x="31" y="16"/>
                    <a:pt x="30" y="15"/>
                    <a:pt x="29" y="16"/>
                  </a:cubicBezTo>
                  <a:cubicBezTo>
                    <a:pt x="29" y="16"/>
                    <a:pt x="30" y="18"/>
                    <a:pt x="29" y="18"/>
                  </a:cubicBezTo>
                  <a:cubicBezTo>
                    <a:pt x="29" y="18"/>
                    <a:pt x="27" y="18"/>
                    <a:pt x="27" y="18"/>
                  </a:cubicBezTo>
                  <a:cubicBezTo>
                    <a:pt x="26" y="19"/>
                    <a:pt x="26" y="20"/>
                    <a:pt x="25" y="20"/>
                  </a:cubicBezTo>
                  <a:cubicBezTo>
                    <a:pt x="25" y="22"/>
                    <a:pt x="25" y="24"/>
                    <a:pt x="25" y="25"/>
                  </a:cubicBezTo>
                  <a:cubicBezTo>
                    <a:pt x="19" y="25"/>
                    <a:pt x="20" y="31"/>
                    <a:pt x="11" y="29"/>
                  </a:cubicBezTo>
                  <a:cubicBezTo>
                    <a:pt x="12" y="22"/>
                    <a:pt x="4" y="23"/>
                    <a:pt x="0" y="22"/>
                  </a:cubicBezTo>
                  <a:cubicBezTo>
                    <a:pt x="0" y="20"/>
                    <a:pt x="3" y="20"/>
                    <a:pt x="3" y="19"/>
                  </a:cubicBezTo>
                  <a:cubicBezTo>
                    <a:pt x="4" y="19"/>
                    <a:pt x="1" y="16"/>
                    <a:pt x="5" y="17"/>
                  </a:cubicBezTo>
                  <a:cubicBezTo>
                    <a:pt x="5" y="15"/>
                    <a:pt x="3" y="14"/>
                    <a:pt x="3" y="12"/>
                  </a:cubicBezTo>
                  <a:cubicBezTo>
                    <a:pt x="5" y="14"/>
                    <a:pt x="5" y="13"/>
                    <a:pt x="6" y="11"/>
                  </a:cubicBezTo>
                  <a:cubicBezTo>
                    <a:pt x="6" y="9"/>
                    <a:pt x="8" y="10"/>
                    <a:pt x="8" y="6"/>
                  </a:cubicBezTo>
                  <a:cubicBezTo>
                    <a:pt x="9" y="3"/>
                    <a:pt x="4" y="5"/>
                    <a:pt x="6"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48" name="Freeform 106"/>
            <p:cNvSpPr/>
            <p:nvPr/>
          </p:nvSpPr>
          <p:spPr bwMode="auto">
            <a:xfrm>
              <a:off x="8827677" y="1455587"/>
              <a:ext cx="36513" cy="26987"/>
            </a:xfrm>
            <a:custGeom>
              <a:avLst/>
              <a:gdLst>
                <a:gd name="T0" fmla="*/ 2 w 10"/>
                <a:gd name="T1" fmla="*/ 0 h 7"/>
                <a:gd name="T2" fmla="*/ 18 w 10"/>
                <a:gd name="T3" fmla="*/ 0 h 7"/>
                <a:gd name="T4" fmla="*/ 21 w 10"/>
                <a:gd name="T5" fmla="*/ 12 h 7"/>
                <a:gd name="T6" fmla="*/ 16 w 10"/>
                <a:gd name="T7" fmla="*/ 17 h 7"/>
                <a:gd name="T8" fmla="*/ 0 w 10"/>
                <a:gd name="T9" fmla="*/ 10 h 7"/>
                <a:gd name="T10" fmla="*/ 2 w 10"/>
                <a:gd name="T11" fmla="*/ 0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7">
                  <a:moveTo>
                    <a:pt x="1" y="0"/>
                  </a:moveTo>
                  <a:cubicBezTo>
                    <a:pt x="4" y="0"/>
                    <a:pt x="6" y="0"/>
                    <a:pt x="8" y="0"/>
                  </a:cubicBezTo>
                  <a:cubicBezTo>
                    <a:pt x="8" y="2"/>
                    <a:pt x="10" y="3"/>
                    <a:pt x="9" y="5"/>
                  </a:cubicBezTo>
                  <a:cubicBezTo>
                    <a:pt x="7" y="5"/>
                    <a:pt x="7" y="6"/>
                    <a:pt x="7" y="7"/>
                  </a:cubicBezTo>
                  <a:cubicBezTo>
                    <a:pt x="5" y="6"/>
                    <a:pt x="4" y="3"/>
                    <a:pt x="0" y="4"/>
                  </a:cubicBezTo>
                  <a:cubicBezTo>
                    <a:pt x="1" y="3"/>
                    <a:pt x="1" y="2"/>
                    <a:pt x="1"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49" name="Freeform 107"/>
            <p:cNvSpPr/>
            <p:nvPr/>
          </p:nvSpPr>
          <p:spPr bwMode="auto">
            <a:xfrm>
              <a:off x="9018177" y="1444474"/>
              <a:ext cx="87313" cy="60325"/>
            </a:xfrm>
            <a:custGeom>
              <a:avLst/>
              <a:gdLst>
                <a:gd name="T0" fmla="*/ 50 w 23"/>
                <a:gd name="T1" fmla="*/ 2 h 16"/>
                <a:gd name="T2" fmla="*/ 53 w 23"/>
                <a:gd name="T3" fmla="*/ 17 h 16"/>
                <a:gd name="T4" fmla="*/ 48 w 23"/>
                <a:gd name="T5" fmla="*/ 21 h 16"/>
                <a:gd name="T6" fmla="*/ 33 w 23"/>
                <a:gd name="T7" fmla="*/ 24 h 16"/>
                <a:gd name="T8" fmla="*/ 10 w 23"/>
                <a:gd name="T9" fmla="*/ 38 h 16"/>
                <a:gd name="T10" fmla="*/ 7 w 23"/>
                <a:gd name="T11" fmla="*/ 26 h 16"/>
                <a:gd name="T12" fmla="*/ 2 w 23"/>
                <a:gd name="T13" fmla="*/ 21 h 16"/>
                <a:gd name="T14" fmla="*/ 2 w 23"/>
                <a:gd name="T15" fmla="*/ 7 h 16"/>
                <a:gd name="T16" fmla="*/ 7 w 23"/>
                <a:gd name="T17" fmla="*/ 2 h 16"/>
                <a:gd name="T18" fmla="*/ 17 w 23"/>
                <a:gd name="T19" fmla="*/ 0 h 16"/>
                <a:gd name="T20" fmla="*/ 38 w 23"/>
                <a:gd name="T21" fmla="*/ 5 h 16"/>
                <a:gd name="T22" fmla="*/ 50 w 23"/>
                <a:gd name="T23" fmla="*/ 2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16">
                  <a:moveTo>
                    <a:pt x="21" y="1"/>
                  </a:moveTo>
                  <a:cubicBezTo>
                    <a:pt x="23" y="1"/>
                    <a:pt x="21" y="5"/>
                    <a:pt x="22" y="7"/>
                  </a:cubicBezTo>
                  <a:cubicBezTo>
                    <a:pt x="20" y="6"/>
                    <a:pt x="20" y="8"/>
                    <a:pt x="20" y="9"/>
                  </a:cubicBezTo>
                  <a:cubicBezTo>
                    <a:pt x="16" y="7"/>
                    <a:pt x="15" y="14"/>
                    <a:pt x="14" y="10"/>
                  </a:cubicBezTo>
                  <a:cubicBezTo>
                    <a:pt x="11" y="13"/>
                    <a:pt x="9" y="16"/>
                    <a:pt x="4" y="16"/>
                  </a:cubicBezTo>
                  <a:cubicBezTo>
                    <a:pt x="3" y="15"/>
                    <a:pt x="3" y="14"/>
                    <a:pt x="3" y="11"/>
                  </a:cubicBezTo>
                  <a:cubicBezTo>
                    <a:pt x="2" y="10"/>
                    <a:pt x="1" y="10"/>
                    <a:pt x="1" y="9"/>
                  </a:cubicBezTo>
                  <a:cubicBezTo>
                    <a:pt x="0" y="7"/>
                    <a:pt x="1" y="5"/>
                    <a:pt x="1" y="3"/>
                  </a:cubicBezTo>
                  <a:cubicBezTo>
                    <a:pt x="3" y="4"/>
                    <a:pt x="3" y="2"/>
                    <a:pt x="3" y="1"/>
                  </a:cubicBezTo>
                  <a:cubicBezTo>
                    <a:pt x="5" y="1"/>
                    <a:pt x="6" y="1"/>
                    <a:pt x="7" y="0"/>
                  </a:cubicBezTo>
                  <a:cubicBezTo>
                    <a:pt x="8" y="2"/>
                    <a:pt x="14" y="0"/>
                    <a:pt x="16" y="2"/>
                  </a:cubicBezTo>
                  <a:cubicBezTo>
                    <a:pt x="18" y="2"/>
                    <a:pt x="21" y="3"/>
                    <a:pt x="21"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50" name="Freeform 108"/>
            <p:cNvSpPr/>
            <p:nvPr/>
          </p:nvSpPr>
          <p:spPr bwMode="auto">
            <a:xfrm>
              <a:off x="3638900" y="1681882"/>
              <a:ext cx="190500" cy="93662"/>
            </a:xfrm>
            <a:custGeom>
              <a:avLst/>
              <a:gdLst>
                <a:gd name="T0" fmla="*/ 87 w 51"/>
                <a:gd name="T1" fmla="*/ 0 h 25"/>
                <a:gd name="T2" fmla="*/ 99 w 51"/>
                <a:gd name="T3" fmla="*/ 7 h 25"/>
                <a:gd name="T4" fmla="*/ 106 w 51"/>
                <a:gd name="T5" fmla="*/ 9 h 25"/>
                <a:gd name="T6" fmla="*/ 104 w 51"/>
                <a:gd name="T7" fmla="*/ 14 h 25"/>
                <a:gd name="T8" fmla="*/ 118 w 51"/>
                <a:gd name="T9" fmla="*/ 24 h 25"/>
                <a:gd name="T10" fmla="*/ 108 w 51"/>
                <a:gd name="T11" fmla="*/ 40 h 25"/>
                <a:gd name="T12" fmla="*/ 101 w 51"/>
                <a:gd name="T13" fmla="*/ 42 h 25"/>
                <a:gd name="T14" fmla="*/ 89 w 51"/>
                <a:gd name="T15" fmla="*/ 47 h 25"/>
                <a:gd name="T16" fmla="*/ 82 w 51"/>
                <a:gd name="T17" fmla="*/ 52 h 25"/>
                <a:gd name="T18" fmla="*/ 75 w 51"/>
                <a:gd name="T19" fmla="*/ 54 h 25"/>
                <a:gd name="T20" fmla="*/ 42 w 51"/>
                <a:gd name="T21" fmla="*/ 57 h 25"/>
                <a:gd name="T22" fmla="*/ 40 w 51"/>
                <a:gd name="T23" fmla="*/ 54 h 25"/>
                <a:gd name="T24" fmla="*/ 28 w 51"/>
                <a:gd name="T25" fmla="*/ 47 h 25"/>
                <a:gd name="T26" fmla="*/ 24 w 51"/>
                <a:gd name="T27" fmla="*/ 45 h 25"/>
                <a:gd name="T28" fmla="*/ 28 w 51"/>
                <a:gd name="T29" fmla="*/ 42 h 25"/>
                <a:gd name="T30" fmla="*/ 21 w 51"/>
                <a:gd name="T31" fmla="*/ 38 h 25"/>
                <a:gd name="T32" fmla="*/ 21 w 51"/>
                <a:gd name="T33" fmla="*/ 21 h 25"/>
                <a:gd name="T34" fmla="*/ 5 w 51"/>
                <a:gd name="T35" fmla="*/ 24 h 25"/>
                <a:gd name="T36" fmla="*/ 9 w 51"/>
                <a:gd name="T37" fmla="*/ 12 h 25"/>
                <a:gd name="T38" fmla="*/ 31 w 51"/>
                <a:gd name="T39" fmla="*/ 12 h 25"/>
                <a:gd name="T40" fmla="*/ 35 w 51"/>
                <a:gd name="T41" fmla="*/ 24 h 25"/>
                <a:gd name="T42" fmla="*/ 42 w 51"/>
                <a:gd name="T43" fmla="*/ 12 h 25"/>
                <a:gd name="T44" fmla="*/ 59 w 51"/>
                <a:gd name="T45" fmla="*/ 19 h 25"/>
                <a:gd name="T46" fmla="*/ 64 w 51"/>
                <a:gd name="T47" fmla="*/ 12 h 25"/>
                <a:gd name="T48" fmla="*/ 82 w 51"/>
                <a:gd name="T49" fmla="*/ 9 h 25"/>
                <a:gd name="T50" fmla="*/ 87 w 51"/>
                <a:gd name="T51" fmla="*/ 0 h 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1" h="25">
                  <a:moveTo>
                    <a:pt x="37" y="0"/>
                  </a:moveTo>
                  <a:cubicBezTo>
                    <a:pt x="38" y="1"/>
                    <a:pt x="40" y="2"/>
                    <a:pt x="42" y="3"/>
                  </a:cubicBezTo>
                  <a:cubicBezTo>
                    <a:pt x="42" y="3"/>
                    <a:pt x="45" y="4"/>
                    <a:pt x="45" y="4"/>
                  </a:cubicBezTo>
                  <a:cubicBezTo>
                    <a:pt x="45" y="4"/>
                    <a:pt x="44" y="6"/>
                    <a:pt x="44" y="6"/>
                  </a:cubicBezTo>
                  <a:cubicBezTo>
                    <a:pt x="44" y="8"/>
                    <a:pt x="47" y="11"/>
                    <a:pt x="50" y="10"/>
                  </a:cubicBezTo>
                  <a:cubicBezTo>
                    <a:pt x="51" y="13"/>
                    <a:pt x="49" y="15"/>
                    <a:pt x="46" y="17"/>
                  </a:cubicBezTo>
                  <a:cubicBezTo>
                    <a:pt x="45" y="18"/>
                    <a:pt x="44" y="18"/>
                    <a:pt x="43" y="18"/>
                  </a:cubicBezTo>
                  <a:cubicBezTo>
                    <a:pt x="41" y="19"/>
                    <a:pt x="41" y="20"/>
                    <a:pt x="38" y="20"/>
                  </a:cubicBezTo>
                  <a:cubicBezTo>
                    <a:pt x="38" y="20"/>
                    <a:pt x="35" y="22"/>
                    <a:pt x="35" y="22"/>
                  </a:cubicBezTo>
                  <a:cubicBezTo>
                    <a:pt x="34" y="23"/>
                    <a:pt x="34" y="22"/>
                    <a:pt x="32" y="23"/>
                  </a:cubicBezTo>
                  <a:cubicBezTo>
                    <a:pt x="31" y="23"/>
                    <a:pt x="22" y="25"/>
                    <a:pt x="18" y="24"/>
                  </a:cubicBezTo>
                  <a:cubicBezTo>
                    <a:pt x="18" y="24"/>
                    <a:pt x="18" y="23"/>
                    <a:pt x="17" y="23"/>
                  </a:cubicBezTo>
                  <a:cubicBezTo>
                    <a:pt x="15" y="23"/>
                    <a:pt x="14" y="21"/>
                    <a:pt x="12" y="20"/>
                  </a:cubicBezTo>
                  <a:cubicBezTo>
                    <a:pt x="11" y="20"/>
                    <a:pt x="11" y="19"/>
                    <a:pt x="10" y="19"/>
                  </a:cubicBezTo>
                  <a:cubicBezTo>
                    <a:pt x="10" y="18"/>
                    <a:pt x="11" y="18"/>
                    <a:pt x="12" y="18"/>
                  </a:cubicBezTo>
                  <a:cubicBezTo>
                    <a:pt x="12" y="17"/>
                    <a:pt x="9" y="17"/>
                    <a:pt x="9" y="16"/>
                  </a:cubicBezTo>
                  <a:cubicBezTo>
                    <a:pt x="8" y="14"/>
                    <a:pt x="9" y="12"/>
                    <a:pt x="9" y="9"/>
                  </a:cubicBezTo>
                  <a:cubicBezTo>
                    <a:pt x="4" y="7"/>
                    <a:pt x="4" y="13"/>
                    <a:pt x="2" y="10"/>
                  </a:cubicBezTo>
                  <a:cubicBezTo>
                    <a:pt x="0" y="6"/>
                    <a:pt x="5" y="9"/>
                    <a:pt x="4" y="5"/>
                  </a:cubicBezTo>
                  <a:cubicBezTo>
                    <a:pt x="9" y="6"/>
                    <a:pt x="8" y="5"/>
                    <a:pt x="13" y="5"/>
                  </a:cubicBezTo>
                  <a:cubicBezTo>
                    <a:pt x="14" y="8"/>
                    <a:pt x="17" y="7"/>
                    <a:pt x="15" y="10"/>
                  </a:cubicBezTo>
                  <a:cubicBezTo>
                    <a:pt x="18" y="10"/>
                    <a:pt x="18" y="8"/>
                    <a:pt x="18" y="5"/>
                  </a:cubicBezTo>
                  <a:cubicBezTo>
                    <a:pt x="19" y="7"/>
                    <a:pt x="29" y="2"/>
                    <a:pt x="25" y="8"/>
                  </a:cubicBezTo>
                  <a:cubicBezTo>
                    <a:pt x="28" y="9"/>
                    <a:pt x="27" y="6"/>
                    <a:pt x="27" y="5"/>
                  </a:cubicBezTo>
                  <a:cubicBezTo>
                    <a:pt x="29" y="4"/>
                    <a:pt x="32" y="5"/>
                    <a:pt x="35" y="4"/>
                  </a:cubicBezTo>
                  <a:cubicBezTo>
                    <a:pt x="36" y="3"/>
                    <a:pt x="37" y="2"/>
                    <a:pt x="37"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51" name="Freeform 109"/>
            <p:cNvSpPr/>
            <p:nvPr/>
          </p:nvSpPr>
          <p:spPr bwMode="auto">
            <a:xfrm>
              <a:off x="9172164" y="1706412"/>
              <a:ext cx="112713" cy="82550"/>
            </a:xfrm>
            <a:custGeom>
              <a:avLst/>
              <a:gdLst>
                <a:gd name="T0" fmla="*/ 19 w 30"/>
                <a:gd name="T1" fmla="*/ 0 h 22"/>
                <a:gd name="T2" fmla="*/ 36 w 30"/>
                <a:gd name="T3" fmla="*/ 17 h 22"/>
                <a:gd name="T4" fmla="*/ 40 w 30"/>
                <a:gd name="T5" fmla="*/ 14 h 22"/>
                <a:gd name="T6" fmla="*/ 50 w 30"/>
                <a:gd name="T7" fmla="*/ 24 h 22"/>
                <a:gd name="T8" fmla="*/ 62 w 30"/>
                <a:gd name="T9" fmla="*/ 38 h 22"/>
                <a:gd name="T10" fmla="*/ 71 w 30"/>
                <a:gd name="T11" fmla="*/ 40 h 22"/>
                <a:gd name="T12" fmla="*/ 36 w 30"/>
                <a:gd name="T13" fmla="*/ 43 h 22"/>
                <a:gd name="T14" fmla="*/ 21 w 30"/>
                <a:gd name="T15" fmla="*/ 52 h 22"/>
                <a:gd name="T16" fmla="*/ 0 w 30"/>
                <a:gd name="T17" fmla="*/ 43 h 22"/>
                <a:gd name="T18" fmla="*/ 5 w 30"/>
                <a:gd name="T19" fmla="*/ 40 h 22"/>
                <a:gd name="T20" fmla="*/ 7 w 30"/>
                <a:gd name="T21" fmla="*/ 33 h 22"/>
                <a:gd name="T22" fmla="*/ 7 w 30"/>
                <a:gd name="T23" fmla="*/ 9 h 22"/>
                <a:gd name="T24" fmla="*/ 19 w 30"/>
                <a:gd name="T25" fmla="*/ 0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22">
                  <a:moveTo>
                    <a:pt x="8" y="0"/>
                  </a:moveTo>
                  <a:cubicBezTo>
                    <a:pt x="10" y="3"/>
                    <a:pt x="16" y="2"/>
                    <a:pt x="15" y="7"/>
                  </a:cubicBezTo>
                  <a:cubicBezTo>
                    <a:pt x="16" y="8"/>
                    <a:pt x="18" y="6"/>
                    <a:pt x="17" y="6"/>
                  </a:cubicBezTo>
                  <a:cubicBezTo>
                    <a:pt x="19" y="7"/>
                    <a:pt x="18" y="10"/>
                    <a:pt x="21" y="10"/>
                  </a:cubicBezTo>
                  <a:cubicBezTo>
                    <a:pt x="23" y="10"/>
                    <a:pt x="24" y="14"/>
                    <a:pt x="26" y="16"/>
                  </a:cubicBezTo>
                  <a:cubicBezTo>
                    <a:pt x="29" y="15"/>
                    <a:pt x="28" y="15"/>
                    <a:pt x="30" y="17"/>
                  </a:cubicBezTo>
                  <a:cubicBezTo>
                    <a:pt x="28" y="20"/>
                    <a:pt x="20" y="17"/>
                    <a:pt x="15" y="18"/>
                  </a:cubicBezTo>
                  <a:cubicBezTo>
                    <a:pt x="13" y="19"/>
                    <a:pt x="10" y="19"/>
                    <a:pt x="9" y="22"/>
                  </a:cubicBezTo>
                  <a:cubicBezTo>
                    <a:pt x="6" y="20"/>
                    <a:pt x="5" y="17"/>
                    <a:pt x="0" y="18"/>
                  </a:cubicBezTo>
                  <a:cubicBezTo>
                    <a:pt x="0" y="17"/>
                    <a:pt x="1" y="17"/>
                    <a:pt x="2" y="17"/>
                  </a:cubicBezTo>
                  <a:cubicBezTo>
                    <a:pt x="1" y="15"/>
                    <a:pt x="1" y="14"/>
                    <a:pt x="3" y="14"/>
                  </a:cubicBezTo>
                  <a:cubicBezTo>
                    <a:pt x="1" y="10"/>
                    <a:pt x="4" y="9"/>
                    <a:pt x="3" y="4"/>
                  </a:cubicBezTo>
                  <a:cubicBezTo>
                    <a:pt x="6" y="3"/>
                    <a:pt x="8" y="3"/>
                    <a:pt x="8"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52" name="Freeform 110"/>
            <p:cNvSpPr/>
            <p:nvPr/>
          </p:nvSpPr>
          <p:spPr bwMode="auto">
            <a:xfrm>
              <a:off x="5791550" y="3005857"/>
              <a:ext cx="187325" cy="201612"/>
            </a:xfrm>
            <a:custGeom>
              <a:avLst/>
              <a:gdLst>
                <a:gd name="T0" fmla="*/ 9 w 50"/>
                <a:gd name="T1" fmla="*/ 19 h 54"/>
                <a:gd name="T2" fmla="*/ 5 w 50"/>
                <a:gd name="T3" fmla="*/ 16 h 54"/>
                <a:gd name="T4" fmla="*/ 0 w 50"/>
                <a:gd name="T5" fmla="*/ 7 h 54"/>
                <a:gd name="T6" fmla="*/ 21 w 50"/>
                <a:gd name="T7" fmla="*/ 5 h 54"/>
                <a:gd name="T8" fmla="*/ 33 w 50"/>
                <a:gd name="T9" fmla="*/ 9 h 54"/>
                <a:gd name="T10" fmla="*/ 33 w 50"/>
                <a:gd name="T11" fmla="*/ 16 h 54"/>
                <a:gd name="T12" fmla="*/ 38 w 50"/>
                <a:gd name="T13" fmla="*/ 21 h 54"/>
                <a:gd name="T14" fmla="*/ 50 w 50"/>
                <a:gd name="T15" fmla="*/ 26 h 54"/>
                <a:gd name="T16" fmla="*/ 68 w 50"/>
                <a:gd name="T17" fmla="*/ 42 h 54"/>
                <a:gd name="T18" fmla="*/ 76 w 50"/>
                <a:gd name="T19" fmla="*/ 52 h 54"/>
                <a:gd name="T20" fmla="*/ 83 w 50"/>
                <a:gd name="T21" fmla="*/ 54 h 54"/>
                <a:gd name="T22" fmla="*/ 87 w 50"/>
                <a:gd name="T23" fmla="*/ 59 h 54"/>
                <a:gd name="T24" fmla="*/ 87 w 50"/>
                <a:gd name="T25" fmla="*/ 66 h 54"/>
                <a:gd name="T26" fmla="*/ 94 w 50"/>
                <a:gd name="T27" fmla="*/ 71 h 54"/>
                <a:gd name="T28" fmla="*/ 101 w 50"/>
                <a:gd name="T29" fmla="*/ 80 h 54"/>
                <a:gd name="T30" fmla="*/ 109 w 50"/>
                <a:gd name="T31" fmla="*/ 85 h 54"/>
                <a:gd name="T32" fmla="*/ 113 w 50"/>
                <a:gd name="T33" fmla="*/ 99 h 54"/>
                <a:gd name="T34" fmla="*/ 116 w 50"/>
                <a:gd name="T35" fmla="*/ 111 h 54"/>
                <a:gd name="T36" fmla="*/ 118 w 50"/>
                <a:gd name="T37" fmla="*/ 118 h 54"/>
                <a:gd name="T38" fmla="*/ 104 w 50"/>
                <a:gd name="T39" fmla="*/ 120 h 54"/>
                <a:gd name="T40" fmla="*/ 94 w 50"/>
                <a:gd name="T41" fmla="*/ 120 h 54"/>
                <a:gd name="T42" fmla="*/ 94 w 50"/>
                <a:gd name="T43" fmla="*/ 115 h 54"/>
                <a:gd name="T44" fmla="*/ 87 w 50"/>
                <a:gd name="T45" fmla="*/ 115 h 54"/>
                <a:gd name="T46" fmla="*/ 76 w 50"/>
                <a:gd name="T47" fmla="*/ 103 h 54"/>
                <a:gd name="T48" fmla="*/ 78 w 50"/>
                <a:gd name="T49" fmla="*/ 99 h 54"/>
                <a:gd name="T50" fmla="*/ 76 w 50"/>
                <a:gd name="T51" fmla="*/ 99 h 54"/>
                <a:gd name="T52" fmla="*/ 71 w 50"/>
                <a:gd name="T53" fmla="*/ 94 h 54"/>
                <a:gd name="T54" fmla="*/ 66 w 50"/>
                <a:gd name="T55" fmla="*/ 94 h 54"/>
                <a:gd name="T56" fmla="*/ 54 w 50"/>
                <a:gd name="T57" fmla="*/ 82 h 54"/>
                <a:gd name="T58" fmla="*/ 50 w 50"/>
                <a:gd name="T59" fmla="*/ 64 h 54"/>
                <a:gd name="T60" fmla="*/ 47 w 50"/>
                <a:gd name="T61" fmla="*/ 68 h 54"/>
                <a:gd name="T62" fmla="*/ 40 w 50"/>
                <a:gd name="T63" fmla="*/ 54 h 54"/>
                <a:gd name="T64" fmla="*/ 35 w 50"/>
                <a:gd name="T65" fmla="*/ 49 h 54"/>
                <a:gd name="T66" fmla="*/ 31 w 50"/>
                <a:gd name="T67" fmla="*/ 45 h 54"/>
                <a:gd name="T68" fmla="*/ 28 w 50"/>
                <a:gd name="T69" fmla="*/ 35 h 54"/>
                <a:gd name="T70" fmla="*/ 19 w 50"/>
                <a:gd name="T71" fmla="*/ 28 h 54"/>
                <a:gd name="T72" fmla="*/ 14 w 50"/>
                <a:gd name="T73" fmla="*/ 24 h 54"/>
                <a:gd name="T74" fmla="*/ 9 w 50"/>
                <a:gd name="T75" fmla="*/ 19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0" h="54">
                  <a:moveTo>
                    <a:pt x="4" y="8"/>
                  </a:moveTo>
                  <a:cubicBezTo>
                    <a:pt x="5" y="6"/>
                    <a:pt x="3" y="7"/>
                    <a:pt x="2" y="7"/>
                  </a:cubicBezTo>
                  <a:cubicBezTo>
                    <a:pt x="1" y="6"/>
                    <a:pt x="2" y="3"/>
                    <a:pt x="0" y="3"/>
                  </a:cubicBezTo>
                  <a:cubicBezTo>
                    <a:pt x="3" y="0"/>
                    <a:pt x="5" y="4"/>
                    <a:pt x="9" y="2"/>
                  </a:cubicBezTo>
                  <a:cubicBezTo>
                    <a:pt x="9" y="5"/>
                    <a:pt x="12" y="3"/>
                    <a:pt x="14" y="4"/>
                  </a:cubicBezTo>
                  <a:cubicBezTo>
                    <a:pt x="14" y="4"/>
                    <a:pt x="13" y="6"/>
                    <a:pt x="14" y="7"/>
                  </a:cubicBezTo>
                  <a:cubicBezTo>
                    <a:pt x="15" y="7"/>
                    <a:pt x="17" y="7"/>
                    <a:pt x="16" y="9"/>
                  </a:cubicBezTo>
                  <a:cubicBezTo>
                    <a:pt x="19" y="8"/>
                    <a:pt x="18" y="11"/>
                    <a:pt x="21" y="11"/>
                  </a:cubicBezTo>
                  <a:cubicBezTo>
                    <a:pt x="23" y="11"/>
                    <a:pt x="26" y="18"/>
                    <a:pt x="29" y="18"/>
                  </a:cubicBezTo>
                  <a:cubicBezTo>
                    <a:pt x="32" y="18"/>
                    <a:pt x="30" y="21"/>
                    <a:pt x="32" y="22"/>
                  </a:cubicBezTo>
                  <a:cubicBezTo>
                    <a:pt x="32" y="23"/>
                    <a:pt x="34" y="22"/>
                    <a:pt x="35" y="23"/>
                  </a:cubicBezTo>
                  <a:cubicBezTo>
                    <a:pt x="36" y="23"/>
                    <a:pt x="37" y="25"/>
                    <a:pt x="37" y="25"/>
                  </a:cubicBezTo>
                  <a:cubicBezTo>
                    <a:pt x="38" y="26"/>
                    <a:pt x="37" y="27"/>
                    <a:pt x="37" y="28"/>
                  </a:cubicBezTo>
                  <a:cubicBezTo>
                    <a:pt x="38" y="29"/>
                    <a:pt x="39" y="29"/>
                    <a:pt x="40" y="30"/>
                  </a:cubicBezTo>
                  <a:cubicBezTo>
                    <a:pt x="41" y="31"/>
                    <a:pt x="41" y="34"/>
                    <a:pt x="43" y="34"/>
                  </a:cubicBezTo>
                  <a:cubicBezTo>
                    <a:pt x="44" y="34"/>
                    <a:pt x="45" y="36"/>
                    <a:pt x="46" y="36"/>
                  </a:cubicBezTo>
                  <a:cubicBezTo>
                    <a:pt x="47" y="37"/>
                    <a:pt x="46" y="42"/>
                    <a:pt x="48" y="42"/>
                  </a:cubicBezTo>
                  <a:cubicBezTo>
                    <a:pt x="49" y="42"/>
                    <a:pt x="49" y="45"/>
                    <a:pt x="49" y="47"/>
                  </a:cubicBezTo>
                  <a:cubicBezTo>
                    <a:pt x="49" y="49"/>
                    <a:pt x="47" y="50"/>
                    <a:pt x="50" y="50"/>
                  </a:cubicBezTo>
                  <a:cubicBezTo>
                    <a:pt x="50" y="54"/>
                    <a:pt x="47" y="52"/>
                    <a:pt x="44" y="51"/>
                  </a:cubicBezTo>
                  <a:cubicBezTo>
                    <a:pt x="43" y="51"/>
                    <a:pt x="41" y="52"/>
                    <a:pt x="40" y="51"/>
                  </a:cubicBezTo>
                  <a:cubicBezTo>
                    <a:pt x="39" y="51"/>
                    <a:pt x="40" y="49"/>
                    <a:pt x="40" y="49"/>
                  </a:cubicBezTo>
                  <a:cubicBezTo>
                    <a:pt x="39" y="49"/>
                    <a:pt x="38" y="49"/>
                    <a:pt x="37" y="49"/>
                  </a:cubicBezTo>
                  <a:cubicBezTo>
                    <a:pt x="36" y="48"/>
                    <a:pt x="34" y="44"/>
                    <a:pt x="32" y="44"/>
                  </a:cubicBezTo>
                  <a:cubicBezTo>
                    <a:pt x="32" y="43"/>
                    <a:pt x="33" y="43"/>
                    <a:pt x="33" y="42"/>
                  </a:cubicBezTo>
                  <a:cubicBezTo>
                    <a:pt x="32" y="41"/>
                    <a:pt x="32" y="41"/>
                    <a:pt x="32" y="42"/>
                  </a:cubicBezTo>
                  <a:cubicBezTo>
                    <a:pt x="30" y="42"/>
                    <a:pt x="31" y="40"/>
                    <a:pt x="30" y="40"/>
                  </a:cubicBezTo>
                  <a:cubicBezTo>
                    <a:pt x="30" y="39"/>
                    <a:pt x="28" y="40"/>
                    <a:pt x="28" y="40"/>
                  </a:cubicBezTo>
                  <a:cubicBezTo>
                    <a:pt x="26" y="38"/>
                    <a:pt x="26" y="35"/>
                    <a:pt x="23" y="35"/>
                  </a:cubicBezTo>
                  <a:cubicBezTo>
                    <a:pt x="25" y="30"/>
                    <a:pt x="21" y="30"/>
                    <a:pt x="21" y="27"/>
                  </a:cubicBezTo>
                  <a:cubicBezTo>
                    <a:pt x="20" y="27"/>
                    <a:pt x="20" y="28"/>
                    <a:pt x="20" y="29"/>
                  </a:cubicBezTo>
                  <a:cubicBezTo>
                    <a:pt x="18" y="28"/>
                    <a:pt x="19" y="25"/>
                    <a:pt x="17" y="23"/>
                  </a:cubicBezTo>
                  <a:cubicBezTo>
                    <a:pt x="17" y="22"/>
                    <a:pt x="16" y="21"/>
                    <a:pt x="15" y="21"/>
                  </a:cubicBezTo>
                  <a:cubicBezTo>
                    <a:pt x="14" y="20"/>
                    <a:pt x="14" y="19"/>
                    <a:pt x="13" y="19"/>
                  </a:cubicBezTo>
                  <a:cubicBezTo>
                    <a:pt x="13" y="17"/>
                    <a:pt x="12" y="16"/>
                    <a:pt x="12" y="15"/>
                  </a:cubicBezTo>
                  <a:cubicBezTo>
                    <a:pt x="11" y="13"/>
                    <a:pt x="9" y="13"/>
                    <a:pt x="8" y="12"/>
                  </a:cubicBezTo>
                  <a:cubicBezTo>
                    <a:pt x="8" y="12"/>
                    <a:pt x="6" y="10"/>
                    <a:pt x="6" y="10"/>
                  </a:cubicBezTo>
                  <a:cubicBezTo>
                    <a:pt x="5" y="8"/>
                    <a:pt x="9" y="6"/>
                    <a:pt x="4" y="8"/>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53" name="Freeform 111"/>
            <p:cNvSpPr/>
            <p:nvPr/>
          </p:nvSpPr>
          <p:spPr bwMode="auto">
            <a:xfrm>
              <a:off x="4853338" y="3320182"/>
              <a:ext cx="134938" cy="247650"/>
            </a:xfrm>
            <a:custGeom>
              <a:avLst/>
              <a:gdLst>
                <a:gd name="T0" fmla="*/ 64 w 36"/>
                <a:gd name="T1" fmla="*/ 0 h 66"/>
                <a:gd name="T2" fmla="*/ 76 w 36"/>
                <a:gd name="T3" fmla="*/ 2 h 66"/>
                <a:gd name="T4" fmla="*/ 71 w 36"/>
                <a:gd name="T5" fmla="*/ 54 h 66"/>
                <a:gd name="T6" fmla="*/ 64 w 36"/>
                <a:gd name="T7" fmla="*/ 87 h 66"/>
                <a:gd name="T8" fmla="*/ 57 w 36"/>
                <a:gd name="T9" fmla="*/ 102 h 66"/>
                <a:gd name="T10" fmla="*/ 52 w 36"/>
                <a:gd name="T11" fmla="*/ 118 h 66"/>
                <a:gd name="T12" fmla="*/ 52 w 36"/>
                <a:gd name="T13" fmla="*/ 123 h 66"/>
                <a:gd name="T14" fmla="*/ 47 w 36"/>
                <a:gd name="T15" fmla="*/ 125 h 66"/>
                <a:gd name="T16" fmla="*/ 45 w 36"/>
                <a:gd name="T17" fmla="*/ 142 h 66"/>
                <a:gd name="T18" fmla="*/ 43 w 36"/>
                <a:gd name="T19" fmla="*/ 144 h 66"/>
                <a:gd name="T20" fmla="*/ 40 w 36"/>
                <a:gd name="T21" fmla="*/ 154 h 66"/>
                <a:gd name="T22" fmla="*/ 12 w 36"/>
                <a:gd name="T23" fmla="*/ 156 h 66"/>
                <a:gd name="T24" fmla="*/ 9 w 36"/>
                <a:gd name="T25" fmla="*/ 142 h 66"/>
                <a:gd name="T26" fmla="*/ 7 w 36"/>
                <a:gd name="T27" fmla="*/ 137 h 66"/>
                <a:gd name="T28" fmla="*/ 0 w 36"/>
                <a:gd name="T29" fmla="*/ 135 h 66"/>
                <a:gd name="T30" fmla="*/ 0 w 36"/>
                <a:gd name="T31" fmla="*/ 123 h 66"/>
                <a:gd name="T32" fmla="*/ 2 w 36"/>
                <a:gd name="T33" fmla="*/ 121 h 66"/>
                <a:gd name="T34" fmla="*/ 0 w 36"/>
                <a:gd name="T35" fmla="*/ 118 h 66"/>
                <a:gd name="T36" fmla="*/ 7 w 36"/>
                <a:gd name="T37" fmla="*/ 106 h 66"/>
                <a:gd name="T38" fmla="*/ 7 w 36"/>
                <a:gd name="T39" fmla="*/ 102 h 66"/>
                <a:gd name="T40" fmla="*/ 12 w 36"/>
                <a:gd name="T41" fmla="*/ 97 h 66"/>
                <a:gd name="T42" fmla="*/ 17 w 36"/>
                <a:gd name="T43" fmla="*/ 85 h 66"/>
                <a:gd name="T44" fmla="*/ 12 w 36"/>
                <a:gd name="T45" fmla="*/ 76 h 66"/>
                <a:gd name="T46" fmla="*/ 12 w 36"/>
                <a:gd name="T47" fmla="*/ 59 h 66"/>
                <a:gd name="T48" fmla="*/ 17 w 36"/>
                <a:gd name="T49" fmla="*/ 54 h 66"/>
                <a:gd name="T50" fmla="*/ 26 w 36"/>
                <a:gd name="T51" fmla="*/ 47 h 66"/>
                <a:gd name="T52" fmla="*/ 40 w 36"/>
                <a:gd name="T53" fmla="*/ 38 h 66"/>
                <a:gd name="T54" fmla="*/ 47 w 36"/>
                <a:gd name="T55" fmla="*/ 40 h 66"/>
                <a:gd name="T56" fmla="*/ 50 w 36"/>
                <a:gd name="T57" fmla="*/ 24 h 66"/>
                <a:gd name="T58" fmla="*/ 59 w 36"/>
                <a:gd name="T59" fmla="*/ 19 h 66"/>
                <a:gd name="T60" fmla="*/ 64 w 36"/>
                <a:gd name="T61" fmla="*/ 0 h 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6" h="66">
                  <a:moveTo>
                    <a:pt x="27" y="0"/>
                  </a:moveTo>
                  <a:cubicBezTo>
                    <a:pt x="28" y="1"/>
                    <a:pt x="30" y="2"/>
                    <a:pt x="32" y="1"/>
                  </a:cubicBezTo>
                  <a:cubicBezTo>
                    <a:pt x="30" y="7"/>
                    <a:pt x="36" y="18"/>
                    <a:pt x="30" y="23"/>
                  </a:cubicBezTo>
                  <a:cubicBezTo>
                    <a:pt x="30" y="28"/>
                    <a:pt x="29" y="32"/>
                    <a:pt x="27" y="37"/>
                  </a:cubicBezTo>
                  <a:cubicBezTo>
                    <a:pt x="27" y="39"/>
                    <a:pt x="26" y="42"/>
                    <a:pt x="24" y="43"/>
                  </a:cubicBezTo>
                  <a:cubicBezTo>
                    <a:pt x="25" y="46"/>
                    <a:pt x="23" y="48"/>
                    <a:pt x="22" y="50"/>
                  </a:cubicBezTo>
                  <a:cubicBezTo>
                    <a:pt x="22" y="50"/>
                    <a:pt x="23" y="52"/>
                    <a:pt x="22" y="52"/>
                  </a:cubicBezTo>
                  <a:cubicBezTo>
                    <a:pt x="22" y="52"/>
                    <a:pt x="20" y="53"/>
                    <a:pt x="20" y="53"/>
                  </a:cubicBezTo>
                  <a:cubicBezTo>
                    <a:pt x="19" y="55"/>
                    <a:pt x="20" y="58"/>
                    <a:pt x="19" y="60"/>
                  </a:cubicBezTo>
                  <a:cubicBezTo>
                    <a:pt x="19" y="61"/>
                    <a:pt x="18" y="60"/>
                    <a:pt x="18" y="61"/>
                  </a:cubicBezTo>
                  <a:cubicBezTo>
                    <a:pt x="18" y="62"/>
                    <a:pt x="16" y="63"/>
                    <a:pt x="17" y="65"/>
                  </a:cubicBezTo>
                  <a:cubicBezTo>
                    <a:pt x="14" y="66"/>
                    <a:pt x="9" y="66"/>
                    <a:pt x="5" y="66"/>
                  </a:cubicBezTo>
                  <a:cubicBezTo>
                    <a:pt x="5" y="63"/>
                    <a:pt x="3" y="64"/>
                    <a:pt x="4" y="60"/>
                  </a:cubicBezTo>
                  <a:cubicBezTo>
                    <a:pt x="3" y="60"/>
                    <a:pt x="3" y="59"/>
                    <a:pt x="3" y="58"/>
                  </a:cubicBezTo>
                  <a:cubicBezTo>
                    <a:pt x="1" y="58"/>
                    <a:pt x="0" y="58"/>
                    <a:pt x="0" y="57"/>
                  </a:cubicBezTo>
                  <a:cubicBezTo>
                    <a:pt x="0" y="55"/>
                    <a:pt x="0" y="54"/>
                    <a:pt x="0" y="52"/>
                  </a:cubicBezTo>
                  <a:cubicBezTo>
                    <a:pt x="0" y="51"/>
                    <a:pt x="1" y="51"/>
                    <a:pt x="1" y="51"/>
                  </a:cubicBezTo>
                  <a:cubicBezTo>
                    <a:pt x="2" y="50"/>
                    <a:pt x="0" y="50"/>
                    <a:pt x="0" y="50"/>
                  </a:cubicBezTo>
                  <a:cubicBezTo>
                    <a:pt x="1" y="48"/>
                    <a:pt x="2" y="46"/>
                    <a:pt x="3" y="45"/>
                  </a:cubicBezTo>
                  <a:cubicBezTo>
                    <a:pt x="3" y="45"/>
                    <a:pt x="2" y="43"/>
                    <a:pt x="3" y="43"/>
                  </a:cubicBezTo>
                  <a:cubicBezTo>
                    <a:pt x="3" y="43"/>
                    <a:pt x="5" y="42"/>
                    <a:pt x="5" y="41"/>
                  </a:cubicBezTo>
                  <a:cubicBezTo>
                    <a:pt x="5" y="39"/>
                    <a:pt x="3" y="32"/>
                    <a:pt x="7" y="36"/>
                  </a:cubicBezTo>
                  <a:cubicBezTo>
                    <a:pt x="8" y="33"/>
                    <a:pt x="5" y="34"/>
                    <a:pt x="5" y="32"/>
                  </a:cubicBezTo>
                  <a:cubicBezTo>
                    <a:pt x="5" y="30"/>
                    <a:pt x="5" y="27"/>
                    <a:pt x="5" y="25"/>
                  </a:cubicBezTo>
                  <a:cubicBezTo>
                    <a:pt x="7" y="25"/>
                    <a:pt x="7" y="24"/>
                    <a:pt x="7" y="23"/>
                  </a:cubicBezTo>
                  <a:cubicBezTo>
                    <a:pt x="10" y="23"/>
                    <a:pt x="10" y="21"/>
                    <a:pt x="11" y="20"/>
                  </a:cubicBezTo>
                  <a:cubicBezTo>
                    <a:pt x="12" y="19"/>
                    <a:pt x="17" y="20"/>
                    <a:pt x="17" y="16"/>
                  </a:cubicBezTo>
                  <a:cubicBezTo>
                    <a:pt x="19" y="15"/>
                    <a:pt x="19" y="17"/>
                    <a:pt x="20" y="17"/>
                  </a:cubicBezTo>
                  <a:cubicBezTo>
                    <a:pt x="19" y="13"/>
                    <a:pt x="21" y="12"/>
                    <a:pt x="21" y="10"/>
                  </a:cubicBezTo>
                  <a:cubicBezTo>
                    <a:pt x="25" y="12"/>
                    <a:pt x="24" y="2"/>
                    <a:pt x="25" y="8"/>
                  </a:cubicBezTo>
                  <a:cubicBezTo>
                    <a:pt x="29" y="7"/>
                    <a:pt x="25" y="2"/>
                    <a:pt x="27"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54" name="Freeform 112"/>
            <p:cNvSpPr/>
            <p:nvPr/>
          </p:nvSpPr>
          <p:spPr bwMode="auto">
            <a:xfrm>
              <a:off x="6110638" y="3309069"/>
              <a:ext cx="727075" cy="533400"/>
            </a:xfrm>
            <a:custGeom>
              <a:avLst/>
              <a:gdLst>
                <a:gd name="T0" fmla="*/ 267 w 194"/>
                <a:gd name="T1" fmla="*/ 26 h 142"/>
                <a:gd name="T2" fmla="*/ 255 w 194"/>
                <a:gd name="T3" fmla="*/ 33 h 142"/>
                <a:gd name="T4" fmla="*/ 269 w 194"/>
                <a:gd name="T5" fmla="*/ 50 h 142"/>
                <a:gd name="T6" fmla="*/ 307 w 194"/>
                <a:gd name="T7" fmla="*/ 71 h 142"/>
                <a:gd name="T8" fmla="*/ 319 w 194"/>
                <a:gd name="T9" fmla="*/ 54 h 142"/>
                <a:gd name="T10" fmla="*/ 321 w 194"/>
                <a:gd name="T11" fmla="*/ 45 h 142"/>
                <a:gd name="T12" fmla="*/ 323 w 194"/>
                <a:gd name="T13" fmla="*/ 19 h 142"/>
                <a:gd name="T14" fmla="*/ 333 w 194"/>
                <a:gd name="T15" fmla="*/ 5 h 142"/>
                <a:gd name="T16" fmla="*/ 340 w 194"/>
                <a:gd name="T17" fmla="*/ 17 h 142"/>
                <a:gd name="T18" fmla="*/ 354 w 194"/>
                <a:gd name="T19" fmla="*/ 45 h 142"/>
                <a:gd name="T20" fmla="*/ 368 w 194"/>
                <a:gd name="T21" fmla="*/ 64 h 142"/>
                <a:gd name="T22" fmla="*/ 382 w 194"/>
                <a:gd name="T23" fmla="*/ 83 h 142"/>
                <a:gd name="T24" fmla="*/ 392 w 194"/>
                <a:gd name="T25" fmla="*/ 104 h 142"/>
                <a:gd name="T26" fmla="*/ 399 w 194"/>
                <a:gd name="T27" fmla="*/ 111 h 142"/>
                <a:gd name="T28" fmla="*/ 416 w 194"/>
                <a:gd name="T29" fmla="*/ 123 h 142"/>
                <a:gd name="T30" fmla="*/ 430 w 194"/>
                <a:gd name="T31" fmla="*/ 149 h 142"/>
                <a:gd name="T32" fmla="*/ 434 w 194"/>
                <a:gd name="T33" fmla="*/ 156 h 142"/>
                <a:gd name="T34" fmla="*/ 451 w 194"/>
                <a:gd name="T35" fmla="*/ 166 h 142"/>
                <a:gd name="T36" fmla="*/ 458 w 194"/>
                <a:gd name="T37" fmla="*/ 213 h 142"/>
                <a:gd name="T38" fmla="*/ 449 w 194"/>
                <a:gd name="T39" fmla="*/ 237 h 142"/>
                <a:gd name="T40" fmla="*/ 449 w 194"/>
                <a:gd name="T41" fmla="*/ 244 h 142"/>
                <a:gd name="T42" fmla="*/ 444 w 194"/>
                <a:gd name="T43" fmla="*/ 260 h 142"/>
                <a:gd name="T44" fmla="*/ 427 w 194"/>
                <a:gd name="T45" fmla="*/ 274 h 142"/>
                <a:gd name="T46" fmla="*/ 413 w 194"/>
                <a:gd name="T47" fmla="*/ 317 h 142"/>
                <a:gd name="T48" fmla="*/ 387 w 194"/>
                <a:gd name="T49" fmla="*/ 329 h 142"/>
                <a:gd name="T50" fmla="*/ 378 w 194"/>
                <a:gd name="T51" fmla="*/ 336 h 142"/>
                <a:gd name="T52" fmla="*/ 354 w 194"/>
                <a:gd name="T53" fmla="*/ 331 h 142"/>
                <a:gd name="T54" fmla="*/ 305 w 194"/>
                <a:gd name="T55" fmla="*/ 322 h 142"/>
                <a:gd name="T56" fmla="*/ 302 w 194"/>
                <a:gd name="T57" fmla="*/ 305 h 142"/>
                <a:gd name="T58" fmla="*/ 300 w 194"/>
                <a:gd name="T59" fmla="*/ 298 h 142"/>
                <a:gd name="T60" fmla="*/ 276 w 194"/>
                <a:gd name="T61" fmla="*/ 282 h 142"/>
                <a:gd name="T62" fmla="*/ 267 w 194"/>
                <a:gd name="T63" fmla="*/ 267 h 142"/>
                <a:gd name="T64" fmla="*/ 243 w 194"/>
                <a:gd name="T65" fmla="*/ 258 h 142"/>
                <a:gd name="T66" fmla="*/ 231 w 194"/>
                <a:gd name="T67" fmla="*/ 253 h 142"/>
                <a:gd name="T68" fmla="*/ 179 w 194"/>
                <a:gd name="T69" fmla="*/ 241 h 142"/>
                <a:gd name="T70" fmla="*/ 151 w 194"/>
                <a:gd name="T71" fmla="*/ 251 h 142"/>
                <a:gd name="T72" fmla="*/ 142 w 194"/>
                <a:gd name="T73" fmla="*/ 256 h 142"/>
                <a:gd name="T74" fmla="*/ 132 w 194"/>
                <a:gd name="T75" fmla="*/ 265 h 142"/>
                <a:gd name="T76" fmla="*/ 127 w 194"/>
                <a:gd name="T77" fmla="*/ 265 h 142"/>
                <a:gd name="T78" fmla="*/ 76 w 194"/>
                <a:gd name="T79" fmla="*/ 272 h 142"/>
                <a:gd name="T80" fmla="*/ 68 w 194"/>
                <a:gd name="T81" fmla="*/ 277 h 142"/>
                <a:gd name="T82" fmla="*/ 21 w 194"/>
                <a:gd name="T83" fmla="*/ 286 h 142"/>
                <a:gd name="T84" fmla="*/ 26 w 194"/>
                <a:gd name="T85" fmla="*/ 256 h 142"/>
                <a:gd name="T86" fmla="*/ 21 w 194"/>
                <a:gd name="T87" fmla="*/ 239 h 142"/>
                <a:gd name="T88" fmla="*/ 21 w 194"/>
                <a:gd name="T89" fmla="*/ 227 h 142"/>
                <a:gd name="T90" fmla="*/ 12 w 194"/>
                <a:gd name="T91" fmla="*/ 211 h 142"/>
                <a:gd name="T92" fmla="*/ 9 w 194"/>
                <a:gd name="T93" fmla="*/ 196 h 142"/>
                <a:gd name="T94" fmla="*/ 5 w 194"/>
                <a:gd name="T95" fmla="*/ 180 h 142"/>
                <a:gd name="T96" fmla="*/ 7 w 194"/>
                <a:gd name="T97" fmla="*/ 166 h 142"/>
                <a:gd name="T98" fmla="*/ 7 w 194"/>
                <a:gd name="T99" fmla="*/ 130 h 142"/>
                <a:gd name="T100" fmla="*/ 38 w 194"/>
                <a:gd name="T101" fmla="*/ 111 h 142"/>
                <a:gd name="T102" fmla="*/ 73 w 194"/>
                <a:gd name="T103" fmla="*/ 102 h 142"/>
                <a:gd name="T104" fmla="*/ 94 w 194"/>
                <a:gd name="T105" fmla="*/ 95 h 142"/>
                <a:gd name="T106" fmla="*/ 102 w 194"/>
                <a:gd name="T107" fmla="*/ 64 h 142"/>
                <a:gd name="T108" fmla="*/ 127 w 194"/>
                <a:gd name="T109" fmla="*/ 64 h 142"/>
                <a:gd name="T110" fmla="*/ 132 w 194"/>
                <a:gd name="T111" fmla="*/ 45 h 142"/>
                <a:gd name="T112" fmla="*/ 153 w 194"/>
                <a:gd name="T113" fmla="*/ 31 h 142"/>
                <a:gd name="T114" fmla="*/ 170 w 194"/>
                <a:gd name="T115" fmla="*/ 38 h 142"/>
                <a:gd name="T116" fmla="*/ 177 w 194"/>
                <a:gd name="T117" fmla="*/ 40 h 142"/>
                <a:gd name="T118" fmla="*/ 182 w 194"/>
                <a:gd name="T119" fmla="*/ 35 h 142"/>
                <a:gd name="T120" fmla="*/ 201 w 194"/>
                <a:gd name="T121" fmla="*/ 19 h 142"/>
                <a:gd name="T122" fmla="*/ 215 w 194"/>
                <a:gd name="T123" fmla="*/ 14 h 1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4" h="142">
                  <a:moveTo>
                    <a:pt x="113" y="6"/>
                  </a:moveTo>
                  <a:cubicBezTo>
                    <a:pt x="113" y="8"/>
                    <a:pt x="113" y="10"/>
                    <a:pt x="113" y="11"/>
                  </a:cubicBezTo>
                  <a:cubicBezTo>
                    <a:pt x="111" y="11"/>
                    <a:pt x="110" y="11"/>
                    <a:pt x="109" y="11"/>
                  </a:cubicBezTo>
                  <a:cubicBezTo>
                    <a:pt x="110" y="13"/>
                    <a:pt x="110" y="14"/>
                    <a:pt x="108" y="14"/>
                  </a:cubicBezTo>
                  <a:cubicBezTo>
                    <a:pt x="110" y="16"/>
                    <a:pt x="108" y="15"/>
                    <a:pt x="108" y="19"/>
                  </a:cubicBezTo>
                  <a:cubicBezTo>
                    <a:pt x="109" y="20"/>
                    <a:pt x="111" y="21"/>
                    <a:pt x="114" y="21"/>
                  </a:cubicBezTo>
                  <a:cubicBezTo>
                    <a:pt x="114" y="26"/>
                    <a:pt x="122" y="24"/>
                    <a:pt x="122" y="29"/>
                  </a:cubicBezTo>
                  <a:cubicBezTo>
                    <a:pt x="125" y="29"/>
                    <a:pt x="129" y="29"/>
                    <a:pt x="130" y="30"/>
                  </a:cubicBezTo>
                  <a:cubicBezTo>
                    <a:pt x="132" y="30"/>
                    <a:pt x="130" y="25"/>
                    <a:pt x="135" y="27"/>
                  </a:cubicBezTo>
                  <a:cubicBezTo>
                    <a:pt x="134" y="26"/>
                    <a:pt x="133" y="23"/>
                    <a:pt x="135" y="23"/>
                  </a:cubicBezTo>
                  <a:cubicBezTo>
                    <a:pt x="136" y="23"/>
                    <a:pt x="135" y="21"/>
                    <a:pt x="135" y="20"/>
                  </a:cubicBezTo>
                  <a:cubicBezTo>
                    <a:pt x="135" y="20"/>
                    <a:pt x="136" y="19"/>
                    <a:pt x="136" y="19"/>
                  </a:cubicBezTo>
                  <a:cubicBezTo>
                    <a:pt x="136" y="17"/>
                    <a:pt x="138" y="16"/>
                    <a:pt x="137" y="14"/>
                  </a:cubicBezTo>
                  <a:cubicBezTo>
                    <a:pt x="137" y="13"/>
                    <a:pt x="136" y="11"/>
                    <a:pt x="137" y="8"/>
                  </a:cubicBezTo>
                  <a:cubicBezTo>
                    <a:pt x="137" y="8"/>
                    <a:pt x="139" y="8"/>
                    <a:pt x="140" y="8"/>
                  </a:cubicBezTo>
                  <a:cubicBezTo>
                    <a:pt x="141" y="7"/>
                    <a:pt x="140" y="3"/>
                    <a:pt x="141" y="2"/>
                  </a:cubicBezTo>
                  <a:cubicBezTo>
                    <a:pt x="143" y="2"/>
                    <a:pt x="142" y="6"/>
                    <a:pt x="143" y="7"/>
                  </a:cubicBezTo>
                  <a:cubicBezTo>
                    <a:pt x="143" y="7"/>
                    <a:pt x="144" y="7"/>
                    <a:pt x="144" y="7"/>
                  </a:cubicBezTo>
                  <a:cubicBezTo>
                    <a:pt x="145" y="9"/>
                    <a:pt x="146" y="11"/>
                    <a:pt x="147" y="13"/>
                  </a:cubicBezTo>
                  <a:cubicBezTo>
                    <a:pt x="148" y="15"/>
                    <a:pt x="150" y="16"/>
                    <a:pt x="150" y="19"/>
                  </a:cubicBezTo>
                  <a:cubicBezTo>
                    <a:pt x="153" y="15"/>
                    <a:pt x="151" y="20"/>
                    <a:pt x="155" y="20"/>
                  </a:cubicBezTo>
                  <a:cubicBezTo>
                    <a:pt x="155" y="22"/>
                    <a:pt x="154" y="25"/>
                    <a:pt x="156" y="27"/>
                  </a:cubicBezTo>
                  <a:cubicBezTo>
                    <a:pt x="158" y="29"/>
                    <a:pt x="156" y="31"/>
                    <a:pt x="157" y="35"/>
                  </a:cubicBezTo>
                  <a:cubicBezTo>
                    <a:pt x="160" y="31"/>
                    <a:pt x="158" y="35"/>
                    <a:pt x="162" y="35"/>
                  </a:cubicBezTo>
                  <a:cubicBezTo>
                    <a:pt x="162" y="37"/>
                    <a:pt x="161" y="37"/>
                    <a:pt x="161" y="39"/>
                  </a:cubicBezTo>
                  <a:cubicBezTo>
                    <a:pt x="163" y="40"/>
                    <a:pt x="166" y="40"/>
                    <a:pt x="166" y="44"/>
                  </a:cubicBezTo>
                  <a:cubicBezTo>
                    <a:pt x="166" y="45"/>
                    <a:pt x="168" y="44"/>
                    <a:pt x="169" y="44"/>
                  </a:cubicBezTo>
                  <a:cubicBezTo>
                    <a:pt x="169" y="45"/>
                    <a:pt x="169" y="46"/>
                    <a:pt x="169" y="47"/>
                  </a:cubicBezTo>
                  <a:cubicBezTo>
                    <a:pt x="169" y="47"/>
                    <a:pt x="171" y="46"/>
                    <a:pt x="171" y="47"/>
                  </a:cubicBezTo>
                  <a:cubicBezTo>
                    <a:pt x="173" y="49"/>
                    <a:pt x="173" y="52"/>
                    <a:pt x="176" y="52"/>
                  </a:cubicBezTo>
                  <a:cubicBezTo>
                    <a:pt x="176" y="54"/>
                    <a:pt x="178" y="58"/>
                    <a:pt x="180" y="60"/>
                  </a:cubicBezTo>
                  <a:cubicBezTo>
                    <a:pt x="180" y="61"/>
                    <a:pt x="181" y="62"/>
                    <a:pt x="182" y="63"/>
                  </a:cubicBezTo>
                  <a:cubicBezTo>
                    <a:pt x="182" y="64"/>
                    <a:pt x="184" y="63"/>
                    <a:pt x="184" y="63"/>
                  </a:cubicBezTo>
                  <a:cubicBezTo>
                    <a:pt x="185" y="64"/>
                    <a:pt x="184" y="65"/>
                    <a:pt x="184" y="66"/>
                  </a:cubicBezTo>
                  <a:cubicBezTo>
                    <a:pt x="185" y="66"/>
                    <a:pt x="187" y="66"/>
                    <a:pt x="187" y="66"/>
                  </a:cubicBezTo>
                  <a:cubicBezTo>
                    <a:pt x="189" y="68"/>
                    <a:pt x="187" y="71"/>
                    <a:pt x="191" y="70"/>
                  </a:cubicBezTo>
                  <a:cubicBezTo>
                    <a:pt x="189" y="74"/>
                    <a:pt x="192" y="78"/>
                    <a:pt x="193" y="83"/>
                  </a:cubicBezTo>
                  <a:cubicBezTo>
                    <a:pt x="193" y="86"/>
                    <a:pt x="191" y="89"/>
                    <a:pt x="194" y="90"/>
                  </a:cubicBezTo>
                  <a:cubicBezTo>
                    <a:pt x="191" y="92"/>
                    <a:pt x="192" y="94"/>
                    <a:pt x="191" y="99"/>
                  </a:cubicBezTo>
                  <a:cubicBezTo>
                    <a:pt x="191" y="98"/>
                    <a:pt x="189" y="99"/>
                    <a:pt x="190" y="100"/>
                  </a:cubicBezTo>
                  <a:cubicBezTo>
                    <a:pt x="190" y="100"/>
                    <a:pt x="191" y="100"/>
                    <a:pt x="191" y="100"/>
                  </a:cubicBezTo>
                  <a:cubicBezTo>
                    <a:pt x="191" y="100"/>
                    <a:pt x="191" y="103"/>
                    <a:pt x="190" y="103"/>
                  </a:cubicBezTo>
                  <a:cubicBezTo>
                    <a:pt x="190" y="104"/>
                    <a:pt x="188" y="104"/>
                    <a:pt x="188" y="105"/>
                  </a:cubicBezTo>
                  <a:cubicBezTo>
                    <a:pt x="187" y="106"/>
                    <a:pt x="190" y="108"/>
                    <a:pt x="188" y="110"/>
                  </a:cubicBezTo>
                  <a:cubicBezTo>
                    <a:pt x="186" y="110"/>
                    <a:pt x="186" y="114"/>
                    <a:pt x="183" y="113"/>
                  </a:cubicBezTo>
                  <a:cubicBezTo>
                    <a:pt x="184" y="115"/>
                    <a:pt x="183" y="116"/>
                    <a:pt x="181" y="116"/>
                  </a:cubicBezTo>
                  <a:cubicBezTo>
                    <a:pt x="182" y="121"/>
                    <a:pt x="179" y="122"/>
                    <a:pt x="180" y="127"/>
                  </a:cubicBezTo>
                  <a:cubicBezTo>
                    <a:pt x="175" y="126"/>
                    <a:pt x="176" y="131"/>
                    <a:pt x="175" y="134"/>
                  </a:cubicBezTo>
                  <a:cubicBezTo>
                    <a:pt x="173" y="134"/>
                    <a:pt x="171" y="134"/>
                    <a:pt x="171" y="135"/>
                  </a:cubicBezTo>
                  <a:cubicBezTo>
                    <a:pt x="171" y="137"/>
                    <a:pt x="167" y="137"/>
                    <a:pt x="164" y="139"/>
                  </a:cubicBezTo>
                  <a:cubicBezTo>
                    <a:pt x="164" y="139"/>
                    <a:pt x="163" y="141"/>
                    <a:pt x="162" y="141"/>
                  </a:cubicBezTo>
                  <a:cubicBezTo>
                    <a:pt x="161" y="142"/>
                    <a:pt x="160" y="141"/>
                    <a:pt x="160" y="142"/>
                  </a:cubicBezTo>
                  <a:cubicBezTo>
                    <a:pt x="157" y="141"/>
                    <a:pt x="156" y="138"/>
                    <a:pt x="153" y="137"/>
                  </a:cubicBezTo>
                  <a:cubicBezTo>
                    <a:pt x="150" y="136"/>
                    <a:pt x="151" y="139"/>
                    <a:pt x="150" y="140"/>
                  </a:cubicBezTo>
                  <a:cubicBezTo>
                    <a:pt x="148" y="141"/>
                    <a:pt x="144" y="140"/>
                    <a:pt x="142" y="142"/>
                  </a:cubicBezTo>
                  <a:cubicBezTo>
                    <a:pt x="138" y="140"/>
                    <a:pt x="135" y="137"/>
                    <a:pt x="129" y="136"/>
                  </a:cubicBezTo>
                  <a:cubicBezTo>
                    <a:pt x="130" y="135"/>
                    <a:pt x="130" y="133"/>
                    <a:pt x="129" y="130"/>
                  </a:cubicBezTo>
                  <a:cubicBezTo>
                    <a:pt x="129" y="130"/>
                    <a:pt x="128" y="130"/>
                    <a:pt x="128" y="129"/>
                  </a:cubicBezTo>
                  <a:cubicBezTo>
                    <a:pt x="128" y="129"/>
                    <a:pt x="128" y="128"/>
                    <a:pt x="128" y="128"/>
                  </a:cubicBezTo>
                  <a:cubicBezTo>
                    <a:pt x="127" y="127"/>
                    <a:pt x="125" y="126"/>
                    <a:pt x="127" y="126"/>
                  </a:cubicBezTo>
                  <a:cubicBezTo>
                    <a:pt x="126" y="125"/>
                    <a:pt x="121" y="122"/>
                    <a:pt x="121" y="125"/>
                  </a:cubicBezTo>
                  <a:cubicBezTo>
                    <a:pt x="119" y="123"/>
                    <a:pt x="119" y="120"/>
                    <a:pt x="117" y="119"/>
                  </a:cubicBezTo>
                  <a:cubicBezTo>
                    <a:pt x="117" y="116"/>
                    <a:pt x="118" y="116"/>
                    <a:pt x="118" y="114"/>
                  </a:cubicBezTo>
                  <a:cubicBezTo>
                    <a:pt x="117" y="113"/>
                    <a:pt x="116" y="114"/>
                    <a:pt x="113" y="113"/>
                  </a:cubicBezTo>
                  <a:cubicBezTo>
                    <a:pt x="110" y="114"/>
                    <a:pt x="110" y="118"/>
                    <a:pt x="105" y="117"/>
                  </a:cubicBezTo>
                  <a:cubicBezTo>
                    <a:pt x="107" y="113"/>
                    <a:pt x="102" y="114"/>
                    <a:pt x="103" y="109"/>
                  </a:cubicBezTo>
                  <a:cubicBezTo>
                    <a:pt x="100" y="109"/>
                    <a:pt x="100" y="107"/>
                    <a:pt x="96" y="108"/>
                  </a:cubicBezTo>
                  <a:cubicBezTo>
                    <a:pt x="96" y="107"/>
                    <a:pt x="97" y="107"/>
                    <a:pt x="98" y="107"/>
                  </a:cubicBezTo>
                  <a:cubicBezTo>
                    <a:pt x="95" y="103"/>
                    <a:pt x="93" y="106"/>
                    <a:pt x="87" y="106"/>
                  </a:cubicBezTo>
                  <a:cubicBezTo>
                    <a:pt x="83" y="105"/>
                    <a:pt x="79" y="104"/>
                    <a:pt x="76" y="102"/>
                  </a:cubicBezTo>
                  <a:cubicBezTo>
                    <a:pt x="73" y="103"/>
                    <a:pt x="70" y="103"/>
                    <a:pt x="69" y="106"/>
                  </a:cubicBezTo>
                  <a:cubicBezTo>
                    <a:pt x="67" y="106"/>
                    <a:pt x="66" y="106"/>
                    <a:pt x="64" y="106"/>
                  </a:cubicBezTo>
                  <a:cubicBezTo>
                    <a:pt x="63" y="106"/>
                    <a:pt x="63" y="107"/>
                    <a:pt x="63" y="107"/>
                  </a:cubicBezTo>
                  <a:cubicBezTo>
                    <a:pt x="61" y="107"/>
                    <a:pt x="62" y="105"/>
                    <a:pt x="60" y="108"/>
                  </a:cubicBezTo>
                  <a:cubicBezTo>
                    <a:pt x="59" y="109"/>
                    <a:pt x="58" y="109"/>
                    <a:pt x="58" y="110"/>
                  </a:cubicBezTo>
                  <a:cubicBezTo>
                    <a:pt x="57" y="109"/>
                    <a:pt x="56" y="107"/>
                    <a:pt x="56" y="112"/>
                  </a:cubicBezTo>
                  <a:cubicBezTo>
                    <a:pt x="55" y="111"/>
                    <a:pt x="55" y="110"/>
                    <a:pt x="54" y="110"/>
                  </a:cubicBezTo>
                  <a:cubicBezTo>
                    <a:pt x="52" y="110"/>
                    <a:pt x="53" y="112"/>
                    <a:pt x="54" y="112"/>
                  </a:cubicBezTo>
                  <a:cubicBezTo>
                    <a:pt x="52" y="114"/>
                    <a:pt x="49" y="113"/>
                    <a:pt x="48" y="116"/>
                  </a:cubicBezTo>
                  <a:cubicBezTo>
                    <a:pt x="45" y="114"/>
                    <a:pt x="37" y="116"/>
                    <a:pt x="32" y="115"/>
                  </a:cubicBezTo>
                  <a:cubicBezTo>
                    <a:pt x="31" y="115"/>
                    <a:pt x="32" y="117"/>
                    <a:pt x="31" y="117"/>
                  </a:cubicBezTo>
                  <a:cubicBezTo>
                    <a:pt x="31" y="118"/>
                    <a:pt x="30" y="117"/>
                    <a:pt x="29" y="117"/>
                  </a:cubicBezTo>
                  <a:cubicBezTo>
                    <a:pt x="28" y="118"/>
                    <a:pt x="27" y="118"/>
                    <a:pt x="25" y="119"/>
                  </a:cubicBezTo>
                  <a:cubicBezTo>
                    <a:pt x="22" y="119"/>
                    <a:pt x="16" y="122"/>
                    <a:pt x="9" y="121"/>
                  </a:cubicBezTo>
                  <a:cubicBezTo>
                    <a:pt x="10" y="118"/>
                    <a:pt x="9" y="114"/>
                    <a:pt x="12" y="114"/>
                  </a:cubicBezTo>
                  <a:cubicBezTo>
                    <a:pt x="12" y="112"/>
                    <a:pt x="14" y="108"/>
                    <a:pt x="11" y="108"/>
                  </a:cubicBezTo>
                  <a:cubicBezTo>
                    <a:pt x="8" y="108"/>
                    <a:pt x="12" y="107"/>
                    <a:pt x="11" y="103"/>
                  </a:cubicBezTo>
                  <a:cubicBezTo>
                    <a:pt x="10" y="100"/>
                    <a:pt x="10" y="106"/>
                    <a:pt x="9" y="101"/>
                  </a:cubicBezTo>
                  <a:cubicBezTo>
                    <a:pt x="9" y="101"/>
                    <a:pt x="9" y="99"/>
                    <a:pt x="9" y="99"/>
                  </a:cubicBezTo>
                  <a:cubicBezTo>
                    <a:pt x="7" y="97"/>
                    <a:pt x="9" y="98"/>
                    <a:pt x="9" y="96"/>
                  </a:cubicBezTo>
                  <a:cubicBezTo>
                    <a:pt x="9" y="94"/>
                    <a:pt x="6" y="92"/>
                    <a:pt x="8" y="90"/>
                  </a:cubicBezTo>
                  <a:cubicBezTo>
                    <a:pt x="8" y="89"/>
                    <a:pt x="6" y="90"/>
                    <a:pt x="5" y="89"/>
                  </a:cubicBezTo>
                  <a:cubicBezTo>
                    <a:pt x="5" y="89"/>
                    <a:pt x="6" y="87"/>
                    <a:pt x="5" y="87"/>
                  </a:cubicBezTo>
                  <a:cubicBezTo>
                    <a:pt x="5" y="87"/>
                    <a:pt x="4" y="83"/>
                    <a:pt x="4" y="83"/>
                  </a:cubicBezTo>
                  <a:cubicBezTo>
                    <a:pt x="3" y="82"/>
                    <a:pt x="5" y="83"/>
                    <a:pt x="4" y="81"/>
                  </a:cubicBezTo>
                  <a:cubicBezTo>
                    <a:pt x="4" y="79"/>
                    <a:pt x="1" y="79"/>
                    <a:pt x="2" y="76"/>
                  </a:cubicBezTo>
                  <a:cubicBezTo>
                    <a:pt x="5" y="77"/>
                    <a:pt x="3" y="72"/>
                    <a:pt x="5" y="72"/>
                  </a:cubicBezTo>
                  <a:cubicBezTo>
                    <a:pt x="6" y="70"/>
                    <a:pt x="3" y="71"/>
                    <a:pt x="3" y="70"/>
                  </a:cubicBezTo>
                  <a:cubicBezTo>
                    <a:pt x="2" y="69"/>
                    <a:pt x="4" y="66"/>
                    <a:pt x="1" y="67"/>
                  </a:cubicBezTo>
                  <a:cubicBezTo>
                    <a:pt x="0" y="61"/>
                    <a:pt x="3" y="59"/>
                    <a:pt x="3" y="55"/>
                  </a:cubicBezTo>
                  <a:cubicBezTo>
                    <a:pt x="4" y="57"/>
                    <a:pt x="9" y="56"/>
                    <a:pt x="9" y="53"/>
                  </a:cubicBezTo>
                  <a:cubicBezTo>
                    <a:pt x="9" y="50"/>
                    <a:pt x="17" y="52"/>
                    <a:pt x="16" y="47"/>
                  </a:cubicBezTo>
                  <a:cubicBezTo>
                    <a:pt x="23" y="48"/>
                    <a:pt x="26" y="45"/>
                    <a:pt x="31" y="44"/>
                  </a:cubicBezTo>
                  <a:cubicBezTo>
                    <a:pt x="33" y="45"/>
                    <a:pt x="32" y="43"/>
                    <a:pt x="31" y="43"/>
                  </a:cubicBezTo>
                  <a:cubicBezTo>
                    <a:pt x="33" y="41"/>
                    <a:pt x="37" y="43"/>
                    <a:pt x="37" y="39"/>
                  </a:cubicBezTo>
                  <a:cubicBezTo>
                    <a:pt x="38" y="39"/>
                    <a:pt x="38" y="40"/>
                    <a:pt x="40" y="40"/>
                  </a:cubicBezTo>
                  <a:cubicBezTo>
                    <a:pt x="42" y="40"/>
                    <a:pt x="39" y="34"/>
                    <a:pt x="43" y="36"/>
                  </a:cubicBezTo>
                  <a:cubicBezTo>
                    <a:pt x="42" y="31"/>
                    <a:pt x="43" y="32"/>
                    <a:pt x="43" y="27"/>
                  </a:cubicBezTo>
                  <a:cubicBezTo>
                    <a:pt x="46" y="27"/>
                    <a:pt x="48" y="28"/>
                    <a:pt x="50" y="29"/>
                  </a:cubicBezTo>
                  <a:cubicBezTo>
                    <a:pt x="51" y="28"/>
                    <a:pt x="51" y="26"/>
                    <a:pt x="54" y="27"/>
                  </a:cubicBezTo>
                  <a:cubicBezTo>
                    <a:pt x="52" y="24"/>
                    <a:pt x="57" y="22"/>
                    <a:pt x="54" y="22"/>
                  </a:cubicBezTo>
                  <a:cubicBezTo>
                    <a:pt x="54" y="21"/>
                    <a:pt x="56" y="21"/>
                    <a:pt x="56" y="19"/>
                  </a:cubicBezTo>
                  <a:cubicBezTo>
                    <a:pt x="60" y="19"/>
                    <a:pt x="57" y="14"/>
                    <a:pt x="62" y="16"/>
                  </a:cubicBezTo>
                  <a:cubicBezTo>
                    <a:pt x="63" y="15"/>
                    <a:pt x="64" y="14"/>
                    <a:pt x="65" y="13"/>
                  </a:cubicBezTo>
                  <a:cubicBezTo>
                    <a:pt x="67" y="14"/>
                    <a:pt x="69" y="14"/>
                    <a:pt x="71" y="14"/>
                  </a:cubicBezTo>
                  <a:cubicBezTo>
                    <a:pt x="69" y="16"/>
                    <a:pt x="72" y="15"/>
                    <a:pt x="72" y="16"/>
                  </a:cubicBezTo>
                  <a:cubicBezTo>
                    <a:pt x="73" y="16"/>
                    <a:pt x="72" y="17"/>
                    <a:pt x="72" y="17"/>
                  </a:cubicBezTo>
                  <a:cubicBezTo>
                    <a:pt x="73" y="18"/>
                    <a:pt x="75" y="17"/>
                    <a:pt x="75" y="17"/>
                  </a:cubicBezTo>
                  <a:cubicBezTo>
                    <a:pt x="75" y="18"/>
                    <a:pt x="76" y="21"/>
                    <a:pt x="80" y="20"/>
                  </a:cubicBezTo>
                  <a:cubicBezTo>
                    <a:pt x="81" y="20"/>
                    <a:pt x="80" y="14"/>
                    <a:pt x="77" y="15"/>
                  </a:cubicBezTo>
                  <a:cubicBezTo>
                    <a:pt x="78" y="14"/>
                    <a:pt x="79" y="13"/>
                    <a:pt x="81" y="13"/>
                  </a:cubicBezTo>
                  <a:cubicBezTo>
                    <a:pt x="81" y="10"/>
                    <a:pt x="82" y="8"/>
                    <a:pt x="85" y="8"/>
                  </a:cubicBezTo>
                  <a:cubicBezTo>
                    <a:pt x="85" y="5"/>
                    <a:pt x="86" y="4"/>
                    <a:pt x="89" y="4"/>
                  </a:cubicBezTo>
                  <a:cubicBezTo>
                    <a:pt x="87" y="8"/>
                    <a:pt x="88" y="6"/>
                    <a:pt x="91" y="6"/>
                  </a:cubicBezTo>
                  <a:cubicBezTo>
                    <a:pt x="96" y="0"/>
                    <a:pt x="106" y="6"/>
                    <a:pt x="113" y="6"/>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grpSp>
      <p:sp>
        <p:nvSpPr>
          <p:cNvPr id="255" name="椭圆 254"/>
          <p:cNvSpPr/>
          <p:nvPr/>
        </p:nvSpPr>
        <p:spPr>
          <a:xfrm>
            <a:off x="4195669" y="3034871"/>
            <a:ext cx="1171770" cy="1171923"/>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2100">
              <a:solidFill>
                <a:schemeClr val="tx1">
                  <a:lumMod val="50000"/>
                  <a:lumOff val="50000"/>
                </a:schemeClr>
              </a:solidFill>
            </a:endParaRPr>
          </a:p>
        </p:txBody>
      </p:sp>
      <p:sp>
        <p:nvSpPr>
          <p:cNvPr id="256" name="椭圆 255"/>
          <p:cNvSpPr/>
          <p:nvPr/>
        </p:nvSpPr>
        <p:spPr>
          <a:xfrm>
            <a:off x="8083616" y="2705101"/>
            <a:ext cx="1171770" cy="1171923"/>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2100">
              <a:solidFill>
                <a:schemeClr val="tx1">
                  <a:lumMod val="50000"/>
                  <a:lumOff val="50000"/>
                </a:schemeClr>
              </a:solidFill>
            </a:endParaRPr>
          </a:p>
        </p:txBody>
      </p:sp>
      <p:sp>
        <p:nvSpPr>
          <p:cNvPr id="257" name="椭圆 256"/>
          <p:cNvSpPr/>
          <p:nvPr/>
        </p:nvSpPr>
        <p:spPr>
          <a:xfrm>
            <a:off x="9390083" y="4405181"/>
            <a:ext cx="708644" cy="708736"/>
          </a:xfrm>
          <a:prstGeom prst="ellipse">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2100">
              <a:solidFill>
                <a:schemeClr val="tx1">
                  <a:lumMod val="50000"/>
                  <a:lumOff val="50000"/>
                </a:schemeClr>
              </a:solidFill>
            </a:endParaRPr>
          </a:p>
        </p:txBody>
      </p:sp>
      <p:sp>
        <p:nvSpPr>
          <p:cNvPr id="258" name="椭圆 257"/>
          <p:cNvSpPr/>
          <p:nvPr/>
        </p:nvSpPr>
        <p:spPr>
          <a:xfrm>
            <a:off x="1727125" y="3826829"/>
            <a:ext cx="1171770" cy="1171923"/>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2100">
              <a:solidFill>
                <a:schemeClr val="tx1">
                  <a:lumMod val="50000"/>
                  <a:lumOff val="50000"/>
                </a:schemeClr>
              </a:solidFill>
            </a:endParaRPr>
          </a:p>
        </p:txBody>
      </p:sp>
      <p:sp>
        <p:nvSpPr>
          <p:cNvPr id="259" name="椭圆 258"/>
          <p:cNvSpPr/>
          <p:nvPr/>
        </p:nvSpPr>
        <p:spPr>
          <a:xfrm>
            <a:off x="2512713" y="2645794"/>
            <a:ext cx="806804" cy="806909"/>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2100">
              <a:solidFill>
                <a:schemeClr val="tx1">
                  <a:lumMod val="50000"/>
                  <a:lumOff val="50000"/>
                </a:schemeClr>
              </a:solidFill>
            </a:endParaRPr>
          </a:p>
        </p:txBody>
      </p:sp>
      <p:sp>
        <p:nvSpPr>
          <p:cNvPr id="260" name="椭圆 259"/>
          <p:cNvSpPr/>
          <p:nvPr/>
        </p:nvSpPr>
        <p:spPr>
          <a:xfrm>
            <a:off x="5087061" y="5009199"/>
            <a:ext cx="562649" cy="562723"/>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2100">
              <a:solidFill>
                <a:schemeClr val="tx1">
                  <a:lumMod val="50000"/>
                  <a:lumOff val="50000"/>
                </a:schemeClr>
              </a:solidFill>
            </a:endParaRPr>
          </a:p>
        </p:txBody>
      </p:sp>
      <p:grpSp>
        <p:nvGrpSpPr>
          <p:cNvPr id="261" name="组合 260"/>
          <p:cNvGrpSpPr/>
          <p:nvPr/>
        </p:nvGrpSpPr>
        <p:grpSpPr>
          <a:xfrm>
            <a:off x="1329333" y="1703862"/>
            <a:ext cx="1589746" cy="1392137"/>
            <a:chOff x="1105265" y="1019512"/>
            <a:chExt cx="1192465" cy="1044103"/>
          </a:xfrm>
        </p:grpSpPr>
        <p:sp>
          <p:nvSpPr>
            <p:cNvPr id="262" name="任意多边形 261"/>
            <p:cNvSpPr/>
            <p:nvPr/>
          </p:nvSpPr>
          <p:spPr>
            <a:xfrm flipH="1">
              <a:off x="1789730" y="1366930"/>
              <a:ext cx="508000" cy="696685"/>
            </a:xfrm>
            <a:custGeom>
              <a:avLst/>
              <a:gdLst>
                <a:gd name="connsiteX0" fmla="*/ 0 w 508000"/>
                <a:gd name="connsiteY0" fmla="*/ 696685 h 696685"/>
                <a:gd name="connsiteX1" fmla="*/ 246743 w 508000"/>
                <a:gd name="connsiteY1" fmla="*/ 0 h 696685"/>
                <a:gd name="connsiteX2" fmla="*/ 508000 w 508000"/>
                <a:gd name="connsiteY2" fmla="*/ 0 h 696685"/>
              </a:gdLst>
              <a:ahLst/>
              <a:cxnLst>
                <a:cxn ang="0">
                  <a:pos x="connsiteX0" y="connsiteY0"/>
                </a:cxn>
                <a:cxn ang="0">
                  <a:pos x="connsiteX1" y="connsiteY1"/>
                </a:cxn>
                <a:cxn ang="0">
                  <a:pos x="connsiteX2" y="connsiteY2"/>
                </a:cxn>
              </a:cxnLst>
              <a:rect l="l" t="t" r="r" b="b"/>
              <a:pathLst>
                <a:path w="508000" h="696685">
                  <a:moveTo>
                    <a:pt x="0" y="696685"/>
                  </a:moveTo>
                  <a:lnTo>
                    <a:pt x="246743" y="0"/>
                  </a:lnTo>
                  <a:lnTo>
                    <a:pt x="508000" y="0"/>
                  </a:lnTo>
                </a:path>
              </a:pathLst>
            </a:custGeom>
            <a:no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lumMod val="50000"/>
                    <a:lumOff val="50000"/>
                  </a:schemeClr>
                </a:solidFill>
              </a:endParaRPr>
            </a:p>
          </p:txBody>
        </p:sp>
        <p:grpSp>
          <p:nvGrpSpPr>
            <p:cNvPr id="263" name="组合 262"/>
            <p:cNvGrpSpPr/>
            <p:nvPr/>
          </p:nvGrpSpPr>
          <p:grpSpPr>
            <a:xfrm>
              <a:off x="1105265" y="1019512"/>
              <a:ext cx="754150" cy="771310"/>
              <a:chOff x="287135" y="1060468"/>
              <a:chExt cx="754150" cy="771310"/>
            </a:xfrm>
          </p:grpSpPr>
          <p:sp>
            <p:nvSpPr>
              <p:cNvPr id="264" name="TextBox 263"/>
              <p:cNvSpPr txBox="1"/>
              <p:nvPr/>
            </p:nvSpPr>
            <p:spPr>
              <a:xfrm>
                <a:off x="317320" y="1060468"/>
                <a:ext cx="657958" cy="380873"/>
              </a:xfrm>
              <a:prstGeom prst="rect">
                <a:avLst/>
              </a:prstGeom>
              <a:noFill/>
            </p:spPr>
            <p:txBody>
              <a:bodyPr wrap="none" rtlCol="0">
                <a:spAutoFit/>
              </a:bodyPr>
              <a:lstStyle/>
              <a:p>
                <a:pPr algn="ctr"/>
                <a:r>
                  <a:rPr lang="en-US" altLang="zh-CN" sz="2700" b="1" dirty="0">
                    <a:solidFill>
                      <a:schemeClr val="accent1"/>
                    </a:solidFill>
                  </a:rPr>
                  <a:t>30%</a:t>
                </a:r>
                <a:endParaRPr lang="zh-CN" altLang="en-US" sz="2700" b="1" dirty="0">
                  <a:solidFill>
                    <a:schemeClr val="accent1"/>
                  </a:solidFill>
                </a:endParaRPr>
              </a:p>
            </p:txBody>
          </p:sp>
          <p:sp>
            <p:nvSpPr>
              <p:cNvPr id="265" name="TextBox 264"/>
              <p:cNvSpPr txBox="1"/>
              <p:nvPr/>
            </p:nvSpPr>
            <p:spPr>
              <a:xfrm>
                <a:off x="287135" y="1393196"/>
                <a:ext cx="754150" cy="438582"/>
              </a:xfrm>
              <a:prstGeom prst="rect">
                <a:avLst/>
              </a:prstGeom>
              <a:noFill/>
            </p:spPr>
            <p:txBody>
              <a:bodyPr wrap="none" rtlCol="0">
                <a:spAutoFit/>
              </a:bodyPr>
              <a:lstStyle/>
              <a:p>
                <a:pPr algn="ctr"/>
                <a:r>
                  <a:rPr lang="zh-CN" altLang="en-US" sz="1600" dirty="0">
                    <a:solidFill>
                      <a:schemeClr val="tx1">
                        <a:lumMod val="50000"/>
                        <a:lumOff val="50000"/>
                      </a:schemeClr>
                    </a:solidFill>
                  </a:rPr>
                  <a:t>添加文本</a:t>
                </a:r>
                <a:endParaRPr lang="en-US" altLang="zh-CN" sz="1600" dirty="0">
                  <a:solidFill>
                    <a:schemeClr val="tx1">
                      <a:lumMod val="50000"/>
                      <a:lumOff val="50000"/>
                    </a:schemeClr>
                  </a:solidFill>
                </a:endParaRPr>
              </a:p>
              <a:p>
                <a:pPr algn="ctr"/>
                <a:r>
                  <a:rPr lang="zh-CN" altLang="en-US" sz="1600" dirty="0">
                    <a:solidFill>
                      <a:schemeClr val="tx1">
                        <a:lumMod val="50000"/>
                        <a:lumOff val="50000"/>
                      </a:schemeClr>
                    </a:solidFill>
                  </a:rPr>
                  <a:t>添加文本</a:t>
                </a:r>
              </a:p>
            </p:txBody>
          </p:sp>
        </p:grpSp>
      </p:grpSp>
      <p:grpSp>
        <p:nvGrpSpPr>
          <p:cNvPr id="266" name="组合 265"/>
          <p:cNvGrpSpPr/>
          <p:nvPr/>
        </p:nvGrpSpPr>
        <p:grpSpPr>
          <a:xfrm>
            <a:off x="4902663" y="2045320"/>
            <a:ext cx="2084370" cy="1356725"/>
            <a:chOff x="3785611" y="1275606"/>
            <a:chExt cx="1563481" cy="1017544"/>
          </a:xfrm>
        </p:grpSpPr>
        <p:sp>
          <p:nvSpPr>
            <p:cNvPr id="267" name="任意多边形 266"/>
            <p:cNvSpPr/>
            <p:nvPr/>
          </p:nvSpPr>
          <p:spPr>
            <a:xfrm>
              <a:off x="3785611" y="1596465"/>
              <a:ext cx="795181" cy="696685"/>
            </a:xfrm>
            <a:custGeom>
              <a:avLst/>
              <a:gdLst>
                <a:gd name="connsiteX0" fmla="*/ 0 w 508000"/>
                <a:gd name="connsiteY0" fmla="*/ 696685 h 696685"/>
                <a:gd name="connsiteX1" fmla="*/ 246743 w 508000"/>
                <a:gd name="connsiteY1" fmla="*/ 0 h 696685"/>
                <a:gd name="connsiteX2" fmla="*/ 508000 w 508000"/>
                <a:gd name="connsiteY2" fmla="*/ 0 h 696685"/>
              </a:gdLst>
              <a:ahLst/>
              <a:cxnLst>
                <a:cxn ang="0">
                  <a:pos x="connsiteX0" y="connsiteY0"/>
                </a:cxn>
                <a:cxn ang="0">
                  <a:pos x="connsiteX1" y="connsiteY1"/>
                </a:cxn>
                <a:cxn ang="0">
                  <a:pos x="connsiteX2" y="connsiteY2"/>
                </a:cxn>
              </a:cxnLst>
              <a:rect l="l" t="t" r="r" b="b"/>
              <a:pathLst>
                <a:path w="508000" h="696685">
                  <a:moveTo>
                    <a:pt x="0" y="696685"/>
                  </a:moveTo>
                  <a:lnTo>
                    <a:pt x="246743" y="0"/>
                  </a:lnTo>
                  <a:lnTo>
                    <a:pt x="508000" y="0"/>
                  </a:lnTo>
                </a:path>
              </a:pathLst>
            </a:custGeom>
            <a:no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lumMod val="50000"/>
                    <a:lumOff val="50000"/>
                  </a:schemeClr>
                </a:solidFill>
              </a:endParaRPr>
            </a:p>
          </p:txBody>
        </p:sp>
        <p:grpSp>
          <p:nvGrpSpPr>
            <p:cNvPr id="268" name="组合 267"/>
            <p:cNvGrpSpPr/>
            <p:nvPr/>
          </p:nvGrpSpPr>
          <p:grpSpPr>
            <a:xfrm>
              <a:off x="4594942" y="1275606"/>
              <a:ext cx="754150" cy="730282"/>
              <a:chOff x="287135" y="1101496"/>
              <a:chExt cx="754150" cy="730282"/>
            </a:xfrm>
          </p:grpSpPr>
          <p:sp>
            <p:nvSpPr>
              <p:cNvPr id="269" name="TextBox 268"/>
              <p:cNvSpPr txBox="1"/>
              <p:nvPr/>
            </p:nvSpPr>
            <p:spPr>
              <a:xfrm>
                <a:off x="402567" y="1101496"/>
                <a:ext cx="523289" cy="300083"/>
              </a:xfrm>
              <a:prstGeom prst="rect">
                <a:avLst/>
              </a:prstGeom>
              <a:noFill/>
            </p:spPr>
            <p:txBody>
              <a:bodyPr wrap="none" rtlCol="0">
                <a:spAutoFit/>
              </a:bodyPr>
              <a:lstStyle>
                <a:defPPr>
                  <a:defRPr lang="zh-CN"/>
                </a:defPPr>
                <a:lvl1pPr algn="ctr">
                  <a:defRPr sz="2000" b="1">
                    <a:solidFill>
                      <a:schemeClr val="accent1"/>
                    </a:solidFill>
                  </a:defRPr>
                </a:lvl1pPr>
              </a:lstStyle>
              <a:p>
                <a:r>
                  <a:rPr lang="en-US" altLang="zh-CN" dirty="0"/>
                  <a:t>70%</a:t>
                </a:r>
                <a:endParaRPr lang="zh-CN" altLang="en-US" dirty="0"/>
              </a:p>
            </p:txBody>
          </p:sp>
          <p:sp>
            <p:nvSpPr>
              <p:cNvPr id="270" name="TextBox 269"/>
              <p:cNvSpPr txBox="1"/>
              <p:nvPr/>
            </p:nvSpPr>
            <p:spPr>
              <a:xfrm>
                <a:off x="287135" y="1393196"/>
                <a:ext cx="754150" cy="438582"/>
              </a:xfrm>
              <a:prstGeom prst="rect">
                <a:avLst/>
              </a:prstGeom>
              <a:noFill/>
            </p:spPr>
            <p:txBody>
              <a:bodyPr wrap="none" rtlCol="0">
                <a:spAutoFit/>
              </a:bodyPr>
              <a:lstStyle/>
              <a:p>
                <a:pPr algn="ctr"/>
                <a:r>
                  <a:rPr lang="zh-CN" altLang="en-US" sz="1600" dirty="0">
                    <a:solidFill>
                      <a:schemeClr val="tx1">
                        <a:lumMod val="50000"/>
                        <a:lumOff val="50000"/>
                      </a:schemeClr>
                    </a:solidFill>
                  </a:rPr>
                  <a:t>添加文本</a:t>
                </a:r>
                <a:endParaRPr lang="en-US" altLang="zh-CN" sz="1600" dirty="0">
                  <a:solidFill>
                    <a:schemeClr val="tx1">
                      <a:lumMod val="50000"/>
                      <a:lumOff val="50000"/>
                    </a:schemeClr>
                  </a:solidFill>
                </a:endParaRPr>
              </a:p>
              <a:p>
                <a:pPr algn="ctr"/>
                <a:r>
                  <a:rPr lang="zh-CN" altLang="en-US" sz="1600" dirty="0">
                    <a:solidFill>
                      <a:schemeClr val="tx1">
                        <a:lumMod val="50000"/>
                        <a:lumOff val="50000"/>
                      </a:schemeClr>
                    </a:solidFill>
                  </a:rPr>
                  <a:t>添加文本</a:t>
                </a:r>
              </a:p>
            </p:txBody>
          </p:sp>
        </p:grpSp>
      </p:grpSp>
      <p:grpSp>
        <p:nvGrpSpPr>
          <p:cNvPr id="271" name="组合 270"/>
          <p:cNvGrpSpPr/>
          <p:nvPr/>
        </p:nvGrpSpPr>
        <p:grpSpPr>
          <a:xfrm>
            <a:off x="8620100" y="1799873"/>
            <a:ext cx="2223755" cy="1320369"/>
            <a:chOff x="6574052" y="1091520"/>
            <a:chExt cx="1668033" cy="990277"/>
          </a:xfrm>
        </p:grpSpPr>
        <p:sp>
          <p:nvSpPr>
            <p:cNvPr id="272" name="任意多边形 271"/>
            <p:cNvSpPr/>
            <p:nvPr/>
          </p:nvSpPr>
          <p:spPr>
            <a:xfrm>
              <a:off x="6574052" y="1385112"/>
              <a:ext cx="1030579" cy="696685"/>
            </a:xfrm>
            <a:custGeom>
              <a:avLst/>
              <a:gdLst>
                <a:gd name="connsiteX0" fmla="*/ 0 w 508000"/>
                <a:gd name="connsiteY0" fmla="*/ 696685 h 696685"/>
                <a:gd name="connsiteX1" fmla="*/ 246743 w 508000"/>
                <a:gd name="connsiteY1" fmla="*/ 0 h 696685"/>
                <a:gd name="connsiteX2" fmla="*/ 508000 w 508000"/>
                <a:gd name="connsiteY2" fmla="*/ 0 h 696685"/>
              </a:gdLst>
              <a:ahLst/>
              <a:cxnLst>
                <a:cxn ang="0">
                  <a:pos x="connsiteX0" y="connsiteY0"/>
                </a:cxn>
                <a:cxn ang="0">
                  <a:pos x="connsiteX1" y="connsiteY1"/>
                </a:cxn>
                <a:cxn ang="0">
                  <a:pos x="connsiteX2" y="connsiteY2"/>
                </a:cxn>
              </a:cxnLst>
              <a:rect l="l" t="t" r="r" b="b"/>
              <a:pathLst>
                <a:path w="508000" h="696685">
                  <a:moveTo>
                    <a:pt x="0" y="696685"/>
                  </a:moveTo>
                  <a:lnTo>
                    <a:pt x="246743" y="0"/>
                  </a:lnTo>
                  <a:lnTo>
                    <a:pt x="508000" y="0"/>
                  </a:lnTo>
                </a:path>
              </a:pathLst>
            </a:custGeom>
            <a:no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lumMod val="50000"/>
                    <a:lumOff val="50000"/>
                  </a:schemeClr>
                </a:solidFill>
              </a:endParaRPr>
            </a:p>
          </p:txBody>
        </p:sp>
        <p:grpSp>
          <p:nvGrpSpPr>
            <p:cNvPr id="273" name="组合 272"/>
            <p:cNvGrpSpPr/>
            <p:nvPr/>
          </p:nvGrpSpPr>
          <p:grpSpPr>
            <a:xfrm>
              <a:off x="7487935" y="1091520"/>
              <a:ext cx="754150" cy="739300"/>
              <a:chOff x="287135" y="1092478"/>
              <a:chExt cx="754150" cy="739300"/>
            </a:xfrm>
          </p:grpSpPr>
          <p:sp>
            <p:nvSpPr>
              <p:cNvPr id="274" name="TextBox 273"/>
              <p:cNvSpPr txBox="1"/>
              <p:nvPr/>
            </p:nvSpPr>
            <p:spPr>
              <a:xfrm>
                <a:off x="402567" y="1092478"/>
                <a:ext cx="523288" cy="300083"/>
              </a:xfrm>
              <a:prstGeom prst="rect">
                <a:avLst/>
              </a:prstGeom>
              <a:noFill/>
            </p:spPr>
            <p:txBody>
              <a:bodyPr wrap="none" rtlCol="0">
                <a:spAutoFit/>
              </a:bodyPr>
              <a:lstStyle>
                <a:defPPr>
                  <a:defRPr lang="zh-CN"/>
                </a:defPPr>
                <a:lvl1pPr algn="ctr">
                  <a:defRPr sz="2000" b="1">
                    <a:solidFill>
                      <a:schemeClr val="accent1"/>
                    </a:solidFill>
                  </a:defRPr>
                </a:lvl1pPr>
              </a:lstStyle>
              <a:p>
                <a:r>
                  <a:rPr lang="en-US" altLang="zh-CN" dirty="0"/>
                  <a:t>80%</a:t>
                </a:r>
                <a:endParaRPr lang="zh-CN" altLang="en-US" dirty="0"/>
              </a:p>
            </p:txBody>
          </p:sp>
          <p:sp>
            <p:nvSpPr>
              <p:cNvPr id="275" name="TextBox 274"/>
              <p:cNvSpPr txBox="1"/>
              <p:nvPr/>
            </p:nvSpPr>
            <p:spPr>
              <a:xfrm>
                <a:off x="287135" y="1393196"/>
                <a:ext cx="754150" cy="438582"/>
              </a:xfrm>
              <a:prstGeom prst="rect">
                <a:avLst/>
              </a:prstGeom>
              <a:noFill/>
            </p:spPr>
            <p:txBody>
              <a:bodyPr wrap="none" rtlCol="0">
                <a:spAutoFit/>
              </a:bodyPr>
              <a:lstStyle/>
              <a:p>
                <a:pPr algn="ctr"/>
                <a:r>
                  <a:rPr lang="zh-CN" altLang="en-US" sz="1600" dirty="0">
                    <a:solidFill>
                      <a:schemeClr val="tx1">
                        <a:lumMod val="50000"/>
                        <a:lumOff val="50000"/>
                      </a:schemeClr>
                    </a:solidFill>
                  </a:rPr>
                  <a:t>添加文本</a:t>
                </a:r>
                <a:endParaRPr lang="en-US" altLang="zh-CN" sz="1600" dirty="0">
                  <a:solidFill>
                    <a:schemeClr val="tx1">
                      <a:lumMod val="50000"/>
                      <a:lumOff val="50000"/>
                    </a:schemeClr>
                  </a:solidFill>
                </a:endParaRPr>
              </a:p>
              <a:p>
                <a:pPr algn="ctr"/>
                <a:r>
                  <a:rPr lang="zh-CN" altLang="en-US" sz="1600" dirty="0">
                    <a:solidFill>
                      <a:schemeClr val="tx1">
                        <a:lumMod val="50000"/>
                        <a:lumOff val="50000"/>
                      </a:schemeClr>
                    </a:solidFill>
                  </a:rPr>
                  <a:t>添加文本</a:t>
                </a:r>
              </a:p>
            </p:txBody>
          </p:sp>
        </p:grpSp>
      </p:grpSp>
      <p:grpSp>
        <p:nvGrpSpPr>
          <p:cNvPr id="276" name="组合 275"/>
          <p:cNvGrpSpPr/>
          <p:nvPr/>
        </p:nvGrpSpPr>
        <p:grpSpPr>
          <a:xfrm>
            <a:off x="9880156" y="3485480"/>
            <a:ext cx="1443691" cy="1306456"/>
            <a:chOff x="7519216" y="2355726"/>
            <a:chExt cx="1082909" cy="979842"/>
          </a:xfrm>
        </p:grpSpPr>
        <p:sp>
          <p:nvSpPr>
            <p:cNvPr id="277" name="任意多边形 276"/>
            <p:cNvSpPr/>
            <p:nvPr/>
          </p:nvSpPr>
          <p:spPr>
            <a:xfrm>
              <a:off x="7519216" y="2638883"/>
              <a:ext cx="508000" cy="696685"/>
            </a:xfrm>
            <a:custGeom>
              <a:avLst/>
              <a:gdLst>
                <a:gd name="connsiteX0" fmla="*/ 0 w 508000"/>
                <a:gd name="connsiteY0" fmla="*/ 696685 h 696685"/>
                <a:gd name="connsiteX1" fmla="*/ 246743 w 508000"/>
                <a:gd name="connsiteY1" fmla="*/ 0 h 696685"/>
                <a:gd name="connsiteX2" fmla="*/ 508000 w 508000"/>
                <a:gd name="connsiteY2" fmla="*/ 0 h 696685"/>
              </a:gdLst>
              <a:ahLst/>
              <a:cxnLst>
                <a:cxn ang="0">
                  <a:pos x="connsiteX0" y="connsiteY0"/>
                </a:cxn>
                <a:cxn ang="0">
                  <a:pos x="connsiteX1" y="connsiteY1"/>
                </a:cxn>
                <a:cxn ang="0">
                  <a:pos x="connsiteX2" y="connsiteY2"/>
                </a:cxn>
              </a:cxnLst>
              <a:rect l="l" t="t" r="r" b="b"/>
              <a:pathLst>
                <a:path w="508000" h="696685">
                  <a:moveTo>
                    <a:pt x="0" y="696685"/>
                  </a:moveTo>
                  <a:lnTo>
                    <a:pt x="246743" y="0"/>
                  </a:lnTo>
                  <a:lnTo>
                    <a:pt x="508000" y="0"/>
                  </a:lnTo>
                </a:path>
              </a:pathLst>
            </a:custGeom>
            <a:no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lumMod val="50000"/>
                    <a:lumOff val="50000"/>
                  </a:schemeClr>
                </a:solidFill>
              </a:endParaRPr>
            </a:p>
          </p:txBody>
        </p:sp>
        <p:grpSp>
          <p:nvGrpSpPr>
            <p:cNvPr id="278" name="组合 277"/>
            <p:cNvGrpSpPr/>
            <p:nvPr/>
          </p:nvGrpSpPr>
          <p:grpSpPr>
            <a:xfrm>
              <a:off x="7847975" y="2355726"/>
              <a:ext cx="754150" cy="712330"/>
              <a:chOff x="287135" y="1119447"/>
              <a:chExt cx="754150" cy="712330"/>
            </a:xfrm>
          </p:grpSpPr>
          <p:sp>
            <p:nvSpPr>
              <p:cNvPr id="279" name="TextBox 278"/>
              <p:cNvSpPr txBox="1"/>
              <p:nvPr/>
            </p:nvSpPr>
            <p:spPr>
              <a:xfrm>
                <a:off x="402567" y="1119447"/>
                <a:ext cx="523288" cy="300083"/>
              </a:xfrm>
              <a:prstGeom prst="rect">
                <a:avLst/>
              </a:prstGeom>
              <a:noFill/>
            </p:spPr>
            <p:txBody>
              <a:bodyPr wrap="none" rtlCol="0">
                <a:spAutoFit/>
              </a:bodyPr>
              <a:lstStyle>
                <a:defPPr>
                  <a:defRPr lang="zh-CN"/>
                </a:defPPr>
                <a:lvl1pPr algn="ctr">
                  <a:defRPr sz="2000" b="1">
                    <a:solidFill>
                      <a:schemeClr val="accent1"/>
                    </a:solidFill>
                  </a:defRPr>
                </a:lvl1pPr>
              </a:lstStyle>
              <a:p>
                <a:r>
                  <a:rPr lang="en-US" altLang="zh-CN" dirty="0"/>
                  <a:t>15%</a:t>
                </a:r>
                <a:endParaRPr lang="zh-CN" altLang="en-US" dirty="0"/>
              </a:p>
            </p:txBody>
          </p:sp>
          <p:sp>
            <p:nvSpPr>
              <p:cNvPr id="280" name="TextBox 279"/>
              <p:cNvSpPr txBox="1"/>
              <p:nvPr/>
            </p:nvSpPr>
            <p:spPr>
              <a:xfrm>
                <a:off x="287135" y="1393196"/>
                <a:ext cx="754150" cy="438581"/>
              </a:xfrm>
              <a:prstGeom prst="rect">
                <a:avLst/>
              </a:prstGeom>
              <a:noFill/>
            </p:spPr>
            <p:txBody>
              <a:bodyPr wrap="none" rtlCol="0">
                <a:spAutoFit/>
              </a:bodyPr>
              <a:lstStyle/>
              <a:p>
                <a:pPr algn="ctr"/>
                <a:r>
                  <a:rPr lang="zh-CN" altLang="en-US" sz="1600" dirty="0">
                    <a:solidFill>
                      <a:schemeClr val="tx1">
                        <a:lumMod val="50000"/>
                        <a:lumOff val="50000"/>
                      </a:schemeClr>
                    </a:solidFill>
                  </a:rPr>
                  <a:t>添加文本</a:t>
                </a:r>
                <a:endParaRPr lang="en-US" altLang="zh-CN" sz="1600" dirty="0">
                  <a:solidFill>
                    <a:schemeClr val="tx1">
                      <a:lumMod val="50000"/>
                      <a:lumOff val="50000"/>
                    </a:schemeClr>
                  </a:solidFill>
                </a:endParaRPr>
              </a:p>
              <a:p>
                <a:pPr algn="ctr"/>
                <a:r>
                  <a:rPr lang="zh-CN" altLang="en-US" sz="1600" dirty="0">
                    <a:solidFill>
                      <a:schemeClr val="tx1">
                        <a:lumMod val="50000"/>
                        <a:lumOff val="50000"/>
                      </a:schemeClr>
                    </a:solidFill>
                  </a:rPr>
                  <a:t>添加文本</a:t>
                </a:r>
              </a:p>
            </p:txBody>
          </p:sp>
        </p:grpSp>
      </p:grpSp>
      <p:grpSp>
        <p:nvGrpSpPr>
          <p:cNvPr id="281" name="组合 280"/>
          <p:cNvGrpSpPr/>
          <p:nvPr/>
        </p:nvGrpSpPr>
        <p:grpSpPr>
          <a:xfrm>
            <a:off x="5499964" y="4776202"/>
            <a:ext cx="2133779" cy="996692"/>
            <a:chOff x="4233645" y="3323768"/>
            <a:chExt cx="1600542" cy="747519"/>
          </a:xfrm>
        </p:grpSpPr>
        <p:sp>
          <p:nvSpPr>
            <p:cNvPr id="282" name="任意多边形 281"/>
            <p:cNvSpPr/>
            <p:nvPr/>
          </p:nvSpPr>
          <p:spPr>
            <a:xfrm>
              <a:off x="4233645" y="3607497"/>
              <a:ext cx="828469" cy="52590"/>
            </a:xfrm>
            <a:custGeom>
              <a:avLst/>
              <a:gdLst>
                <a:gd name="connsiteX0" fmla="*/ 0 w 508000"/>
                <a:gd name="connsiteY0" fmla="*/ 696685 h 696685"/>
                <a:gd name="connsiteX1" fmla="*/ 246743 w 508000"/>
                <a:gd name="connsiteY1" fmla="*/ 0 h 696685"/>
                <a:gd name="connsiteX2" fmla="*/ 508000 w 508000"/>
                <a:gd name="connsiteY2" fmla="*/ 0 h 696685"/>
              </a:gdLst>
              <a:ahLst/>
              <a:cxnLst>
                <a:cxn ang="0">
                  <a:pos x="connsiteX0" y="connsiteY0"/>
                </a:cxn>
                <a:cxn ang="0">
                  <a:pos x="connsiteX1" y="connsiteY1"/>
                </a:cxn>
                <a:cxn ang="0">
                  <a:pos x="connsiteX2" y="connsiteY2"/>
                </a:cxn>
              </a:cxnLst>
              <a:rect l="l" t="t" r="r" b="b"/>
              <a:pathLst>
                <a:path w="508000" h="696685">
                  <a:moveTo>
                    <a:pt x="0" y="696685"/>
                  </a:moveTo>
                  <a:lnTo>
                    <a:pt x="246743" y="0"/>
                  </a:lnTo>
                  <a:lnTo>
                    <a:pt x="508000" y="0"/>
                  </a:lnTo>
                </a:path>
              </a:pathLst>
            </a:custGeom>
            <a:no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lumMod val="50000"/>
                    <a:lumOff val="50000"/>
                  </a:schemeClr>
                </a:solidFill>
              </a:endParaRPr>
            </a:p>
          </p:txBody>
        </p:sp>
        <p:grpSp>
          <p:nvGrpSpPr>
            <p:cNvPr id="283" name="组合 282"/>
            <p:cNvGrpSpPr/>
            <p:nvPr/>
          </p:nvGrpSpPr>
          <p:grpSpPr>
            <a:xfrm>
              <a:off x="5080037" y="3323768"/>
              <a:ext cx="754150" cy="747519"/>
              <a:chOff x="287135" y="1084258"/>
              <a:chExt cx="754150" cy="747519"/>
            </a:xfrm>
          </p:grpSpPr>
          <p:sp>
            <p:nvSpPr>
              <p:cNvPr id="284" name="TextBox 283"/>
              <p:cNvSpPr txBox="1"/>
              <p:nvPr/>
            </p:nvSpPr>
            <p:spPr>
              <a:xfrm>
                <a:off x="402567" y="1084258"/>
                <a:ext cx="523288" cy="300083"/>
              </a:xfrm>
              <a:prstGeom prst="rect">
                <a:avLst/>
              </a:prstGeom>
              <a:noFill/>
            </p:spPr>
            <p:txBody>
              <a:bodyPr wrap="none" rtlCol="0">
                <a:spAutoFit/>
              </a:bodyPr>
              <a:lstStyle>
                <a:defPPr>
                  <a:defRPr lang="zh-CN"/>
                </a:defPPr>
                <a:lvl1pPr algn="ctr">
                  <a:defRPr sz="2000" b="1">
                    <a:solidFill>
                      <a:schemeClr val="accent1"/>
                    </a:solidFill>
                  </a:defRPr>
                </a:lvl1pPr>
              </a:lstStyle>
              <a:p>
                <a:r>
                  <a:rPr lang="en-US" altLang="zh-CN" dirty="0"/>
                  <a:t>20%</a:t>
                </a:r>
                <a:endParaRPr lang="zh-CN" altLang="en-US" dirty="0"/>
              </a:p>
            </p:txBody>
          </p:sp>
          <p:sp>
            <p:nvSpPr>
              <p:cNvPr id="285" name="TextBox 284"/>
              <p:cNvSpPr txBox="1"/>
              <p:nvPr/>
            </p:nvSpPr>
            <p:spPr>
              <a:xfrm>
                <a:off x="287135" y="1393196"/>
                <a:ext cx="754150" cy="438581"/>
              </a:xfrm>
              <a:prstGeom prst="rect">
                <a:avLst/>
              </a:prstGeom>
              <a:noFill/>
            </p:spPr>
            <p:txBody>
              <a:bodyPr wrap="none" rtlCol="0">
                <a:spAutoFit/>
              </a:bodyPr>
              <a:lstStyle/>
              <a:p>
                <a:pPr algn="ctr"/>
                <a:r>
                  <a:rPr lang="zh-CN" altLang="en-US" sz="1600" dirty="0">
                    <a:solidFill>
                      <a:schemeClr val="tx1">
                        <a:lumMod val="50000"/>
                        <a:lumOff val="50000"/>
                      </a:schemeClr>
                    </a:solidFill>
                  </a:rPr>
                  <a:t>添加文本</a:t>
                </a:r>
                <a:endParaRPr lang="en-US" altLang="zh-CN" sz="1600" dirty="0">
                  <a:solidFill>
                    <a:schemeClr val="tx1">
                      <a:lumMod val="50000"/>
                      <a:lumOff val="50000"/>
                    </a:schemeClr>
                  </a:solidFill>
                </a:endParaRPr>
              </a:p>
              <a:p>
                <a:pPr algn="ctr"/>
                <a:r>
                  <a:rPr lang="zh-CN" altLang="en-US" sz="1600" dirty="0">
                    <a:solidFill>
                      <a:schemeClr val="tx1">
                        <a:lumMod val="50000"/>
                        <a:lumOff val="50000"/>
                      </a:schemeClr>
                    </a:solidFill>
                  </a:rPr>
                  <a:t>添加文本</a:t>
                </a:r>
              </a:p>
            </p:txBody>
          </p:sp>
        </p:grpSp>
      </p:grpSp>
      <p:grpSp>
        <p:nvGrpSpPr>
          <p:cNvPr id="286" name="组合 285"/>
          <p:cNvGrpSpPr/>
          <p:nvPr/>
        </p:nvGrpSpPr>
        <p:grpSpPr>
          <a:xfrm>
            <a:off x="2470989" y="4422173"/>
            <a:ext cx="1667167" cy="1315796"/>
            <a:chOff x="1961618" y="3058245"/>
            <a:chExt cx="1250538" cy="986847"/>
          </a:xfrm>
        </p:grpSpPr>
        <p:sp>
          <p:nvSpPr>
            <p:cNvPr id="287" name="任意多边形 286"/>
            <p:cNvSpPr/>
            <p:nvPr/>
          </p:nvSpPr>
          <p:spPr>
            <a:xfrm flipV="1">
              <a:off x="1961618" y="3058245"/>
              <a:ext cx="508000" cy="530668"/>
            </a:xfrm>
            <a:custGeom>
              <a:avLst/>
              <a:gdLst>
                <a:gd name="connsiteX0" fmla="*/ 0 w 508000"/>
                <a:gd name="connsiteY0" fmla="*/ 696685 h 696685"/>
                <a:gd name="connsiteX1" fmla="*/ 246743 w 508000"/>
                <a:gd name="connsiteY1" fmla="*/ 0 h 696685"/>
                <a:gd name="connsiteX2" fmla="*/ 508000 w 508000"/>
                <a:gd name="connsiteY2" fmla="*/ 0 h 696685"/>
              </a:gdLst>
              <a:ahLst/>
              <a:cxnLst>
                <a:cxn ang="0">
                  <a:pos x="connsiteX0" y="connsiteY0"/>
                </a:cxn>
                <a:cxn ang="0">
                  <a:pos x="connsiteX1" y="connsiteY1"/>
                </a:cxn>
                <a:cxn ang="0">
                  <a:pos x="connsiteX2" y="connsiteY2"/>
                </a:cxn>
              </a:cxnLst>
              <a:rect l="l" t="t" r="r" b="b"/>
              <a:pathLst>
                <a:path w="508000" h="696685">
                  <a:moveTo>
                    <a:pt x="0" y="696685"/>
                  </a:moveTo>
                  <a:lnTo>
                    <a:pt x="246743" y="0"/>
                  </a:lnTo>
                  <a:lnTo>
                    <a:pt x="508000" y="0"/>
                  </a:lnTo>
                </a:path>
              </a:pathLst>
            </a:custGeom>
            <a:no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lumMod val="50000"/>
                    <a:lumOff val="50000"/>
                  </a:schemeClr>
                </a:solidFill>
              </a:endParaRPr>
            </a:p>
          </p:txBody>
        </p:sp>
        <p:grpSp>
          <p:nvGrpSpPr>
            <p:cNvPr id="288" name="组合 287"/>
            <p:cNvGrpSpPr/>
            <p:nvPr/>
          </p:nvGrpSpPr>
          <p:grpSpPr>
            <a:xfrm>
              <a:off x="2458006" y="3291830"/>
              <a:ext cx="754150" cy="753262"/>
              <a:chOff x="287135" y="1078516"/>
              <a:chExt cx="754150" cy="753262"/>
            </a:xfrm>
          </p:grpSpPr>
          <p:sp>
            <p:nvSpPr>
              <p:cNvPr id="289" name="TextBox 288"/>
              <p:cNvSpPr txBox="1"/>
              <p:nvPr/>
            </p:nvSpPr>
            <p:spPr>
              <a:xfrm>
                <a:off x="335231" y="1078516"/>
                <a:ext cx="657958" cy="380873"/>
              </a:xfrm>
              <a:prstGeom prst="rect">
                <a:avLst/>
              </a:prstGeom>
              <a:noFill/>
            </p:spPr>
            <p:txBody>
              <a:bodyPr wrap="none" rtlCol="0">
                <a:spAutoFit/>
              </a:bodyPr>
              <a:lstStyle/>
              <a:p>
                <a:pPr algn="ctr"/>
                <a:r>
                  <a:rPr lang="en-US" altLang="zh-CN" sz="2700" b="1" dirty="0">
                    <a:solidFill>
                      <a:schemeClr val="accent1"/>
                    </a:solidFill>
                  </a:rPr>
                  <a:t>40%</a:t>
                </a:r>
                <a:endParaRPr lang="zh-CN" altLang="en-US" sz="2700" b="1" dirty="0">
                  <a:solidFill>
                    <a:schemeClr val="accent1"/>
                  </a:solidFill>
                </a:endParaRPr>
              </a:p>
            </p:txBody>
          </p:sp>
          <p:sp>
            <p:nvSpPr>
              <p:cNvPr id="290" name="TextBox 289"/>
              <p:cNvSpPr txBox="1"/>
              <p:nvPr/>
            </p:nvSpPr>
            <p:spPr>
              <a:xfrm>
                <a:off x="287135" y="1393196"/>
                <a:ext cx="754150" cy="438582"/>
              </a:xfrm>
              <a:prstGeom prst="rect">
                <a:avLst/>
              </a:prstGeom>
              <a:noFill/>
            </p:spPr>
            <p:txBody>
              <a:bodyPr wrap="none" rtlCol="0">
                <a:spAutoFit/>
              </a:bodyPr>
              <a:lstStyle/>
              <a:p>
                <a:pPr algn="ctr"/>
                <a:r>
                  <a:rPr lang="zh-CN" altLang="en-US" sz="1600" dirty="0">
                    <a:solidFill>
                      <a:schemeClr val="tx1">
                        <a:lumMod val="50000"/>
                        <a:lumOff val="50000"/>
                      </a:schemeClr>
                    </a:solidFill>
                  </a:rPr>
                  <a:t>添加文本</a:t>
                </a:r>
                <a:endParaRPr lang="en-US" altLang="zh-CN" sz="1600" dirty="0">
                  <a:solidFill>
                    <a:schemeClr val="tx1">
                      <a:lumMod val="50000"/>
                      <a:lumOff val="50000"/>
                    </a:schemeClr>
                  </a:solidFill>
                </a:endParaRPr>
              </a:p>
              <a:p>
                <a:pPr algn="ctr"/>
                <a:r>
                  <a:rPr lang="zh-CN" altLang="en-US" sz="1600" dirty="0">
                    <a:solidFill>
                      <a:schemeClr val="tx1">
                        <a:lumMod val="50000"/>
                        <a:lumOff val="50000"/>
                      </a:schemeClr>
                    </a:solidFill>
                  </a:rPr>
                  <a:t>添加文本</a:t>
                </a:r>
              </a:p>
            </p:txBody>
          </p:sp>
        </p:grpSp>
      </p:grpSp>
    </p:spTree>
  </p:cSld>
  <p:clrMapOvr>
    <a:masterClrMapping/>
  </p:clrMapOvr>
  <mc:AlternateContent xmlns:mc="http://schemas.openxmlformats.org/markup-compatibility/2006">
    <mc:Choice xmlns:p14="http://schemas.microsoft.com/office/powerpoint/2010/main" Requires="p14">
      <p:transition spd="med" p14:dur="700">
        <p:wipe/>
      </p:transition>
    </mc:Choice>
    <mc:Fallback>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7"/>
                                        </p:tgtEl>
                                        <p:attrNameLst>
                                          <p:attrName>style.visibility</p:attrName>
                                        </p:attrNameLst>
                                      </p:cBhvr>
                                      <p:to>
                                        <p:strVal val="visible"/>
                                      </p:to>
                                    </p:set>
                                    <p:anim calcmode="lin" valueType="num">
                                      <p:cBhvr>
                                        <p:cTn id="7" dur="500" fill="hold"/>
                                        <p:tgtEl>
                                          <p:spTgt spid="147"/>
                                        </p:tgtEl>
                                        <p:attrNameLst>
                                          <p:attrName>ppt_w</p:attrName>
                                        </p:attrNameLst>
                                      </p:cBhvr>
                                      <p:tavLst>
                                        <p:tav tm="0">
                                          <p:val>
                                            <p:fltVal val="0"/>
                                          </p:val>
                                        </p:tav>
                                        <p:tav tm="100000">
                                          <p:val>
                                            <p:strVal val="#ppt_w"/>
                                          </p:val>
                                        </p:tav>
                                      </p:tavLst>
                                    </p:anim>
                                    <p:anim calcmode="lin" valueType="num">
                                      <p:cBhvr>
                                        <p:cTn id="8" dur="500" fill="hold"/>
                                        <p:tgtEl>
                                          <p:spTgt spid="147"/>
                                        </p:tgtEl>
                                        <p:attrNameLst>
                                          <p:attrName>ppt_h</p:attrName>
                                        </p:attrNameLst>
                                      </p:cBhvr>
                                      <p:tavLst>
                                        <p:tav tm="0">
                                          <p:val>
                                            <p:fltVal val="0"/>
                                          </p:val>
                                        </p:tav>
                                        <p:tav tm="100000">
                                          <p:val>
                                            <p:strVal val="#ppt_h"/>
                                          </p:val>
                                        </p:tav>
                                      </p:tavLst>
                                    </p:anim>
                                    <p:animEffect transition="in" filter="fade">
                                      <p:cBhvr>
                                        <p:cTn id="9" dur="500"/>
                                        <p:tgtEl>
                                          <p:spTgt spid="14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59"/>
                                        </p:tgtEl>
                                        <p:attrNameLst>
                                          <p:attrName>style.visibility</p:attrName>
                                        </p:attrNameLst>
                                      </p:cBhvr>
                                      <p:to>
                                        <p:strVal val="visible"/>
                                      </p:to>
                                    </p:set>
                                    <p:anim calcmode="lin" valueType="num">
                                      <p:cBhvr>
                                        <p:cTn id="13" dur="500" fill="hold"/>
                                        <p:tgtEl>
                                          <p:spTgt spid="259"/>
                                        </p:tgtEl>
                                        <p:attrNameLst>
                                          <p:attrName>ppt_w</p:attrName>
                                        </p:attrNameLst>
                                      </p:cBhvr>
                                      <p:tavLst>
                                        <p:tav tm="0">
                                          <p:val>
                                            <p:fltVal val="0"/>
                                          </p:val>
                                        </p:tav>
                                        <p:tav tm="100000">
                                          <p:val>
                                            <p:strVal val="#ppt_w"/>
                                          </p:val>
                                        </p:tav>
                                      </p:tavLst>
                                    </p:anim>
                                    <p:anim calcmode="lin" valueType="num">
                                      <p:cBhvr>
                                        <p:cTn id="14" dur="500" fill="hold"/>
                                        <p:tgtEl>
                                          <p:spTgt spid="259"/>
                                        </p:tgtEl>
                                        <p:attrNameLst>
                                          <p:attrName>ppt_h</p:attrName>
                                        </p:attrNameLst>
                                      </p:cBhvr>
                                      <p:tavLst>
                                        <p:tav tm="0">
                                          <p:val>
                                            <p:fltVal val="0"/>
                                          </p:val>
                                        </p:tav>
                                        <p:tav tm="100000">
                                          <p:val>
                                            <p:strVal val="#ppt_h"/>
                                          </p:val>
                                        </p:tav>
                                      </p:tavLst>
                                    </p:anim>
                                    <p:animEffect transition="in" filter="fade">
                                      <p:cBhvr>
                                        <p:cTn id="15" dur="500"/>
                                        <p:tgtEl>
                                          <p:spTgt spid="259"/>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58"/>
                                        </p:tgtEl>
                                        <p:attrNameLst>
                                          <p:attrName>style.visibility</p:attrName>
                                        </p:attrNameLst>
                                      </p:cBhvr>
                                      <p:to>
                                        <p:strVal val="visible"/>
                                      </p:to>
                                    </p:set>
                                    <p:anim calcmode="lin" valueType="num">
                                      <p:cBhvr>
                                        <p:cTn id="18" dur="500" fill="hold"/>
                                        <p:tgtEl>
                                          <p:spTgt spid="258"/>
                                        </p:tgtEl>
                                        <p:attrNameLst>
                                          <p:attrName>ppt_w</p:attrName>
                                        </p:attrNameLst>
                                      </p:cBhvr>
                                      <p:tavLst>
                                        <p:tav tm="0">
                                          <p:val>
                                            <p:fltVal val="0"/>
                                          </p:val>
                                        </p:tav>
                                        <p:tav tm="100000">
                                          <p:val>
                                            <p:strVal val="#ppt_w"/>
                                          </p:val>
                                        </p:tav>
                                      </p:tavLst>
                                    </p:anim>
                                    <p:anim calcmode="lin" valueType="num">
                                      <p:cBhvr>
                                        <p:cTn id="19" dur="500" fill="hold"/>
                                        <p:tgtEl>
                                          <p:spTgt spid="258"/>
                                        </p:tgtEl>
                                        <p:attrNameLst>
                                          <p:attrName>ppt_h</p:attrName>
                                        </p:attrNameLst>
                                      </p:cBhvr>
                                      <p:tavLst>
                                        <p:tav tm="0">
                                          <p:val>
                                            <p:fltVal val="0"/>
                                          </p:val>
                                        </p:tav>
                                        <p:tav tm="100000">
                                          <p:val>
                                            <p:strVal val="#ppt_h"/>
                                          </p:val>
                                        </p:tav>
                                      </p:tavLst>
                                    </p:anim>
                                    <p:animEffect transition="in" filter="fade">
                                      <p:cBhvr>
                                        <p:cTn id="20" dur="500"/>
                                        <p:tgtEl>
                                          <p:spTgt spid="258"/>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55"/>
                                        </p:tgtEl>
                                        <p:attrNameLst>
                                          <p:attrName>style.visibility</p:attrName>
                                        </p:attrNameLst>
                                      </p:cBhvr>
                                      <p:to>
                                        <p:strVal val="visible"/>
                                      </p:to>
                                    </p:set>
                                    <p:anim calcmode="lin" valueType="num">
                                      <p:cBhvr>
                                        <p:cTn id="23" dur="500" fill="hold"/>
                                        <p:tgtEl>
                                          <p:spTgt spid="255"/>
                                        </p:tgtEl>
                                        <p:attrNameLst>
                                          <p:attrName>ppt_w</p:attrName>
                                        </p:attrNameLst>
                                      </p:cBhvr>
                                      <p:tavLst>
                                        <p:tav tm="0">
                                          <p:val>
                                            <p:fltVal val="0"/>
                                          </p:val>
                                        </p:tav>
                                        <p:tav tm="100000">
                                          <p:val>
                                            <p:strVal val="#ppt_w"/>
                                          </p:val>
                                        </p:tav>
                                      </p:tavLst>
                                    </p:anim>
                                    <p:anim calcmode="lin" valueType="num">
                                      <p:cBhvr>
                                        <p:cTn id="24" dur="500" fill="hold"/>
                                        <p:tgtEl>
                                          <p:spTgt spid="255"/>
                                        </p:tgtEl>
                                        <p:attrNameLst>
                                          <p:attrName>ppt_h</p:attrName>
                                        </p:attrNameLst>
                                      </p:cBhvr>
                                      <p:tavLst>
                                        <p:tav tm="0">
                                          <p:val>
                                            <p:fltVal val="0"/>
                                          </p:val>
                                        </p:tav>
                                        <p:tav tm="100000">
                                          <p:val>
                                            <p:strVal val="#ppt_h"/>
                                          </p:val>
                                        </p:tav>
                                      </p:tavLst>
                                    </p:anim>
                                    <p:animEffect transition="in" filter="fade">
                                      <p:cBhvr>
                                        <p:cTn id="25" dur="500"/>
                                        <p:tgtEl>
                                          <p:spTgt spid="255"/>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260"/>
                                        </p:tgtEl>
                                        <p:attrNameLst>
                                          <p:attrName>style.visibility</p:attrName>
                                        </p:attrNameLst>
                                      </p:cBhvr>
                                      <p:to>
                                        <p:strVal val="visible"/>
                                      </p:to>
                                    </p:set>
                                    <p:anim calcmode="lin" valueType="num">
                                      <p:cBhvr>
                                        <p:cTn id="28" dur="500" fill="hold"/>
                                        <p:tgtEl>
                                          <p:spTgt spid="260"/>
                                        </p:tgtEl>
                                        <p:attrNameLst>
                                          <p:attrName>ppt_w</p:attrName>
                                        </p:attrNameLst>
                                      </p:cBhvr>
                                      <p:tavLst>
                                        <p:tav tm="0">
                                          <p:val>
                                            <p:fltVal val="0"/>
                                          </p:val>
                                        </p:tav>
                                        <p:tav tm="100000">
                                          <p:val>
                                            <p:strVal val="#ppt_w"/>
                                          </p:val>
                                        </p:tav>
                                      </p:tavLst>
                                    </p:anim>
                                    <p:anim calcmode="lin" valueType="num">
                                      <p:cBhvr>
                                        <p:cTn id="29" dur="500" fill="hold"/>
                                        <p:tgtEl>
                                          <p:spTgt spid="260"/>
                                        </p:tgtEl>
                                        <p:attrNameLst>
                                          <p:attrName>ppt_h</p:attrName>
                                        </p:attrNameLst>
                                      </p:cBhvr>
                                      <p:tavLst>
                                        <p:tav tm="0">
                                          <p:val>
                                            <p:fltVal val="0"/>
                                          </p:val>
                                        </p:tav>
                                        <p:tav tm="100000">
                                          <p:val>
                                            <p:strVal val="#ppt_h"/>
                                          </p:val>
                                        </p:tav>
                                      </p:tavLst>
                                    </p:anim>
                                    <p:animEffect transition="in" filter="fade">
                                      <p:cBhvr>
                                        <p:cTn id="30" dur="500"/>
                                        <p:tgtEl>
                                          <p:spTgt spid="260"/>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56"/>
                                        </p:tgtEl>
                                        <p:attrNameLst>
                                          <p:attrName>style.visibility</p:attrName>
                                        </p:attrNameLst>
                                      </p:cBhvr>
                                      <p:to>
                                        <p:strVal val="visible"/>
                                      </p:to>
                                    </p:set>
                                    <p:anim calcmode="lin" valueType="num">
                                      <p:cBhvr>
                                        <p:cTn id="33" dur="500" fill="hold"/>
                                        <p:tgtEl>
                                          <p:spTgt spid="256"/>
                                        </p:tgtEl>
                                        <p:attrNameLst>
                                          <p:attrName>ppt_w</p:attrName>
                                        </p:attrNameLst>
                                      </p:cBhvr>
                                      <p:tavLst>
                                        <p:tav tm="0">
                                          <p:val>
                                            <p:fltVal val="0"/>
                                          </p:val>
                                        </p:tav>
                                        <p:tav tm="100000">
                                          <p:val>
                                            <p:strVal val="#ppt_w"/>
                                          </p:val>
                                        </p:tav>
                                      </p:tavLst>
                                    </p:anim>
                                    <p:anim calcmode="lin" valueType="num">
                                      <p:cBhvr>
                                        <p:cTn id="34" dur="500" fill="hold"/>
                                        <p:tgtEl>
                                          <p:spTgt spid="256"/>
                                        </p:tgtEl>
                                        <p:attrNameLst>
                                          <p:attrName>ppt_h</p:attrName>
                                        </p:attrNameLst>
                                      </p:cBhvr>
                                      <p:tavLst>
                                        <p:tav tm="0">
                                          <p:val>
                                            <p:fltVal val="0"/>
                                          </p:val>
                                        </p:tav>
                                        <p:tav tm="100000">
                                          <p:val>
                                            <p:strVal val="#ppt_h"/>
                                          </p:val>
                                        </p:tav>
                                      </p:tavLst>
                                    </p:anim>
                                    <p:animEffect transition="in" filter="fade">
                                      <p:cBhvr>
                                        <p:cTn id="35" dur="500"/>
                                        <p:tgtEl>
                                          <p:spTgt spid="256"/>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57"/>
                                        </p:tgtEl>
                                        <p:attrNameLst>
                                          <p:attrName>style.visibility</p:attrName>
                                        </p:attrNameLst>
                                      </p:cBhvr>
                                      <p:to>
                                        <p:strVal val="visible"/>
                                      </p:to>
                                    </p:set>
                                    <p:anim calcmode="lin" valueType="num">
                                      <p:cBhvr>
                                        <p:cTn id="38" dur="500" fill="hold"/>
                                        <p:tgtEl>
                                          <p:spTgt spid="257"/>
                                        </p:tgtEl>
                                        <p:attrNameLst>
                                          <p:attrName>ppt_w</p:attrName>
                                        </p:attrNameLst>
                                      </p:cBhvr>
                                      <p:tavLst>
                                        <p:tav tm="0">
                                          <p:val>
                                            <p:fltVal val="0"/>
                                          </p:val>
                                        </p:tav>
                                        <p:tav tm="100000">
                                          <p:val>
                                            <p:strVal val="#ppt_w"/>
                                          </p:val>
                                        </p:tav>
                                      </p:tavLst>
                                    </p:anim>
                                    <p:anim calcmode="lin" valueType="num">
                                      <p:cBhvr>
                                        <p:cTn id="39" dur="500" fill="hold"/>
                                        <p:tgtEl>
                                          <p:spTgt spid="257"/>
                                        </p:tgtEl>
                                        <p:attrNameLst>
                                          <p:attrName>ppt_h</p:attrName>
                                        </p:attrNameLst>
                                      </p:cBhvr>
                                      <p:tavLst>
                                        <p:tav tm="0">
                                          <p:val>
                                            <p:fltVal val="0"/>
                                          </p:val>
                                        </p:tav>
                                        <p:tav tm="100000">
                                          <p:val>
                                            <p:strVal val="#ppt_h"/>
                                          </p:val>
                                        </p:tav>
                                      </p:tavLst>
                                    </p:anim>
                                    <p:animEffect transition="in" filter="fade">
                                      <p:cBhvr>
                                        <p:cTn id="40" dur="500"/>
                                        <p:tgtEl>
                                          <p:spTgt spid="257"/>
                                        </p:tgtEl>
                                      </p:cBhvr>
                                    </p:animEffect>
                                  </p:childTnLst>
                                </p:cTn>
                              </p:par>
                            </p:childTnLst>
                          </p:cTn>
                        </p:par>
                        <p:par>
                          <p:cTn id="41" fill="hold">
                            <p:stCondLst>
                              <p:cond delay="1000"/>
                            </p:stCondLst>
                            <p:childTnLst>
                              <p:par>
                                <p:cTn id="42" presetID="22" presetClass="entr" presetSubtype="8" fill="hold" nodeType="afterEffect">
                                  <p:stCondLst>
                                    <p:cond delay="0"/>
                                  </p:stCondLst>
                                  <p:childTnLst>
                                    <p:set>
                                      <p:cBhvr>
                                        <p:cTn id="43" dur="1" fill="hold">
                                          <p:stCondLst>
                                            <p:cond delay="0"/>
                                          </p:stCondLst>
                                        </p:cTn>
                                        <p:tgtEl>
                                          <p:spTgt spid="266"/>
                                        </p:tgtEl>
                                        <p:attrNameLst>
                                          <p:attrName>style.visibility</p:attrName>
                                        </p:attrNameLst>
                                      </p:cBhvr>
                                      <p:to>
                                        <p:strVal val="visible"/>
                                      </p:to>
                                    </p:set>
                                    <p:animEffect transition="in" filter="wipe(left)">
                                      <p:cBhvr>
                                        <p:cTn id="44" dur="500"/>
                                        <p:tgtEl>
                                          <p:spTgt spid="266"/>
                                        </p:tgtEl>
                                      </p:cBhvr>
                                    </p:animEffect>
                                  </p:childTnLst>
                                </p:cTn>
                              </p:par>
                              <p:par>
                                <p:cTn id="45" presetID="22" presetClass="entr" presetSubtype="8" fill="hold" nodeType="withEffect">
                                  <p:stCondLst>
                                    <p:cond delay="0"/>
                                  </p:stCondLst>
                                  <p:childTnLst>
                                    <p:set>
                                      <p:cBhvr>
                                        <p:cTn id="46" dur="1" fill="hold">
                                          <p:stCondLst>
                                            <p:cond delay="0"/>
                                          </p:stCondLst>
                                        </p:cTn>
                                        <p:tgtEl>
                                          <p:spTgt spid="281"/>
                                        </p:tgtEl>
                                        <p:attrNameLst>
                                          <p:attrName>style.visibility</p:attrName>
                                        </p:attrNameLst>
                                      </p:cBhvr>
                                      <p:to>
                                        <p:strVal val="visible"/>
                                      </p:to>
                                    </p:set>
                                    <p:animEffect transition="in" filter="wipe(left)">
                                      <p:cBhvr>
                                        <p:cTn id="47" dur="500"/>
                                        <p:tgtEl>
                                          <p:spTgt spid="281"/>
                                        </p:tgtEl>
                                      </p:cBhvr>
                                    </p:animEffect>
                                  </p:childTnLst>
                                </p:cTn>
                              </p:par>
                              <p:par>
                                <p:cTn id="48" presetID="22" presetClass="entr" presetSubtype="8" fill="hold" nodeType="withEffect">
                                  <p:stCondLst>
                                    <p:cond delay="0"/>
                                  </p:stCondLst>
                                  <p:childTnLst>
                                    <p:set>
                                      <p:cBhvr>
                                        <p:cTn id="49" dur="1" fill="hold">
                                          <p:stCondLst>
                                            <p:cond delay="0"/>
                                          </p:stCondLst>
                                        </p:cTn>
                                        <p:tgtEl>
                                          <p:spTgt spid="271"/>
                                        </p:tgtEl>
                                        <p:attrNameLst>
                                          <p:attrName>style.visibility</p:attrName>
                                        </p:attrNameLst>
                                      </p:cBhvr>
                                      <p:to>
                                        <p:strVal val="visible"/>
                                      </p:to>
                                    </p:set>
                                    <p:animEffect transition="in" filter="wipe(left)">
                                      <p:cBhvr>
                                        <p:cTn id="50" dur="500"/>
                                        <p:tgtEl>
                                          <p:spTgt spid="271"/>
                                        </p:tgtEl>
                                      </p:cBhvr>
                                    </p:animEffect>
                                  </p:childTnLst>
                                </p:cTn>
                              </p:par>
                              <p:par>
                                <p:cTn id="51" presetID="22" presetClass="entr" presetSubtype="8" fill="hold" nodeType="withEffect">
                                  <p:stCondLst>
                                    <p:cond delay="0"/>
                                  </p:stCondLst>
                                  <p:childTnLst>
                                    <p:set>
                                      <p:cBhvr>
                                        <p:cTn id="52" dur="1" fill="hold">
                                          <p:stCondLst>
                                            <p:cond delay="0"/>
                                          </p:stCondLst>
                                        </p:cTn>
                                        <p:tgtEl>
                                          <p:spTgt spid="276"/>
                                        </p:tgtEl>
                                        <p:attrNameLst>
                                          <p:attrName>style.visibility</p:attrName>
                                        </p:attrNameLst>
                                      </p:cBhvr>
                                      <p:to>
                                        <p:strVal val="visible"/>
                                      </p:to>
                                    </p:set>
                                    <p:animEffect transition="in" filter="wipe(left)">
                                      <p:cBhvr>
                                        <p:cTn id="53" dur="500"/>
                                        <p:tgtEl>
                                          <p:spTgt spid="276"/>
                                        </p:tgtEl>
                                      </p:cBhvr>
                                    </p:animEffect>
                                  </p:childTnLst>
                                </p:cTn>
                              </p:par>
                              <p:par>
                                <p:cTn id="54" presetID="22" presetClass="entr" presetSubtype="4" fill="hold" nodeType="withEffect">
                                  <p:stCondLst>
                                    <p:cond delay="0"/>
                                  </p:stCondLst>
                                  <p:childTnLst>
                                    <p:set>
                                      <p:cBhvr>
                                        <p:cTn id="55" dur="1" fill="hold">
                                          <p:stCondLst>
                                            <p:cond delay="0"/>
                                          </p:stCondLst>
                                        </p:cTn>
                                        <p:tgtEl>
                                          <p:spTgt spid="261"/>
                                        </p:tgtEl>
                                        <p:attrNameLst>
                                          <p:attrName>style.visibility</p:attrName>
                                        </p:attrNameLst>
                                      </p:cBhvr>
                                      <p:to>
                                        <p:strVal val="visible"/>
                                      </p:to>
                                    </p:set>
                                    <p:animEffect transition="in" filter="wipe(down)">
                                      <p:cBhvr>
                                        <p:cTn id="56" dur="500"/>
                                        <p:tgtEl>
                                          <p:spTgt spid="261"/>
                                        </p:tgtEl>
                                      </p:cBhvr>
                                    </p:animEffect>
                                  </p:childTnLst>
                                </p:cTn>
                              </p:par>
                              <p:par>
                                <p:cTn id="57" presetID="22" presetClass="entr" presetSubtype="1" fill="hold" nodeType="withEffect">
                                  <p:stCondLst>
                                    <p:cond delay="0"/>
                                  </p:stCondLst>
                                  <p:childTnLst>
                                    <p:set>
                                      <p:cBhvr>
                                        <p:cTn id="58" dur="1" fill="hold">
                                          <p:stCondLst>
                                            <p:cond delay="0"/>
                                          </p:stCondLst>
                                        </p:cTn>
                                        <p:tgtEl>
                                          <p:spTgt spid="286"/>
                                        </p:tgtEl>
                                        <p:attrNameLst>
                                          <p:attrName>style.visibility</p:attrName>
                                        </p:attrNameLst>
                                      </p:cBhvr>
                                      <p:to>
                                        <p:strVal val="visible"/>
                                      </p:to>
                                    </p:set>
                                    <p:animEffect transition="in" filter="wipe(up)">
                                      <p:cBhvr>
                                        <p:cTn id="59" dur="500"/>
                                        <p:tgtEl>
                                          <p:spTgt spid="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5" grpId="0" animBg="1"/>
      <p:bldP spid="256" grpId="0" animBg="1"/>
      <p:bldP spid="257" grpId="0" animBg="1"/>
      <p:bldP spid="258" grpId="0" animBg="1"/>
      <p:bldP spid="259" grpId="0" animBg="1"/>
      <p:bldP spid="2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smtClean="0"/>
              <a:t>单击此处添加标题</a:t>
            </a:r>
            <a:endParaRPr lang="zh-CN" altLang="en-US" dirty="0"/>
          </a:p>
        </p:txBody>
      </p:sp>
      <p:grpSp>
        <p:nvGrpSpPr>
          <p:cNvPr id="3" name="组合 2"/>
          <p:cNvGrpSpPr/>
          <p:nvPr/>
        </p:nvGrpSpPr>
        <p:grpSpPr>
          <a:xfrm>
            <a:off x="1054646" y="2204864"/>
            <a:ext cx="4113187" cy="3175543"/>
            <a:chOff x="681335" y="1473190"/>
            <a:chExt cx="3085292" cy="2381657"/>
          </a:xfrm>
        </p:grpSpPr>
        <p:sp>
          <p:nvSpPr>
            <p:cNvPr id="4" name="任意多边形 6"/>
            <p:cNvSpPr>
              <a:spLocks noChangeArrowheads="1"/>
            </p:cNvSpPr>
            <p:nvPr/>
          </p:nvSpPr>
          <p:spPr bwMode="auto">
            <a:xfrm>
              <a:off x="681335" y="3324622"/>
              <a:ext cx="2306489" cy="530225"/>
            </a:xfrm>
            <a:custGeom>
              <a:avLst/>
              <a:gdLst>
                <a:gd name="T0" fmla="*/ 131542 w 1840567"/>
                <a:gd name="T1" fmla="*/ 0 h 660400"/>
                <a:gd name="T2" fmla="*/ 1474787 w 1840567"/>
                <a:gd name="T3" fmla="*/ 0 h 660400"/>
                <a:gd name="T4" fmla="*/ 1343245 w 1840567"/>
                <a:gd name="T5" fmla="*/ 530225 h 660400"/>
                <a:gd name="T6" fmla="*/ 0 w 1840567"/>
                <a:gd name="T7" fmla="*/ 530225 h 660400"/>
                <a:gd name="T8" fmla="*/ 0 60000 65536"/>
                <a:gd name="T9" fmla="*/ 0 60000 65536"/>
                <a:gd name="T10" fmla="*/ 0 60000 65536"/>
                <a:gd name="T11" fmla="*/ 0 60000 65536"/>
                <a:gd name="T12" fmla="*/ 0 w 1840567"/>
                <a:gd name="T13" fmla="*/ 0 h 660400"/>
                <a:gd name="T14" fmla="*/ 1840567 w 1840567"/>
                <a:gd name="T15" fmla="*/ 660400 h 660400"/>
              </a:gdLst>
              <a:ahLst/>
              <a:cxnLst>
                <a:cxn ang="T8">
                  <a:pos x="T0" y="T1"/>
                </a:cxn>
                <a:cxn ang="T9">
                  <a:pos x="T2" y="T3"/>
                </a:cxn>
                <a:cxn ang="T10">
                  <a:pos x="T4" y="T5"/>
                </a:cxn>
                <a:cxn ang="T11">
                  <a:pos x="T6" y="T7"/>
                </a:cxn>
              </a:cxnLst>
              <a:rect l="T12" t="T13" r="T14" b="T15"/>
              <a:pathLst>
                <a:path w="1840567" h="660400">
                  <a:moveTo>
                    <a:pt x="164167" y="0"/>
                  </a:moveTo>
                  <a:lnTo>
                    <a:pt x="1840567" y="0"/>
                  </a:lnTo>
                  <a:lnTo>
                    <a:pt x="1676400" y="660400"/>
                  </a:lnTo>
                  <a:lnTo>
                    <a:pt x="0" y="660400"/>
                  </a:lnTo>
                  <a:lnTo>
                    <a:pt x="164167" y="0"/>
                  </a:lnTo>
                  <a:close/>
                </a:path>
              </a:pathLst>
            </a:custGeom>
            <a:solidFill>
              <a:schemeClr val="accent1"/>
            </a:solidFill>
            <a:ln>
              <a:noFill/>
            </a:ln>
          </p:spPr>
          <p:txBody>
            <a:bodyPr anchor="ctr"/>
            <a:lstStyle/>
            <a:p>
              <a:pPr algn="ctr"/>
              <a:r>
                <a:rPr lang="zh-CN" altLang="en-US" b="1" dirty="0" smtClean="0">
                  <a:solidFill>
                    <a:srgbClr val="FFFFFF"/>
                  </a:solidFill>
                  <a:latin typeface="+mn-ea"/>
                </a:rPr>
                <a:t>添加文字内容</a:t>
              </a:r>
              <a:endParaRPr lang="zh-CN" altLang="en-US" b="1" dirty="0">
                <a:solidFill>
                  <a:srgbClr val="FFFFFF"/>
                </a:solidFill>
                <a:latin typeface="+mn-ea"/>
              </a:endParaRPr>
            </a:p>
          </p:txBody>
        </p:sp>
        <p:sp>
          <p:nvSpPr>
            <p:cNvPr id="5" name="平行四边形 2"/>
            <p:cNvSpPr>
              <a:spLocks noChangeArrowheads="1"/>
            </p:cNvSpPr>
            <p:nvPr/>
          </p:nvSpPr>
          <p:spPr bwMode="auto">
            <a:xfrm>
              <a:off x="910929" y="1473190"/>
              <a:ext cx="2855698" cy="1803400"/>
            </a:xfrm>
            <a:prstGeom prst="parallelogram">
              <a:avLst>
                <a:gd name="adj" fmla="val 42747"/>
              </a:avLst>
            </a:prstGeom>
            <a:solidFill>
              <a:schemeClr val="bg1">
                <a:lumMod val="65000"/>
                <a:alpha val="20000"/>
              </a:schemeClr>
            </a:solidFill>
            <a:ln>
              <a:noFill/>
            </a:ln>
          </p:spPr>
          <p:txBody>
            <a:bodyPr lIns="0" tIns="0" rIns="0" bIns="0" anchor="ctr"/>
            <a:lstStyle/>
            <a:p>
              <a:pPr algn="ctr" eaLnBrk="1" hangingPunct="1">
                <a:lnSpc>
                  <a:spcPct val="130000"/>
                </a:lnSpc>
              </a:pPr>
              <a:r>
                <a:rPr lang="zh-CN" altLang="en-US" sz="1300" dirty="0">
                  <a:solidFill>
                    <a:srgbClr val="7F7F7F"/>
                  </a:solidFill>
                  <a:latin typeface="微软雅黑" panose="020B0503020204020204" pitchFamily="34" charset="-122"/>
                  <a:ea typeface="微软雅黑" panose="020B0503020204020204" pitchFamily="34" charset="-122"/>
                </a:rPr>
                <a:t>单击此处添加段落文本</a:t>
              </a:r>
              <a:endParaRPr lang="en-US" sz="1300" dirty="0">
                <a:solidFill>
                  <a:srgbClr val="7F7F7F"/>
                </a:solidFill>
                <a:latin typeface="微软雅黑" panose="020B0503020204020204" pitchFamily="34" charset="-122"/>
                <a:ea typeface="微软雅黑" panose="020B0503020204020204" pitchFamily="34" charset="-122"/>
              </a:endParaRPr>
            </a:p>
            <a:p>
              <a:pPr algn="ctr">
                <a:lnSpc>
                  <a:spcPct val="130000"/>
                </a:lnSpc>
              </a:pPr>
              <a:r>
                <a:rPr lang="zh-CN" altLang="en-US" sz="1300" dirty="0">
                  <a:solidFill>
                    <a:srgbClr val="7F7F7F"/>
                  </a:solidFill>
                  <a:latin typeface="微软雅黑" panose="020B0503020204020204" pitchFamily="34" charset="-122"/>
                  <a:ea typeface="微软雅黑" panose="020B0503020204020204" pitchFamily="34" charset="-122"/>
                </a:rPr>
                <a:t>单击此处添加段落文本</a:t>
              </a:r>
            </a:p>
            <a:p>
              <a:pPr algn="ctr">
                <a:lnSpc>
                  <a:spcPct val="130000"/>
                </a:lnSpc>
              </a:pPr>
              <a:r>
                <a:rPr lang="zh-CN" altLang="en-US" sz="1300" dirty="0">
                  <a:solidFill>
                    <a:srgbClr val="7F7F7F"/>
                  </a:solidFill>
                  <a:latin typeface="微软雅黑" panose="020B0503020204020204" pitchFamily="34" charset="-122"/>
                  <a:ea typeface="微软雅黑" panose="020B0503020204020204" pitchFamily="34" charset="-122"/>
                </a:rPr>
                <a:t>单击此处添加段落文本</a:t>
              </a:r>
              <a:endParaRPr lang="en-US" altLang="zh-CN" sz="1300" dirty="0">
                <a:solidFill>
                  <a:srgbClr val="7F7F7F"/>
                </a:solidFill>
                <a:latin typeface="微软雅黑" panose="020B0503020204020204" pitchFamily="34" charset="-122"/>
                <a:ea typeface="微软雅黑" panose="020B0503020204020204" pitchFamily="34" charset="-122"/>
              </a:endParaRPr>
            </a:p>
            <a:p>
              <a:pPr algn="ctr">
                <a:lnSpc>
                  <a:spcPct val="130000"/>
                </a:lnSpc>
              </a:pPr>
              <a:r>
                <a:rPr lang="zh-CN" altLang="en-US" sz="1300" dirty="0">
                  <a:solidFill>
                    <a:srgbClr val="7F7F7F"/>
                  </a:solidFill>
                  <a:latin typeface="微软雅黑" panose="020B0503020204020204" pitchFamily="34" charset="-122"/>
                  <a:ea typeface="微软雅黑" panose="020B0503020204020204" pitchFamily="34" charset="-122"/>
                </a:rPr>
                <a:t>单击此处添加段落文本</a:t>
              </a:r>
            </a:p>
          </p:txBody>
        </p:sp>
      </p:grpSp>
      <p:grpSp>
        <p:nvGrpSpPr>
          <p:cNvPr id="6" name="组合 5"/>
          <p:cNvGrpSpPr/>
          <p:nvPr/>
        </p:nvGrpSpPr>
        <p:grpSpPr>
          <a:xfrm>
            <a:off x="4111224" y="2215023"/>
            <a:ext cx="4137405" cy="3183083"/>
            <a:chOff x="910929" y="889278"/>
            <a:chExt cx="3103458" cy="2387312"/>
          </a:xfrm>
        </p:grpSpPr>
        <p:sp>
          <p:nvSpPr>
            <p:cNvPr id="7" name="任意多边形 6"/>
            <p:cNvSpPr>
              <a:spLocks noChangeArrowheads="1"/>
            </p:cNvSpPr>
            <p:nvPr/>
          </p:nvSpPr>
          <p:spPr bwMode="auto">
            <a:xfrm>
              <a:off x="1707898" y="889278"/>
              <a:ext cx="2306489" cy="530225"/>
            </a:xfrm>
            <a:custGeom>
              <a:avLst/>
              <a:gdLst>
                <a:gd name="T0" fmla="*/ 131542 w 1840567"/>
                <a:gd name="T1" fmla="*/ 0 h 660400"/>
                <a:gd name="T2" fmla="*/ 1474787 w 1840567"/>
                <a:gd name="T3" fmla="*/ 0 h 660400"/>
                <a:gd name="T4" fmla="*/ 1343245 w 1840567"/>
                <a:gd name="T5" fmla="*/ 530225 h 660400"/>
                <a:gd name="T6" fmla="*/ 0 w 1840567"/>
                <a:gd name="T7" fmla="*/ 530225 h 660400"/>
                <a:gd name="T8" fmla="*/ 0 60000 65536"/>
                <a:gd name="T9" fmla="*/ 0 60000 65536"/>
                <a:gd name="T10" fmla="*/ 0 60000 65536"/>
                <a:gd name="T11" fmla="*/ 0 60000 65536"/>
                <a:gd name="T12" fmla="*/ 0 w 1840567"/>
                <a:gd name="T13" fmla="*/ 0 h 660400"/>
                <a:gd name="T14" fmla="*/ 1840567 w 1840567"/>
                <a:gd name="T15" fmla="*/ 660400 h 660400"/>
              </a:gdLst>
              <a:ahLst/>
              <a:cxnLst>
                <a:cxn ang="T8">
                  <a:pos x="T0" y="T1"/>
                </a:cxn>
                <a:cxn ang="T9">
                  <a:pos x="T2" y="T3"/>
                </a:cxn>
                <a:cxn ang="T10">
                  <a:pos x="T4" y="T5"/>
                </a:cxn>
                <a:cxn ang="T11">
                  <a:pos x="T6" y="T7"/>
                </a:cxn>
              </a:cxnLst>
              <a:rect l="T12" t="T13" r="T14" b="T15"/>
              <a:pathLst>
                <a:path w="1840567" h="660400">
                  <a:moveTo>
                    <a:pt x="164167" y="0"/>
                  </a:moveTo>
                  <a:lnTo>
                    <a:pt x="1840567" y="0"/>
                  </a:lnTo>
                  <a:lnTo>
                    <a:pt x="1676400" y="660400"/>
                  </a:lnTo>
                  <a:lnTo>
                    <a:pt x="0" y="660400"/>
                  </a:lnTo>
                  <a:lnTo>
                    <a:pt x="164167" y="0"/>
                  </a:lnTo>
                  <a:close/>
                </a:path>
              </a:pathLst>
            </a:custGeom>
            <a:solidFill>
              <a:schemeClr val="tx2"/>
            </a:solidFill>
            <a:ln>
              <a:noFill/>
            </a:ln>
          </p:spPr>
          <p:txBody>
            <a:bodyPr anchor="ctr"/>
            <a:lstStyle/>
            <a:p>
              <a:pPr algn="ctr"/>
              <a:r>
                <a:rPr lang="zh-CN" altLang="en-US" b="1" dirty="0">
                  <a:solidFill>
                    <a:srgbClr val="FFFFFF"/>
                  </a:solidFill>
                  <a:latin typeface="+mn-ea"/>
                </a:rPr>
                <a:t>添加文字内容</a:t>
              </a:r>
            </a:p>
          </p:txBody>
        </p:sp>
        <p:sp>
          <p:nvSpPr>
            <p:cNvPr id="8" name="平行四边形 2"/>
            <p:cNvSpPr>
              <a:spLocks noChangeArrowheads="1"/>
            </p:cNvSpPr>
            <p:nvPr/>
          </p:nvSpPr>
          <p:spPr bwMode="auto">
            <a:xfrm>
              <a:off x="910929" y="1473190"/>
              <a:ext cx="2855698" cy="1803400"/>
            </a:xfrm>
            <a:prstGeom prst="parallelogram">
              <a:avLst>
                <a:gd name="adj" fmla="val 42747"/>
              </a:avLst>
            </a:prstGeom>
            <a:solidFill>
              <a:schemeClr val="bg1">
                <a:lumMod val="65000"/>
                <a:alpha val="20000"/>
              </a:schemeClr>
            </a:solidFill>
            <a:ln>
              <a:noFill/>
            </a:ln>
          </p:spPr>
          <p:txBody>
            <a:bodyPr lIns="0" tIns="0" rIns="0" bIns="0" anchor="ctr"/>
            <a:lstStyle/>
            <a:p>
              <a:pPr algn="ctr">
                <a:lnSpc>
                  <a:spcPct val="130000"/>
                </a:lnSpc>
              </a:pPr>
              <a:r>
                <a:rPr lang="zh-CN" altLang="en-US" sz="1300" dirty="0">
                  <a:solidFill>
                    <a:srgbClr val="7F7F7F"/>
                  </a:solidFill>
                  <a:latin typeface="微软雅黑" panose="020B0503020204020204" pitchFamily="34" charset="-122"/>
                  <a:ea typeface="微软雅黑" panose="020B0503020204020204" pitchFamily="34" charset="-122"/>
                </a:rPr>
                <a:t>单击此处添加段落文本</a:t>
              </a:r>
              <a:endParaRPr lang="en-US" sz="1300" dirty="0">
                <a:solidFill>
                  <a:srgbClr val="7F7F7F"/>
                </a:solidFill>
                <a:latin typeface="微软雅黑" panose="020B0503020204020204" pitchFamily="34" charset="-122"/>
                <a:ea typeface="微软雅黑" panose="020B0503020204020204" pitchFamily="34" charset="-122"/>
              </a:endParaRPr>
            </a:p>
            <a:p>
              <a:pPr algn="ctr">
                <a:lnSpc>
                  <a:spcPct val="130000"/>
                </a:lnSpc>
              </a:pPr>
              <a:r>
                <a:rPr lang="zh-CN" altLang="en-US" sz="1300" dirty="0">
                  <a:solidFill>
                    <a:srgbClr val="7F7F7F"/>
                  </a:solidFill>
                  <a:latin typeface="微软雅黑" panose="020B0503020204020204" pitchFamily="34" charset="-122"/>
                  <a:ea typeface="微软雅黑" panose="020B0503020204020204" pitchFamily="34" charset="-122"/>
                </a:rPr>
                <a:t>单击此处添加段落文本</a:t>
              </a:r>
            </a:p>
            <a:p>
              <a:pPr algn="ctr">
                <a:lnSpc>
                  <a:spcPct val="130000"/>
                </a:lnSpc>
              </a:pPr>
              <a:r>
                <a:rPr lang="zh-CN" altLang="en-US" sz="1300" dirty="0">
                  <a:solidFill>
                    <a:srgbClr val="7F7F7F"/>
                  </a:solidFill>
                  <a:latin typeface="微软雅黑" panose="020B0503020204020204" pitchFamily="34" charset="-122"/>
                  <a:ea typeface="微软雅黑" panose="020B0503020204020204" pitchFamily="34" charset="-122"/>
                </a:rPr>
                <a:t>单击此处添加段落文本</a:t>
              </a:r>
              <a:endParaRPr lang="en-US" altLang="zh-CN" sz="1300" dirty="0">
                <a:solidFill>
                  <a:srgbClr val="7F7F7F"/>
                </a:solidFill>
                <a:latin typeface="微软雅黑" panose="020B0503020204020204" pitchFamily="34" charset="-122"/>
                <a:ea typeface="微软雅黑" panose="020B0503020204020204" pitchFamily="34" charset="-122"/>
              </a:endParaRPr>
            </a:p>
            <a:p>
              <a:pPr algn="ctr">
                <a:lnSpc>
                  <a:spcPct val="130000"/>
                </a:lnSpc>
              </a:pPr>
              <a:r>
                <a:rPr lang="zh-CN" altLang="en-US" sz="1300" dirty="0">
                  <a:solidFill>
                    <a:srgbClr val="7F7F7F"/>
                  </a:solidFill>
                  <a:latin typeface="微软雅黑" panose="020B0503020204020204" pitchFamily="34" charset="-122"/>
                  <a:ea typeface="微软雅黑" panose="020B0503020204020204" pitchFamily="34" charset="-122"/>
                </a:rPr>
                <a:t>单击此处添加段落文本</a:t>
              </a:r>
            </a:p>
          </p:txBody>
        </p:sp>
      </p:grpSp>
      <p:grpSp>
        <p:nvGrpSpPr>
          <p:cNvPr id="9" name="组合 8"/>
          <p:cNvGrpSpPr/>
          <p:nvPr/>
        </p:nvGrpSpPr>
        <p:grpSpPr>
          <a:xfrm>
            <a:off x="7216239" y="2252264"/>
            <a:ext cx="4113187" cy="3175543"/>
            <a:chOff x="681335" y="1473190"/>
            <a:chExt cx="3085292" cy="2381657"/>
          </a:xfrm>
        </p:grpSpPr>
        <p:sp>
          <p:nvSpPr>
            <p:cNvPr id="10" name="任意多边形 6"/>
            <p:cNvSpPr>
              <a:spLocks noChangeArrowheads="1"/>
            </p:cNvSpPr>
            <p:nvPr/>
          </p:nvSpPr>
          <p:spPr bwMode="auto">
            <a:xfrm>
              <a:off x="681335" y="3324622"/>
              <a:ext cx="2306489" cy="530225"/>
            </a:xfrm>
            <a:custGeom>
              <a:avLst/>
              <a:gdLst>
                <a:gd name="T0" fmla="*/ 131542 w 1840567"/>
                <a:gd name="T1" fmla="*/ 0 h 660400"/>
                <a:gd name="T2" fmla="*/ 1474787 w 1840567"/>
                <a:gd name="T3" fmla="*/ 0 h 660400"/>
                <a:gd name="T4" fmla="*/ 1343245 w 1840567"/>
                <a:gd name="T5" fmla="*/ 530225 h 660400"/>
                <a:gd name="T6" fmla="*/ 0 w 1840567"/>
                <a:gd name="T7" fmla="*/ 530225 h 660400"/>
                <a:gd name="T8" fmla="*/ 0 60000 65536"/>
                <a:gd name="T9" fmla="*/ 0 60000 65536"/>
                <a:gd name="T10" fmla="*/ 0 60000 65536"/>
                <a:gd name="T11" fmla="*/ 0 60000 65536"/>
                <a:gd name="T12" fmla="*/ 0 w 1840567"/>
                <a:gd name="T13" fmla="*/ 0 h 660400"/>
                <a:gd name="T14" fmla="*/ 1840567 w 1840567"/>
                <a:gd name="T15" fmla="*/ 660400 h 660400"/>
              </a:gdLst>
              <a:ahLst/>
              <a:cxnLst>
                <a:cxn ang="T8">
                  <a:pos x="T0" y="T1"/>
                </a:cxn>
                <a:cxn ang="T9">
                  <a:pos x="T2" y="T3"/>
                </a:cxn>
                <a:cxn ang="T10">
                  <a:pos x="T4" y="T5"/>
                </a:cxn>
                <a:cxn ang="T11">
                  <a:pos x="T6" y="T7"/>
                </a:cxn>
              </a:cxnLst>
              <a:rect l="T12" t="T13" r="T14" b="T15"/>
              <a:pathLst>
                <a:path w="1840567" h="660400">
                  <a:moveTo>
                    <a:pt x="164167" y="0"/>
                  </a:moveTo>
                  <a:lnTo>
                    <a:pt x="1840567" y="0"/>
                  </a:lnTo>
                  <a:lnTo>
                    <a:pt x="1676400" y="660400"/>
                  </a:lnTo>
                  <a:lnTo>
                    <a:pt x="0" y="660400"/>
                  </a:lnTo>
                  <a:lnTo>
                    <a:pt x="164167" y="0"/>
                  </a:lnTo>
                  <a:close/>
                </a:path>
              </a:pathLst>
            </a:custGeom>
            <a:solidFill>
              <a:schemeClr val="bg2"/>
            </a:solidFill>
            <a:ln>
              <a:noFill/>
            </a:ln>
          </p:spPr>
          <p:txBody>
            <a:bodyPr anchor="ctr"/>
            <a:lstStyle/>
            <a:p>
              <a:pPr algn="ctr"/>
              <a:r>
                <a:rPr lang="zh-CN" altLang="en-US" b="1" dirty="0">
                  <a:solidFill>
                    <a:srgbClr val="FFFFFF"/>
                  </a:solidFill>
                  <a:latin typeface="+mn-ea"/>
                </a:rPr>
                <a:t>添加文字内容</a:t>
              </a:r>
            </a:p>
          </p:txBody>
        </p:sp>
        <p:sp>
          <p:nvSpPr>
            <p:cNvPr id="11" name="平行四边形 2"/>
            <p:cNvSpPr>
              <a:spLocks noChangeArrowheads="1"/>
            </p:cNvSpPr>
            <p:nvPr/>
          </p:nvSpPr>
          <p:spPr bwMode="auto">
            <a:xfrm>
              <a:off x="910929" y="1473190"/>
              <a:ext cx="2855698" cy="1803400"/>
            </a:xfrm>
            <a:prstGeom prst="parallelogram">
              <a:avLst>
                <a:gd name="adj" fmla="val 42747"/>
              </a:avLst>
            </a:prstGeom>
            <a:solidFill>
              <a:schemeClr val="bg1">
                <a:lumMod val="65000"/>
                <a:alpha val="20000"/>
              </a:schemeClr>
            </a:solidFill>
            <a:ln>
              <a:noFill/>
            </a:ln>
          </p:spPr>
          <p:txBody>
            <a:bodyPr lIns="0" tIns="0" rIns="0" bIns="0" anchor="ctr"/>
            <a:lstStyle/>
            <a:p>
              <a:pPr algn="ctr">
                <a:lnSpc>
                  <a:spcPct val="130000"/>
                </a:lnSpc>
              </a:pPr>
              <a:r>
                <a:rPr lang="zh-CN" altLang="en-US" sz="1300" dirty="0">
                  <a:solidFill>
                    <a:srgbClr val="7F7F7F"/>
                  </a:solidFill>
                  <a:latin typeface="微软雅黑" panose="020B0503020204020204" pitchFamily="34" charset="-122"/>
                  <a:ea typeface="微软雅黑" panose="020B0503020204020204" pitchFamily="34" charset="-122"/>
                </a:rPr>
                <a:t>单击此处添加段落文本</a:t>
              </a:r>
              <a:endParaRPr lang="en-US" sz="1300" dirty="0">
                <a:solidFill>
                  <a:srgbClr val="7F7F7F"/>
                </a:solidFill>
                <a:latin typeface="微软雅黑" panose="020B0503020204020204" pitchFamily="34" charset="-122"/>
                <a:ea typeface="微软雅黑" panose="020B0503020204020204" pitchFamily="34" charset="-122"/>
              </a:endParaRPr>
            </a:p>
            <a:p>
              <a:pPr algn="ctr">
                <a:lnSpc>
                  <a:spcPct val="130000"/>
                </a:lnSpc>
              </a:pPr>
              <a:r>
                <a:rPr lang="zh-CN" altLang="en-US" sz="1300" dirty="0">
                  <a:solidFill>
                    <a:srgbClr val="7F7F7F"/>
                  </a:solidFill>
                  <a:latin typeface="微软雅黑" panose="020B0503020204020204" pitchFamily="34" charset="-122"/>
                  <a:ea typeface="微软雅黑" panose="020B0503020204020204" pitchFamily="34" charset="-122"/>
                </a:rPr>
                <a:t>单击此处添加段落文本</a:t>
              </a:r>
            </a:p>
            <a:p>
              <a:pPr algn="ctr">
                <a:lnSpc>
                  <a:spcPct val="130000"/>
                </a:lnSpc>
              </a:pPr>
              <a:r>
                <a:rPr lang="zh-CN" altLang="en-US" sz="1300" dirty="0">
                  <a:solidFill>
                    <a:srgbClr val="7F7F7F"/>
                  </a:solidFill>
                  <a:latin typeface="微软雅黑" panose="020B0503020204020204" pitchFamily="34" charset="-122"/>
                  <a:ea typeface="微软雅黑" panose="020B0503020204020204" pitchFamily="34" charset="-122"/>
                </a:rPr>
                <a:t>单击此处添加段落文本</a:t>
              </a:r>
              <a:endParaRPr lang="en-US" altLang="zh-CN" sz="1300" dirty="0">
                <a:solidFill>
                  <a:srgbClr val="7F7F7F"/>
                </a:solidFill>
                <a:latin typeface="微软雅黑" panose="020B0503020204020204" pitchFamily="34" charset="-122"/>
                <a:ea typeface="微软雅黑" panose="020B0503020204020204" pitchFamily="34" charset="-122"/>
              </a:endParaRPr>
            </a:p>
            <a:p>
              <a:pPr algn="ctr">
                <a:lnSpc>
                  <a:spcPct val="130000"/>
                </a:lnSpc>
              </a:pPr>
              <a:r>
                <a:rPr lang="zh-CN" altLang="en-US" sz="1300" dirty="0">
                  <a:solidFill>
                    <a:srgbClr val="7F7F7F"/>
                  </a:solidFill>
                  <a:latin typeface="微软雅黑" panose="020B0503020204020204" pitchFamily="34" charset="-122"/>
                  <a:ea typeface="微软雅黑" panose="020B0503020204020204" pitchFamily="34" charset="-122"/>
                </a:rPr>
                <a:t>单击此处添加段落文本</a:t>
              </a:r>
            </a:p>
          </p:txBody>
        </p:sp>
      </p:grpSp>
    </p:spTree>
  </p:cSld>
  <p:clrMapOvr>
    <a:masterClrMapping/>
  </p:clrMapOvr>
  <mc:AlternateContent xmlns:mc="http://schemas.openxmlformats.org/markup-compatibility/2006">
    <mc:Choice xmlns:p14="http://schemas.microsoft.com/office/powerpoint/2010/main" Requires="p14">
      <p:transition spd="med" p14:dur="700">
        <p:wipe/>
      </p:transition>
    </mc:Choice>
    <mc:Fallback>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85" name="组合 5284"/>
          <p:cNvGrpSpPr/>
          <p:nvPr/>
        </p:nvGrpSpPr>
        <p:grpSpPr>
          <a:xfrm>
            <a:off x="6846097" y="1741595"/>
            <a:ext cx="3623522" cy="4850051"/>
            <a:chOff x="5387975" y="1667751"/>
            <a:chExt cx="3009900" cy="4028199"/>
          </a:xfrm>
        </p:grpSpPr>
        <p:grpSp>
          <p:nvGrpSpPr>
            <p:cNvPr id="5284" name="组合 5283"/>
            <p:cNvGrpSpPr/>
            <p:nvPr/>
          </p:nvGrpSpPr>
          <p:grpSpPr>
            <a:xfrm>
              <a:off x="7312818" y="1667751"/>
              <a:ext cx="1085057" cy="2618499"/>
              <a:chOff x="6873875" y="2789238"/>
              <a:chExt cx="887413" cy="2141537"/>
            </a:xfrm>
          </p:grpSpPr>
          <p:sp>
            <p:nvSpPr>
              <p:cNvPr id="733" name="Freeform 629"/>
              <p:cNvSpPr/>
              <p:nvPr/>
            </p:nvSpPr>
            <p:spPr bwMode="auto">
              <a:xfrm>
                <a:off x="6873875" y="3095625"/>
                <a:ext cx="887413" cy="1835150"/>
              </a:xfrm>
              <a:custGeom>
                <a:avLst/>
                <a:gdLst>
                  <a:gd name="T0" fmla="*/ 0 w 559"/>
                  <a:gd name="T1" fmla="*/ 963 h 1156"/>
                  <a:gd name="T2" fmla="*/ 0 w 559"/>
                  <a:gd name="T3" fmla="*/ 0 h 1156"/>
                  <a:gd name="T4" fmla="*/ 280 w 559"/>
                  <a:gd name="T5" fmla="*/ 192 h 1156"/>
                  <a:gd name="T6" fmla="*/ 559 w 559"/>
                  <a:gd name="T7" fmla="*/ 0 h 1156"/>
                  <a:gd name="T8" fmla="*/ 559 w 559"/>
                  <a:gd name="T9" fmla="*/ 963 h 1156"/>
                  <a:gd name="T10" fmla="*/ 280 w 559"/>
                  <a:gd name="T11" fmla="*/ 1156 h 1156"/>
                  <a:gd name="T12" fmla="*/ 0 w 559"/>
                  <a:gd name="T13" fmla="*/ 963 h 1156"/>
                </a:gdLst>
                <a:ahLst/>
                <a:cxnLst>
                  <a:cxn ang="0">
                    <a:pos x="T0" y="T1"/>
                  </a:cxn>
                  <a:cxn ang="0">
                    <a:pos x="T2" y="T3"/>
                  </a:cxn>
                  <a:cxn ang="0">
                    <a:pos x="T4" y="T5"/>
                  </a:cxn>
                  <a:cxn ang="0">
                    <a:pos x="T6" y="T7"/>
                  </a:cxn>
                  <a:cxn ang="0">
                    <a:pos x="T8" y="T9"/>
                  </a:cxn>
                  <a:cxn ang="0">
                    <a:pos x="T10" y="T11"/>
                  </a:cxn>
                  <a:cxn ang="0">
                    <a:pos x="T12" y="T13"/>
                  </a:cxn>
                </a:cxnLst>
                <a:rect l="0" t="0" r="r" b="b"/>
                <a:pathLst>
                  <a:path w="559" h="1156">
                    <a:moveTo>
                      <a:pt x="0" y="963"/>
                    </a:moveTo>
                    <a:lnTo>
                      <a:pt x="0" y="0"/>
                    </a:lnTo>
                    <a:lnTo>
                      <a:pt x="280" y="192"/>
                    </a:lnTo>
                    <a:lnTo>
                      <a:pt x="559" y="0"/>
                    </a:lnTo>
                    <a:lnTo>
                      <a:pt x="559" y="963"/>
                    </a:lnTo>
                    <a:lnTo>
                      <a:pt x="280" y="1156"/>
                    </a:lnTo>
                    <a:lnTo>
                      <a:pt x="0" y="963"/>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34" name="Freeform 630"/>
              <p:cNvSpPr/>
              <p:nvPr/>
            </p:nvSpPr>
            <p:spPr bwMode="auto">
              <a:xfrm>
                <a:off x="6873875" y="3095625"/>
                <a:ext cx="887413" cy="1835150"/>
              </a:xfrm>
              <a:custGeom>
                <a:avLst/>
                <a:gdLst>
                  <a:gd name="T0" fmla="*/ 0 w 559"/>
                  <a:gd name="T1" fmla="*/ 963 h 1156"/>
                  <a:gd name="T2" fmla="*/ 0 w 559"/>
                  <a:gd name="T3" fmla="*/ 0 h 1156"/>
                  <a:gd name="T4" fmla="*/ 280 w 559"/>
                  <a:gd name="T5" fmla="*/ 192 h 1156"/>
                  <a:gd name="T6" fmla="*/ 559 w 559"/>
                  <a:gd name="T7" fmla="*/ 0 h 1156"/>
                  <a:gd name="T8" fmla="*/ 559 w 559"/>
                  <a:gd name="T9" fmla="*/ 963 h 1156"/>
                  <a:gd name="T10" fmla="*/ 280 w 559"/>
                  <a:gd name="T11" fmla="*/ 1156 h 1156"/>
                  <a:gd name="T12" fmla="*/ 0 w 559"/>
                  <a:gd name="T13" fmla="*/ 963 h 1156"/>
                </a:gdLst>
                <a:ahLst/>
                <a:cxnLst>
                  <a:cxn ang="0">
                    <a:pos x="T0" y="T1"/>
                  </a:cxn>
                  <a:cxn ang="0">
                    <a:pos x="T2" y="T3"/>
                  </a:cxn>
                  <a:cxn ang="0">
                    <a:pos x="T4" y="T5"/>
                  </a:cxn>
                  <a:cxn ang="0">
                    <a:pos x="T6" y="T7"/>
                  </a:cxn>
                  <a:cxn ang="0">
                    <a:pos x="T8" y="T9"/>
                  </a:cxn>
                  <a:cxn ang="0">
                    <a:pos x="T10" y="T11"/>
                  </a:cxn>
                  <a:cxn ang="0">
                    <a:pos x="T12" y="T13"/>
                  </a:cxn>
                </a:cxnLst>
                <a:rect l="0" t="0" r="r" b="b"/>
                <a:pathLst>
                  <a:path w="559" h="1156">
                    <a:moveTo>
                      <a:pt x="0" y="963"/>
                    </a:moveTo>
                    <a:lnTo>
                      <a:pt x="0" y="0"/>
                    </a:lnTo>
                    <a:lnTo>
                      <a:pt x="280" y="192"/>
                    </a:lnTo>
                    <a:lnTo>
                      <a:pt x="559" y="0"/>
                    </a:lnTo>
                    <a:lnTo>
                      <a:pt x="559" y="963"/>
                    </a:lnTo>
                    <a:lnTo>
                      <a:pt x="280" y="1156"/>
                    </a:lnTo>
                    <a:lnTo>
                      <a:pt x="0" y="9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35" name="Freeform 631"/>
              <p:cNvSpPr/>
              <p:nvPr/>
            </p:nvSpPr>
            <p:spPr bwMode="auto">
              <a:xfrm>
                <a:off x="6873875" y="3095625"/>
                <a:ext cx="444500" cy="1835150"/>
              </a:xfrm>
              <a:custGeom>
                <a:avLst/>
                <a:gdLst>
                  <a:gd name="T0" fmla="*/ 0 w 280"/>
                  <a:gd name="T1" fmla="*/ 0 h 1156"/>
                  <a:gd name="T2" fmla="*/ 0 w 280"/>
                  <a:gd name="T3" fmla="*/ 594 h 1156"/>
                  <a:gd name="T4" fmla="*/ 150 w 280"/>
                  <a:gd name="T5" fmla="*/ 490 h 1156"/>
                  <a:gd name="T6" fmla="*/ 150 w 280"/>
                  <a:gd name="T7" fmla="*/ 1067 h 1156"/>
                  <a:gd name="T8" fmla="*/ 280 w 280"/>
                  <a:gd name="T9" fmla="*/ 1156 h 1156"/>
                  <a:gd name="T10" fmla="*/ 280 w 280"/>
                  <a:gd name="T11" fmla="*/ 192 h 1156"/>
                  <a:gd name="T12" fmla="*/ 0 w 280"/>
                  <a:gd name="T13" fmla="*/ 0 h 1156"/>
                </a:gdLst>
                <a:ahLst/>
                <a:cxnLst>
                  <a:cxn ang="0">
                    <a:pos x="T0" y="T1"/>
                  </a:cxn>
                  <a:cxn ang="0">
                    <a:pos x="T2" y="T3"/>
                  </a:cxn>
                  <a:cxn ang="0">
                    <a:pos x="T4" y="T5"/>
                  </a:cxn>
                  <a:cxn ang="0">
                    <a:pos x="T6" y="T7"/>
                  </a:cxn>
                  <a:cxn ang="0">
                    <a:pos x="T8" y="T9"/>
                  </a:cxn>
                  <a:cxn ang="0">
                    <a:pos x="T10" y="T11"/>
                  </a:cxn>
                  <a:cxn ang="0">
                    <a:pos x="T12" y="T13"/>
                  </a:cxn>
                </a:cxnLst>
                <a:rect l="0" t="0" r="r" b="b"/>
                <a:pathLst>
                  <a:path w="280" h="1156">
                    <a:moveTo>
                      <a:pt x="0" y="0"/>
                    </a:moveTo>
                    <a:lnTo>
                      <a:pt x="0" y="594"/>
                    </a:lnTo>
                    <a:lnTo>
                      <a:pt x="150" y="490"/>
                    </a:lnTo>
                    <a:lnTo>
                      <a:pt x="150" y="1067"/>
                    </a:lnTo>
                    <a:lnTo>
                      <a:pt x="280" y="1156"/>
                    </a:lnTo>
                    <a:lnTo>
                      <a:pt x="280" y="192"/>
                    </a:lnTo>
                    <a:lnTo>
                      <a:pt x="0" y="0"/>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36" name="Freeform 632"/>
              <p:cNvSpPr/>
              <p:nvPr/>
            </p:nvSpPr>
            <p:spPr bwMode="auto">
              <a:xfrm>
                <a:off x="6873875" y="3095625"/>
                <a:ext cx="444500" cy="1835150"/>
              </a:xfrm>
              <a:custGeom>
                <a:avLst/>
                <a:gdLst>
                  <a:gd name="T0" fmla="*/ 0 w 280"/>
                  <a:gd name="T1" fmla="*/ 0 h 1156"/>
                  <a:gd name="T2" fmla="*/ 0 w 280"/>
                  <a:gd name="T3" fmla="*/ 594 h 1156"/>
                  <a:gd name="T4" fmla="*/ 150 w 280"/>
                  <a:gd name="T5" fmla="*/ 490 h 1156"/>
                  <a:gd name="T6" fmla="*/ 150 w 280"/>
                  <a:gd name="T7" fmla="*/ 1067 h 1156"/>
                  <a:gd name="T8" fmla="*/ 280 w 280"/>
                  <a:gd name="T9" fmla="*/ 1156 h 1156"/>
                  <a:gd name="T10" fmla="*/ 280 w 280"/>
                  <a:gd name="T11" fmla="*/ 192 h 1156"/>
                  <a:gd name="T12" fmla="*/ 0 w 280"/>
                  <a:gd name="T13" fmla="*/ 0 h 1156"/>
                </a:gdLst>
                <a:ahLst/>
                <a:cxnLst>
                  <a:cxn ang="0">
                    <a:pos x="T0" y="T1"/>
                  </a:cxn>
                  <a:cxn ang="0">
                    <a:pos x="T2" y="T3"/>
                  </a:cxn>
                  <a:cxn ang="0">
                    <a:pos x="T4" y="T5"/>
                  </a:cxn>
                  <a:cxn ang="0">
                    <a:pos x="T6" y="T7"/>
                  </a:cxn>
                  <a:cxn ang="0">
                    <a:pos x="T8" y="T9"/>
                  </a:cxn>
                  <a:cxn ang="0">
                    <a:pos x="T10" y="T11"/>
                  </a:cxn>
                  <a:cxn ang="0">
                    <a:pos x="T12" y="T13"/>
                  </a:cxn>
                </a:cxnLst>
                <a:rect l="0" t="0" r="r" b="b"/>
                <a:pathLst>
                  <a:path w="280" h="1156">
                    <a:moveTo>
                      <a:pt x="0" y="0"/>
                    </a:moveTo>
                    <a:lnTo>
                      <a:pt x="0" y="594"/>
                    </a:lnTo>
                    <a:lnTo>
                      <a:pt x="150" y="490"/>
                    </a:lnTo>
                    <a:lnTo>
                      <a:pt x="150" y="1067"/>
                    </a:lnTo>
                    <a:lnTo>
                      <a:pt x="280" y="1156"/>
                    </a:lnTo>
                    <a:lnTo>
                      <a:pt x="280" y="19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37" name="Freeform 633"/>
              <p:cNvSpPr/>
              <p:nvPr/>
            </p:nvSpPr>
            <p:spPr bwMode="auto">
              <a:xfrm>
                <a:off x="6873875" y="2789238"/>
                <a:ext cx="887413" cy="611188"/>
              </a:xfrm>
              <a:custGeom>
                <a:avLst/>
                <a:gdLst>
                  <a:gd name="T0" fmla="*/ 0 w 559"/>
                  <a:gd name="T1" fmla="*/ 193 h 385"/>
                  <a:gd name="T2" fmla="*/ 280 w 559"/>
                  <a:gd name="T3" fmla="*/ 0 h 385"/>
                  <a:gd name="T4" fmla="*/ 559 w 559"/>
                  <a:gd name="T5" fmla="*/ 193 h 385"/>
                  <a:gd name="T6" fmla="*/ 280 w 559"/>
                  <a:gd name="T7" fmla="*/ 385 h 385"/>
                  <a:gd name="T8" fmla="*/ 0 w 559"/>
                  <a:gd name="T9" fmla="*/ 193 h 385"/>
                </a:gdLst>
                <a:ahLst/>
                <a:cxnLst>
                  <a:cxn ang="0">
                    <a:pos x="T0" y="T1"/>
                  </a:cxn>
                  <a:cxn ang="0">
                    <a:pos x="T2" y="T3"/>
                  </a:cxn>
                  <a:cxn ang="0">
                    <a:pos x="T4" y="T5"/>
                  </a:cxn>
                  <a:cxn ang="0">
                    <a:pos x="T6" y="T7"/>
                  </a:cxn>
                  <a:cxn ang="0">
                    <a:pos x="T8" y="T9"/>
                  </a:cxn>
                </a:cxnLst>
                <a:rect l="0" t="0" r="r" b="b"/>
                <a:pathLst>
                  <a:path w="559" h="385">
                    <a:moveTo>
                      <a:pt x="0" y="193"/>
                    </a:moveTo>
                    <a:lnTo>
                      <a:pt x="280" y="0"/>
                    </a:lnTo>
                    <a:lnTo>
                      <a:pt x="559" y="193"/>
                    </a:lnTo>
                    <a:lnTo>
                      <a:pt x="280" y="385"/>
                    </a:lnTo>
                    <a:lnTo>
                      <a:pt x="0" y="193"/>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2953" name="Freeform 629"/>
            <p:cNvSpPr/>
            <p:nvPr/>
          </p:nvSpPr>
          <p:spPr bwMode="auto">
            <a:xfrm>
              <a:off x="6721475" y="2943225"/>
              <a:ext cx="887413" cy="1835150"/>
            </a:xfrm>
            <a:custGeom>
              <a:avLst/>
              <a:gdLst>
                <a:gd name="T0" fmla="*/ 0 w 559"/>
                <a:gd name="T1" fmla="*/ 963 h 1156"/>
                <a:gd name="T2" fmla="*/ 0 w 559"/>
                <a:gd name="T3" fmla="*/ 0 h 1156"/>
                <a:gd name="T4" fmla="*/ 280 w 559"/>
                <a:gd name="T5" fmla="*/ 192 h 1156"/>
                <a:gd name="T6" fmla="*/ 559 w 559"/>
                <a:gd name="T7" fmla="*/ 0 h 1156"/>
                <a:gd name="T8" fmla="*/ 559 w 559"/>
                <a:gd name="T9" fmla="*/ 963 h 1156"/>
                <a:gd name="T10" fmla="*/ 280 w 559"/>
                <a:gd name="T11" fmla="*/ 1156 h 1156"/>
                <a:gd name="T12" fmla="*/ 0 w 559"/>
                <a:gd name="T13" fmla="*/ 963 h 1156"/>
              </a:gdLst>
              <a:ahLst/>
              <a:cxnLst>
                <a:cxn ang="0">
                  <a:pos x="T0" y="T1"/>
                </a:cxn>
                <a:cxn ang="0">
                  <a:pos x="T2" y="T3"/>
                </a:cxn>
                <a:cxn ang="0">
                  <a:pos x="T4" y="T5"/>
                </a:cxn>
                <a:cxn ang="0">
                  <a:pos x="T6" y="T7"/>
                </a:cxn>
                <a:cxn ang="0">
                  <a:pos x="T8" y="T9"/>
                </a:cxn>
                <a:cxn ang="0">
                  <a:pos x="T10" y="T11"/>
                </a:cxn>
                <a:cxn ang="0">
                  <a:pos x="T12" y="T13"/>
                </a:cxn>
              </a:cxnLst>
              <a:rect l="0" t="0" r="r" b="b"/>
              <a:pathLst>
                <a:path w="559" h="1156">
                  <a:moveTo>
                    <a:pt x="0" y="963"/>
                  </a:moveTo>
                  <a:lnTo>
                    <a:pt x="0" y="0"/>
                  </a:lnTo>
                  <a:lnTo>
                    <a:pt x="280" y="192"/>
                  </a:lnTo>
                  <a:lnTo>
                    <a:pt x="559" y="0"/>
                  </a:lnTo>
                  <a:lnTo>
                    <a:pt x="559" y="963"/>
                  </a:lnTo>
                  <a:lnTo>
                    <a:pt x="280" y="1156"/>
                  </a:lnTo>
                  <a:lnTo>
                    <a:pt x="0" y="963"/>
                  </a:lnTo>
                  <a:close/>
                </a:path>
              </a:pathLst>
            </a:custGeom>
            <a:solidFill>
              <a:schemeClr val="accent4">
                <a:lumMod val="75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954" name="Freeform 630"/>
            <p:cNvSpPr/>
            <p:nvPr/>
          </p:nvSpPr>
          <p:spPr bwMode="auto">
            <a:xfrm>
              <a:off x="6721475" y="2943225"/>
              <a:ext cx="887413" cy="1835150"/>
            </a:xfrm>
            <a:custGeom>
              <a:avLst/>
              <a:gdLst>
                <a:gd name="T0" fmla="*/ 0 w 559"/>
                <a:gd name="T1" fmla="*/ 963 h 1156"/>
                <a:gd name="T2" fmla="*/ 0 w 559"/>
                <a:gd name="T3" fmla="*/ 0 h 1156"/>
                <a:gd name="T4" fmla="*/ 280 w 559"/>
                <a:gd name="T5" fmla="*/ 192 h 1156"/>
                <a:gd name="T6" fmla="*/ 559 w 559"/>
                <a:gd name="T7" fmla="*/ 0 h 1156"/>
                <a:gd name="T8" fmla="*/ 559 w 559"/>
                <a:gd name="T9" fmla="*/ 963 h 1156"/>
                <a:gd name="T10" fmla="*/ 280 w 559"/>
                <a:gd name="T11" fmla="*/ 1156 h 1156"/>
                <a:gd name="T12" fmla="*/ 0 w 559"/>
                <a:gd name="T13" fmla="*/ 963 h 1156"/>
              </a:gdLst>
              <a:ahLst/>
              <a:cxnLst>
                <a:cxn ang="0">
                  <a:pos x="T0" y="T1"/>
                </a:cxn>
                <a:cxn ang="0">
                  <a:pos x="T2" y="T3"/>
                </a:cxn>
                <a:cxn ang="0">
                  <a:pos x="T4" y="T5"/>
                </a:cxn>
                <a:cxn ang="0">
                  <a:pos x="T6" y="T7"/>
                </a:cxn>
                <a:cxn ang="0">
                  <a:pos x="T8" y="T9"/>
                </a:cxn>
                <a:cxn ang="0">
                  <a:pos x="T10" y="T11"/>
                </a:cxn>
                <a:cxn ang="0">
                  <a:pos x="T12" y="T13"/>
                </a:cxn>
              </a:cxnLst>
              <a:rect l="0" t="0" r="r" b="b"/>
              <a:pathLst>
                <a:path w="559" h="1156">
                  <a:moveTo>
                    <a:pt x="0" y="963"/>
                  </a:moveTo>
                  <a:lnTo>
                    <a:pt x="0" y="0"/>
                  </a:lnTo>
                  <a:lnTo>
                    <a:pt x="280" y="192"/>
                  </a:lnTo>
                  <a:lnTo>
                    <a:pt x="559" y="0"/>
                  </a:lnTo>
                  <a:lnTo>
                    <a:pt x="559" y="963"/>
                  </a:lnTo>
                  <a:lnTo>
                    <a:pt x="280" y="1156"/>
                  </a:lnTo>
                  <a:lnTo>
                    <a:pt x="0" y="9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55" name="Freeform 631"/>
            <p:cNvSpPr/>
            <p:nvPr/>
          </p:nvSpPr>
          <p:spPr bwMode="auto">
            <a:xfrm>
              <a:off x="6721475" y="2943225"/>
              <a:ext cx="444500" cy="1835150"/>
            </a:xfrm>
            <a:custGeom>
              <a:avLst/>
              <a:gdLst>
                <a:gd name="T0" fmla="*/ 0 w 280"/>
                <a:gd name="T1" fmla="*/ 0 h 1156"/>
                <a:gd name="T2" fmla="*/ 0 w 280"/>
                <a:gd name="T3" fmla="*/ 594 h 1156"/>
                <a:gd name="T4" fmla="*/ 150 w 280"/>
                <a:gd name="T5" fmla="*/ 490 h 1156"/>
                <a:gd name="T6" fmla="*/ 150 w 280"/>
                <a:gd name="T7" fmla="*/ 1067 h 1156"/>
                <a:gd name="T8" fmla="*/ 280 w 280"/>
                <a:gd name="T9" fmla="*/ 1156 h 1156"/>
                <a:gd name="T10" fmla="*/ 280 w 280"/>
                <a:gd name="T11" fmla="*/ 192 h 1156"/>
                <a:gd name="T12" fmla="*/ 0 w 280"/>
                <a:gd name="T13" fmla="*/ 0 h 1156"/>
              </a:gdLst>
              <a:ahLst/>
              <a:cxnLst>
                <a:cxn ang="0">
                  <a:pos x="T0" y="T1"/>
                </a:cxn>
                <a:cxn ang="0">
                  <a:pos x="T2" y="T3"/>
                </a:cxn>
                <a:cxn ang="0">
                  <a:pos x="T4" y="T5"/>
                </a:cxn>
                <a:cxn ang="0">
                  <a:pos x="T6" y="T7"/>
                </a:cxn>
                <a:cxn ang="0">
                  <a:pos x="T8" y="T9"/>
                </a:cxn>
                <a:cxn ang="0">
                  <a:pos x="T10" y="T11"/>
                </a:cxn>
                <a:cxn ang="0">
                  <a:pos x="T12" y="T13"/>
                </a:cxn>
              </a:cxnLst>
              <a:rect l="0" t="0" r="r" b="b"/>
              <a:pathLst>
                <a:path w="280" h="1156">
                  <a:moveTo>
                    <a:pt x="0" y="0"/>
                  </a:moveTo>
                  <a:lnTo>
                    <a:pt x="0" y="594"/>
                  </a:lnTo>
                  <a:lnTo>
                    <a:pt x="150" y="490"/>
                  </a:lnTo>
                  <a:lnTo>
                    <a:pt x="150" y="1067"/>
                  </a:lnTo>
                  <a:lnTo>
                    <a:pt x="280" y="1156"/>
                  </a:lnTo>
                  <a:lnTo>
                    <a:pt x="280" y="192"/>
                  </a:lnTo>
                  <a:lnTo>
                    <a:pt x="0" y="0"/>
                  </a:lnTo>
                  <a:close/>
                </a:path>
              </a:pathLst>
            </a:custGeom>
            <a:solidFill>
              <a:schemeClr val="accent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956" name="Freeform 632"/>
            <p:cNvSpPr/>
            <p:nvPr/>
          </p:nvSpPr>
          <p:spPr bwMode="auto">
            <a:xfrm>
              <a:off x="6721475" y="2943225"/>
              <a:ext cx="444500" cy="1835150"/>
            </a:xfrm>
            <a:custGeom>
              <a:avLst/>
              <a:gdLst>
                <a:gd name="T0" fmla="*/ 0 w 280"/>
                <a:gd name="T1" fmla="*/ 0 h 1156"/>
                <a:gd name="T2" fmla="*/ 0 w 280"/>
                <a:gd name="T3" fmla="*/ 594 h 1156"/>
                <a:gd name="T4" fmla="*/ 150 w 280"/>
                <a:gd name="T5" fmla="*/ 490 h 1156"/>
                <a:gd name="T6" fmla="*/ 150 w 280"/>
                <a:gd name="T7" fmla="*/ 1067 h 1156"/>
                <a:gd name="T8" fmla="*/ 280 w 280"/>
                <a:gd name="T9" fmla="*/ 1156 h 1156"/>
                <a:gd name="T10" fmla="*/ 280 w 280"/>
                <a:gd name="T11" fmla="*/ 192 h 1156"/>
                <a:gd name="T12" fmla="*/ 0 w 280"/>
                <a:gd name="T13" fmla="*/ 0 h 1156"/>
              </a:gdLst>
              <a:ahLst/>
              <a:cxnLst>
                <a:cxn ang="0">
                  <a:pos x="T0" y="T1"/>
                </a:cxn>
                <a:cxn ang="0">
                  <a:pos x="T2" y="T3"/>
                </a:cxn>
                <a:cxn ang="0">
                  <a:pos x="T4" y="T5"/>
                </a:cxn>
                <a:cxn ang="0">
                  <a:pos x="T6" y="T7"/>
                </a:cxn>
                <a:cxn ang="0">
                  <a:pos x="T8" y="T9"/>
                </a:cxn>
                <a:cxn ang="0">
                  <a:pos x="T10" y="T11"/>
                </a:cxn>
                <a:cxn ang="0">
                  <a:pos x="T12" y="T13"/>
                </a:cxn>
              </a:cxnLst>
              <a:rect l="0" t="0" r="r" b="b"/>
              <a:pathLst>
                <a:path w="280" h="1156">
                  <a:moveTo>
                    <a:pt x="0" y="0"/>
                  </a:moveTo>
                  <a:lnTo>
                    <a:pt x="0" y="594"/>
                  </a:lnTo>
                  <a:lnTo>
                    <a:pt x="150" y="490"/>
                  </a:lnTo>
                  <a:lnTo>
                    <a:pt x="150" y="1067"/>
                  </a:lnTo>
                  <a:lnTo>
                    <a:pt x="280" y="1156"/>
                  </a:lnTo>
                  <a:lnTo>
                    <a:pt x="280" y="19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57" name="Freeform 633"/>
            <p:cNvSpPr/>
            <p:nvPr/>
          </p:nvSpPr>
          <p:spPr bwMode="auto">
            <a:xfrm>
              <a:off x="6721475" y="2636838"/>
              <a:ext cx="887413" cy="611188"/>
            </a:xfrm>
            <a:custGeom>
              <a:avLst/>
              <a:gdLst>
                <a:gd name="T0" fmla="*/ 0 w 559"/>
                <a:gd name="T1" fmla="*/ 193 h 385"/>
                <a:gd name="T2" fmla="*/ 280 w 559"/>
                <a:gd name="T3" fmla="*/ 0 h 385"/>
                <a:gd name="T4" fmla="*/ 559 w 559"/>
                <a:gd name="T5" fmla="*/ 193 h 385"/>
                <a:gd name="T6" fmla="*/ 280 w 559"/>
                <a:gd name="T7" fmla="*/ 385 h 385"/>
                <a:gd name="T8" fmla="*/ 0 w 559"/>
                <a:gd name="T9" fmla="*/ 193 h 385"/>
              </a:gdLst>
              <a:ahLst/>
              <a:cxnLst>
                <a:cxn ang="0">
                  <a:pos x="T0" y="T1"/>
                </a:cxn>
                <a:cxn ang="0">
                  <a:pos x="T2" y="T3"/>
                </a:cxn>
                <a:cxn ang="0">
                  <a:pos x="T4" y="T5"/>
                </a:cxn>
                <a:cxn ang="0">
                  <a:pos x="T6" y="T7"/>
                </a:cxn>
                <a:cxn ang="0">
                  <a:pos x="T8" y="T9"/>
                </a:cxn>
              </a:cxnLst>
              <a:rect l="0" t="0" r="r" b="b"/>
              <a:pathLst>
                <a:path w="559" h="385">
                  <a:moveTo>
                    <a:pt x="0" y="193"/>
                  </a:moveTo>
                  <a:lnTo>
                    <a:pt x="280" y="0"/>
                  </a:lnTo>
                  <a:lnTo>
                    <a:pt x="559" y="193"/>
                  </a:lnTo>
                  <a:lnTo>
                    <a:pt x="280" y="385"/>
                  </a:lnTo>
                  <a:lnTo>
                    <a:pt x="0" y="193"/>
                  </a:lnTo>
                  <a:close/>
                </a:path>
              </a:pathLst>
            </a:custGeom>
            <a:solidFill>
              <a:schemeClr val="accent4">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958" name="Freeform 634"/>
            <p:cNvSpPr/>
            <p:nvPr/>
          </p:nvSpPr>
          <p:spPr bwMode="auto">
            <a:xfrm>
              <a:off x="6070600" y="3721100"/>
              <a:ext cx="889000" cy="1501775"/>
            </a:xfrm>
            <a:custGeom>
              <a:avLst/>
              <a:gdLst>
                <a:gd name="T0" fmla="*/ 0 w 560"/>
                <a:gd name="T1" fmla="*/ 753 h 946"/>
                <a:gd name="T2" fmla="*/ 0 w 560"/>
                <a:gd name="T3" fmla="*/ 0 h 946"/>
                <a:gd name="T4" fmla="*/ 279 w 560"/>
                <a:gd name="T5" fmla="*/ 194 h 946"/>
                <a:gd name="T6" fmla="*/ 560 w 560"/>
                <a:gd name="T7" fmla="*/ 0 h 946"/>
                <a:gd name="T8" fmla="*/ 560 w 560"/>
                <a:gd name="T9" fmla="*/ 753 h 946"/>
                <a:gd name="T10" fmla="*/ 279 w 560"/>
                <a:gd name="T11" fmla="*/ 946 h 946"/>
                <a:gd name="T12" fmla="*/ 0 w 560"/>
                <a:gd name="T13" fmla="*/ 753 h 946"/>
              </a:gdLst>
              <a:ahLst/>
              <a:cxnLst>
                <a:cxn ang="0">
                  <a:pos x="T0" y="T1"/>
                </a:cxn>
                <a:cxn ang="0">
                  <a:pos x="T2" y="T3"/>
                </a:cxn>
                <a:cxn ang="0">
                  <a:pos x="T4" y="T5"/>
                </a:cxn>
                <a:cxn ang="0">
                  <a:pos x="T6" y="T7"/>
                </a:cxn>
                <a:cxn ang="0">
                  <a:pos x="T8" y="T9"/>
                </a:cxn>
                <a:cxn ang="0">
                  <a:pos x="T10" y="T11"/>
                </a:cxn>
                <a:cxn ang="0">
                  <a:pos x="T12" y="T13"/>
                </a:cxn>
              </a:cxnLst>
              <a:rect l="0" t="0" r="r" b="b"/>
              <a:pathLst>
                <a:path w="560" h="946">
                  <a:moveTo>
                    <a:pt x="0" y="753"/>
                  </a:moveTo>
                  <a:lnTo>
                    <a:pt x="0" y="0"/>
                  </a:lnTo>
                  <a:lnTo>
                    <a:pt x="279" y="194"/>
                  </a:lnTo>
                  <a:lnTo>
                    <a:pt x="560" y="0"/>
                  </a:lnTo>
                  <a:lnTo>
                    <a:pt x="560" y="753"/>
                  </a:lnTo>
                  <a:lnTo>
                    <a:pt x="279" y="946"/>
                  </a:lnTo>
                  <a:lnTo>
                    <a:pt x="0" y="753"/>
                  </a:lnTo>
                  <a:close/>
                </a:path>
              </a:pathLst>
            </a:custGeom>
            <a:solidFill>
              <a:schemeClr val="accent3">
                <a:lumMod val="75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959" name="Freeform 635"/>
            <p:cNvSpPr/>
            <p:nvPr/>
          </p:nvSpPr>
          <p:spPr bwMode="auto">
            <a:xfrm>
              <a:off x="6070600" y="3721100"/>
              <a:ext cx="889000" cy="1501775"/>
            </a:xfrm>
            <a:custGeom>
              <a:avLst/>
              <a:gdLst>
                <a:gd name="T0" fmla="*/ 0 w 560"/>
                <a:gd name="T1" fmla="*/ 753 h 946"/>
                <a:gd name="T2" fmla="*/ 0 w 560"/>
                <a:gd name="T3" fmla="*/ 0 h 946"/>
                <a:gd name="T4" fmla="*/ 279 w 560"/>
                <a:gd name="T5" fmla="*/ 194 h 946"/>
                <a:gd name="T6" fmla="*/ 560 w 560"/>
                <a:gd name="T7" fmla="*/ 0 h 946"/>
                <a:gd name="T8" fmla="*/ 560 w 560"/>
                <a:gd name="T9" fmla="*/ 753 h 946"/>
                <a:gd name="T10" fmla="*/ 279 w 560"/>
                <a:gd name="T11" fmla="*/ 946 h 946"/>
                <a:gd name="T12" fmla="*/ 0 w 560"/>
                <a:gd name="T13" fmla="*/ 753 h 946"/>
              </a:gdLst>
              <a:ahLst/>
              <a:cxnLst>
                <a:cxn ang="0">
                  <a:pos x="T0" y="T1"/>
                </a:cxn>
                <a:cxn ang="0">
                  <a:pos x="T2" y="T3"/>
                </a:cxn>
                <a:cxn ang="0">
                  <a:pos x="T4" y="T5"/>
                </a:cxn>
                <a:cxn ang="0">
                  <a:pos x="T6" y="T7"/>
                </a:cxn>
                <a:cxn ang="0">
                  <a:pos x="T8" y="T9"/>
                </a:cxn>
                <a:cxn ang="0">
                  <a:pos x="T10" y="T11"/>
                </a:cxn>
                <a:cxn ang="0">
                  <a:pos x="T12" y="T13"/>
                </a:cxn>
              </a:cxnLst>
              <a:rect l="0" t="0" r="r" b="b"/>
              <a:pathLst>
                <a:path w="560" h="946">
                  <a:moveTo>
                    <a:pt x="0" y="753"/>
                  </a:moveTo>
                  <a:lnTo>
                    <a:pt x="0" y="0"/>
                  </a:lnTo>
                  <a:lnTo>
                    <a:pt x="279" y="194"/>
                  </a:lnTo>
                  <a:lnTo>
                    <a:pt x="560" y="0"/>
                  </a:lnTo>
                  <a:lnTo>
                    <a:pt x="560" y="753"/>
                  </a:lnTo>
                  <a:lnTo>
                    <a:pt x="279" y="946"/>
                  </a:lnTo>
                  <a:lnTo>
                    <a:pt x="0" y="75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60" name="Freeform 636"/>
            <p:cNvSpPr/>
            <p:nvPr/>
          </p:nvSpPr>
          <p:spPr bwMode="auto">
            <a:xfrm>
              <a:off x="6070600" y="3721100"/>
              <a:ext cx="442913" cy="1501775"/>
            </a:xfrm>
            <a:custGeom>
              <a:avLst/>
              <a:gdLst>
                <a:gd name="T0" fmla="*/ 0 w 279"/>
                <a:gd name="T1" fmla="*/ 0 h 946"/>
                <a:gd name="T2" fmla="*/ 0 w 279"/>
                <a:gd name="T3" fmla="*/ 546 h 946"/>
                <a:gd name="T4" fmla="*/ 129 w 279"/>
                <a:gd name="T5" fmla="*/ 456 h 946"/>
                <a:gd name="T6" fmla="*/ 129 w 279"/>
                <a:gd name="T7" fmla="*/ 844 h 946"/>
                <a:gd name="T8" fmla="*/ 279 w 279"/>
                <a:gd name="T9" fmla="*/ 946 h 946"/>
                <a:gd name="T10" fmla="*/ 279 w 279"/>
                <a:gd name="T11" fmla="*/ 194 h 946"/>
                <a:gd name="T12" fmla="*/ 0 w 279"/>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79" h="946">
                  <a:moveTo>
                    <a:pt x="0" y="0"/>
                  </a:moveTo>
                  <a:lnTo>
                    <a:pt x="0" y="546"/>
                  </a:lnTo>
                  <a:lnTo>
                    <a:pt x="129" y="456"/>
                  </a:lnTo>
                  <a:lnTo>
                    <a:pt x="129" y="844"/>
                  </a:lnTo>
                  <a:lnTo>
                    <a:pt x="279" y="946"/>
                  </a:lnTo>
                  <a:lnTo>
                    <a:pt x="279" y="194"/>
                  </a:lnTo>
                  <a:lnTo>
                    <a:pt x="0" y="0"/>
                  </a:lnTo>
                  <a:close/>
                </a:path>
              </a:pathLst>
            </a:custGeom>
            <a:solidFill>
              <a:schemeClr val="accent2"/>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961" name="Freeform 637"/>
            <p:cNvSpPr/>
            <p:nvPr/>
          </p:nvSpPr>
          <p:spPr bwMode="auto">
            <a:xfrm>
              <a:off x="6070600" y="3721100"/>
              <a:ext cx="442913" cy="1501775"/>
            </a:xfrm>
            <a:custGeom>
              <a:avLst/>
              <a:gdLst>
                <a:gd name="T0" fmla="*/ 0 w 279"/>
                <a:gd name="T1" fmla="*/ 0 h 946"/>
                <a:gd name="T2" fmla="*/ 0 w 279"/>
                <a:gd name="T3" fmla="*/ 546 h 946"/>
                <a:gd name="T4" fmla="*/ 129 w 279"/>
                <a:gd name="T5" fmla="*/ 456 h 946"/>
                <a:gd name="T6" fmla="*/ 129 w 279"/>
                <a:gd name="T7" fmla="*/ 844 h 946"/>
                <a:gd name="T8" fmla="*/ 279 w 279"/>
                <a:gd name="T9" fmla="*/ 946 h 946"/>
                <a:gd name="T10" fmla="*/ 279 w 279"/>
                <a:gd name="T11" fmla="*/ 194 h 946"/>
                <a:gd name="T12" fmla="*/ 0 w 279"/>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79" h="946">
                  <a:moveTo>
                    <a:pt x="0" y="0"/>
                  </a:moveTo>
                  <a:lnTo>
                    <a:pt x="0" y="546"/>
                  </a:lnTo>
                  <a:lnTo>
                    <a:pt x="129" y="456"/>
                  </a:lnTo>
                  <a:lnTo>
                    <a:pt x="129" y="844"/>
                  </a:lnTo>
                  <a:lnTo>
                    <a:pt x="279" y="946"/>
                  </a:lnTo>
                  <a:lnTo>
                    <a:pt x="279" y="19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62" name="Freeform 638"/>
            <p:cNvSpPr/>
            <p:nvPr/>
          </p:nvSpPr>
          <p:spPr bwMode="auto">
            <a:xfrm>
              <a:off x="6070600" y="3414713"/>
              <a:ext cx="889000" cy="614363"/>
            </a:xfrm>
            <a:custGeom>
              <a:avLst/>
              <a:gdLst>
                <a:gd name="T0" fmla="*/ 0 w 560"/>
                <a:gd name="T1" fmla="*/ 193 h 387"/>
                <a:gd name="T2" fmla="*/ 279 w 560"/>
                <a:gd name="T3" fmla="*/ 0 h 387"/>
                <a:gd name="T4" fmla="*/ 560 w 560"/>
                <a:gd name="T5" fmla="*/ 193 h 387"/>
                <a:gd name="T6" fmla="*/ 279 w 560"/>
                <a:gd name="T7" fmla="*/ 387 h 387"/>
                <a:gd name="T8" fmla="*/ 0 w 560"/>
                <a:gd name="T9" fmla="*/ 193 h 387"/>
              </a:gdLst>
              <a:ahLst/>
              <a:cxnLst>
                <a:cxn ang="0">
                  <a:pos x="T0" y="T1"/>
                </a:cxn>
                <a:cxn ang="0">
                  <a:pos x="T2" y="T3"/>
                </a:cxn>
                <a:cxn ang="0">
                  <a:pos x="T4" y="T5"/>
                </a:cxn>
                <a:cxn ang="0">
                  <a:pos x="T6" y="T7"/>
                </a:cxn>
                <a:cxn ang="0">
                  <a:pos x="T8" y="T9"/>
                </a:cxn>
              </a:cxnLst>
              <a:rect l="0" t="0" r="r" b="b"/>
              <a:pathLst>
                <a:path w="560" h="387">
                  <a:moveTo>
                    <a:pt x="0" y="193"/>
                  </a:moveTo>
                  <a:lnTo>
                    <a:pt x="279" y="0"/>
                  </a:lnTo>
                  <a:lnTo>
                    <a:pt x="560" y="193"/>
                  </a:lnTo>
                  <a:lnTo>
                    <a:pt x="279" y="387"/>
                  </a:lnTo>
                  <a:lnTo>
                    <a:pt x="0" y="193"/>
                  </a:ln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963" name="Freeform 639"/>
            <p:cNvSpPr/>
            <p:nvPr/>
          </p:nvSpPr>
          <p:spPr bwMode="auto">
            <a:xfrm>
              <a:off x="5387975" y="4445000"/>
              <a:ext cx="887413" cy="1250950"/>
            </a:xfrm>
            <a:custGeom>
              <a:avLst/>
              <a:gdLst>
                <a:gd name="T0" fmla="*/ 0 w 559"/>
                <a:gd name="T1" fmla="*/ 595 h 788"/>
                <a:gd name="T2" fmla="*/ 0 w 559"/>
                <a:gd name="T3" fmla="*/ 0 h 788"/>
                <a:gd name="T4" fmla="*/ 279 w 559"/>
                <a:gd name="T5" fmla="*/ 193 h 788"/>
                <a:gd name="T6" fmla="*/ 559 w 559"/>
                <a:gd name="T7" fmla="*/ 0 h 788"/>
                <a:gd name="T8" fmla="*/ 559 w 559"/>
                <a:gd name="T9" fmla="*/ 595 h 788"/>
                <a:gd name="T10" fmla="*/ 279 w 559"/>
                <a:gd name="T11" fmla="*/ 788 h 788"/>
                <a:gd name="T12" fmla="*/ 0 w 559"/>
                <a:gd name="T13" fmla="*/ 595 h 788"/>
              </a:gdLst>
              <a:ahLst/>
              <a:cxnLst>
                <a:cxn ang="0">
                  <a:pos x="T0" y="T1"/>
                </a:cxn>
                <a:cxn ang="0">
                  <a:pos x="T2" y="T3"/>
                </a:cxn>
                <a:cxn ang="0">
                  <a:pos x="T4" y="T5"/>
                </a:cxn>
                <a:cxn ang="0">
                  <a:pos x="T6" y="T7"/>
                </a:cxn>
                <a:cxn ang="0">
                  <a:pos x="T8" y="T9"/>
                </a:cxn>
                <a:cxn ang="0">
                  <a:pos x="T10" y="T11"/>
                </a:cxn>
                <a:cxn ang="0">
                  <a:pos x="T12" y="T13"/>
                </a:cxn>
              </a:cxnLst>
              <a:rect l="0" t="0" r="r" b="b"/>
              <a:pathLst>
                <a:path w="559" h="788">
                  <a:moveTo>
                    <a:pt x="0" y="595"/>
                  </a:moveTo>
                  <a:lnTo>
                    <a:pt x="0" y="0"/>
                  </a:lnTo>
                  <a:lnTo>
                    <a:pt x="279" y="193"/>
                  </a:lnTo>
                  <a:lnTo>
                    <a:pt x="559" y="0"/>
                  </a:lnTo>
                  <a:lnTo>
                    <a:pt x="559" y="595"/>
                  </a:lnTo>
                  <a:lnTo>
                    <a:pt x="279" y="788"/>
                  </a:lnTo>
                  <a:lnTo>
                    <a:pt x="0" y="595"/>
                  </a:lnTo>
                  <a:close/>
                </a:path>
              </a:pathLst>
            </a:custGeom>
            <a:solidFill>
              <a:schemeClr val="accent2"/>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964" name="Freeform 640"/>
            <p:cNvSpPr/>
            <p:nvPr/>
          </p:nvSpPr>
          <p:spPr bwMode="auto">
            <a:xfrm>
              <a:off x="5387975" y="4445000"/>
              <a:ext cx="887413" cy="1250950"/>
            </a:xfrm>
            <a:custGeom>
              <a:avLst/>
              <a:gdLst>
                <a:gd name="T0" fmla="*/ 0 w 559"/>
                <a:gd name="T1" fmla="*/ 595 h 788"/>
                <a:gd name="T2" fmla="*/ 0 w 559"/>
                <a:gd name="T3" fmla="*/ 0 h 788"/>
                <a:gd name="T4" fmla="*/ 279 w 559"/>
                <a:gd name="T5" fmla="*/ 193 h 788"/>
                <a:gd name="T6" fmla="*/ 559 w 559"/>
                <a:gd name="T7" fmla="*/ 0 h 788"/>
                <a:gd name="T8" fmla="*/ 559 w 559"/>
                <a:gd name="T9" fmla="*/ 595 h 788"/>
                <a:gd name="T10" fmla="*/ 279 w 559"/>
                <a:gd name="T11" fmla="*/ 788 h 788"/>
                <a:gd name="T12" fmla="*/ 0 w 559"/>
                <a:gd name="T13" fmla="*/ 595 h 788"/>
              </a:gdLst>
              <a:ahLst/>
              <a:cxnLst>
                <a:cxn ang="0">
                  <a:pos x="T0" y="T1"/>
                </a:cxn>
                <a:cxn ang="0">
                  <a:pos x="T2" y="T3"/>
                </a:cxn>
                <a:cxn ang="0">
                  <a:pos x="T4" y="T5"/>
                </a:cxn>
                <a:cxn ang="0">
                  <a:pos x="T6" y="T7"/>
                </a:cxn>
                <a:cxn ang="0">
                  <a:pos x="T8" y="T9"/>
                </a:cxn>
                <a:cxn ang="0">
                  <a:pos x="T10" y="T11"/>
                </a:cxn>
                <a:cxn ang="0">
                  <a:pos x="T12" y="T13"/>
                </a:cxn>
              </a:cxnLst>
              <a:rect l="0" t="0" r="r" b="b"/>
              <a:pathLst>
                <a:path w="559" h="788">
                  <a:moveTo>
                    <a:pt x="0" y="595"/>
                  </a:moveTo>
                  <a:lnTo>
                    <a:pt x="0" y="0"/>
                  </a:lnTo>
                  <a:lnTo>
                    <a:pt x="279" y="193"/>
                  </a:lnTo>
                  <a:lnTo>
                    <a:pt x="559" y="0"/>
                  </a:lnTo>
                  <a:lnTo>
                    <a:pt x="559" y="595"/>
                  </a:lnTo>
                  <a:lnTo>
                    <a:pt x="279" y="788"/>
                  </a:lnTo>
                  <a:lnTo>
                    <a:pt x="0" y="59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65" name="Freeform 641"/>
            <p:cNvSpPr/>
            <p:nvPr/>
          </p:nvSpPr>
          <p:spPr bwMode="auto">
            <a:xfrm>
              <a:off x="5387975" y="4445000"/>
              <a:ext cx="442913" cy="1250950"/>
            </a:xfrm>
            <a:custGeom>
              <a:avLst/>
              <a:gdLst>
                <a:gd name="T0" fmla="*/ 0 w 279"/>
                <a:gd name="T1" fmla="*/ 0 h 788"/>
                <a:gd name="T2" fmla="*/ 0 w 279"/>
                <a:gd name="T3" fmla="*/ 595 h 788"/>
                <a:gd name="T4" fmla="*/ 279 w 279"/>
                <a:gd name="T5" fmla="*/ 788 h 788"/>
                <a:gd name="T6" fmla="*/ 279 w 279"/>
                <a:gd name="T7" fmla="*/ 193 h 788"/>
                <a:gd name="T8" fmla="*/ 254 w 279"/>
                <a:gd name="T9" fmla="*/ 174 h 788"/>
                <a:gd name="T10" fmla="*/ 186 w 279"/>
                <a:gd name="T11" fmla="*/ 129 h 788"/>
                <a:gd name="T12" fmla="*/ 0 w 279"/>
                <a:gd name="T13" fmla="*/ 0 h 788"/>
              </a:gdLst>
              <a:ahLst/>
              <a:cxnLst>
                <a:cxn ang="0">
                  <a:pos x="T0" y="T1"/>
                </a:cxn>
                <a:cxn ang="0">
                  <a:pos x="T2" y="T3"/>
                </a:cxn>
                <a:cxn ang="0">
                  <a:pos x="T4" y="T5"/>
                </a:cxn>
                <a:cxn ang="0">
                  <a:pos x="T6" y="T7"/>
                </a:cxn>
                <a:cxn ang="0">
                  <a:pos x="T8" y="T9"/>
                </a:cxn>
                <a:cxn ang="0">
                  <a:pos x="T10" y="T11"/>
                </a:cxn>
                <a:cxn ang="0">
                  <a:pos x="T12" y="T13"/>
                </a:cxn>
              </a:cxnLst>
              <a:rect l="0" t="0" r="r" b="b"/>
              <a:pathLst>
                <a:path w="279" h="788">
                  <a:moveTo>
                    <a:pt x="0" y="0"/>
                  </a:moveTo>
                  <a:lnTo>
                    <a:pt x="0" y="595"/>
                  </a:lnTo>
                  <a:lnTo>
                    <a:pt x="279" y="788"/>
                  </a:lnTo>
                  <a:lnTo>
                    <a:pt x="279" y="193"/>
                  </a:lnTo>
                  <a:lnTo>
                    <a:pt x="254" y="174"/>
                  </a:lnTo>
                  <a:lnTo>
                    <a:pt x="186" y="129"/>
                  </a:lnTo>
                  <a:lnTo>
                    <a:pt x="0" y="0"/>
                  </a:lnTo>
                  <a:close/>
                </a:path>
              </a:pathLst>
            </a:custGeom>
            <a:solidFill>
              <a:schemeClr val="accent2"/>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966" name="Freeform 642"/>
            <p:cNvSpPr/>
            <p:nvPr/>
          </p:nvSpPr>
          <p:spPr bwMode="auto">
            <a:xfrm>
              <a:off x="5387975" y="4445000"/>
              <a:ext cx="442913" cy="1250950"/>
            </a:xfrm>
            <a:custGeom>
              <a:avLst/>
              <a:gdLst>
                <a:gd name="T0" fmla="*/ 0 w 279"/>
                <a:gd name="T1" fmla="*/ 0 h 788"/>
                <a:gd name="T2" fmla="*/ 0 w 279"/>
                <a:gd name="T3" fmla="*/ 595 h 788"/>
                <a:gd name="T4" fmla="*/ 279 w 279"/>
                <a:gd name="T5" fmla="*/ 788 h 788"/>
                <a:gd name="T6" fmla="*/ 279 w 279"/>
                <a:gd name="T7" fmla="*/ 193 h 788"/>
                <a:gd name="T8" fmla="*/ 254 w 279"/>
                <a:gd name="T9" fmla="*/ 174 h 788"/>
                <a:gd name="T10" fmla="*/ 186 w 279"/>
                <a:gd name="T11" fmla="*/ 129 h 788"/>
                <a:gd name="T12" fmla="*/ 0 w 279"/>
                <a:gd name="T13" fmla="*/ 0 h 788"/>
              </a:gdLst>
              <a:ahLst/>
              <a:cxnLst>
                <a:cxn ang="0">
                  <a:pos x="T0" y="T1"/>
                </a:cxn>
                <a:cxn ang="0">
                  <a:pos x="T2" y="T3"/>
                </a:cxn>
                <a:cxn ang="0">
                  <a:pos x="T4" y="T5"/>
                </a:cxn>
                <a:cxn ang="0">
                  <a:pos x="T6" y="T7"/>
                </a:cxn>
                <a:cxn ang="0">
                  <a:pos x="T8" y="T9"/>
                </a:cxn>
                <a:cxn ang="0">
                  <a:pos x="T10" y="T11"/>
                </a:cxn>
                <a:cxn ang="0">
                  <a:pos x="T12" y="T13"/>
                </a:cxn>
              </a:cxnLst>
              <a:rect l="0" t="0" r="r" b="b"/>
              <a:pathLst>
                <a:path w="279" h="788">
                  <a:moveTo>
                    <a:pt x="0" y="0"/>
                  </a:moveTo>
                  <a:lnTo>
                    <a:pt x="0" y="595"/>
                  </a:lnTo>
                  <a:lnTo>
                    <a:pt x="279" y="788"/>
                  </a:lnTo>
                  <a:lnTo>
                    <a:pt x="279" y="193"/>
                  </a:lnTo>
                  <a:lnTo>
                    <a:pt x="254" y="174"/>
                  </a:lnTo>
                  <a:lnTo>
                    <a:pt x="186" y="12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67" name="Freeform 643"/>
            <p:cNvSpPr/>
            <p:nvPr/>
          </p:nvSpPr>
          <p:spPr bwMode="auto">
            <a:xfrm>
              <a:off x="5387975" y="4138613"/>
              <a:ext cx="887413" cy="612775"/>
            </a:xfrm>
            <a:custGeom>
              <a:avLst/>
              <a:gdLst>
                <a:gd name="T0" fmla="*/ 0 w 559"/>
                <a:gd name="T1" fmla="*/ 193 h 386"/>
                <a:gd name="T2" fmla="*/ 279 w 559"/>
                <a:gd name="T3" fmla="*/ 0 h 386"/>
                <a:gd name="T4" fmla="*/ 559 w 559"/>
                <a:gd name="T5" fmla="*/ 193 h 386"/>
                <a:gd name="T6" fmla="*/ 279 w 559"/>
                <a:gd name="T7" fmla="*/ 386 h 386"/>
                <a:gd name="T8" fmla="*/ 0 w 559"/>
                <a:gd name="T9" fmla="*/ 193 h 386"/>
              </a:gdLst>
              <a:ahLst/>
              <a:cxnLst>
                <a:cxn ang="0">
                  <a:pos x="T0" y="T1"/>
                </a:cxn>
                <a:cxn ang="0">
                  <a:pos x="T2" y="T3"/>
                </a:cxn>
                <a:cxn ang="0">
                  <a:pos x="T4" y="T5"/>
                </a:cxn>
                <a:cxn ang="0">
                  <a:pos x="T6" y="T7"/>
                </a:cxn>
                <a:cxn ang="0">
                  <a:pos x="T8" y="T9"/>
                </a:cxn>
              </a:cxnLst>
              <a:rect l="0" t="0" r="r" b="b"/>
              <a:pathLst>
                <a:path w="559" h="386">
                  <a:moveTo>
                    <a:pt x="0" y="193"/>
                  </a:moveTo>
                  <a:lnTo>
                    <a:pt x="279" y="0"/>
                  </a:lnTo>
                  <a:lnTo>
                    <a:pt x="559" y="193"/>
                  </a:lnTo>
                  <a:lnTo>
                    <a:pt x="279" y="386"/>
                  </a:lnTo>
                  <a:lnTo>
                    <a:pt x="0" y="193"/>
                  </a:lnTo>
                  <a:close/>
                </a:path>
              </a:pathLst>
            </a:custGeom>
            <a:solidFill>
              <a:schemeClr val="accent2">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grpSp>
      <p:sp>
        <p:nvSpPr>
          <p:cNvPr id="2969" name="Freeform 644"/>
          <p:cNvSpPr/>
          <p:nvPr/>
        </p:nvSpPr>
        <p:spPr bwMode="auto">
          <a:xfrm>
            <a:off x="3476273" y="4779237"/>
            <a:ext cx="3681998" cy="230188"/>
          </a:xfrm>
          <a:custGeom>
            <a:avLst/>
            <a:gdLst>
              <a:gd name="T0" fmla="*/ 950 w 950"/>
              <a:gd name="T1" fmla="*/ 145 h 145"/>
              <a:gd name="T2" fmla="*/ 940 w 950"/>
              <a:gd name="T3" fmla="*/ 145 h 145"/>
              <a:gd name="T4" fmla="*/ 940 w 950"/>
              <a:gd name="T5" fmla="*/ 10 h 145"/>
              <a:gd name="T6" fmla="*/ 0 w 950"/>
              <a:gd name="T7" fmla="*/ 10 h 145"/>
              <a:gd name="T8" fmla="*/ 0 w 950"/>
              <a:gd name="T9" fmla="*/ 0 h 145"/>
              <a:gd name="T10" fmla="*/ 950 w 950"/>
              <a:gd name="T11" fmla="*/ 0 h 145"/>
              <a:gd name="T12" fmla="*/ 950 w 950"/>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950" h="145">
                <a:moveTo>
                  <a:pt x="950" y="145"/>
                </a:moveTo>
                <a:lnTo>
                  <a:pt x="940" y="145"/>
                </a:lnTo>
                <a:lnTo>
                  <a:pt x="940" y="10"/>
                </a:lnTo>
                <a:lnTo>
                  <a:pt x="0" y="10"/>
                </a:lnTo>
                <a:lnTo>
                  <a:pt x="0" y="0"/>
                </a:lnTo>
                <a:lnTo>
                  <a:pt x="950" y="0"/>
                </a:lnTo>
                <a:lnTo>
                  <a:pt x="950" y="145"/>
                </a:lnTo>
                <a:close/>
              </a:path>
            </a:pathLst>
          </a:custGeom>
          <a:solidFill>
            <a:srgbClr val="05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70" name="Freeform 645"/>
          <p:cNvSpPr/>
          <p:nvPr/>
        </p:nvSpPr>
        <p:spPr bwMode="auto">
          <a:xfrm>
            <a:off x="3499453" y="3876954"/>
            <a:ext cx="4688817" cy="233363"/>
          </a:xfrm>
          <a:custGeom>
            <a:avLst/>
            <a:gdLst>
              <a:gd name="T0" fmla="*/ 1371 w 1371"/>
              <a:gd name="T1" fmla="*/ 147 h 147"/>
              <a:gd name="T2" fmla="*/ 1361 w 1371"/>
              <a:gd name="T3" fmla="*/ 147 h 147"/>
              <a:gd name="T4" fmla="*/ 1361 w 1371"/>
              <a:gd name="T5" fmla="*/ 11 h 147"/>
              <a:gd name="T6" fmla="*/ 0 w 1371"/>
              <a:gd name="T7" fmla="*/ 11 h 147"/>
              <a:gd name="T8" fmla="*/ 0 w 1371"/>
              <a:gd name="T9" fmla="*/ 0 h 147"/>
              <a:gd name="T10" fmla="*/ 1371 w 1371"/>
              <a:gd name="T11" fmla="*/ 0 h 147"/>
              <a:gd name="T12" fmla="*/ 1371 w 1371"/>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1371" h="147">
                <a:moveTo>
                  <a:pt x="1371" y="147"/>
                </a:moveTo>
                <a:lnTo>
                  <a:pt x="1361" y="147"/>
                </a:lnTo>
                <a:lnTo>
                  <a:pt x="1361" y="11"/>
                </a:lnTo>
                <a:lnTo>
                  <a:pt x="0" y="11"/>
                </a:lnTo>
                <a:lnTo>
                  <a:pt x="0" y="0"/>
                </a:lnTo>
                <a:lnTo>
                  <a:pt x="1371" y="0"/>
                </a:lnTo>
                <a:lnTo>
                  <a:pt x="1371" y="147"/>
                </a:lnTo>
                <a:close/>
              </a:path>
            </a:pathLst>
          </a:custGeom>
          <a:solidFill>
            <a:srgbClr val="05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71" name="Freeform 646"/>
          <p:cNvSpPr/>
          <p:nvPr/>
        </p:nvSpPr>
        <p:spPr bwMode="auto">
          <a:xfrm>
            <a:off x="3499453" y="2781235"/>
            <a:ext cx="5487121" cy="295366"/>
          </a:xfrm>
          <a:custGeom>
            <a:avLst/>
            <a:gdLst>
              <a:gd name="T0" fmla="*/ 1791 w 1791"/>
              <a:gd name="T1" fmla="*/ 145 h 145"/>
              <a:gd name="T2" fmla="*/ 1780 w 1791"/>
              <a:gd name="T3" fmla="*/ 145 h 145"/>
              <a:gd name="T4" fmla="*/ 1780 w 1791"/>
              <a:gd name="T5" fmla="*/ 11 h 145"/>
              <a:gd name="T6" fmla="*/ 0 w 1791"/>
              <a:gd name="T7" fmla="*/ 11 h 145"/>
              <a:gd name="T8" fmla="*/ 0 w 1791"/>
              <a:gd name="T9" fmla="*/ 0 h 145"/>
              <a:gd name="T10" fmla="*/ 1791 w 1791"/>
              <a:gd name="T11" fmla="*/ 0 h 145"/>
              <a:gd name="T12" fmla="*/ 1791 w 1791"/>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1791" h="145">
                <a:moveTo>
                  <a:pt x="1791" y="145"/>
                </a:moveTo>
                <a:lnTo>
                  <a:pt x="1780" y="145"/>
                </a:lnTo>
                <a:lnTo>
                  <a:pt x="1780" y="11"/>
                </a:lnTo>
                <a:lnTo>
                  <a:pt x="0" y="11"/>
                </a:lnTo>
                <a:lnTo>
                  <a:pt x="0" y="0"/>
                </a:lnTo>
                <a:lnTo>
                  <a:pt x="1791" y="0"/>
                </a:lnTo>
                <a:lnTo>
                  <a:pt x="1791" y="145"/>
                </a:lnTo>
                <a:close/>
              </a:path>
            </a:pathLst>
          </a:custGeom>
          <a:solidFill>
            <a:srgbClr val="05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nvGrpSpPr>
          <p:cNvPr id="7" name="组合 6"/>
          <p:cNvGrpSpPr/>
          <p:nvPr/>
        </p:nvGrpSpPr>
        <p:grpSpPr>
          <a:xfrm>
            <a:off x="1892154" y="4633169"/>
            <a:ext cx="3183097" cy="820225"/>
            <a:chOff x="1892400" y="4633168"/>
            <a:chExt cx="3183511" cy="820225"/>
          </a:xfrm>
        </p:grpSpPr>
        <p:grpSp>
          <p:nvGrpSpPr>
            <p:cNvPr id="5286" name="组合 5285"/>
            <p:cNvGrpSpPr/>
            <p:nvPr/>
          </p:nvGrpSpPr>
          <p:grpSpPr>
            <a:xfrm>
              <a:off x="1892400" y="4633168"/>
              <a:ext cx="238125" cy="279400"/>
              <a:chOff x="2868613" y="3916363"/>
              <a:chExt cx="238125" cy="279400"/>
            </a:xfrm>
            <a:solidFill>
              <a:schemeClr val="accent2"/>
            </a:solidFill>
          </p:grpSpPr>
          <p:sp>
            <p:nvSpPr>
              <p:cNvPr id="2950" name="Freeform 626"/>
              <p:cNvSpPr>
                <a:spLocks noEditPoints="1"/>
              </p:cNvSpPr>
              <p:nvPr/>
            </p:nvSpPr>
            <p:spPr bwMode="auto">
              <a:xfrm>
                <a:off x="2868613" y="3916363"/>
                <a:ext cx="128588" cy="276225"/>
              </a:xfrm>
              <a:custGeom>
                <a:avLst/>
                <a:gdLst>
                  <a:gd name="T0" fmla="*/ 47 w 47"/>
                  <a:gd name="T1" fmla="*/ 32 h 101"/>
                  <a:gd name="T2" fmla="*/ 47 w 47"/>
                  <a:gd name="T3" fmla="*/ 8 h 101"/>
                  <a:gd name="T4" fmla="*/ 39 w 47"/>
                  <a:gd name="T5" fmla="*/ 0 h 101"/>
                  <a:gd name="T6" fmla="*/ 8 w 47"/>
                  <a:gd name="T7" fmla="*/ 0 h 101"/>
                  <a:gd name="T8" fmla="*/ 0 w 47"/>
                  <a:gd name="T9" fmla="*/ 8 h 101"/>
                  <a:gd name="T10" fmla="*/ 0 w 47"/>
                  <a:gd name="T11" fmla="*/ 93 h 101"/>
                  <a:gd name="T12" fmla="*/ 8 w 47"/>
                  <a:gd name="T13" fmla="*/ 101 h 101"/>
                  <a:gd name="T14" fmla="*/ 39 w 47"/>
                  <a:gd name="T15" fmla="*/ 101 h 101"/>
                  <a:gd name="T16" fmla="*/ 47 w 47"/>
                  <a:gd name="T17" fmla="*/ 93 h 101"/>
                  <a:gd name="T18" fmla="*/ 47 w 47"/>
                  <a:gd name="T19" fmla="*/ 92 h 101"/>
                  <a:gd name="T20" fmla="*/ 43 w 47"/>
                  <a:gd name="T21" fmla="*/ 90 h 101"/>
                  <a:gd name="T22" fmla="*/ 34 w 47"/>
                  <a:gd name="T23" fmla="*/ 86 h 101"/>
                  <a:gd name="T24" fmla="*/ 3 w 47"/>
                  <a:gd name="T25" fmla="*/ 86 h 101"/>
                  <a:gd name="T26" fmla="*/ 3 w 47"/>
                  <a:gd name="T27" fmla="*/ 8 h 101"/>
                  <a:gd name="T28" fmla="*/ 44 w 47"/>
                  <a:gd name="T29" fmla="*/ 8 h 101"/>
                  <a:gd name="T30" fmla="*/ 44 w 47"/>
                  <a:gd name="T31" fmla="*/ 32 h 101"/>
                  <a:gd name="T32" fmla="*/ 47 w 47"/>
                  <a:gd name="T33" fmla="*/ 32 h 101"/>
                  <a:gd name="T34" fmla="*/ 22 w 47"/>
                  <a:gd name="T35" fmla="*/ 92 h 101"/>
                  <a:gd name="T36" fmla="*/ 25 w 47"/>
                  <a:gd name="T37" fmla="*/ 92 h 101"/>
                  <a:gd name="T38" fmla="*/ 28 w 47"/>
                  <a:gd name="T39" fmla="*/ 93 h 101"/>
                  <a:gd name="T40" fmla="*/ 25 w 47"/>
                  <a:gd name="T41" fmla="*/ 95 h 101"/>
                  <a:gd name="T42" fmla="*/ 22 w 47"/>
                  <a:gd name="T43" fmla="*/ 95 h 101"/>
                  <a:gd name="T44" fmla="*/ 19 w 47"/>
                  <a:gd name="T45" fmla="*/ 93 h 101"/>
                  <a:gd name="T46" fmla="*/ 22 w 47"/>
                  <a:gd name="T47" fmla="*/ 9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101">
                    <a:moveTo>
                      <a:pt x="47" y="32"/>
                    </a:moveTo>
                    <a:cubicBezTo>
                      <a:pt x="47" y="8"/>
                      <a:pt x="47" y="8"/>
                      <a:pt x="47" y="8"/>
                    </a:cubicBezTo>
                    <a:cubicBezTo>
                      <a:pt x="47" y="4"/>
                      <a:pt x="43" y="0"/>
                      <a:pt x="39" y="0"/>
                    </a:cubicBezTo>
                    <a:cubicBezTo>
                      <a:pt x="8" y="0"/>
                      <a:pt x="8" y="0"/>
                      <a:pt x="8" y="0"/>
                    </a:cubicBezTo>
                    <a:cubicBezTo>
                      <a:pt x="3" y="0"/>
                      <a:pt x="0" y="4"/>
                      <a:pt x="0" y="8"/>
                    </a:cubicBezTo>
                    <a:cubicBezTo>
                      <a:pt x="0" y="93"/>
                      <a:pt x="0" y="93"/>
                      <a:pt x="0" y="93"/>
                    </a:cubicBezTo>
                    <a:cubicBezTo>
                      <a:pt x="0" y="98"/>
                      <a:pt x="3" y="101"/>
                      <a:pt x="8" y="101"/>
                    </a:cubicBezTo>
                    <a:cubicBezTo>
                      <a:pt x="39" y="101"/>
                      <a:pt x="39" y="101"/>
                      <a:pt x="39" y="101"/>
                    </a:cubicBezTo>
                    <a:cubicBezTo>
                      <a:pt x="43" y="101"/>
                      <a:pt x="47" y="98"/>
                      <a:pt x="47" y="93"/>
                    </a:cubicBezTo>
                    <a:cubicBezTo>
                      <a:pt x="47" y="92"/>
                      <a:pt x="47" y="92"/>
                      <a:pt x="47" y="92"/>
                    </a:cubicBezTo>
                    <a:cubicBezTo>
                      <a:pt x="45" y="92"/>
                      <a:pt x="44" y="91"/>
                      <a:pt x="43" y="90"/>
                    </a:cubicBezTo>
                    <a:cubicBezTo>
                      <a:pt x="39" y="88"/>
                      <a:pt x="36" y="87"/>
                      <a:pt x="34" y="86"/>
                    </a:cubicBezTo>
                    <a:cubicBezTo>
                      <a:pt x="3" y="86"/>
                      <a:pt x="3" y="86"/>
                      <a:pt x="3" y="86"/>
                    </a:cubicBezTo>
                    <a:cubicBezTo>
                      <a:pt x="3" y="8"/>
                      <a:pt x="3" y="8"/>
                      <a:pt x="3" y="8"/>
                    </a:cubicBezTo>
                    <a:cubicBezTo>
                      <a:pt x="44" y="8"/>
                      <a:pt x="44" y="8"/>
                      <a:pt x="44" y="8"/>
                    </a:cubicBezTo>
                    <a:cubicBezTo>
                      <a:pt x="44" y="32"/>
                      <a:pt x="44" y="32"/>
                      <a:pt x="44" y="32"/>
                    </a:cubicBezTo>
                    <a:cubicBezTo>
                      <a:pt x="45" y="32"/>
                      <a:pt x="46" y="32"/>
                      <a:pt x="47" y="32"/>
                    </a:cubicBezTo>
                    <a:close/>
                    <a:moveTo>
                      <a:pt x="22" y="92"/>
                    </a:moveTo>
                    <a:cubicBezTo>
                      <a:pt x="25" y="92"/>
                      <a:pt x="25" y="92"/>
                      <a:pt x="25" y="92"/>
                    </a:cubicBezTo>
                    <a:cubicBezTo>
                      <a:pt x="27" y="92"/>
                      <a:pt x="28" y="93"/>
                      <a:pt x="28" y="93"/>
                    </a:cubicBezTo>
                    <a:cubicBezTo>
                      <a:pt x="28" y="94"/>
                      <a:pt x="27" y="95"/>
                      <a:pt x="25" y="95"/>
                    </a:cubicBezTo>
                    <a:cubicBezTo>
                      <a:pt x="22" y="95"/>
                      <a:pt x="22" y="95"/>
                      <a:pt x="22" y="95"/>
                    </a:cubicBezTo>
                    <a:cubicBezTo>
                      <a:pt x="20" y="95"/>
                      <a:pt x="19" y="94"/>
                      <a:pt x="19" y="93"/>
                    </a:cubicBezTo>
                    <a:cubicBezTo>
                      <a:pt x="19" y="93"/>
                      <a:pt x="20" y="92"/>
                      <a:pt x="22"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51" name="Freeform 627"/>
              <p:cNvSpPr/>
              <p:nvPr/>
            </p:nvSpPr>
            <p:spPr bwMode="auto">
              <a:xfrm>
                <a:off x="2919413" y="3965575"/>
                <a:ext cx="66675" cy="65088"/>
              </a:xfrm>
              <a:custGeom>
                <a:avLst/>
                <a:gdLst>
                  <a:gd name="T0" fmla="*/ 9 w 24"/>
                  <a:gd name="T1" fmla="*/ 24 h 24"/>
                  <a:gd name="T2" fmla="*/ 7 w 24"/>
                  <a:gd name="T3" fmla="*/ 20 h 24"/>
                  <a:gd name="T4" fmla="*/ 3 w 24"/>
                  <a:gd name="T5" fmla="*/ 12 h 24"/>
                  <a:gd name="T6" fmla="*/ 12 w 24"/>
                  <a:gd name="T7" fmla="*/ 3 h 24"/>
                  <a:gd name="T8" fmla="*/ 21 w 24"/>
                  <a:gd name="T9" fmla="*/ 12 h 24"/>
                  <a:gd name="T10" fmla="*/ 21 w 24"/>
                  <a:gd name="T11" fmla="*/ 14 h 24"/>
                  <a:gd name="T12" fmla="*/ 23 w 24"/>
                  <a:gd name="T13" fmla="*/ 18 h 24"/>
                  <a:gd name="T14" fmla="*/ 24 w 24"/>
                  <a:gd name="T15" fmla="*/ 12 h 24"/>
                  <a:gd name="T16" fmla="*/ 12 w 24"/>
                  <a:gd name="T17" fmla="*/ 0 h 24"/>
                  <a:gd name="T18" fmla="*/ 0 w 24"/>
                  <a:gd name="T19" fmla="*/ 12 h 24"/>
                  <a:gd name="T20" fmla="*/ 9 w 24"/>
                  <a:gd name="T2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9" y="24"/>
                    </a:moveTo>
                    <a:cubicBezTo>
                      <a:pt x="7" y="20"/>
                      <a:pt x="7" y="20"/>
                      <a:pt x="7" y="20"/>
                    </a:cubicBezTo>
                    <a:cubicBezTo>
                      <a:pt x="5" y="18"/>
                      <a:pt x="3" y="16"/>
                      <a:pt x="3" y="12"/>
                    </a:cubicBezTo>
                    <a:cubicBezTo>
                      <a:pt x="3" y="7"/>
                      <a:pt x="7" y="3"/>
                      <a:pt x="12" y="3"/>
                    </a:cubicBezTo>
                    <a:cubicBezTo>
                      <a:pt x="17" y="3"/>
                      <a:pt x="21" y="7"/>
                      <a:pt x="21" y="12"/>
                    </a:cubicBezTo>
                    <a:cubicBezTo>
                      <a:pt x="21" y="13"/>
                      <a:pt x="21" y="14"/>
                      <a:pt x="21" y="14"/>
                    </a:cubicBezTo>
                    <a:cubicBezTo>
                      <a:pt x="23" y="18"/>
                      <a:pt x="23" y="18"/>
                      <a:pt x="23" y="18"/>
                    </a:cubicBezTo>
                    <a:cubicBezTo>
                      <a:pt x="24" y="16"/>
                      <a:pt x="24" y="14"/>
                      <a:pt x="24" y="12"/>
                    </a:cubicBezTo>
                    <a:cubicBezTo>
                      <a:pt x="24" y="6"/>
                      <a:pt x="19" y="0"/>
                      <a:pt x="12" y="0"/>
                    </a:cubicBezTo>
                    <a:cubicBezTo>
                      <a:pt x="5" y="0"/>
                      <a:pt x="0" y="6"/>
                      <a:pt x="0" y="12"/>
                    </a:cubicBezTo>
                    <a:cubicBezTo>
                      <a:pt x="0" y="18"/>
                      <a:pt x="4" y="23"/>
                      <a:pt x="9"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52" name="Freeform 628"/>
              <p:cNvSpPr/>
              <p:nvPr/>
            </p:nvSpPr>
            <p:spPr bwMode="auto">
              <a:xfrm>
                <a:off x="2930525" y="3979863"/>
                <a:ext cx="176213" cy="215900"/>
              </a:xfrm>
              <a:custGeom>
                <a:avLst/>
                <a:gdLst>
                  <a:gd name="T0" fmla="*/ 3 w 64"/>
                  <a:gd name="T1" fmla="*/ 10 h 79"/>
                  <a:gd name="T2" fmla="*/ 13 w 64"/>
                  <a:gd name="T3" fmla="*/ 6 h 79"/>
                  <a:gd name="T4" fmla="*/ 26 w 64"/>
                  <a:gd name="T5" fmla="*/ 34 h 79"/>
                  <a:gd name="T6" fmla="*/ 19 w 64"/>
                  <a:gd name="T7" fmla="*/ 19 h 79"/>
                  <a:gd name="T8" fmla="*/ 28 w 64"/>
                  <a:gd name="T9" fmla="*/ 15 h 79"/>
                  <a:gd name="T10" fmla="*/ 36 w 64"/>
                  <a:gd name="T11" fmla="*/ 32 h 79"/>
                  <a:gd name="T12" fmla="*/ 30 w 64"/>
                  <a:gd name="T13" fmla="*/ 18 h 79"/>
                  <a:gd name="T14" fmla="*/ 41 w 64"/>
                  <a:gd name="T15" fmla="*/ 16 h 79"/>
                  <a:gd name="T16" fmla="*/ 48 w 64"/>
                  <a:gd name="T17" fmla="*/ 30 h 79"/>
                  <a:gd name="T18" fmla="*/ 43 w 64"/>
                  <a:gd name="T19" fmla="*/ 20 h 79"/>
                  <a:gd name="T20" fmla="*/ 54 w 64"/>
                  <a:gd name="T21" fmla="*/ 18 h 79"/>
                  <a:gd name="T22" fmla="*/ 63 w 64"/>
                  <a:gd name="T23" fmla="*/ 44 h 79"/>
                  <a:gd name="T24" fmla="*/ 62 w 64"/>
                  <a:gd name="T25" fmla="*/ 68 h 79"/>
                  <a:gd name="T26" fmla="*/ 40 w 64"/>
                  <a:gd name="T27" fmla="*/ 78 h 79"/>
                  <a:gd name="T28" fmla="*/ 22 w 64"/>
                  <a:gd name="T29" fmla="*/ 63 h 79"/>
                  <a:gd name="T30" fmla="*/ 1 w 64"/>
                  <a:gd name="T31" fmla="*/ 49 h 79"/>
                  <a:gd name="T32" fmla="*/ 3 w 64"/>
                  <a:gd name="T33" fmla="*/ 42 h 79"/>
                  <a:gd name="T34" fmla="*/ 20 w 64"/>
                  <a:gd name="T35" fmla="*/ 46 h 79"/>
                  <a:gd name="T36" fmla="*/ 18 w 64"/>
                  <a:gd name="T37" fmla="*/ 41 h 79"/>
                  <a:gd name="T38" fmla="*/ 3 w 64"/>
                  <a:gd name="T39" fmla="*/ 1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 h="79">
                    <a:moveTo>
                      <a:pt x="3" y="10"/>
                    </a:moveTo>
                    <a:cubicBezTo>
                      <a:pt x="1" y="4"/>
                      <a:pt x="10" y="0"/>
                      <a:pt x="13" y="6"/>
                    </a:cubicBezTo>
                    <a:cubicBezTo>
                      <a:pt x="15" y="10"/>
                      <a:pt x="26" y="34"/>
                      <a:pt x="26" y="34"/>
                    </a:cubicBezTo>
                    <a:cubicBezTo>
                      <a:pt x="26" y="34"/>
                      <a:pt x="21" y="24"/>
                      <a:pt x="19" y="19"/>
                    </a:cubicBezTo>
                    <a:cubicBezTo>
                      <a:pt x="17" y="15"/>
                      <a:pt x="26" y="11"/>
                      <a:pt x="28" y="15"/>
                    </a:cubicBezTo>
                    <a:cubicBezTo>
                      <a:pt x="30" y="20"/>
                      <a:pt x="36" y="32"/>
                      <a:pt x="36" y="32"/>
                    </a:cubicBezTo>
                    <a:cubicBezTo>
                      <a:pt x="36" y="32"/>
                      <a:pt x="32" y="23"/>
                      <a:pt x="30" y="18"/>
                    </a:cubicBezTo>
                    <a:cubicBezTo>
                      <a:pt x="27" y="13"/>
                      <a:pt x="39" y="11"/>
                      <a:pt x="41" y="16"/>
                    </a:cubicBezTo>
                    <a:cubicBezTo>
                      <a:pt x="43" y="20"/>
                      <a:pt x="48" y="30"/>
                      <a:pt x="48" y="30"/>
                    </a:cubicBezTo>
                    <a:cubicBezTo>
                      <a:pt x="48" y="30"/>
                      <a:pt x="45" y="25"/>
                      <a:pt x="43" y="20"/>
                    </a:cubicBezTo>
                    <a:cubicBezTo>
                      <a:pt x="41" y="16"/>
                      <a:pt x="52" y="14"/>
                      <a:pt x="54" y="18"/>
                    </a:cubicBezTo>
                    <a:cubicBezTo>
                      <a:pt x="56" y="23"/>
                      <a:pt x="63" y="38"/>
                      <a:pt x="63" y="44"/>
                    </a:cubicBezTo>
                    <a:cubicBezTo>
                      <a:pt x="62" y="50"/>
                      <a:pt x="64" y="67"/>
                      <a:pt x="62" y="68"/>
                    </a:cubicBezTo>
                    <a:cubicBezTo>
                      <a:pt x="59" y="69"/>
                      <a:pt x="43" y="77"/>
                      <a:pt x="40" y="78"/>
                    </a:cubicBezTo>
                    <a:cubicBezTo>
                      <a:pt x="38" y="79"/>
                      <a:pt x="37" y="70"/>
                      <a:pt x="22" y="63"/>
                    </a:cubicBezTo>
                    <a:cubicBezTo>
                      <a:pt x="3" y="54"/>
                      <a:pt x="2" y="51"/>
                      <a:pt x="1" y="49"/>
                    </a:cubicBezTo>
                    <a:cubicBezTo>
                      <a:pt x="0" y="47"/>
                      <a:pt x="1" y="43"/>
                      <a:pt x="3" y="42"/>
                    </a:cubicBezTo>
                    <a:cubicBezTo>
                      <a:pt x="6" y="41"/>
                      <a:pt x="22" y="51"/>
                      <a:pt x="20" y="46"/>
                    </a:cubicBezTo>
                    <a:cubicBezTo>
                      <a:pt x="18" y="41"/>
                      <a:pt x="18" y="41"/>
                      <a:pt x="18" y="41"/>
                    </a:cubicBezTo>
                    <a:cubicBezTo>
                      <a:pt x="18" y="41"/>
                      <a:pt x="6" y="15"/>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741" name="Rectangle 9"/>
            <p:cNvSpPr/>
            <p:nvPr/>
          </p:nvSpPr>
          <p:spPr>
            <a:xfrm>
              <a:off x="2130525" y="4633168"/>
              <a:ext cx="2945386" cy="820225"/>
            </a:xfrm>
            <a:prstGeom prst="rect">
              <a:avLst/>
            </a:prstGeom>
          </p:spPr>
          <p:txBody>
            <a:bodyPr wrap="square">
              <a:spAutoFit/>
            </a:bodyPr>
            <a:lstStyle/>
            <a:p>
              <a:pP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6" name="组合 5"/>
          <p:cNvGrpSpPr/>
          <p:nvPr/>
        </p:nvGrpSpPr>
        <p:grpSpPr>
          <a:xfrm>
            <a:off x="1869877" y="3774696"/>
            <a:ext cx="3222711" cy="820225"/>
            <a:chOff x="1870120" y="3774695"/>
            <a:chExt cx="3223131" cy="820225"/>
          </a:xfrm>
        </p:grpSpPr>
        <p:grpSp>
          <p:nvGrpSpPr>
            <p:cNvPr id="5287" name="组合 5286"/>
            <p:cNvGrpSpPr/>
            <p:nvPr/>
          </p:nvGrpSpPr>
          <p:grpSpPr>
            <a:xfrm>
              <a:off x="1870120" y="3803062"/>
              <a:ext cx="287338" cy="260350"/>
              <a:chOff x="2854325" y="3192463"/>
              <a:chExt cx="287338" cy="260350"/>
            </a:xfrm>
            <a:solidFill>
              <a:schemeClr val="accent3"/>
            </a:solidFill>
          </p:grpSpPr>
          <p:sp>
            <p:nvSpPr>
              <p:cNvPr id="2946" name="Freeform 622"/>
              <p:cNvSpPr>
                <a:spLocks noEditPoints="1"/>
              </p:cNvSpPr>
              <p:nvPr/>
            </p:nvSpPr>
            <p:spPr bwMode="auto">
              <a:xfrm>
                <a:off x="2854325" y="3260725"/>
                <a:ext cx="166688" cy="168275"/>
              </a:xfrm>
              <a:custGeom>
                <a:avLst/>
                <a:gdLst>
                  <a:gd name="T0" fmla="*/ 57 w 61"/>
                  <a:gd name="T1" fmla="*/ 36 h 61"/>
                  <a:gd name="T2" fmla="*/ 61 w 61"/>
                  <a:gd name="T3" fmla="*/ 32 h 61"/>
                  <a:gd name="T4" fmla="*/ 61 w 61"/>
                  <a:gd name="T5" fmla="*/ 29 h 61"/>
                  <a:gd name="T6" fmla="*/ 57 w 61"/>
                  <a:gd name="T7" fmla="*/ 25 h 61"/>
                  <a:gd name="T8" fmla="*/ 57 w 61"/>
                  <a:gd name="T9" fmla="*/ 25 h 61"/>
                  <a:gd name="T10" fmla="*/ 52 w 61"/>
                  <a:gd name="T11" fmla="*/ 23 h 61"/>
                  <a:gd name="T12" fmla="*/ 53 w 61"/>
                  <a:gd name="T13" fmla="*/ 16 h 61"/>
                  <a:gd name="T14" fmla="*/ 53 w 61"/>
                  <a:gd name="T15" fmla="*/ 16 h 61"/>
                  <a:gd name="T16" fmla="*/ 53 w 61"/>
                  <a:gd name="T17" fmla="*/ 10 h 61"/>
                  <a:gd name="T18" fmla="*/ 51 w 61"/>
                  <a:gd name="T19" fmla="*/ 8 h 61"/>
                  <a:gd name="T20" fmla="*/ 45 w 61"/>
                  <a:gd name="T21" fmla="*/ 8 h 61"/>
                  <a:gd name="T22" fmla="*/ 45 w 61"/>
                  <a:gd name="T23" fmla="*/ 8 h 61"/>
                  <a:gd name="T24" fmla="*/ 40 w 61"/>
                  <a:gd name="T25" fmla="*/ 10 h 61"/>
                  <a:gd name="T26" fmla="*/ 36 w 61"/>
                  <a:gd name="T27" fmla="*/ 4 h 61"/>
                  <a:gd name="T28" fmla="*/ 36 w 61"/>
                  <a:gd name="T29" fmla="*/ 4 h 61"/>
                  <a:gd name="T30" fmla="*/ 32 w 61"/>
                  <a:gd name="T31" fmla="*/ 0 h 61"/>
                  <a:gd name="T32" fmla="*/ 29 w 61"/>
                  <a:gd name="T33" fmla="*/ 0 h 61"/>
                  <a:gd name="T34" fmla="*/ 25 w 61"/>
                  <a:gd name="T35" fmla="*/ 4 h 61"/>
                  <a:gd name="T36" fmla="*/ 25 w 61"/>
                  <a:gd name="T37" fmla="*/ 4 h 61"/>
                  <a:gd name="T38" fmla="*/ 23 w 61"/>
                  <a:gd name="T39" fmla="*/ 9 h 61"/>
                  <a:gd name="T40" fmla="*/ 15 w 61"/>
                  <a:gd name="T41" fmla="*/ 8 h 61"/>
                  <a:gd name="T42" fmla="*/ 15 w 61"/>
                  <a:gd name="T43" fmla="*/ 8 h 61"/>
                  <a:gd name="T44" fmla="*/ 10 w 61"/>
                  <a:gd name="T45" fmla="*/ 8 h 61"/>
                  <a:gd name="T46" fmla="*/ 8 w 61"/>
                  <a:gd name="T47" fmla="*/ 10 h 61"/>
                  <a:gd name="T48" fmla="*/ 8 w 61"/>
                  <a:gd name="T49" fmla="*/ 16 h 61"/>
                  <a:gd name="T50" fmla="*/ 8 w 61"/>
                  <a:gd name="T51" fmla="*/ 16 h 61"/>
                  <a:gd name="T52" fmla="*/ 10 w 61"/>
                  <a:gd name="T53" fmla="*/ 21 h 61"/>
                  <a:gd name="T54" fmla="*/ 4 w 61"/>
                  <a:gd name="T55" fmla="*/ 25 h 61"/>
                  <a:gd name="T56" fmla="*/ 4 w 61"/>
                  <a:gd name="T57" fmla="*/ 25 h 61"/>
                  <a:gd name="T58" fmla="*/ 0 w 61"/>
                  <a:gd name="T59" fmla="*/ 29 h 61"/>
                  <a:gd name="T60" fmla="*/ 0 w 61"/>
                  <a:gd name="T61" fmla="*/ 32 h 61"/>
                  <a:gd name="T62" fmla="*/ 4 w 61"/>
                  <a:gd name="T63" fmla="*/ 36 h 61"/>
                  <a:gd name="T64" fmla="*/ 4 w 61"/>
                  <a:gd name="T65" fmla="*/ 36 h 61"/>
                  <a:gd name="T66" fmla="*/ 9 w 61"/>
                  <a:gd name="T67" fmla="*/ 38 h 61"/>
                  <a:gd name="T68" fmla="*/ 8 w 61"/>
                  <a:gd name="T69" fmla="*/ 46 h 61"/>
                  <a:gd name="T70" fmla="*/ 8 w 61"/>
                  <a:gd name="T71" fmla="*/ 46 h 61"/>
                  <a:gd name="T72" fmla="*/ 8 w 61"/>
                  <a:gd name="T73" fmla="*/ 51 h 61"/>
                  <a:gd name="T74" fmla="*/ 10 w 61"/>
                  <a:gd name="T75" fmla="*/ 53 h 61"/>
                  <a:gd name="T76" fmla="*/ 15 w 61"/>
                  <a:gd name="T77" fmla="*/ 53 h 61"/>
                  <a:gd name="T78" fmla="*/ 15 w 61"/>
                  <a:gd name="T79" fmla="*/ 53 h 61"/>
                  <a:gd name="T80" fmla="*/ 20 w 61"/>
                  <a:gd name="T81" fmla="*/ 51 h 61"/>
                  <a:gd name="T82" fmla="*/ 25 w 61"/>
                  <a:gd name="T83" fmla="*/ 57 h 61"/>
                  <a:gd name="T84" fmla="*/ 25 w 61"/>
                  <a:gd name="T85" fmla="*/ 57 h 61"/>
                  <a:gd name="T86" fmla="*/ 29 w 61"/>
                  <a:gd name="T87" fmla="*/ 61 h 61"/>
                  <a:gd name="T88" fmla="*/ 32 w 61"/>
                  <a:gd name="T89" fmla="*/ 61 h 61"/>
                  <a:gd name="T90" fmla="*/ 36 w 61"/>
                  <a:gd name="T91" fmla="*/ 57 h 61"/>
                  <a:gd name="T92" fmla="*/ 36 w 61"/>
                  <a:gd name="T93" fmla="*/ 57 h 61"/>
                  <a:gd name="T94" fmla="*/ 38 w 61"/>
                  <a:gd name="T95" fmla="*/ 52 h 61"/>
                  <a:gd name="T96" fmla="*/ 45 w 61"/>
                  <a:gd name="T97" fmla="*/ 53 h 61"/>
                  <a:gd name="T98" fmla="*/ 45 w 61"/>
                  <a:gd name="T99" fmla="*/ 53 h 61"/>
                  <a:gd name="T100" fmla="*/ 51 w 61"/>
                  <a:gd name="T101" fmla="*/ 53 h 61"/>
                  <a:gd name="T102" fmla="*/ 53 w 61"/>
                  <a:gd name="T103" fmla="*/ 51 h 61"/>
                  <a:gd name="T104" fmla="*/ 53 w 61"/>
                  <a:gd name="T105" fmla="*/ 46 h 61"/>
                  <a:gd name="T106" fmla="*/ 53 w 61"/>
                  <a:gd name="T107" fmla="*/ 46 h 61"/>
                  <a:gd name="T108" fmla="*/ 51 w 61"/>
                  <a:gd name="T109" fmla="*/ 41 h 61"/>
                  <a:gd name="T110" fmla="*/ 57 w 61"/>
                  <a:gd name="T111" fmla="*/ 36 h 61"/>
                  <a:gd name="T112" fmla="*/ 30 w 61"/>
                  <a:gd name="T113" fmla="*/ 46 h 61"/>
                  <a:gd name="T114" fmla="*/ 15 w 61"/>
                  <a:gd name="T115" fmla="*/ 31 h 61"/>
                  <a:gd name="T116" fmla="*/ 30 w 61"/>
                  <a:gd name="T117" fmla="*/ 15 h 61"/>
                  <a:gd name="T118" fmla="*/ 46 w 61"/>
                  <a:gd name="T119" fmla="*/ 31 h 61"/>
                  <a:gd name="T120" fmla="*/ 30 w 61"/>
                  <a:gd name="T121" fmla="*/ 4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 h="61">
                    <a:moveTo>
                      <a:pt x="57" y="36"/>
                    </a:moveTo>
                    <a:cubicBezTo>
                      <a:pt x="59" y="36"/>
                      <a:pt x="61" y="34"/>
                      <a:pt x="61" y="32"/>
                    </a:cubicBezTo>
                    <a:cubicBezTo>
                      <a:pt x="61" y="29"/>
                      <a:pt x="61" y="29"/>
                      <a:pt x="61" y="29"/>
                    </a:cubicBezTo>
                    <a:cubicBezTo>
                      <a:pt x="61" y="27"/>
                      <a:pt x="59" y="25"/>
                      <a:pt x="57" y="25"/>
                    </a:cubicBezTo>
                    <a:cubicBezTo>
                      <a:pt x="57" y="25"/>
                      <a:pt x="57" y="25"/>
                      <a:pt x="57" y="25"/>
                    </a:cubicBezTo>
                    <a:cubicBezTo>
                      <a:pt x="54" y="25"/>
                      <a:pt x="52" y="24"/>
                      <a:pt x="52" y="23"/>
                    </a:cubicBezTo>
                    <a:cubicBezTo>
                      <a:pt x="51" y="22"/>
                      <a:pt x="51" y="17"/>
                      <a:pt x="53" y="16"/>
                    </a:cubicBezTo>
                    <a:cubicBezTo>
                      <a:pt x="53" y="16"/>
                      <a:pt x="53" y="16"/>
                      <a:pt x="53" y="16"/>
                    </a:cubicBezTo>
                    <a:cubicBezTo>
                      <a:pt x="54" y="14"/>
                      <a:pt x="54" y="12"/>
                      <a:pt x="53" y="10"/>
                    </a:cubicBezTo>
                    <a:cubicBezTo>
                      <a:pt x="51" y="8"/>
                      <a:pt x="51" y="8"/>
                      <a:pt x="51" y="8"/>
                    </a:cubicBezTo>
                    <a:cubicBezTo>
                      <a:pt x="49" y="7"/>
                      <a:pt x="47" y="7"/>
                      <a:pt x="45" y="8"/>
                    </a:cubicBezTo>
                    <a:cubicBezTo>
                      <a:pt x="45" y="8"/>
                      <a:pt x="45" y="8"/>
                      <a:pt x="45" y="8"/>
                    </a:cubicBezTo>
                    <a:cubicBezTo>
                      <a:pt x="44" y="10"/>
                      <a:pt x="41" y="11"/>
                      <a:pt x="40" y="10"/>
                    </a:cubicBezTo>
                    <a:cubicBezTo>
                      <a:pt x="39" y="9"/>
                      <a:pt x="36" y="7"/>
                      <a:pt x="36" y="4"/>
                    </a:cubicBezTo>
                    <a:cubicBezTo>
                      <a:pt x="36" y="4"/>
                      <a:pt x="36" y="4"/>
                      <a:pt x="36" y="4"/>
                    </a:cubicBezTo>
                    <a:cubicBezTo>
                      <a:pt x="36" y="2"/>
                      <a:pt x="34" y="0"/>
                      <a:pt x="32" y="0"/>
                    </a:cubicBezTo>
                    <a:cubicBezTo>
                      <a:pt x="29" y="0"/>
                      <a:pt x="29" y="0"/>
                      <a:pt x="29" y="0"/>
                    </a:cubicBezTo>
                    <a:cubicBezTo>
                      <a:pt x="27" y="0"/>
                      <a:pt x="25" y="2"/>
                      <a:pt x="25" y="4"/>
                    </a:cubicBezTo>
                    <a:cubicBezTo>
                      <a:pt x="25" y="4"/>
                      <a:pt x="25" y="4"/>
                      <a:pt x="25" y="4"/>
                    </a:cubicBezTo>
                    <a:cubicBezTo>
                      <a:pt x="25" y="7"/>
                      <a:pt x="24" y="9"/>
                      <a:pt x="23" y="9"/>
                    </a:cubicBezTo>
                    <a:cubicBezTo>
                      <a:pt x="21" y="10"/>
                      <a:pt x="17" y="10"/>
                      <a:pt x="15" y="8"/>
                    </a:cubicBezTo>
                    <a:cubicBezTo>
                      <a:pt x="15" y="8"/>
                      <a:pt x="15" y="8"/>
                      <a:pt x="15" y="8"/>
                    </a:cubicBezTo>
                    <a:cubicBezTo>
                      <a:pt x="14" y="7"/>
                      <a:pt x="11" y="7"/>
                      <a:pt x="10" y="8"/>
                    </a:cubicBezTo>
                    <a:cubicBezTo>
                      <a:pt x="8" y="10"/>
                      <a:pt x="8" y="10"/>
                      <a:pt x="8" y="10"/>
                    </a:cubicBezTo>
                    <a:cubicBezTo>
                      <a:pt x="6" y="12"/>
                      <a:pt x="6" y="14"/>
                      <a:pt x="8" y="16"/>
                    </a:cubicBezTo>
                    <a:cubicBezTo>
                      <a:pt x="8" y="16"/>
                      <a:pt x="8" y="16"/>
                      <a:pt x="8" y="16"/>
                    </a:cubicBezTo>
                    <a:cubicBezTo>
                      <a:pt x="9" y="17"/>
                      <a:pt x="10" y="20"/>
                      <a:pt x="10" y="21"/>
                    </a:cubicBezTo>
                    <a:cubicBezTo>
                      <a:pt x="9" y="22"/>
                      <a:pt x="6" y="25"/>
                      <a:pt x="4" y="25"/>
                    </a:cubicBezTo>
                    <a:cubicBezTo>
                      <a:pt x="4" y="25"/>
                      <a:pt x="4" y="25"/>
                      <a:pt x="4" y="25"/>
                    </a:cubicBezTo>
                    <a:cubicBezTo>
                      <a:pt x="2" y="25"/>
                      <a:pt x="0" y="27"/>
                      <a:pt x="0" y="29"/>
                    </a:cubicBezTo>
                    <a:cubicBezTo>
                      <a:pt x="0" y="32"/>
                      <a:pt x="0" y="32"/>
                      <a:pt x="0" y="32"/>
                    </a:cubicBezTo>
                    <a:cubicBezTo>
                      <a:pt x="0" y="34"/>
                      <a:pt x="2" y="36"/>
                      <a:pt x="4" y="36"/>
                    </a:cubicBezTo>
                    <a:cubicBezTo>
                      <a:pt x="4" y="36"/>
                      <a:pt x="4" y="36"/>
                      <a:pt x="4" y="36"/>
                    </a:cubicBezTo>
                    <a:cubicBezTo>
                      <a:pt x="6" y="36"/>
                      <a:pt x="8" y="37"/>
                      <a:pt x="9" y="38"/>
                    </a:cubicBezTo>
                    <a:cubicBezTo>
                      <a:pt x="9" y="40"/>
                      <a:pt x="9" y="44"/>
                      <a:pt x="8" y="46"/>
                    </a:cubicBezTo>
                    <a:cubicBezTo>
                      <a:pt x="8" y="46"/>
                      <a:pt x="8" y="46"/>
                      <a:pt x="8" y="46"/>
                    </a:cubicBezTo>
                    <a:cubicBezTo>
                      <a:pt x="6" y="47"/>
                      <a:pt x="6" y="50"/>
                      <a:pt x="8" y="51"/>
                    </a:cubicBezTo>
                    <a:cubicBezTo>
                      <a:pt x="10" y="53"/>
                      <a:pt x="10" y="53"/>
                      <a:pt x="10" y="53"/>
                    </a:cubicBezTo>
                    <a:cubicBezTo>
                      <a:pt x="11" y="55"/>
                      <a:pt x="14" y="55"/>
                      <a:pt x="15" y="53"/>
                    </a:cubicBezTo>
                    <a:cubicBezTo>
                      <a:pt x="15" y="53"/>
                      <a:pt x="15" y="53"/>
                      <a:pt x="15" y="53"/>
                    </a:cubicBezTo>
                    <a:cubicBezTo>
                      <a:pt x="17" y="52"/>
                      <a:pt x="19" y="51"/>
                      <a:pt x="20" y="51"/>
                    </a:cubicBezTo>
                    <a:cubicBezTo>
                      <a:pt x="22" y="52"/>
                      <a:pt x="25" y="55"/>
                      <a:pt x="25" y="57"/>
                    </a:cubicBezTo>
                    <a:cubicBezTo>
                      <a:pt x="25" y="57"/>
                      <a:pt x="25" y="57"/>
                      <a:pt x="25" y="57"/>
                    </a:cubicBezTo>
                    <a:cubicBezTo>
                      <a:pt x="25" y="59"/>
                      <a:pt x="27" y="61"/>
                      <a:pt x="29" y="61"/>
                    </a:cubicBezTo>
                    <a:cubicBezTo>
                      <a:pt x="32" y="61"/>
                      <a:pt x="32" y="61"/>
                      <a:pt x="32" y="61"/>
                    </a:cubicBezTo>
                    <a:cubicBezTo>
                      <a:pt x="34" y="61"/>
                      <a:pt x="36" y="59"/>
                      <a:pt x="36" y="57"/>
                    </a:cubicBezTo>
                    <a:cubicBezTo>
                      <a:pt x="36" y="57"/>
                      <a:pt x="36" y="57"/>
                      <a:pt x="36" y="57"/>
                    </a:cubicBezTo>
                    <a:cubicBezTo>
                      <a:pt x="36" y="55"/>
                      <a:pt x="37" y="53"/>
                      <a:pt x="38" y="52"/>
                    </a:cubicBezTo>
                    <a:cubicBezTo>
                      <a:pt x="39" y="52"/>
                      <a:pt x="44" y="52"/>
                      <a:pt x="45" y="53"/>
                    </a:cubicBezTo>
                    <a:cubicBezTo>
                      <a:pt x="45" y="53"/>
                      <a:pt x="45" y="53"/>
                      <a:pt x="45" y="53"/>
                    </a:cubicBezTo>
                    <a:cubicBezTo>
                      <a:pt x="47" y="55"/>
                      <a:pt x="49" y="55"/>
                      <a:pt x="51" y="53"/>
                    </a:cubicBezTo>
                    <a:cubicBezTo>
                      <a:pt x="53" y="51"/>
                      <a:pt x="53" y="51"/>
                      <a:pt x="53" y="51"/>
                    </a:cubicBezTo>
                    <a:cubicBezTo>
                      <a:pt x="54" y="50"/>
                      <a:pt x="54" y="47"/>
                      <a:pt x="53" y="46"/>
                    </a:cubicBezTo>
                    <a:cubicBezTo>
                      <a:pt x="53" y="46"/>
                      <a:pt x="53" y="46"/>
                      <a:pt x="53" y="46"/>
                    </a:cubicBezTo>
                    <a:cubicBezTo>
                      <a:pt x="51" y="44"/>
                      <a:pt x="50" y="42"/>
                      <a:pt x="51" y="41"/>
                    </a:cubicBezTo>
                    <a:cubicBezTo>
                      <a:pt x="51" y="39"/>
                      <a:pt x="54" y="36"/>
                      <a:pt x="57" y="36"/>
                    </a:cubicBezTo>
                    <a:close/>
                    <a:moveTo>
                      <a:pt x="30" y="46"/>
                    </a:moveTo>
                    <a:cubicBezTo>
                      <a:pt x="22" y="46"/>
                      <a:pt x="15" y="39"/>
                      <a:pt x="15" y="31"/>
                    </a:cubicBezTo>
                    <a:cubicBezTo>
                      <a:pt x="15" y="22"/>
                      <a:pt x="22" y="15"/>
                      <a:pt x="30" y="15"/>
                    </a:cubicBezTo>
                    <a:cubicBezTo>
                      <a:pt x="39" y="15"/>
                      <a:pt x="46" y="22"/>
                      <a:pt x="46" y="31"/>
                    </a:cubicBezTo>
                    <a:cubicBezTo>
                      <a:pt x="46" y="39"/>
                      <a:pt x="39" y="46"/>
                      <a:pt x="30"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47" name="Freeform 623"/>
              <p:cNvSpPr>
                <a:spLocks noEditPoints="1"/>
              </p:cNvSpPr>
              <p:nvPr/>
            </p:nvSpPr>
            <p:spPr bwMode="auto">
              <a:xfrm>
                <a:off x="3005138" y="3192463"/>
                <a:ext cx="136525" cy="138113"/>
              </a:xfrm>
              <a:custGeom>
                <a:avLst/>
                <a:gdLst>
                  <a:gd name="T0" fmla="*/ 47 w 50"/>
                  <a:gd name="T1" fmla="*/ 30 h 50"/>
                  <a:gd name="T2" fmla="*/ 50 w 50"/>
                  <a:gd name="T3" fmla="*/ 25 h 50"/>
                  <a:gd name="T4" fmla="*/ 50 w 50"/>
                  <a:gd name="T5" fmla="*/ 25 h 50"/>
                  <a:gd name="T6" fmla="*/ 47 w 50"/>
                  <a:gd name="T7" fmla="*/ 21 h 50"/>
                  <a:gd name="T8" fmla="*/ 43 w 50"/>
                  <a:gd name="T9" fmla="*/ 19 h 50"/>
                  <a:gd name="T10" fmla="*/ 44 w 50"/>
                  <a:gd name="T11" fmla="*/ 13 h 50"/>
                  <a:gd name="T12" fmla="*/ 43 w 50"/>
                  <a:gd name="T13" fmla="*/ 8 h 50"/>
                  <a:gd name="T14" fmla="*/ 43 w 50"/>
                  <a:gd name="T15" fmla="*/ 7 h 50"/>
                  <a:gd name="T16" fmla="*/ 37 w 50"/>
                  <a:gd name="T17" fmla="*/ 7 h 50"/>
                  <a:gd name="T18" fmla="*/ 33 w 50"/>
                  <a:gd name="T19" fmla="*/ 8 h 50"/>
                  <a:gd name="T20" fmla="*/ 30 w 50"/>
                  <a:gd name="T21" fmla="*/ 4 h 50"/>
                  <a:gd name="T22" fmla="*/ 26 w 50"/>
                  <a:gd name="T23" fmla="*/ 0 h 50"/>
                  <a:gd name="T24" fmla="*/ 25 w 50"/>
                  <a:gd name="T25" fmla="*/ 0 h 50"/>
                  <a:gd name="T26" fmla="*/ 21 w 50"/>
                  <a:gd name="T27" fmla="*/ 4 h 50"/>
                  <a:gd name="T28" fmla="*/ 19 w 50"/>
                  <a:gd name="T29" fmla="*/ 8 h 50"/>
                  <a:gd name="T30" fmla="*/ 13 w 50"/>
                  <a:gd name="T31" fmla="*/ 7 h 50"/>
                  <a:gd name="T32" fmla="*/ 8 w 50"/>
                  <a:gd name="T33" fmla="*/ 7 h 50"/>
                  <a:gd name="T34" fmla="*/ 7 w 50"/>
                  <a:gd name="T35" fmla="*/ 8 h 50"/>
                  <a:gd name="T36" fmla="*/ 7 w 50"/>
                  <a:gd name="T37" fmla="*/ 13 h 50"/>
                  <a:gd name="T38" fmla="*/ 8 w 50"/>
                  <a:gd name="T39" fmla="*/ 17 h 50"/>
                  <a:gd name="T40" fmla="*/ 4 w 50"/>
                  <a:gd name="T41" fmla="*/ 21 h 50"/>
                  <a:gd name="T42" fmla="*/ 0 w 50"/>
                  <a:gd name="T43" fmla="*/ 25 h 50"/>
                  <a:gd name="T44" fmla="*/ 0 w 50"/>
                  <a:gd name="T45" fmla="*/ 25 h 50"/>
                  <a:gd name="T46" fmla="*/ 4 w 50"/>
                  <a:gd name="T47" fmla="*/ 30 h 50"/>
                  <a:gd name="T48" fmla="*/ 8 w 50"/>
                  <a:gd name="T49" fmla="*/ 31 h 50"/>
                  <a:gd name="T50" fmla="*/ 7 w 50"/>
                  <a:gd name="T51" fmla="*/ 37 h 50"/>
                  <a:gd name="T52" fmla="*/ 7 w 50"/>
                  <a:gd name="T53" fmla="*/ 43 h 50"/>
                  <a:gd name="T54" fmla="*/ 8 w 50"/>
                  <a:gd name="T55" fmla="*/ 43 h 50"/>
                  <a:gd name="T56" fmla="*/ 13 w 50"/>
                  <a:gd name="T57" fmla="*/ 44 h 50"/>
                  <a:gd name="T58" fmla="*/ 17 w 50"/>
                  <a:gd name="T59" fmla="*/ 42 h 50"/>
                  <a:gd name="T60" fmla="*/ 21 w 50"/>
                  <a:gd name="T61" fmla="*/ 47 h 50"/>
                  <a:gd name="T62" fmla="*/ 25 w 50"/>
                  <a:gd name="T63" fmla="*/ 50 h 50"/>
                  <a:gd name="T64" fmla="*/ 26 w 50"/>
                  <a:gd name="T65" fmla="*/ 50 h 50"/>
                  <a:gd name="T66" fmla="*/ 30 w 50"/>
                  <a:gd name="T67" fmla="*/ 47 h 50"/>
                  <a:gd name="T68" fmla="*/ 31 w 50"/>
                  <a:gd name="T69" fmla="*/ 43 h 50"/>
                  <a:gd name="T70" fmla="*/ 37 w 50"/>
                  <a:gd name="T71" fmla="*/ 44 h 50"/>
                  <a:gd name="T72" fmla="*/ 43 w 50"/>
                  <a:gd name="T73" fmla="*/ 43 h 50"/>
                  <a:gd name="T74" fmla="*/ 43 w 50"/>
                  <a:gd name="T75" fmla="*/ 43 h 50"/>
                  <a:gd name="T76" fmla="*/ 44 w 50"/>
                  <a:gd name="T77" fmla="*/ 37 h 50"/>
                  <a:gd name="T78" fmla="*/ 42 w 50"/>
                  <a:gd name="T79" fmla="*/ 33 h 50"/>
                  <a:gd name="T80" fmla="*/ 47 w 50"/>
                  <a:gd name="T81" fmla="*/ 30 h 50"/>
                  <a:gd name="T82" fmla="*/ 25 w 50"/>
                  <a:gd name="T83" fmla="*/ 38 h 50"/>
                  <a:gd name="T84" fmla="*/ 13 w 50"/>
                  <a:gd name="T85" fmla="*/ 25 h 50"/>
                  <a:gd name="T86" fmla="*/ 25 w 50"/>
                  <a:gd name="T87" fmla="*/ 13 h 50"/>
                  <a:gd name="T88" fmla="*/ 38 w 50"/>
                  <a:gd name="T89" fmla="*/ 25 h 50"/>
                  <a:gd name="T90" fmla="*/ 25 w 50"/>
                  <a:gd name="T91"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 h="50">
                    <a:moveTo>
                      <a:pt x="47" y="30"/>
                    </a:moveTo>
                    <a:cubicBezTo>
                      <a:pt x="49" y="30"/>
                      <a:pt x="50" y="28"/>
                      <a:pt x="50" y="25"/>
                    </a:cubicBezTo>
                    <a:cubicBezTo>
                      <a:pt x="50" y="25"/>
                      <a:pt x="50" y="25"/>
                      <a:pt x="50" y="25"/>
                    </a:cubicBezTo>
                    <a:cubicBezTo>
                      <a:pt x="50" y="23"/>
                      <a:pt x="49" y="21"/>
                      <a:pt x="47" y="21"/>
                    </a:cubicBezTo>
                    <a:cubicBezTo>
                      <a:pt x="45" y="21"/>
                      <a:pt x="43" y="20"/>
                      <a:pt x="43" y="19"/>
                    </a:cubicBezTo>
                    <a:cubicBezTo>
                      <a:pt x="43" y="18"/>
                      <a:pt x="42" y="14"/>
                      <a:pt x="44" y="13"/>
                    </a:cubicBezTo>
                    <a:cubicBezTo>
                      <a:pt x="45" y="12"/>
                      <a:pt x="45" y="9"/>
                      <a:pt x="43" y="8"/>
                    </a:cubicBezTo>
                    <a:cubicBezTo>
                      <a:pt x="43" y="7"/>
                      <a:pt x="43" y="7"/>
                      <a:pt x="43" y="7"/>
                    </a:cubicBezTo>
                    <a:cubicBezTo>
                      <a:pt x="41" y="6"/>
                      <a:pt x="39" y="5"/>
                      <a:pt x="37" y="7"/>
                    </a:cubicBezTo>
                    <a:cubicBezTo>
                      <a:pt x="36" y="8"/>
                      <a:pt x="34" y="9"/>
                      <a:pt x="33" y="8"/>
                    </a:cubicBezTo>
                    <a:cubicBezTo>
                      <a:pt x="32" y="8"/>
                      <a:pt x="30" y="5"/>
                      <a:pt x="30" y="4"/>
                    </a:cubicBezTo>
                    <a:cubicBezTo>
                      <a:pt x="30" y="2"/>
                      <a:pt x="28" y="0"/>
                      <a:pt x="26" y="0"/>
                    </a:cubicBezTo>
                    <a:cubicBezTo>
                      <a:pt x="25" y="0"/>
                      <a:pt x="25" y="0"/>
                      <a:pt x="25" y="0"/>
                    </a:cubicBezTo>
                    <a:cubicBezTo>
                      <a:pt x="23" y="0"/>
                      <a:pt x="21" y="2"/>
                      <a:pt x="21" y="4"/>
                    </a:cubicBezTo>
                    <a:cubicBezTo>
                      <a:pt x="21" y="5"/>
                      <a:pt x="20" y="7"/>
                      <a:pt x="19" y="8"/>
                    </a:cubicBezTo>
                    <a:cubicBezTo>
                      <a:pt x="18" y="8"/>
                      <a:pt x="14" y="8"/>
                      <a:pt x="13" y="7"/>
                    </a:cubicBezTo>
                    <a:cubicBezTo>
                      <a:pt x="12" y="5"/>
                      <a:pt x="9" y="6"/>
                      <a:pt x="8" y="7"/>
                    </a:cubicBezTo>
                    <a:cubicBezTo>
                      <a:pt x="7" y="8"/>
                      <a:pt x="7" y="8"/>
                      <a:pt x="7" y="8"/>
                    </a:cubicBezTo>
                    <a:cubicBezTo>
                      <a:pt x="6" y="9"/>
                      <a:pt x="6" y="12"/>
                      <a:pt x="7" y="13"/>
                    </a:cubicBezTo>
                    <a:cubicBezTo>
                      <a:pt x="8" y="14"/>
                      <a:pt x="9" y="16"/>
                      <a:pt x="8" y="17"/>
                    </a:cubicBezTo>
                    <a:cubicBezTo>
                      <a:pt x="8" y="18"/>
                      <a:pt x="6" y="21"/>
                      <a:pt x="4" y="21"/>
                    </a:cubicBezTo>
                    <a:cubicBezTo>
                      <a:pt x="2" y="21"/>
                      <a:pt x="0" y="23"/>
                      <a:pt x="0" y="25"/>
                    </a:cubicBezTo>
                    <a:cubicBezTo>
                      <a:pt x="0" y="25"/>
                      <a:pt x="0" y="25"/>
                      <a:pt x="0" y="25"/>
                    </a:cubicBezTo>
                    <a:cubicBezTo>
                      <a:pt x="0" y="28"/>
                      <a:pt x="2" y="30"/>
                      <a:pt x="4" y="30"/>
                    </a:cubicBezTo>
                    <a:cubicBezTo>
                      <a:pt x="6" y="30"/>
                      <a:pt x="7" y="30"/>
                      <a:pt x="8" y="31"/>
                    </a:cubicBezTo>
                    <a:cubicBezTo>
                      <a:pt x="8" y="32"/>
                      <a:pt x="8" y="36"/>
                      <a:pt x="7" y="37"/>
                    </a:cubicBezTo>
                    <a:cubicBezTo>
                      <a:pt x="6" y="39"/>
                      <a:pt x="6" y="41"/>
                      <a:pt x="7" y="43"/>
                    </a:cubicBezTo>
                    <a:cubicBezTo>
                      <a:pt x="8" y="43"/>
                      <a:pt x="8" y="43"/>
                      <a:pt x="8" y="43"/>
                    </a:cubicBezTo>
                    <a:cubicBezTo>
                      <a:pt x="9" y="45"/>
                      <a:pt x="12" y="45"/>
                      <a:pt x="13" y="44"/>
                    </a:cubicBezTo>
                    <a:cubicBezTo>
                      <a:pt x="14" y="42"/>
                      <a:pt x="16" y="42"/>
                      <a:pt x="17" y="42"/>
                    </a:cubicBezTo>
                    <a:cubicBezTo>
                      <a:pt x="18" y="43"/>
                      <a:pt x="21" y="45"/>
                      <a:pt x="21" y="47"/>
                    </a:cubicBezTo>
                    <a:cubicBezTo>
                      <a:pt x="21" y="49"/>
                      <a:pt x="23" y="50"/>
                      <a:pt x="25" y="50"/>
                    </a:cubicBezTo>
                    <a:cubicBezTo>
                      <a:pt x="26" y="50"/>
                      <a:pt x="26" y="50"/>
                      <a:pt x="26" y="50"/>
                    </a:cubicBezTo>
                    <a:cubicBezTo>
                      <a:pt x="28" y="50"/>
                      <a:pt x="30" y="49"/>
                      <a:pt x="30" y="47"/>
                    </a:cubicBezTo>
                    <a:cubicBezTo>
                      <a:pt x="30" y="45"/>
                      <a:pt x="30" y="43"/>
                      <a:pt x="31" y="43"/>
                    </a:cubicBezTo>
                    <a:cubicBezTo>
                      <a:pt x="33" y="42"/>
                      <a:pt x="36" y="42"/>
                      <a:pt x="37" y="44"/>
                    </a:cubicBezTo>
                    <a:cubicBezTo>
                      <a:pt x="39" y="45"/>
                      <a:pt x="41" y="45"/>
                      <a:pt x="43" y="43"/>
                    </a:cubicBezTo>
                    <a:cubicBezTo>
                      <a:pt x="43" y="43"/>
                      <a:pt x="43" y="43"/>
                      <a:pt x="43" y="43"/>
                    </a:cubicBezTo>
                    <a:cubicBezTo>
                      <a:pt x="45" y="41"/>
                      <a:pt x="45" y="39"/>
                      <a:pt x="44" y="37"/>
                    </a:cubicBezTo>
                    <a:cubicBezTo>
                      <a:pt x="42" y="36"/>
                      <a:pt x="42" y="34"/>
                      <a:pt x="42" y="33"/>
                    </a:cubicBezTo>
                    <a:cubicBezTo>
                      <a:pt x="43" y="32"/>
                      <a:pt x="45" y="30"/>
                      <a:pt x="47" y="30"/>
                    </a:cubicBezTo>
                    <a:close/>
                    <a:moveTo>
                      <a:pt x="25" y="38"/>
                    </a:moveTo>
                    <a:cubicBezTo>
                      <a:pt x="18" y="38"/>
                      <a:pt x="13" y="32"/>
                      <a:pt x="13" y="25"/>
                    </a:cubicBezTo>
                    <a:cubicBezTo>
                      <a:pt x="13" y="18"/>
                      <a:pt x="18" y="13"/>
                      <a:pt x="25" y="13"/>
                    </a:cubicBezTo>
                    <a:cubicBezTo>
                      <a:pt x="32" y="13"/>
                      <a:pt x="38" y="18"/>
                      <a:pt x="38" y="25"/>
                    </a:cubicBezTo>
                    <a:cubicBezTo>
                      <a:pt x="38" y="32"/>
                      <a:pt x="32" y="38"/>
                      <a:pt x="25"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48" name="Freeform 624"/>
              <p:cNvSpPr>
                <a:spLocks noEditPoints="1"/>
              </p:cNvSpPr>
              <p:nvPr/>
            </p:nvSpPr>
            <p:spPr bwMode="auto">
              <a:xfrm>
                <a:off x="3021013" y="3346450"/>
                <a:ext cx="106363" cy="106363"/>
              </a:xfrm>
              <a:custGeom>
                <a:avLst/>
                <a:gdLst>
                  <a:gd name="T0" fmla="*/ 36 w 39"/>
                  <a:gd name="T1" fmla="*/ 23 h 39"/>
                  <a:gd name="T2" fmla="*/ 39 w 39"/>
                  <a:gd name="T3" fmla="*/ 19 h 39"/>
                  <a:gd name="T4" fmla="*/ 36 w 39"/>
                  <a:gd name="T5" fmla="*/ 16 h 39"/>
                  <a:gd name="T6" fmla="*/ 33 w 39"/>
                  <a:gd name="T7" fmla="*/ 14 h 39"/>
                  <a:gd name="T8" fmla="*/ 34 w 39"/>
                  <a:gd name="T9" fmla="*/ 10 h 39"/>
                  <a:gd name="T10" fmla="*/ 33 w 39"/>
                  <a:gd name="T11" fmla="*/ 5 h 39"/>
                  <a:gd name="T12" fmla="*/ 29 w 39"/>
                  <a:gd name="T13" fmla="*/ 5 h 39"/>
                  <a:gd name="T14" fmla="*/ 26 w 39"/>
                  <a:gd name="T15" fmla="*/ 6 h 39"/>
                  <a:gd name="T16" fmla="*/ 23 w 39"/>
                  <a:gd name="T17" fmla="*/ 2 h 39"/>
                  <a:gd name="T18" fmla="*/ 19 w 39"/>
                  <a:gd name="T19" fmla="*/ 0 h 39"/>
                  <a:gd name="T20" fmla="*/ 16 w 39"/>
                  <a:gd name="T21" fmla="*/ 2 h 39"/>
                  <a:gd name="T22" fmla="*/ 14 w 39"/>
                  <a:gd name="T23" fmla="*/ 5 h 39"/>
                  <a:gd name="T24" fmla="*/ 10 w 39"/>
                  <a:gd name="T25" fmla="*/ 5 h 39"/>
                  <a:gd name="T26" fmla="*/ 6 w 39"/>
                  <a:gd name="T27" fmla="*/ 5 h 39"/>
                  <a:gd name="T28" fmla="*/ 5 w 39"/>
                  <a:gd name="T29" fmla="*/ 10 h 39"/>
                  <a:gd name="T30" fmla="*/ 6 w 39"/>
                  <a:gd name="T31" fmla="*/ 13 h 39"/>
                  <a:gd name="T32" fmla="*/ 2 w 39"/>
                  <a:gd name="T33" fmla="*/ 16 h 39"/>
                  <a:gd name="T34" fmla="*/ 0 w 39"/>
                  <a:gd name="T35" fmla="*/ 19 h 39"/>
                  <a:gd name="T36" fmla="*/ 2 w 39"/>
                  <a:gd name="T37" fmla="*/ 23 h 39"/>
                  <a:gd name="T38" fmla="*/ 6 w 39"/>
                  <a:gd name="T39" fmla="*/ 24 h 39"/>
                  <a:gd name="T40" fmla="*/ 5 w 39"/>
                  <a:gd name="T41" fmla="*/ 29 h 39"/>
                  <a:gd name="T42" fmla="*/ 6 w 39"/>
                  <a:gd name="T43" fmla="*/ 33 h 39"/>
                  <a:gd name="T44" fmla="*/ 10 w 39"/>
                  <a:gd name="T45" fmla="*/ 33 h 39"/>
                  <a:gd name="T46" fmla="*/ 13 w 39"/>
                  <a:gd name="T47" fmla="*/ 32 h 39"/>
                  <a:gd name="T48" fmla="*/ 16 w 39"/>
                  <a:gd name="T49" fmla="*/ 36 h 39"/>
                  <a:gd name="T50" fmla="*/ 19 w 39"/>
                  <a:gd name="T51" fmla="*/ 39 h 39"/>
                  <a:gd name="T52" fmla="*/ 23 w 39"/>
                  <a:gd name="T53" fmla="*/ 36 h 39"/>
                  <a:gd name="T54" fmla="*/ 24 w 39"/>
                  <a:gd name="T55" fmla="*/ 33 h 39"/>
                  <a:gd name="T56" fmla="*/ 29 w 39"/>
                  <a:gd name="T57" fmla="*/ 33 h 39"/>
                  <a:gd name="T58" fmla="*/ 33 w 39"/>
                  <a:gd name="T59" fmla="*/ 33 h 39"/>
                  <a:gd name="T60" fmla="*/ 34 w 39"/>
                  <a:gd name="T61" fmla="*/ 29 h 39"/>
                  <a:gd name="T62" fmla="*/ 32 w 39"/>
                  <a:gd name="T63" fmla="*/ 25 h 39"/>
                  <a:gd name="T64" fmla="*/ 36 w 39"/>
                  <a:gd name="T65" fmla="*/ 23 h 39"/>
                  <a:gd name="T66" fmla="*/ 19 w 39"/>
                  <a:gd name="T67" fmla="*/ 29 h 39"/>
                  <a:gd name="T68" fmla="*/ 10 w 39"/>
                  <a:gd name="T69" fmla="*/ 19 h 39"/>
                  <a:gd name="T70" fmla="*/ 19 w 39"/>
                  <a:gd name="T71" fmla="*/ 9 h 39"/>
                  <a:gd name="T72" fmla="*/ 29 w 39"/>
                  <a:gd name="T73" fmla="*/ 19 h 39"/>
                  <a:gd name="T74" fmla="*/ 19 w 39"/>
                  <a:gd name="T75"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 h="39">
                    <a:moveTo>
                      <a:pt x="36" y="23"/>
                    </a:moveTo>
                    <a:cubicBezTo>
                      <a:pt x="37" y="23"/>
                      <a:pt x="39" y="21"/>
                      <a:pt x="39" y="19"/>
                    </a:cubicBezTo>
                    <a:cubicBezTo>
                      <a:pt x="39" y="17"/>
                      <a:pt x="37" y="16"/>
                      <a:pt x="36" y="16"/>
                    </a:cubicBezTo>
                    <a:cubicBezTo>
                      <a:pt x="35" y="16"/>
                      <a:pt x="33" y="15"/>
                      <a:pt x="33" y="14"/>
                    </a:cubicBezTo>
                    <a:cubicBezTo>
                      <a:pt x="33" y="13"/>
                      <a:pt x="33" y="11"/>
                      <a:pt x="34" y="10"/>
                    </a:cubicBezTo>
                    <a:cubicBezTo>
                      <a:pt x="35" y="9"/>
                      <a:pt x="34" y="7"/>
                      <a:pt x="33" y="5"/>
                    </a:cubicBezTo>
                    <a:cubicBezTo>
                      <a:pt x="32" y="4"/>
                      <a:pt x="30" y="4"/>
                      <a:pt x="29" y="5"/>
                    </a:cubicBezTo>
                    <a:cubicBezTo>
                      <a:pt x="28" y="6"/>
                      <a:pt x="26" y="6"/>
                      <a:pt x="26" y="6"/>
                    </a:cubicBezTo>
                    <a:cubicBezTo>
                      <a:pt x="25" y="6"/>
                      <a:pt x="23" y="4"/>
                      <a:pt x="23" y="2"/>
                    </a:cubicBezTo>
                    <a:cubicBezTo>
                      <a:pt x="23" y="1"/>
                      <a:pt x="21" y="0"/>
                      <a:pt x="19" y="0"/>
                    </a:cubicBezTo>
                    <a:cubicBezTo>
                      <a:pt x="17" y="0"/>
                      <a:pt x="16" y="1"/>
                      <a:pt x="16" y="2"/>
                    </a:cubicBezTo>
                    <a:cubicBezTo>
                      <a:pt x="16" y="4"/>
                      <a:pt x="15" y="5"/>
                      <a:pt x="14" y="5"/>
                    </a:cubicBezTo>
                    <a:cubicBezTo>
                      <a:pt x="14" y="6"/>
                      <a:pt x="11" y="6"/>
                      <a:pt x="10" y="5"/>
                    </a:cubicBezTo>
                    <a:cubicBezTo>
                      <a:pt x="9" y="4"/>
                      <a:pt x="7" y="4"/>
                      <a:pt x="6" y="5"/>
                    </a:cubicBezTo>
                    <a:cubicBezTo>
                      <a:pt x="4" y="7"/>
                      <a:pt x="4" y="9"/>
                      <a:pt x="5" y="10"/>
                    </a:cubicBezTo>
                    <a:cubicBezTo>
                      <a:pt x="6" y="11"/>
                      <a:pt x="7" y="12"/>
                      <a:pt x="6" y="13"/>
                    </a:cubicBezTo>
                    <a:cubicBezTo>
                      <a:pt x="6" y="14"/>
                      <a:pt x="4" y="16"/>
                      <a:pt x="2" y="16"/>
                    </a:cubicBezTo>
                    <a:cubicBezTo>
                      <a:pt x="1" y="16"/>
                      <a:pt x="0" y="17"/>
                      <a:pt x="0" y="19"/>
                    </a:cubicBezTo>
                    <a:cubicBezTo>
                      <a:pt x="0" y="21"/>
                      <a:pt x="1" y="23"/>
                      <a:pt x="2" y="23"/>
                    </a:cubicBezTo>
                    <a:cubicBezTo>
                      <a:pt x="4" y="23"/>
                      <a:pt x="5" y="23"/>
                      <a:pt x="6" y="24"/>
                    </a:cubicBezTo>
                    <a:cubicBezTo>
                      <a:pt x="6" y="25"/>
                      <a:pt x="6" y="28"/>
                      <a:pt x="5" y="29"/>
                    </a:cubicBezTo>
                    <a:cubicBezTo>
                      <a:pt x="4" y="30"/>
                      <a:pt x="4" y="32"/>
                      <a:pt x="6" y="33"/>
                    </a:cubicBezTo>
                    <a:cubicBezTo>
                      <a:pt x="7" y="34"/>
                      <a:pt x="9" y="34"/>
                      <a:pt x="10" y="33"/>
                    </a:cubicBezTo>
                    <a:cubicBezTo>
                      <a:pt x="11" y="32"/>
                      <a:pt x="12" y="32"/>
                      <a:pt x="13" y="32"/>
                    </a:cubicBezTo>
                    <a:cubicBezTo>
                      <a:pt x="14" y="33"/>
                      <a:pt x="16" y="34"/>
                      <a:pt x="16" y="36"/>
                    </a:cubicBezTo>
                    <a:cubicBezTo>
                      <a:pt x="16" y="37"/>
                      <a:pt x="17" y="39"/>
                      <a:pt x="19" y="39"/>
                    </a:cubicBezTo>
                    <a:cubicBezTo>
                      <a:pt x="21" y="39"/>
                      <a:pt x="23" y="37"/>
                      <a:pt x="23" y="36"/>
                    </a:cubicBezTo>
                    <a:cubicBezTo>
                      <a:pt x="23" y="34"/>
                      <a:pt x="23" y="33"/>
                      <a:pt x="24" y="33"/>
                    </a:cubicBezTo>
                    <a:cubicBezTo>
                      <a:pt x="25" y="33"/>
                      <a:pt x="28" y="32"/>
                      <a:pt x="29" y="33"/>
                    </a:cubicBezTo>
                    <a:cubicBezTo>
                      <a:pt x="30" y="34"/>
                      <a:pt x="32" y="34"/>
                      <a:pt x="33" y="33"/>
                    </a:cubicBezTo>
                    <a:cubicBezTo>
                      <a:pt x="34" y="32"/>
                      <a:pt x="35" y="30"/>
                      <a:pt x="34" y="29"/>
                    </a:cubicBezTo>
                    <a:cubicBezTo>
                      <a:pt x="33" y="28"/>
                      <a:pt x="32" y="26"/>
                      <a:pt x="32" y="25"/>
                    </a:cubicBezTo>
                    <a:cubicBezTo>
                      <a:pt x="33" y="25"/>
                      <a:pt x="35" y="23"/>
                      <a:pt x="36" y="23"/>
                    </a:cubicBezTo>
                    <a:close/>
                    <a:moveTo>
                      <a:pt x="19" y="29"/>
                    </a:moveTo>
                    <a:cubicBezTo>
                      <a:pt x="14" y="29"/>
                      <a:pt x="10" y="24"/>
                      <a:pt x="10" y="19"/>
                    </a:cubicBezTo>
                    <a:cubicBezTo>
                      <a:pt x="10" y="14"/>
                      <a:pt x="14" y="9"/>
                      <a:pt x="19" y="9"/>
                    </a:cubicBezTo>
                    <a:cubicBezTo>
                      <a:pt x="25" y="9"/>
                      <a:pt x="29" y="14"/>
                      <a:pt x="29" y="19"/>
                    </a:cubicBezTo>
                    <a:cubicBezTo>
                      <a:pt x="29" y="24"/>
                      <a:pt x="25" y="29"/>
                      <a:pt x="19"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743" name="Rectangle 9"/>
            <p:cNvSpPr/>
            <p:nvPr/>
          </p:nvSpPr>
          <p:spPr>
            <a:xfrm>
              <a:off x="2147865" y="3774695"/>
              <a:ext cx="2945386" cy="820225"/>
            </a:xfrm>
            <a:prstGeom prst="rect">
              <a:avLst/>
            </a:prstGeom>
          </p:spPr>
          <p:txBody>
            <a:bodyPr wrap="square">
              <a:spAutoFit/>
            </a:bodyPr>
            <a:lstStyle/>
            <a:p>
              <a:pP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5" name="组合 4"/>
          <p:cNvGrpSpPr/>
          <p:nvPr/>
        </p:nvGrpSpPr>
        <p:grpSpPr>
          <a:xfrm>
            <a:off x="1887337" y="2635167"/>
            <a:ext cx="3243414" cy="820225"/>
            <a:chOff x="1887583" y="2635166"/>
            <a:chExt cx="3243836" cy="820225"/>
          </a:xfrm>
        </p:grpSpPr>
        <p:sp>
          <p:nvSpPr>
            <p:cNvPr id="2949" name="Freeform 625"/>
            <p:cNvSpPr/>
            <p:nvPr/>
          </p:nvSpPr>
          <p:spPr bwMode="auto">
            <a:xfrm>
              <a:off x="1887583" y="2641375"/>
              <a:ext cx="298450" cy="260350"/>
            </a:xfrm>
            <a:custGeom>
              <a:avLst/>
              <a:gdLst>
                <a:gd name="T0" fmla="*/ 97 w 109"/>
                <a:gd name="T1" fmla="*/ 73 h 95"/>
                <a:gd name="T2" fmla="*/ 70 w 109"/>
                <a:gd name="T3" fmla="*/ 61 h 95"/>
                <a:gd name="T4" fmla="*/ 73 w 109"/>
                <a:gd name="T5" fmla="*/ 55 h 95"/>
                <a:gd name="T6" fmla="*/ 74 w 109"/>
                <a:gd name="T7" fmla="*/ 48 h 95"/>
                <a:gd name="T8" fmla="*/ 77 w 109"/>
                <a:gd name="T9" fmla="*/ 48 h 95"/>
                <a:gd name="T10" fmla="*/ 79 w 109"/>
                <a:gd name="T11" fmla="*/ 35 h 95"/>
                <a:gd name="T12" fmla="*/ 77 w 109"/>
                <a:gd name="T13" fmla="*/ 33 h 95"/>
                <a:gd name="T14" fmla="*/ 76 w 109"/>
                <a:gd name="T15" fmla="*/ 18 h 95"/>
                <a:gd name="T16" fmla="*/ 77 w 109"/>
                <a:gd name="T17" fmla="*/ 18 h 95"/>
                <a:gd name="T18" fmla="*/ 66 w 109"/>
                <a:gd name="T19" fmla="*/ 5 h 95"/>
                <a:gd name="T20" fmla="*/ 54 w 109"/>
                <a:gd name="T21" fmla="*/ 2 h 95"/>
                <a:gd name="T22" fmla="*/ 52 w 109"/>
                <a:gd name="T23" fmla="*/ 2 h 95"/>
                <a:gd name="T24" fmla="*/ 51 w 109"/>
                <a:gd name="T25" fmla="*/ 2 h 95"/>
                <a:gd name="T26" fmla="*/ 32 w 109"/>
                <a:gd name="T27" fmla="*/ 33 h 95"/>
                <a:gd name="T28" fmla="*/ 29 w 109"/>
                <a:gd name="T29" fmla="*/ 35 h 95"/>
                <a:gd name="T30" fmla="*/ 32 w 109"/>
                <a:gd name="T31" fmla="*/ 48 h 95"/>
                <a:gd name="T32" fmla="*/ 34 w 109"/>
                <a:gd name="T33" fmla="*/ 48 h 95"/>
                <a:gd name="T34" fmla="*/ 36 w 109"/>
                <a:gd name="T35" fmla="*/ 55 h 95"/>
                <a:gd name="T36" fmla="*/ 38 w 109"/>
                <a:gd name="T37" fmla="*/ 61 h 95"/>
                <a:gd name="T38" fmla="*/ 11 w 109"/>
                <a:gd name="T39" fmla="*/ 73 h 95"/>
                <a:gd name="T40" fmla="*/ 2 w 109"/>
                <a:gd name="T41" fmla="*/ 95 h 95"/>
                <a:gd name="T42" fmla="*/ 54 w 109"/>
                <a:gd name="T43" fmla="*/ 95 h 95"/>
                <a:gd name="T44" fmla="*/ 107 w 109"/>
                <a:gd name="T45" fmla="*/ 95 h 95"/>
                <a:gd name="T46" fmla="*/ 97 w 109"/>
                <a:gd name="T47" fmla="*/ 7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9" h="95">
                  <a:moveTo>
                    <a:pt x="97" y="73"/>
                  </a:moveTo>
                  <a:cubicBezTo>
                    <a:pt x="86" y="70"/>
                    <a:pt x="73" y="70"/>
                    <a:pt x="70" y="61"/>
                  </a:cubicBezTo>
                  <a:cubicBezTo>
                    <a:pt x="70" y="61"/>
                    <a:pt x="72" y="58"/>
                    <a:pt x="73" y="55"/>
                  </a:cubicBezTo>
                  <a:cubicBezTo>
                    <a:pt x="74" y="51"/>
                    <a:pt x="74" y="48"/>
                    <a:pt x="74" y="48"/>
                  </a:cubicBezTo>
                  <a:cubicBezTo>
                    <a:pt x="74" y="48"/>
                    <a:pt x="76" y="51"/>
                    <a:pt x="77" y="48"/>
                  </a:cubicBezTo>
                  <a:cubicBezTo>
                    <a:pt x="78" y="44"/>
                    <a:pt x="79" y="38"/>
                    <a:pt x="79" y="35"/>
                  </a:cubicBezTo>
                  <a:cubicBezTo>
                    <a:pt x="79" y="33"/>
                    <a:pt x="77" y="33"/>
                    <a:pt x="77" y="33"/>
                  </a:cubicBezTo>
                  <a:cubicBezTo>
                    <a:pt x="77" y="33"/>
                    <a:pt x="78" y="25"/>
                    <a:pt x="76" y="18"/>
                  </a:cubicBezTo>
                  <a:cubicBezTo>
                    <a:pt x="77" y="18"/>
                    <a:pt x="77" y="18"/>
                    <a:pt x="77" y="18"/>
                  </a:cubicBezTo>
                  <a:cubicBezTo>
                    <a:pt x="74" y="13"/>
                    <a:pt x="76" y="8"/>
                    <a:pt x="66" y="5"/>
                  </a:cubicBezTo>
                  <a:cubicBezTo>
                    <a:pt x="63" y="3"/>
                    <a:pt x="59" y="2"/>
                    <a:pt x="54" y="2"/>
                  </a:cubicBezTo>
                  <a:cubicBezTo>
                    <a:pt x="53" y="2"/>
                    <a:pt x="52" y="2"/>
                    <a:pt x="52" y="2"/>
                  </a:cubicBezTo>
                  <a:cubicBezTo>
                    <a:pt x="51" y="2"/>
                    <a:pt x="51" y="2"/>
                    <a:pt x="51" y="2"/>
                  </a:cubicBezTo>
                  <a:cubicBezTo>
                    <a:pt x="24" y="0"/>
                    <a:pt x="32" y="33"/>
                    <a:pt x="32" y="33"/>
                  </a:cubicBezTo>
                  <a:cubicBezTo>
                    <a:pt x="32" y="33"/>
                    <a:pt x="29" y="33"/>
                    <a:pt x="29" y="35"/>
                  </a:cubicBezTo>
                  <a:cubicBezTo>
                    <a:pt x="29" y="38"/>
                    <a:pt x="31" y="44"/>
                    <a:pt x="32" y="48"/>
                  </a:cubicBezTo>
                  <a:cubicBezTo>
                    <a:pt x="33" y="51"/>
                    <a:pt x="34" y="48"/>
                    <a:pt x="34" y="48"/>
                  </a:cubicBezTo>
                  <a:cubicBezTo>
                    <a:pt x="34" y="48"/>
                    <a:pt x="35" y="51"/>
                    <a:pt x="36" y="55"/>
                  </a:cubicBezTo>
                  <a:cubicBezTo>
                    <a:pt x="37" y="58"/>
                    <a:pt x="38" y="61"/>
                    <a:pt x="38" y="61"/>
                  </a:cubicBezTo>
                  <a:cubicBezTo>
                    <a:pt x="36" y="70"/>
                    <a:pt x="22" y="70"/>
                    <a:pt x="11" y="73"/>
                  </a:cubicBezTo>
                  <a:cubicBezTo>
                    <a:pt x="0" y="77"/>
                    <a:pt x="2" y="95"/>
                    <a:pt x="2" y="95"/>
                  </a:cubicBezTo>
                  <a:cubicBezTo>
                    <a:pt x="54" y="95"/>
                    <a:pt x="54" y="95"/>
                    <a:pt x="54" y="95"/>
                  </a:cubicBezTo>
                  <a:cubicBezTo>
                    <a:pt x="107" y="95"/>
                    <a:pt x="107" y="95"/>
                    <a:pt x="107" y="95"/>
                  </a:cubicBezTo>
                  <a:cubicBezTo>
                    <a:pt x="107" y="95"/>
                    <a:pt x="109" y="77"/>
                    <a:pt x="97" y="73"/>
                  </a:cubicBezTo>
                  <a:close/>
                </a:path>
              </a:pathLst>
            </a:custGeom>
            <a:solidFill>
              <a:schemeClr val="accent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744" name="Rectangle 9"/>
            <p:cNvSpPr/>
            <p:nvPr/>
          </p:nvSpPr>
          <p:spPr>
            <a:xfrm>
              <a:off x="2186033" y="2635166"/>
              <a:ext cx="2945386" cy="820225"/>
            </a:xfrm>
            <a:prstGeom prst="rect">
              <a:avLst/>
            </a:prstGeom>
          </p:spPr>
          <p:txBody>
            <a:bodyPr wrap="square">
              <a:spAutoFit/>
            </a:bodyPr>
            <a:lstStyle/>
            <a:p>
              <a:pP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sp>
        <p:nvSpPr>
          <p:cNvPr id="745" name="Freeform 646"/>
          <p:cNvSpPr/>
          <p:nvPr/>
        </p:nvSpPr>
        <p:spPr bwMode="auto">
          <a:xfrm>
            <a:off x="3499453" y="1709423"/>
            <a:ext cx="6318202" cy="295366"/>
          </a:xfrm>
          <a:custGeom>
            <a:avLst/>
            <a:gdLst>
              <a:gd name="T0" fmla="*/ 1791 w 1791"/>
              <a:gd name="T1" fmla="*/ 145 h 145"/>
              <a:gd name="T2" fmla="*/ 1780 w 1791"/>
              <a:gd name="T3" fmla="*/ 145 h 145"/>
              <a:gd name="T4" fmla="*/ 1780 w 1791"/>
              <a:gd name="T5" fmla="*/ 11 h 145"/>
              <a:gd name="T6" fmla="*/ 0 w 1791"/>
              <a:gd name="T7" fmla="*/ 11 h 145"/>
              <a:gd name="T8" fmla="*/ 0 w 1791"/>
              <a:gd name="T9" fmla="*/ 0 h 145"/>
              <a:gd name="T10" fmla="*/ 1791 w 1791"/>
              <a:gd name="T11" fmla="*/ 0 h 145"/>
              <a:gd name="T12" fmla="*/ 1791 w 1791"/>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1791" h="145">
                <a:moveTo>
                  <a:pt x="1791" y="145"/>
                </a:moveTo>
                <a:lnTo>
                  <a:pt x="1780" y="145"/>
                </a:lnTo>
                <a:lnTo>
                  <a:pt x="1780" y="11"/>
                </a:lnTo>
                <a:lnTo>
                  <a:pt x="0" y="11"/>
                </a:lnTo>
                <a:lnTo>
                  <a:pt x="0" y="0"/>
                </a:lnTo>
                <a:lnTo>
                  <a:pt x="1791" y="0"/>
                </a:lnTo>
                <a:lnTo>
                  <a:pt x="1791" y="145"/>
                </a:lnTo>
                <a:close/>
              </a:path>
            </a:pathLst>
          </a:custGeom>
          <a:solidFill>
            <a:srgbClr val="05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nvGrpSpPr>
          <p:cNvPr id="4" name="组合 3"/>
          <p:cNvGrpSpPr/>
          <p:nvPr/>
        </p:nvGrpSpPr>
        <p:grpSpPr>
          <a:xfrm>
            <a:off x="1894004" y="1563355"/>
            <a:ext cx="3236748" cy="820225"/>
            <a:chOff x="1894250" y="1563354"/>
            <a:chExt cx="3237169" cy="820225"/>
          </a:xfrm>
        </p:grpSpPr>
        <p:sp>
          <p:nvSpPr>
            <p:cNvPr id="746" name="Rectangle 9"/>
            <p:cNvSpPr/>
            <p:nvPr/>
          </p:nvSpPr>
          <p:spPr>
            <a:xfrm>
              <a:off x="2186033" y="1563354"/>
              <a:ext cx="2945386" cy="820225"/>
            </a:xfrm>
            <a:prstGeom prst="rect">
              <a:avLst/>
            </a:prstGeom>
          </p:spPr>
          <p:txBody>
            <a:bodyPr wrap="square">
              <a:spAutoFit/>
            </a:bodyPr>
            <a:lstStyle/>
            <a:p>
              <a:pPr>
                <a:lnSpc>
                  <a:spcPct val="130000"/>
                </a:lnSpc>
              </a:pPr>
              <a:r>
                <a:rPr lang="zh-CN" altLang="en-US" sz="1100" b="1" dirty="0" smtClean="0">
                  <a:solidFill>
                    <a:schemeClr val="tx1">
                      <a:lumMod val="65000"/>
                      <a:lumOff val="35000"/>
                    </a:schemeClr>
                  </a:solidFill>
                  <a:cs typeface="+mn-ea"/>
                  <a:sym typeface="+mn-lt"/>
                </a:rPr>
                <a:t>单击此处添加文字</a:t>
              </a:r>
              <a:endParaRPr lang="en-US" sz="1100" b="1" dirty="0" smtClean="0">
                <a:solidFill>
                  <a:schemeClr val="tx1">
                    <a:lumMod val="65000"/>
                    <a:lumOff val="35000"/>
                  </a:schemeClr>
                </a:solidFill>
                <a:cs typeface="+mn-ea"/>
                <a:sym typeface="+mn-lt"/>
              </a:endParaRPr>
            </a:p>
            <a:p>
              <a:r>
                <a:rPr lang="zh-CN" altLang="en-US" sz="1100" dirty="0" smtClean="0">
                  <a:solidFill>
                    <a:schemeClr val="tx1">
                      <a:lumMod val="60000"/>
                      <a:lumOff val="40000"/>
                    </a:schemeClr>
                  </a:solidFill>
                  <a:cs typeface="+mn-ea"/>
                  <a:sym typeface="+mn-lt"/>
                </a:rPr>
                <a:t>点击</a:t>
              </a:r>
              <a:r>
                <a:rPr lang="zh-CN" altLang="en-US" sz="1100" dirty="0">
                  <a:solidFill>
                    <a:schemeClr val="tx1">
                      <a:lumMod val="60000"/>
                      <a:lumOff val="40000"/>
                    </a:schemeClr>
                  </a:solidFill>
                  <a:cs typeface="+mn-ea"/>
                  <a:sym typeface="+mn-lt"/>
                </a:rPr>
                <a:t>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nvGrpSpPr>
            <p:cNvPr id="5288" name="组合 5287"/>
            <p:cNvGrpSpPr/>
            <p:nvPr/>
          </p:nvGrpSpPr>
          <p:grpSpPr>
            <a:xfrm>
              <a:off x="1894250" y="1621879"/>
              <a:ext cx="358748" cy="239429"/>
              <a:chOff x="6074722" y="3084041"/>
              <a:chExt cx="476196" cy="317814"/>
            </a:xfrm>
          </p:grpSpPr>
          <p:sp>
            <p:nvSpPr>
              <p:cNvPr id="747" name="Freeform 239"/>
              <p:cNvSpPr/>
              <p:nvPr/>
            </p:nvSpPr>
            <p:spPr bwMode="auto">
              <a:xfrm>
                <a:off x="6074722" y="3084041"/>
                <a:ext cx="339840" cy="267467"/>
              </a:xfrm>
              <a:custGeom>
                <a:avLst/>
                <a:gdLst>
                  <a:gd name="T0" fmla="*/ 68 w 137"/>
                  <a:gd name="T1" fmla="*/ 0 h 108"/>
                  <a:gd name="T2" fmla="*/ 0 w 137"/>
                  <a:gd name="T3" fmla="*/ 52 h 108"/>
                  <a:gd name="T4" fmla="*/ 24 w 137"/>
                  <a:gd name="T5" fmla="*/ 92 h 108"/>
                  <a:gd name="T6" fmla="*/ 7 w 137"/>
                  <a:gd name="T7" fmla="*/ 108 h 108"/>
                  <a:gd name="T8" fmla="*/ 38 w 137"/>
                  <a:gd name="T9" fmla="*/ 99 h 108"/>
                  <a:gd name="T10" fmla="*/ 68 w 137"/>
                  <a:gd name="T11" fmla="*/ 105 h 108"/>
                  <a:gd name="T12" fmla="*/ 137 w 137"/>
                  <a:gd name="T13" fmla="*/ 52 h 108"/>
                  <a:gd name="T14" fmla="*/ 68 w 137"/>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08">
                    <a:moveTo>
                      <a:pt x="68" y="0"/>
                    </a:moveTo>
                    <a:cubicBezTo>
                      <a:pt x="31" y="0"/>
                      <a:pt x="0" y="23"/>
                      <a:pt x="0" y="52"/>
                    </a:cubicBezTo>
                    <a:cubicBezTo>
                      <a:pt x="0" y="68"/>
                      <a:pt x="9" y="83"/>
                      <a:pt x="24" y="92"/>
                    </a:cubicBezTo>
                    <a:cubicBezTo>
                      <a:pt x="16" y="104"/>
                      <a:pt x="7" y="108"/>
                      <a:pt x="7" y="108"/>
                    </a:cubicBezTo>
                    <a:cubicBezTo>
                      <a:pt x="20" y="106"/>
                      <a:pt x="30" y="102"/>
                      <a:pt x="38" y="99"/>
                    </a:cubicBezTo>
                    <a:cubicBezTo>
                      <a:pt x="47" y="103"/>
                      <a:pt x="57" y="105"/>
                      <a:pt x="68" y="105"/>
                    </a:cubicBezTo>
                    <a:cubicBezTo>
                      <a:pt x="106" y="105"/>
                      <a:pt x="137" y="81"/>
                      <a:pt x="137" y="52"/>
                    </a:cubicBezTo>
                    <a:cubicBezTo>
                      <a:pt x="137" y="23"/>
                      <a:pt x="106" y="0"/>
                      <a:pt x="68" y="0"/>
                    </a:cubicBezTo>
                  </a:path>
                </a:pathLst>
              </a:custGeom>
              <a:solidFill>
                <a:schemeClr val="accent5"/>
              </a:solidFill>
              <a:ln>
                <a:noFill/>
              </a:ln>
            </p:spPr>
            <p:txBody>
              <a:bodyPr vert="horz" wrap="square" lIns="91440" tIns="45720" rIns="91440" bIns="45720" numCol="1" anchor="t" anchorCtr="0" compatLnSpc="1"/>
              <a:lstStyle/>
              <a:p>
                <a:endParaRPr lang="zh-CN" altLang="en-US">
                  <a:cs typeface="+mn-ea"/>
                  <a:sym typeface="+mn-lt"/>
                </a:endParaRPr>
              </a:p>
            </p:txBody>
          </p:sp>
          <p:sp>
            <p:nvSpPr>
              <p:cNvPr id="748" name="Freeform 240"/>
              <p:cNvSpPr/>
              <p:nvPr/>
            </p:nvSpPr>
            <p:spPr bwMode="auto">
              <a:xfrm>
                <a:off x="6337993" y="3225641"/>
                <a:ext cx="212925" cy="176214"/>
              </a:xfrm>
              <a:custGeom>
                <a:avLst/>
                <a:gdLst>
                  <a:gd name="T0" fmla="*/ 41 w 86"/>
                  <a:gd name="T1" fmla="*/ 0 h 71"/>
                  <a:gd name="T2" fmla="*/ 39 w 86"/>
                  <a:gd name="T3" fmla="*/ 0 h 71"/>
                  <a:gd name="T4" fmla="*/ 0 w 86"/>
                  <a:gd name="T5" fmla="*/ 48 h 71"/>
                  <a:gd name="T6" fmla="*/ 41 w 86"/>
                  <a:gd name="T7" fmla="*/ 69 h 71"/>
                  <a:gd name="T8" fmla="*/ 61 w 86"/>
                  <a:gd name="T9" fmla="*/ 65 h 71"/>
                  <a:gd name="T10" fmla="*/ 81 w 86"/>
                  <a:gd name="T11" fmla="*/ 71 h 71"/>
                  <a:gd name="T12" fmla="*/ 70 w 86"/>
                  <a:gd name="T13" fmla="*/ 61 h 71"/>
                  <a:gd name="T14" fmla="*/ 86 w 86"/>
                  <a:gd name="T15" fmla="*/ 34 h 71"/>
                  <a:gd name="T16" fmla="*/ 41 w 86"/>
                  <a:gd name="T1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71">
                    <a:moveTo>
                      <a:pt x="41" y="0"/>
                    </a:moveTo>
                    <a:cubicBezTo>
                      <a:pt x="40" y="0"/>
                      <a:pt x="40" y="0"/>
                      <a:pt x="39" y="0"/>
                    </a:cubicBezTo>
                    <a:cubicBezTo>
                      <a:pt x="37" y="21"/>
                      <a:pt x="22" y="38"/>
                      <a:pt x="0" y="48"/>
                    </a:cubicBezTo>
                    <a:cubicBezTo>
                      <a:pt x="7" y="60"/>
                      <a:pt x="23" y="69"/>
                      <a:pt x="41" y="69"/>
                    </a:cubicBezTo>
                    <a:cubicBezTo>
                      <a:pt x="48" y="69"/>
                      <a:pt x="55" y="68"/>
                      <a:pt x="61" y="65"/>
                    </a:cubicBezTo>
                    <a:cubicBezTo>
                      <a:pt x="67" y="67"/>
                      <a:pt x="73" y="69"/>
                      <a:pt x="81" y="71"/>
                    </a:cubicBezTo>
                    <a:cubicBezTo>
                      <a:pt x="81" y="71"/>
                      <a:pt x="75" y="68"/>
                      <a:pt x="70" y="61"/>
                    </a:cubicBezTo>
                    <a:cubicBezTo>
                      <a:pt x="80" y="54"/>
                      <a:pt x="86" y="45"/>
                      <a:pt x="86" y="34"/>
                    </a:cubicBezTo>
                    <a:cubicBezTo>
                      <a:pt x="86" y="15"/>
                      <a:pt x="66" y="0"/>
                      <a:pt x="41" y="0"/>
                    </a:cubicBezTo>
                  </a:path>
                </a:pathLst>
              </a:custGeom>
              <a:solidFill>
                <a:schemeClr val="accent5"/>
              </a:solidFill>
              <a:ln>
                <a:noFill/>
              </a:ln>
            </p:spPr>
            <p:txBody>
              <a:bodyPr vert="horz" wrap="square" lIns="91440" tIns="45720" rIns="91440" bIns="45720" numCol="1" anchor="t" anchorCtr="0" compatLnSpc="1"/>
              <a:lstStyle/>
              <a:p>
                <a:endParaRPr lang="zh-CN" altLang="en-US">
                  <a:cs typeface="+mn-ea"/>
                  <a:sym typeface="+mn-lt"/>
                </a:endParaRPr>
              </a:p>
            </p:txBody>
          </p:sp>
        </p:grpSp>
      </p:grpSp>
      <p:sp>
        <p:nvSpPr>
          <p:cNvPr id="3" name="标题 2"/>
          <p:cNvSpPr>
            <a:spLocks noGrp="1"/>
          </p:cNvSpPr>
          <p:nvPr>
            <p:ph type="title"/>
          </p:nvPr>
        </p:nvSpPr>
        <p:spPr/>
        <p:txBody>
          <a:bodyPr>
            <a:normAutofit fontScale="90000"/>
          </a:bodyPr>
          <a:lstStyle/>
          <a:p>
            <a:r>
              <a:rPr lang="zh-CN" altLang="en-US" smtClean="0">
                <a:sym typeface="+mn-lt"/>
              </a:rPr>
              <a:t>单击此处添加标题</a:t>
            </a:r>
            <a:endParaRPr lang="zh-CN" altLang="en-US" dirty="0">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wipe/>
      </p:transition>
    </mc:Choice>
    <mc:Fallback>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285"/>
                                        </p:tgtEl>
                                        <p:attrNameLst>
                                          <p:attrName>style.visibility</p:attrName>
                                        </p:attrNameLst>
                                      </p:cBhvr>
                                      <p:to>
                                        <p:strVal val="visible"/>
                                      </p:to>
                                    </p:set>
                                    <p:animEffect transition="in" filter="wipe(down)">
                                      <p:cBhvr>
                                        <p:cTn id="7" dur="500"/>
                                        <p:tgtEl>
                                          <p:spTgt spid="528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200"/>
                                  </p:stCondLst>
                                  <p:childTnLst>
                                    <p:set>
                                      <p:cBhvr>
                                        <p:cTn id="11" dur="1" fill="hold">
                                          <p:stCondLst>
                                            <p:cond delay="0"/>
                                          </p:stCondLst>
                                        </p:cTn>
                                        <p:tgtEl>
                                          <p:spTgt spid="745"/>
                                        </p:tgtEl>
                                        <p:attrNameLst>
                                          <p:attrName>style.visibility</p:attrName>
                                        </p:attrNameLst>
                                      </p:cBhvr>
                                      <p:to>
                                        <p:strVal val="visible"/>
                                      </p:to>
                                    </p:set>
                                    <p:animEffect transition="in" filter="wipe(right)">
                                      <p:cBhvr>
                                        <p:cTn id="12" dur="500"/>
                                        <p:tgtEl>
                                          <p:spTgt spid="745"/>
                                        </p:tgtEl>
                                      </p:cBhvr>
                                    </p:animEffect>
                                  </p:childTnLst>
                                </p:cTn>
                              </p:par>
                              <p:par>
                                <p:cTn id="13" presetID="22" presetClass="entr" presetSubtype="2" fill="hold" grpId="0" nodeType="withEffect">
                                  <p:stCondLst>
                                    <p:cond delay="400"/>
                                  </p:stCondLst>
                                  <p:childTnLst>
                                    <p:set>
                                      <p:cBhvr>
                                        <p:cTn id="14" dur="1" fill="hold">
                                          <p:stCondLst>
                                            <p:cond delay="0"/>
                                          </p:stCondLst>
                                        </p:cTn>
                                        <p:tgtEl>
                                          <p:spTgt spid="2971"/>
                                        </p:tgtEl>
                                        <p:attrNameLst>
                                          <p:attrName>style.visibility</p:attrName>
                                        </p:attrNameLst>
                                      </p:cBhvr>
                                      <p:to>
                                        <p:strVal val="visible"/>
                                      </p:to>
                                    </p:set>
                                    <p:animEffect transition="in" filter="wipe(right)">
                                      <p:cBhvr>
                                        <p:cTn id="15" dur="500"/>
                                        <p:tgtEl>
                                          <p:spTgt spid="2971"/>
                                        </p:tgtEl>
                                      </p:cBhvr>
                                    </p:animEffect>
                                  </p:childTnLst>
                                </p:cTn>
                              </p:par>
                              <p:par>
                                <p:cTn id="16" presetID="22" presetClass="entr" presetSubtype="2" fill="hold" grpId="0" nodeType="withEffect">
                                  <p:stCondLst>
                                    <p:cond delay="600"/>
                                  </p:stCondLst>
                                  <p:childTnLst>
                                    <p:set>
                                      <p:cBhvr>
                                        <p:cTn id="17" dur="1" fill="hold">
                                          <p:stCondLst>
                                            <p:cond delay="0"/>
                                          </p:stCondLst>
                                        </p:cTn>
                                        <p:tgtEl>
                                          <p:spTgt spid="2970"/>
                                        </p:tgtEl>
                                        <p:attrNameLst>
                                          <p:attrName>style.visibility</p:attrName>
                                        </p:attrNameLst>
                                      </p:cBhvr>
                                      <p:to>
                                        <p:strVal val="visible"/>
                                      </p:to>
                                    </p:set>
                                    <p:animEffect transition="in" filter="wipe(right)">
                                      <p:cBhvr>
                                        <p:cTn id="18" dur="500"/>
                                        <p:tgtEl>
                                          <p:spTgt spid="2970"/>
                                        </p:tgtEl>
                                      </p:cBhvr>
                                    </p:animEffect>
                                  </p:childTnLst>
                                </p:cTn>
                              </p:par>
                              <p:par>
                                <p:cTn id="19" presetID="22" presetClass="entr" presetSubtype="2" fill="hold" grpId="0" nodeType="withEffect">
                                  <p:stCondLst>
                                    <p:cond delay="800"/>
                                  </p:stCondLst>
                                  <p:childTnLst>
                                    <p:set>
                                      <p:cBhvr>
                                        <p:cTn id="20" dur="1" fill="hold">
                                          <p:stCondLst>
                                            <p:cond delay="0"/>
                                          </p:stCondLst>
                                        </p:cTn>
                                        <p:tgtEl>
                                          <p:spTgt spid="2969"/>
                                        </p:tgtEl>
                                        <p:attrNameLst>
                                          <p:attrName>style.visibility</p:attrName>
                                        </p:attrNameLst>
                                      </p:cBhvr>
                                      <p:to>
                                        <p:strVal val="visible"/>
                                      </p:to>
                                    </p:set>
                                    <p:animEffect transition="in" filter="wipe(right)">
                                      <p:cBhvr>
                                        <p:cTn id="21" dur="500"/>
                                        <p:tgtEl>
                                          <p:spTgt spid="296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20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40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60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 grpId="0" animBg="1"/>
      <p:bldP spid="2970" grpId="0" animBg="1"/>
      <p:bldP spid="2971" grpId="0" animBg="1"/>
      <p:bldP spid="7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r>
              <a:rPr lang="zh-CN" altLang="en-US" smtClean="0"/>
              <a:t>单击此处添加标题</a:t>
            </a:r>
            <a:endParaRPr lang="zh-CN" altLang="en-US" dirty="0"/>
          </a:p>
        </p:txBody>
      </p:sp>
      <p:grpSp>
        <p:nvGrpSpPr>
          <p:cNvPr id="7" name="组合 6"/>
          <p:cNvGrpSpPr/>
          <p:nvPr/>
        </p:nvGrpSpPr>
        <p:grpSpPr>
          <a:xfrm>
            <a:off x="2163307" y="1686520"/>
            <a:ext cx="2298672" cy="2253020"/>
            <a:chOff x="2100632" y="1411288"/>
            <a:chExt cx="2298672" cy="2253020"/>
          </a:xfrm>
        </p:grpSpPr>
        <p:sp>
          <p:nvSpPr>
            <p:cNvPr id="8" name="任意多边形 27"/>
            <p:cNvSpPr>
              <a:spLocks noChangeArrowheads="1"/>
            </p:cNvSpPr>
            <p:nvPr/>
          </p:nvSpPr>
          <p:spPr bwMode="auto">
            <a:xfrm>
              <a:off x="2100632" y="1411288"/>
              <a:ext cx="2298672" cy="2253020"/>
            </a:xfrm>
            <a:custGeom>
              <a:avLst/>
              <a:gdLst>
                <a:gd name="T0" fmla="*/ 1332628 w 2969116"/>
                <a:gd name="T1" fmla="*/ 2207871 h 2910073"/>
                <a:gd name="T2" fmla="*/ 1315965 w 2969116"/>
                <a:gd name="T3" fmla="*/ 2224739 h 2910073"/>
                <a:gd name="T4" fmla="*/ 1299463 w 2969116"/>
                <a:gd name="T5" fmla="*/ 2197576 h 2910073"/>
                <a:gd name="T6" fmla="*/ 2969116 w 2969116"/>
                <a:gd name="T7" fmla="*/ 1484558 h 2910073"/>
                <a:gd name="T8" fmla="*/ 2277174 w 2969116"/>
                <a:gd name="T9" fmla="*/ 2740043 h 2910073"/>
                <a:gd name="T10" fmla="*/ 2271609 w 2969116"/>
                <a:gd name="T11" fmla="*/ 2743220 h 2910073"/>
                <a:gd name="T12" fmla="*/ 2438462 w 2969116"/>
                <a:gd name="T13" fmla="*/ 2910073 h 2910073"/>
                <a:gd name="T14" fmla="*/ 1518424 w 2969116"/>
                <a:gd name="T15" fmla="*/ 2910073 h 2910073"/>
                <a:gd name="T16" fmla="*/ 1518424 w 2969116"/>
                <a:gd name="T17" fmla="*/ 1990035 h 2910073"/>
                <a:gd name="T18" fmla="*/ 1712626 w 2969116"/>
                <a:gd name="T19" fmla="*/ 2184237 h 2910073"/>
                <a:gd name="T20" fmla="*/ 1772305 w 2969116"/>
                <a:gd name="T21" fmla="*/ 2165711 h 2910073"/>
                <a:gd name="T22" fmla="*/ 2223804 w 2969116"/>
                <a:gd name="T23" fmla="*/ 1484558 h 2910073"/>
                <a:gd name="T24" fmla="*/ 1484558 w 2969116"/>
                <a:gd name="T25" fmla="*/ 745312 h 2910073"/>
                <a:gd name="T26" fmla="*/ 745312 w 2969116"/>
                <a:gd name="T27" fmla="*/ 1484558 h 2910073"/>
                <a:gd name="T28" fmla="*/ 760331 w 2969116"/>
                <a:gd name="T29" fmla="*/ 1633542 h 2910073"/>
                <a:gd name="T30" fmla="*/ 776482 w 2969116"/>
                <a:gd name="T31" fmla="*/ 1685572 h 2910073"/>
                <a:gd name="T32" fmla="*/ 740539 w 2969116"/>
                <a:gd name="T33" fmla="*/ 1663736 h 2910073"/>
                <a:gd name="T34" fmla="*/ 32911 w 2969116"/>
                <a:gd name="T35" fmla="*/ 1484558 h 2910073"/>
                <a:gd name="T36" fmla="*/ 83 w 2969116"/>
                <a:gd name="T37" fmla="*/ 1486216 h 2910073"/>
                <a:gd name="T38" fmla="*/ 0 w 2969116"/>
                <a:gd name="T39" fmla="*/ 1484558 h 2910073"/>
                <a:gd name="T40" fmla="*/ 1484558 w 2969116"/>
                <a:gd name="T41" fmla="*/ 0 h 2910073"/>
                <a:gd name="T42" fmla="*/ 2969116 w 2969116"/>
                <a:gd name="T43" fmla="*/ 1484558 h 291007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69116"/>
                <a:gd name="T67" fmla="*/ 0 h 2910073"/>
                <a:gd name="T68" fmla="*/ 2969116 w 2969116"/>
                <a:gd name="T69" fmla="*/ 2910073 h 291007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69116" h="2910073">
                  <a:moveTo>
                    <a:pt x="1332628" y="2207871"/>
                  </a:moveTo>
                  <a:lnTo>
                    <a:pt x="1315965" y="2224739"/>
                  </a:lnTo>
                  <a:lnTo>
                    <a:pt x="1299463" y="2197576"/>
                  </a:lnTo>
                  <a:close/>
                  <a:moveTo>
                    <a:pt x="2969116" y="1484558"/>
                  </a:moveTo>
                  <a:cubicBezTo>
                    <a:pt x="2969116" y="2013009"/>
                    <a:pt x="2693003" y="2476970"/>
                    <a:pt x="2277174" y="2740043"/>
                  </a:cubicBezTo>
                  <a:lnTo>
                    <a:pt x="2271609" y="2743220"/>
                  </a:lnTo>
                  <a:lnTo>
                    <a:pt x="2438462" y="2910073"/>
                  </a:lnTo>
                  <a:lnTo>
                    <a:pt x="1518424" y="2910073"/>
                  </a:lnTo>
                  <a:lnTo>
                    <a:pt x="1518424" y="1990035"/>
                  </a:lnTo>
                  <a:lnTo>
                    <a:pt x="1712626" y="2184237"/>
                  </a:lnTo>
                  <a:lnTo>
                    <a:pt x="1772305" y="2165711"/>
                  </a:lnTo>
                  <a:cubicBezTo>
                    <a:pt x="2037632" y="2053487"/>
                    <a:pt x="2223804" y="1790764"/>
                    <a:pt x="2223804" y="1484558"/>
                  </a:cubicBezTo>
                  <a:cubicBezTo>
                    <a:pt x="2223804" y="1076284"/>
                    <a:pt x="1892832" y="745312"/>
                    <a:pt x="1484558" y="745312"/>
                  </a:cubicBezTo>
                  <a:cubicBezTo>
                    <a:pt x="1076284" y="745312"/>
                    <a:pt x="745312" y="1076284"/>
                    <a:pt x="745312" y="1484558"/>
                  </a:cubicBezTo>
                  <a:cubicBezTo>
                    <a:pt x="745312" y="1535593"/>
                    <a:pt x="750483" y="1585419"/>
                    <a:pt x="760331" y="1633542"/>
                  </a:cubicBezTo>
                  <a:lnTo>
                    <a:pt x="776482" y="1685572"/>
                  </a:lnTo>
                  <a:lnTo>
                    <a:pt x="740539" y="1663736"/>
                  </a:lnTo>
                  <a:cubicBezTo>
                    <a:pt x="530187" y="1549466"/>
                    <a:pt x="289129" y="1484558"/>
                    <a:pt x="32911" y="1484558"/>
                  </a:cubicBezTo>
                  <a:lnTo>
                    <a:pt x="83" y="1486216"/>
                  </a:lnTo>
                  <a:lnTo>
                    <a:pt x="0" y="1484558"/>
                  </a:lnTo>
                  <a:cubicBezTo>
                    <a:pt x="0" y="664659"/>
                    <a:pt x="664659" y="0"/>
                    <a:pt x="1484558" y="0"/>
                  </a:cubicBezTo>
                  <a:cubicBezTo>
                    <a:pt x="2304457" y="0"/>
                    <a:pt x="2969116" y="664659"/>
                    <a:pt x="2969116" y="1484558"/>
                  </a:cubicBezTo>
                  <a:close/>
                </a:path>
              </a:pathLst>
            </a:custGeom>
            <a:solidFill>
              <a:schemeClr val="accent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 name="文本框 38"/>
            <p:cNvSpPr>
              <a:spLocks noChangeArrowheads="1"/>
            </p:cNvSpPr>
            <p:nvPr/>
          </p:nvSpPr>
          <p:spPr bwMode="auto">
            <a:xfrm>
              <a:off x="2886303" y="2170113"/>
              <a:ext cx="7556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01</a:t>
              </a:r>
              <a:endParaRPr lang="zh-CN" altLang="en-US" sz="36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0" name="组合 9"/>
          <p:cNvGrpSpPr/>
          <p:nvPr/>
        </p:nvGrpSpPr>
        <p:grpSpPr>
          <a:xfrm>
            <a:off x="2176417" y="4046780"/>
            <a:ext cx="2298672" cy="2262540"/>
            <a:chOff x="2113742" y="3771548"/>
            <a:chExt cx="2298672" cy="2262540"/>
          </a:xfrm>
        </p:grpSpPr>
        <p:sp>
          <p:nvSpPr>
            <p:cNvPr id="11" name="任意多边形 29"/>
            <p:cNvSpPr>
              <a:spLocks noChangeArrowheads="1"/>
            </p:cNvSpPr>
            <p:nvPr/>
          </p:nvSpPr>
          <p:spPr bwMode="auto">
            <a:xfrm flipH="1" flipV="1">
              <a:off x="2113742" y="3771548"/>
              <a:ext cx="2298672" cy="2262540"/>
            </a:xfrm>
            <a:custGeom>
              <a:avLst/>
              <a:gdLst>
                <a:gd name="T0" fmla="*/ 1299463 w 2969116"/>
                <a:gd name="T1" fmla="*/ 2197576 h 2922369"/>
                <a:gd name="T2" fmla="*/ 1332628 w 2969116"/>
                <a:gd name="T3" fmla="*/ 2207871 h 2922369"/>
                <a:gd name="T4" fmla="*/ 1315965 w 2969116"/>
                <a:gd name="T5" fmla="*/ 2224739 h 2922369"/>
                <a:gd name="T6" fmla="*/ 0 w 2969116"/>
                <a:gd name="T7" fmla="*/ 1484558 h 2922369"/>
                <a:gd name="T8" fmla="*/ 1484558 w 2969116"/>
                <a:gd name="T9" fmla="*/ 0 h 2922369"/>
                <a:gd name="T10" fmla="*/ 2969116 w 2969116"/>
                <a:gd name="T11" fmla="*/ 1484558 h 2922369"/>
                <a:gd name="T12" fmla="*/ 2426295 w 2969116"/>
                <a:gd name="T13" fmla="*/ 2632241 h 2922369"/>
                <a:gd name="T14" fmla="*/ 2291178 w 2969116"/>
                <a:gd name="T15" fmla="*/ 2729920 h 2922369"/>
                <a:gd name="T16" fmla="*/ 2483627 w 2969116"/>
                <a:gd name="T17" fmla="*/ 2922369 h 2922369"/>
                <a:gd name="T18" fmla="*/ 1563589 w 2969116"/>
                <a:gd name="T19" fmla="*/ 2922369 h 2922369"/>
                <a:gd name="T20" fmla="*/ 1563589 w 2969116"/>
                <a:gd name="T21" fmla="*/ 2002331 h 2922369"/>
                <a:gd name="T22" fmla="*/ 1737709 w 2969116"/>
                <a:gd name="T23" fmla="*/ 2176450 h 2922369"/>
                <a:gd name="T24" fmla="*/ 1772305 w 2969116"/>
                <a:gd name="T25" fmla="*/ 2165711 h 2922369"/>
                <a:gd name="T26" fmla="*/ 2223804 w 2969116"/>
                <a:gd name="T27" fmla="*/ 1484558 h 2922369"/>
                <a:gd name="T28" fmla="*/ 1484558 w 2969116"/>
                <a:gd name="T29" fmla="*/ 745312 h 2922369"/>
                <a:gd name="T30" fmla="*/ 745312 w 2969116"/>
                <a:gd name="T31" fmla="*/ 1484558 h 2922369"/>
                <a:gd name="T32" fmla="*/ 760331 w 2969116"/>
                <a:gd name="T33" fmla="*/ 1633542 h 2922369"/>
                <a:gd name="T34" fmla="*/ 776482 w 2969116"/>
                <a:gd name="T35" fmla="*/ 1685572 h 2922369"/>
                <a:gd name="T36" fmla="*/ 740539 w 2969116"/>
                <a:gd name="T37" fmla="*/ 1663736 h 2922369"/>
                <a:gd name="T38" fmla="*/ 32911 w 2969116"/>
                <a:gd name="T39" fmla="*/ 1484558 h 2922369"/>
                <a:gd name="T40" fmla="*/ 83 w 2969116"/>
                <a:gd name="T41" fmla="*/ 1486216 h 29223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69116"/>
                <a:gd name="T64" fmla="*/ 0 h 2922369"/>
                <a:gd name="T65" fmla="*/ 2969116 w 2969116"/>
                <a:gd name="T66" fmla="*/ 2922369 h 29223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69116" h="2922369">
                  <a:moveTo>
                    <a:pt x="1299463" y="2197576"/>
                  </a:moveTo>
                  <a:lnTo>
                    <a:pt x="1332628" y="2207871"/>
                  </a:lnTo>
                  <a:lnTo>
                    <a:pt x="1315965" y="2224739"/>
                  </a:lnTo>
                  <a:close/>
                  <a:moveTo>
                    <a:pt x="0" y="1484558"/>
                  </a:moveTo>
                  <a:cubicBezTo>
                    <a:pt x="0" y="664659"/>
                    <a:pt x="664659" y="0"/>
                    <a:pt x="1484558" y="0"/>
                  </a:cubicBezTo>
                  <a:cubicBezTo>
                    <a:pt x="2304457" y="0"/>
                    <a:pt x="2969116" y="664659"/>
                    <a:pt x="2969116" y="1484558"/>
                  </a:cubicBezTo>
                  <a:cubicBezTo>
                    <a:pt x="2969116" y="1946953"/>
                    <a:pt x="2757717" y="2359972"/>
                    <a:pt x="2426295" y="2632241"/>
                  </a:cubicBezTo>
                  <a:lnTo>
                    <a:pt x="2291178" y="2729920"/>
                  </a:lnTo>
                  <a:lnTo>
                    <a:pt x="2483627" y="2922369"/>
                  </a:lnTo>
                  <a:lnTo>
                    <a:pt x="1563589" y="2922369"/>
                  </a:lnTo>
                  <a:lnTo>
                    <a:pt x="1563589" y="2002331"/>
                  </a:lnTo>
                  <a:lnTo>
                    <a:pt x="1737709" y="2176450"/>
                  </a:lnTo>
                  <a:lnTo>
                    <a:pt x="1772305" y="2165711"/>
                  </a:lnTo>
                  <a:cubicBezTo>
                    <a:pt x="2037632" y="2053487"/>
                    <a:pt x="2223804" y="1790764"/>
                    <a:pt x="2223804" y="1484558"/>
                  </a:cubicBezTo>
                  <a:cubicBezTo>
                    <a:pt x="2223804" y="1076284"/>
                    <a:pt x="1892832" y="745312"/>
                    <a:pt x="1484558" y="745312"/>
                  </a:cubicBezTo>
                  <a:cubicBezTo>
                    <a:pt x="1076284" y="745312"/>
                    <a:pt x="745312" y="1076284"/>
                    <a:pt x="745312" y="1484558"/>
                  </a:cubicBezTo>
                  <a:cubicBezTo>
                    <a:pt x="745312" y="1535593"/>
                    <a:pt x="750483" y="1585419"/>
                    <a:pt x="760331" y="1633542"/>
                  </a:cubicBezTo>
                  <a:lnTo>
                    <a:pt x="776482" y="1685572"/>
                  </a:lnTo>
                  <a:lnTo>
                    <a:pt x="740539" y="1663736"/>
                  </a:lnTo>
                  <a:cubicBezTo>
                    <a:pt x="530187" y="1549466"/>
                    <a:pt x="289129" y="1484558"/>
                    <a:pt x="32911" y="1484558"/>
                  </a:cubicBezTo>
                  <a:lnTo>
                    <a:pt x="83" y="1486216"/>
                  </a:lnTo>
                  <a:close/>
                </a:path>
              </a:pathLst>
            </a:custGeom>
            <a:solidFill>
              <a:schemeClr val="accent3"/>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bg2"/>
                </a:solidFill>
                <a:latin typeface="宋体" panose="02010600030101010101" pitchFamily="2" charset="-122"/>
                <a:sym typeface="宋体" panose="02010600030101010101" pitchFamily="2" charset="-122"/>
              </a:endParaRPr>
            </a:p>
          </p:txBody>
        </p:sp>
        <p:sp>
          <p:nvSpPr>
            <p:cNvPr id="12" name="文本框 40"/>
            <p:cNvSpPr>
              <a:spLocks noChangeArrowheads="1"/>
            </p:cNvSpPr>
            <p:nvPr/>
          </p:nvSpPr>
          <p:spPr bwMode="auto">
            <a:xfrm>
              <a:off x="2873603" y="4616450"/>
              <a:ext cx="7556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03</a:t>
              </a:r>
              <a:endParaRPr lang="zh-CN" altLang="en-US" sz="3600" b="1"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3" name="组合 12"/>
          <p:cNvGrpSpPr/>
          <p:nvPr/>
        </p:nvGrpSpPr>
        <p:grpSpPr>
          <a:xfrm>
            <a:off x="1090016" y="2839696"/>
            <a:ext cx="2167942" cy="2296998"/>
            <a:chOff x="1027341" y="2564464"/>
            <a:chExt cx="2167942" cy="2296998"/>
          </a:xfrm>
        </p:grpSpPr>
        <p:sp>
          <p:nvSpPr>
            <p:cNvPr id="14" name="任意多边形 30"/>
            <p:cNvSpPr>
              <a:spLocks noChangeArrowheads="1"/>
            </p:cNvSpPr>
            <p:nvPr/>
          </p:nvSpPr>
          <p:spPr bwMode="auto">
            <a:xfrm rot="10800000" flipV="1">
              <a:off x="1027341" y="2564464"/>
              <a:ext cx="2167942" cy="2296998"/>
            </a:xfrm>
            <a:custGeom>
              <a:avLst/>
              <a:gdLst>
                <a:gd name="T0" fmla="*/ 585976 w 2800257"/>
                <a:gd name="T1" fmla="*/ 1694015 h 2966877"/>
                <a:gd name="T2" fmla="*/ 614014 w 2800257"/>
                <a:gd name="T3" fmla="*/ 1708984 h 2966877"/>
                <a:gd name="T4" fmla="*/ 601894 w 2800257"/>
                <a:gd name="T5" fmla="*/ 1676442 h 2966877"/>
                <a:gd name="T6" fmla="*/ 0 w 2800257"/>
                <a:gd name="T7" fmla="*/ 517489 h 2966877"/>
                <a:gd name="T8" fmla="*/ 0 w 2800257"/>
                <a:gd name="T9" fmla="*/ 1437527 h 2966877"/>
                <a:gd name="T10" fmla="*/ 920038 w 2800257"/>
                <a:gd name="T11" fmla="*/ 1437527 h 2966877"/>
                <a:gd name="T12" fmla="*/ 649713 w 2800257"/>
                <a:gd name="T13" fmla="*/ 1167202 h 2966877"/>
                <a:gd name="T14" fmla="*/ 663134 w 2800257"/>
                <a:gd name="T15" fmla="*/ 1136956 h 2966877"/>
                <a:gd name="T16" fmla="*/ 1274627 w 2800257"/>
                <a:gd name="T17" fmla="*/ 746492 h 2966877"/>
                <a:gd name="T18" fmla="*/ 2053765 w 2800257"/>
                <a:gd name="T19" fmla="*/ 1443567 h 2966877"/>
                <a:gd name="T20" fmla="*/ 1356690 w 2800257"/>
                <a:gd name="T21" fmla="*/ 2222705 h 2966877"/>
                <a:gd name="T22" fmla="*/ 1207102 w 2800257"/>
                <a:gd name="T23" fmla="*/ 2215978 h 2966877"/>
                <a:gd name="T24" fmla="*/ 1154256 w 2800257"/>
                <a:gd name="T25" fmla="*/ 2202740 h 2966877"/>
                <a:gd name="T26" fmla="*/ 1178053 w 2800257"/>
                <a:gd name="T27" fmla="*/ 2237416 h 2966877"/>
                <a:gd name="T28" fmla="*/ 1396232 w 2800257"/>
                <a:gd name="T29" fmla="*/ 2934008 h 2966877"/>
                <a:gd name="T30" fmla="*/ 1396399 w 2800257"/>
                <a:gd name="T31" fmla="*/ 2966877 h 2966877"/>
                <a:gd name="T32" fmla="*/ 1398059 w 2800257"/>
                <a:gd name="T33" fmla="*/ 2966868 h 2966877"/>
                <a:gd name="T34" fmla="*/ 2797928 w 2800257"/>
                <a:gd name="T35" fmla="*/ 1402199 h 2966877"/>
                <a:gd name="T36" fmla="*/ 1233259 w 2800257"/>
                <a:gd name="T37" fmla="*/ 2329 h 2966877"/>
                <a:gd name="T38" fmla="*/ 117475 w 2800257"/>
                <a:gd name="T39" fmla="*/ 608016 h 2966877"/>
                <a:gd name="T40" fmla="*/ 106943 w 2800257"/>
                <a:gd name="T41" fmla="*/ 624432 h 29668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00257"/>
                <a:gd name="T64" fmla="*/ 0 h 2966877"/>
                <a:gd name="T65" fmla="*/ 2800257 w 2800257"/>
                <a:gd name="T66" fmla="*/ 2966877 h 29668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00257" h="2966877">
                  <a:moveTo>
                    <a:pt x="585976" y="1694015"/>
                  </a:moveTo>
                  <a:lnTo>
                    <a:pt x="614014" y="1708984"/>
                  </a:lnTo>
                  <a:lnTo>
                    <a:pt x="601894" y="1676442"/>
                  </a:lnTo>
                  <a:close/>
                  <a:moveTo>
                    <a:pt x="0" y="517489"/>
                  </a:moveTo>
                  <a:lnTo>
                    <a:pt x="0" y="1437527"/>
                  </a:lnTo>
                  <a:lnTo>
                    <a:pt x="920038" y="1437527"/>
                  </a:lnTo>
                  <a:lnTo>
                    <a:pt x="649713" y="1167202"/>
                  </a:lnTo>
                  <a:lnTo>
                    <a:pt x="663134" y="1136956"/>
                  </a:lnTo>
                  <a:cubicBezTo>
                    <a:pt x="780745" y="916705"/>
                    <a:pt x="1007110" y="761364"/>
                    <a:pt x="1274627" y="746492"/>
                  </a:cubicBezTo>
                  <a:cubicBezTo>
                    <a:pt x="1682272" y="723831"/>
                    <a:pt x="2031104" y="1035922"/>
                    <a:pt x="2053765" y="1443567"/>
                  </a:cubicBezTo>
                  <a:cubicBezTo>
                    <a:pt x="2076426" y="1851212"/>
                    <a:pt x="1764335" y="2200044"/>
                    <a:pt x="1356690" y="2222705"/>
                  </a:cubicBezTo>
                  <a:cubicBezTo>
                    <a:pt x="1305734" y="2225537"/>
                    <a:pt x="1255698" y="2223140"/>
                    <a:pt x="1207102" y="2215978"/>
                  </a:cubicBezTo>
                  <a:lnTo>
                    <a:pt x="1154256" y="2202740"/>
                  </a:lnTo>
                  <a:lnTo>
                    <a:pt x="1178053" y="2237416"/>
                  </a:lnTo>
                  <a:cubicBezTo>
                    <a:pt x="1303823" y="2441101"/>
                    <a:pt x="1382011" y="2678185"/>
                    <a:pt x="1396232" y="2934008"/>
                  </a:cubicBezTo>
                  <a:lnTo>
                    <a:pt x="1396399" y="2966877"/>
                  </a:lnTo>
                  <a:lnTo>
                    <a:pt x="1398059" y="2966868"/>
                  </a:lnTo>
                  <a:cubicBezTo>
                    <a:pt x="2216694" y="2921360"/>
                    <a:pt x="2843436" y="2220834"/>
                    <a:pt x="2797928" y="1402199"/>
                  </a:cubicBezTo>
                  <a:cubicBezTo>
                    <a:pt x="2752420" y="583564"/>
                    <a:pt x="2051894" y="-43179"/>
                    <a:pt x="1233259" y="2329"/>
                  </a:cubicBezTo>
                  <a:cubicBezTo>
                    <a:pt x="771577" y="27994"/>
                    <a:pt x="370928" y="261992"/>
                    <a:pt x="117475" y="608016"/>
                  </a:cubicBezTo>
                  <a:lnTo>
                    <a:pt x="106943" y="624432"/>
                  </a:lnTo>
                  <a:close/>
                </a:path>
              </a:pathLst>
            </a:custGeom>
            <a:solidFill>
              <a:schemeClr val="accent2"/>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文本框 41"/>
            <p:cNvSpPr>
              <a:spLocks noChangeArrowheads="1"/>
            </p:cNvSpPr>
            <p:nvPr/>
          </p:nvSpPr>
          <p:spPr bwMode="auto">
            <a:xfrm>
              <a:off x="1744890" y="3367088"/>
              <a:ext cx="7556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04</a:t>
              </a:r>
              <a:endParaRPr lang="zh-CN" altLang="en-US" sz="36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6" name="组合 15"/>
          <p:cNvGrpSpPr/>
          <p:nvPr/>
        </p:nvGrpSpPr>
        <p:grpSpPr>
          <a:xfrm>
            <a:off x="6350000" y="1723058"/>
            <a:ext cx="4532748" cy="1008032"/>
            <a:chOff x="6350000" y="1587231"/>
            <a:chExt cx="4532748" cy="1008032"/>
          </a:xfrm>
        </p:grpSpPr>
        <p:sp>
          <p:nvSpPr>
            <p:cNvPr id="17" name="椭圆 42"/>
            <p:cNvSpPr>
              <a:spLocks noChangeArrowheads="1"/>
            </p:cNvSpPr>
            <p:nvPr/>
          </p:nvSpPr>
          <p:spPr bwMode="auto">
            <a:xfrm>
              <a:off x="6350000" y="1722438"/>
              <a:ext cx="447675" cy="447675"/>
            </a:xfrm>
            <a:prstGeom prst="ellipse">
              <a:avLst/>
            </a:prstGeom>
            <a:solidFill>
              <a:schemeClr val="accent2"/>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18" name="Group 19"/>
            <p:cNvGrpSpPr/>
            <p:nvPr/>
          </p:nvGrpSpPr>
          <p:grpSpPr bwMode="auto">
            <a:xfrm>
              <a:off x="7316964" y="1587231"/>
              <a:ext cx="3565784" cy="1008032"/>
              <a:chOff x="0" y="287"/>
              <a:chExt cx="1854" cy="1344"/>
            </a:xfrm>
          </p:grpSpPr>
          <p:sp>
            <p:nvSpPr>
              <p:cNvPr id="19" name="Rectangle 20"/>
              <p:cNvSpPr/>
              <p:nvPr/>
            </p:nvSpPr>
            <p:spPr bwMode="auto">
              <a:xfrm>
                <a:off x="0" y="776"/>
                <a:ext cx="1854" cy="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a:t>
                </a:r>
                <a:endParaRPr lang="en-US" sz="12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0" name="Rectangle 21"/>
              <p:cNvSpPr/>
              <p:nvPr/>
            </p:nvSpPr>
            <p:spPr bwMode="auto">
              <a:xfrm>
                <a:off x="8" y="287"/>
                <a:ext cx="1846"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90000"/>
                  </a:lnSpc>
                  <a:spcBef>
                    <a:spcPct val="0"/>
                  </a:spcBef>
                  <a:spcAft>
                    <a:spcPct val="0"/>
                  </a:spcAft>
                </a:pP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添加标题</a:t>
                </a:r>
                <a:endParaRPr lang="en-US" altLang="zh-CN" b="1" dirty="0">
                  <a:solidFill>
                    <a:schemeClr val="tx1">
                      <a:lumMod val="50000"/>
                      <a:lumOff val="50000"/>
                    </a:schemeClr>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grpSp>
      <p:grpSp>
        <p:nvGrpSpPr>
          <p:cNvPr id="21" name="组合 20"/>
          <p:cNvGrpSpPr/>
          <p:nvPr/>
        </p:nvGrpSpPr>
        <p:grpSpPr>
          <a:xfrm>
            <a:off x="6350000" y="2963807"/>
            <a:ext cx="4527888" cy="1008032"/>
            <a:chOff x="6350000" y="2827980"/>
            <a:chExt cx="4527888" cy="1008032"/>
          </a:xfrm>
        </p:grpSpPr>
        <p:sp>
          <p:nvSpPr>
            <p:cNvPr id="22" name="椭圆 43"/>
            <p:cNvSpPr>
              <a:spLocks noChangeArrowheads="1"/>
            </p:cNvSpPr>
            <p:nvPr/>
          </p:nvSpPr>
          <p:spPr bwMode="auto">
            <a:xfrm>
              <a:off x="6350000" y="2919413"/>
              <a:ext cx="447675" cy="447675"/>
            </a:xfrm>
            <a:prstGeom prst="ellipse">
              <a:avLst/>
            </a:prstGeom>
            <a:solidFill>
              <a:schemeClr val="accent1"/>
            </a:solidFill>
            <a:ln>
              <a:noFill/>
            </a:ln>
          </p:spPr>
          <p:txBody>
            <a:bodyPr anchor="ctr"/>
            <a:lstStyle/>
            <a:p>
              <a:pPr algn="ctr"/>
              <a:endParaRPr lang="zh-CN" altLang="zh-CN">
                <a:solidFill>
                  <a:schemeClr val="tx1">
                    <a:lumMod val="50000"/>
                    <a:lumOff val="50000"/>
                  </a:schemeClr>
                </a:solidFill>
                <a:latin typeface="宋体" panose="02010600030101010101" pitchFamily="2" charset="-122"/>
                <a:sym typeface="宋体" panose="02010600030101010101" pitchFamily="2" charset="-122"/>
              </a:endParaRPr>
            </a:p>
          </p:txBody>
        </p:sp>
        <p:grpSp>
          <p:nvGrpSpPr>
            <p:cNvPr id="23" name="Group 19"/>
            <p:cNvGrpSpPr/>
            <p:nvPr/>
          </p:nvGrpSpPr>
          <p:grpSpPr bwMode="auto">
            <a:xfrm>
              <a:off x="7312104" y="2827980"/>
              <a:ext cx="3565784" cy="1008032"/>
              <a:chOff x="0" y="287"/>
              <a:chExt cx="1854" cy="1344"/>
            </a:xfrm>
          </p:grpSpPr>
          <p:sp>
            <p:nvSpPr>
              <p:cNvPr id="24" name="Rectangle 20"/>
              <p:cNvSpPr/>
              <p:nvPr/>
            </p:nvSpPr>
            <p:spPr bwMode="auto">
              <a:xfrm>
                <a:off x="0" y="776"/>
                <a:ext cx="1854" cy="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a:t>
                </a:r>
                <a:endParaRPr lang="en-US" sz="12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5" name="Rectangle 21"/>
              <p:cNvSpPr/>
              <p:nvPr/>
            </p:nvSpPr>
            <p:spPr bwMode="auto">
              <a:xfrm>
                <a:off x="8" y="287"/>
                <a:ext cx="1846"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90000"/>
                  </a:lnSpc>
                  <a:spcBef>
                    <a:spcPct val="0"/>
                  </a:spcBef>
                  <a:spcAft>
                    <a:spcPct val="0"/>
                  </a:spcAft>
                </a:pP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添加标题</a:t>
                </a:r>
                <a:endParaRPr lang="en-US" altLang="zh-CN" b="1" dirty="0">
                  <a:solidFill>
                    <a:schemeClr val="tx1">
                      <a:lumMod val="50000"/>
                      <a:lumOff val="50000"/>
                    </a:schemeClr>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grpSp>
      <p:grpSp>
        <p:nvGrpSpPr>
          <p:cNvPr id="26" name="组合 25"/>
          <p:cNvGrpSpPr/>
          <p:nvPr/>
        </p:nvGrpSpPr>
        <p:grpSpPr>
          <a:xfrm>
            <a:off x="6350000" y="4204556"/>
            <a:ext cx="4543274" cy="1008032"/>
            <a:chOff x="6350000" y="4068729"/>
            <a:chExt cx="4543274" cy="1008032"/>
          </a:xfrm>
        </p:grpSpPr>
        <p:sp>
          <p:nvSpPr>
            <p:cNvPr id="27" name="椭圆 44"/>
            <p:cNvSpPr>
              <a:spLocks noChangeArrowheads="1"/>
            </p:cNvSpPr>
            <p:nvPr/>
          </p:nvSpPr>
          <p:spPr bwMode="auto">
            <a:xfrm>
              <a:off x="6350000" y="4116388"/>
              <a:ext cx="447675" cy="447675"/>
            </a:xfrm>
            <a:prstGeom prst="ellipse">
              <a:avLst/>
            </a:prstGeom>
            <a:solidFill>
              <a:schemeClr val="tx2"/>
            </a:solidFill>
            <a:ln>
              <a:noFill/>
            </a:ln>
          </p:spPr>
          <p:txBody>
            <a:bodyPr anchor="ctr"/>
            <a:lstStyle/>
            <a:p>
              <a:pPr algn="ctr"/>
              <a:endParaRPr lang="zh-CN" altLang="zh-CN">
                <a:solidFill>
                  <a:schemeClr val="tx1">
                    <a:lumMod val="50000"/>
                    <a:lumOff val="50000"/>
                  </a:schemeClr>
                </a:solidFill>
                <a:latin typeface="宋体" panose="02010600030101010101" pitchFamily="2" charset="-122"/>
                <a:sym typeface="宋体" panose="02010600030101010101" pitchFamily="2" charset="-122"/>
              </a:endParaRPr>
            </a:p>
          </p:txBody>
        </p:sp>
        <p:grpSp>
          <p:nvGrpSpPr>
            <p:cNvPr id="28" name="Group 19"/>
            <p:cNvGrpSpPr/>
            <p:nvPr/>
          </p:nvGrpSpPr>
          <p:grpSpPr bwMode="auto">
            <a:xfrm>
              <a:off x="7327490" y="4068729"/>
              <a:ext cx="3565784" cy="1008032"/>
              <a:chOff x="0" y="287"/>
              <a:chExt cx="1854" cy="1344"/>
            </a:xfrm>
          </p:grpSpPr>
          <p:sp>
            <p:nvSpPr>
              <p:cNvPr id="29" name="Rectangle 20"/>
              <p:cNvSpPr/>
              <p:nvPr/>
            </p:nvSpPr>
            <p:spPr bwMode="auto">
              <a:xfrm>
                <a:off x="0" y="776"/>
                <a:ext cx="1854" cy="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a:t>
                </a:r>
                <a:endParaRPr lang="en-US" sz="12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30" name="Rectangle 21"/>
              <p:cNvSpPr/>
              <p:nvPr/>
            </p:nvSpPr>
            <p:spPr bwMode="auto">
              <a:xfrm>
                <a:off x="8" y="287"/>
                <a:ext cx="1846"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90000"/>
                  </a:lnSpc>
                  <a:spcBef>
                    <a:spcPct val="0"/>
                  </a:spcBef>
                  <a:spcAft>
                    <a:spcPct val="0"/>
                  </a:spcAft>
                </a:pP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添加标题</a:t>
                </a:r>
                <a:endParaRPr lang="en-US" altLang="zh-CN" b="1" dirty="0">
                  <a:solidFill>
                    <a:schemeClr val="tx1">
                      <a:lumMod val="50000"/>
                      <a:lumOff val="50000"/>
                    </a:schemeClr>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grpSp>
      <p:grpSp>
        <p:nvGrpSpPr>
          <p:cNvPr id="31" name="组合 30"/>
          <p:cNvGrpSpPr/>
          <p:nvPr/>
        </p:nvGrpSpPr>
        <p:grpSpPr>
          <a:xfrm>
            <a:off x="6350000" y="5445304"/>
            <a:ext cx="4550967" cy="1008032"/>
            <a:chOff x="6350000" y="5309477"/>
            <a:chExt cx="4550967" cy="1008032"/>
          </a:xfrm>
        </p:grpSpPr>
        <p:sp>
          <p:nvSpPr>
            <p:cNvPr id="32" name="椭圆 45"/>
            <p:cNvSpPr>
              <a:spLocks noChangeArrowheads="1"/>
            </p:cNvSpPr>
            <p:nvPr/>
          </p:nvSpPr>
          <p:spPr bwMode="auto">
            <a:xfrm>
              <a:off x="6350000" y="5313363"/>
              <a:ext cx="447675" cy="447675"/>
            </a:xfrm>
            <a:prstGeom prst="ellipse">
              <a:avLst/>
            </a:prstGeom>
            <a:solidFill>
              <a:schemeClr val="accent1"/>
            </a:solidFill>
            <a:ln>
              <a:noFill/>
            </a:ln>
          </p:spPr>
          <p:txBody>
            <a:bodyPr anchor="ctr"/>
            <a:lstStyle/>
            <a:p>
              <a:pPr algn="ctr"/>
              <a:endParaRPr lang="zh-CN" altLang="zh-CN">
                <a:solidFill>
                  <a:schemeClr val="tx1">
                    <a:lumMod val="50000"/>
                    <a:lumOff val="50000"/>
                  </a:schemeClr>
                </a:solidFill>
                <a:latin typeface="宋体" panose="02010600030101010101" pitchFamily="2" charset="-122"/>
                <a:sym typeface="宋体" panose="02010600030101010101" pitchFamily="2" charset="-122"/>
              </a:endParaRPr>
            </a:p>
          </p:txBody>
        </p:sp>
        <p:grpSp>
          <p:nvGrpSpPr>
            <p:cNvPr id="33" name="Group 19"/>
            <p:cNvGrpSpPr/>
            <p:nvPr/>
          </p:nvGrpSpPr>
          <p:grpSpPr bwMode="auto">
            <a:xfrm>
              <a:off x="7335183" y="5309477"/>
              <a:ext cx="3565784" cy="1008032"/>
              <a:chOff x="0" y="287"/>
              <a:chExt cx="1854" cy="1344"/>
            </a:xfrm>
          </p:grpSpPr>
          <p:sp>
            <p:nvSpPr>
              <p:cNvPr id="34" name="Rectangle 20"/>
              <p:cNvSpPr/>
              <p:nvPr/>
            </p:nvSpPr>
            <p:spPr bwMode="auto">
              <a:xfrm>
                <a:off x="0" y="776"/>
                <a:ext cx="1854" cy="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a:t>
                </a:r>
                <a:endParaRPr lang="en-US" sz="12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35" name="Rectangle 21"/>
              <p:cNvSpPr/>
              <p:nvPr/>
            </p:nvSpPr>
            <p:spPr bwMode="auto">
              <a:xfrm>
                <a:off x="8" y="287"/>
                <a:ext cx="1846"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90000"/>
                  </a:lnSpc>
                  <a:spcBef>
                    <a:spcPct val="0"/>
                  </a:spcBef>
                  <a:spcAft>
                    <a:spcPct val="0"/>
                  </a:spcAft>
                </a:pP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添加标题</a:t>
                </a:r>
                <a:endParaRPr lang="en-US" altLang="zh-CN" b="1" dirty="0">
                  <a:solidFill>
                    <a:schemeClr val="tx1">
                      <a:lumMod val="50000"/>
                      <a:lumOff val="50000"/>
                    </a:schemeClr>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grpSp>
      <p:grpSp>
        <p:nvGrpSpPr>
          <p:cNvPr id="36" name="组合 35"/>
          <p:cNvGrpSpPr/>
          <p:nvPr/>
        </p:nvGrpSpPr>
        <p:grpSpPr>
          <a:xfrm>
            <a:off x="3348992" y="2890647"/>
            <a:ext cx="2170150" cy="2295690"/>
            <a:chOff x="3286317" y="2615415"/>
            <a:chExt cx="2170150" cy="2295690"/>
          </a:xfrm>
        </p:grpSpPr>
        <p:sp>
          <p:nvSpPr>
            <p:cNvPr id="37" name="任意多边形 28"/>
            <p:cNvSpPr>
              <a:spLocks noChangeArrowheads="1"/>
            </p:cNvSpPr>
            <p:nvPr/>
          </p:nvSpPr>
          <p:spPr bwMode="auto">
            <a:xfrm rot="10800000" flipH="1">
              <a:off x="3286317" y="2615415"/>
              <a:ext cx="2170150" cy="2295690"/>
            </a:xfrm>
            <a:custGeom>
              <a:avLst/>
              <a:gdLst>
                <a:gd name="T0" fmla="*/ 621042 w 2803108"/>
                <a:gd name="T1" fmla="*/ 1721756 h 2965187"/>
                <a:gd name="T2" fmla="*/ 608331 w 2803108"/>
                <a:gd name="T3" fmla="*/ 1689440 h 2965187"/>
                <a:gd name="T4" fmla="*/ 592737 w 2803108"/>
                <a:gd name="T5" fmla="*/ 1707301 h 2965187"/>
                <a:gd name="T6" fmla="*/ 2802546 w 2803108"/>
                <a:gd name="T7" fmla="*/ 1527174 h 2965187"/>
                <a:gd name="T8" fmla="*/ 2799005 w 2803108"/>
                <a:gd name="T9" fmla="*/ 1375234 h 2965187"/>
                <a:gd name="T10" fmla="*/ 1209092 w 2803108"/>
                <a:gd name="T11" fmla="*/ 4103 h 2965187"/>
                <a:gd name="T12" fmla="*/ 104528 w 2803108"/>
                <a:gd name="T13" fmla="*/ 630017 h 2965187"/>
                <a:gd name="T14" fmla="*/ 95946 w 2803108"/>
                <a:gd name="T15" fmla="*/ 643946 h 2965187"/>
                <a:gd name="T16" fmla="*/ 3849 w 2803108"/>
                <a:gd name="T17" fmla="*/ 551849 h 2965187"/>
                <a:gd name="T18" fmla="*/ 3849 w 2803108"/>
                <a:gd name="T19" fmla="*/ 795393 h 2965187"/>
                <a:gd name="T20" fmla="*/ 0 w 2803108"/>
                <a:gd name="T21" fmla="*/ 803463 h 2965187"/>
                <a:gd name="T22" fmla="*/ 3849 w 2803108"/>
                <a:gd name="T23" fmla="*/ 806823 h 2965187"/>
                <a:gd name="T24" fmla="*/ 3849 w 2803108"/>
                <a:gd name="T25" fmla="*/ 1471887 h 2965187"/>
                <a:gd name="T26" fmla="*/ 923887 w 2803108"/>
                <a:gd name="T27" fmla="*/ 1471887 h 2965187"/>
                <a:gd name="T28" fmla="*/ 642279 w 2803108"/>
                <a:gd name="T29" fmla="*/ 1190279 h 2965187"/>
                <a:gd name="T30" fmla="*/ 659733 w 2803108"/>
                <a:gd name="T31" fmla="*/ 1148928 h 2965187"/>
                <a:gd name="T32" fmla="*/ 1264011 w 2803108"/>
                <a:gd name="T33" fmla="*/ 747389 h 2965187"/>
                <a:gd name="T34" fmla="*/ 2055719 w 2803108"/>
                <a:gd name="T35" fmla="*/ 1430153 h 2965187"/>
                <a:gd name="T36" fmla="*/ 1372955 w 2803108"/>
                <a:gd name="T37" fmla="*/ 2221862 h 2965187"/>
                <a:gd name="T38" fmla="*/ 1223269 w 2803108"/>
                <a:gd name="T39" fmla="*/ 2217861 h 2965187"/>
                <a:gd name="T40" fmla="*/ 1170191 w 2803108"/>
                <a:gd name="T41" fmla="*/ 2205588 h 2965187"/>
                <a:gd name="T42" fmla="*/ 1194616 w 2803108"/>
                <a:gd name="T43" fmla="*/ 2239825 h 2965187"/>
                <a:gd name="T44" fmla="*/ 1425449 w 2803108"/>
                <a:gd name="T45" fmla="*/ 2932326 h 2965187"/>
                <a:gd name="T46" fmla="*/ 1426214 w 2803108"/>
                <a:gd name="T47" fmla="*/ 2965187 h 2965187"/>
                <a:gd name="T48" fmla="*/ 1427874 w 2803108"/>
                <a:gd name="T49" fmla="*/ 2965147 h 2965187"/>
                <a:gd name="T50" fmla="*/ 2802546 w 2803108"/>
                <a:gd name="T51" fmla="*/ 1527174 h 296518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803108"/>
                <a:gd name="T79" fmla="*/ 0 h 2965187"/>
                <a:gd name="T80" fmla="*/ 2803108 w 2803108"/>
                <a:gd name="T81" fmla="*/ 2965187 h 296518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803108" h="2965187">
                  <a:moveTo>
                    <a:pt x="621042" y="1721756"/>
                  </a:moveTo>
                  <a:lnTo>
                    <a:pt x="608331" y="1689440"/>
                  </a:lnTo>
                  <a:lnTo>
                    <a:pt x="592737" y="1707301"/>
                  </a:lnTo>
                  <a:close/>
                  <a:moveTo>
                    <a:pt x="2802546" y="1527174"/>
                  </a:moveTo>
                  <a:cubicBezTo>
                    <a:pt x="2803923" y="1477030"/>
                    <a:pt x="2802781" y="1426339"/>
                    <a:pt x="2799005" y="1375234"/>
                  </a:cubicBezTo>
                  <a:cubicBezTo>
                    <a:pt x="2738590" y="557564"/>
                    <a:pt x="2026762" y="-56312"/>
                    <a:pt x="1209092" y="4103"/>
                  </a:cubicBezTo>
                  <a:cubicBezTo>
                    <a:pt x="747954" y="38175"/>
                    <a:pt x="351635" y="279433"/>
                    <a:pt x="104528" y="630017"/>
                  </a:cubicBezTo>
                  <a:lnTo>
                    <a:pt x="95946" y="643946"/>
                  </a:lnTo>
                  <a:lnTo>
                    <a:pt x="3849" y="551849"/>
                  </a:lnTo>
                  <a:lnTo>
                    <a:pt x="3849" y="795393"/>
                  </a:lnTo>
                  <a:lnTo>
                    <a:pt x="0" y="803463"/>
                  </a:lnTo>
                  <a:lnTo>
                    <a:pt x="3849" y="806823"/>
                  </a:lnTo>
                  <a:lnTo>
                    <a:pt x="3849" y="1471887"/>
                  </a:lnTo>
                  <a:lnTo>
                    <a:pt x="923887" y="1471887"/>
                  </a:lnTo>
                  <a:lnTo>
                    <a:pt x="642279" y="1190279"/>
                  </a:lnTo>
                  <a:lnTo>
                    <a:pt x="659733" y="1148928"/>
                  </a:lnTo>
                  <a:cubicBezTo>
                    <a:pt x="773311" y="926572"/>
                    <a:pt x="996809" y="767132"/>
                    <a:pt x="1264011" y="747389"/>
                  </a:cubicBezTo>
                  <a:cubicBezTo>
                    <a:pt x="1671175" y="717305"/>
                    <a:pt x="2025635" y="1022989"/>
                    <a:pt x="2055719" y="1430153"/>
                  </a:cubicBezTo>
                  <a:cubicBezTo>
                    <a:pt x="2085803" y="1837317"/>
                    <a:pt x="1780119" y="2191778"/>
                    <a:pt x="1372955" y="2221862"/>
                  </a:cubicBezTo>
                  <a:cubicBezTo>
                    <a:pt x="1322059" y="2225622"/>
                    <a:pt x="1271987" y="2224137"/>
                    <a:pt x="1223269" y="2217861"/>
                  </a:cubicBezTo>
                  <a:lnTo>
                    <a:pt x="1170191" y="2205588"/>
                  </a:lnTo>
                  <a:lnTo>
                    <a:pt x="1194616" y="2239825"/>
                  </a:lnTo>
                  <a:cubicBezTo>
                    <a:pt x="1324075" y="2441185"/>
                    <a:pt x="1406569" y="2676804"/>
                    <a:pt x="1425449" y="2932326"/>
                  </a:cubicBezTo>
                  <a:lnTo>
                    <a:pt x="1426214" y="2965187"/>
                  </a:lnTo>
                  <a:lnTo>
                    <a:pt x="1427874" y="2965147"/>
                  </a:lnTo>
                  <a:cubicBezTo>
                    <a:pt x="2194439" y="2908509"/>
                    <a:pt x="2781890" y="2279338"/>
                    <a:pt x="2802546" y="1527174"/>
                  </a:cubicBezTo>
                  <a:close/>
                </a:path>
              </a:pathLst>
            </a:custGeom>
            <a:solidFill>
              <a:schemeClr val="tx2"/>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8" name="文本框 39"/>
            <p:cNvSpPr>
              <a:spLocks noChangeArrowheads="1"/>
            </p:cNvSpPr>
            <p:nvPr/>
          </p:nvSpPr>
          <p:spPr bwMode="auto">
            <a:xfrm>
              <a:off x="4035653" y="3421063"/>
              <a:ext cx="7556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02</a:t>
              </a:r>
              <a:endParaRPr lang="zh-CN" altLang="en-US" sz="36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wipe/>
      </p:transition>
    </mc:Choice>
    <mc:Fallback>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heel(1)">
                                      <p:cBhvr>
                                        <p:cTn id="11" dur="2000"/>
                                        <p:tgtEl>
                                          <p:spTgt spid="36"/>
                                        </p:tgtEl>
                                      </p:cBhvr>
                                    </p:animEffect>
                                  </p:childTnLst>
                                </p:cTn>
                              </p:par>
                            </p:childTnLst>
                          </p:cTn>
                        </p:par>
                        <p:par>
                          <p:cTn id="12" fill="hold">
                            <p:stCondLst>
                              <p:cond delay="4000"/>
                            </p:stCondLst>
                            <p:childTnLst>
                              <p:par>
                                <p:cTn id="13" presetID="21" presetClass="entr" presetSubtype="1"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2000"/>
                                        <p:tgtEl>
                                          <p:spTgt spid="10"/>
                                        </p:tgtEl>
                                      </p:cBhvr>
                                    </p:animEffect>
                                  </p:childTnLst>
                                </p:cTn>
                              </p:par>
                            </p:childTnLst>
                          </p:cTn>
                        </p:par>
                        <p:par>
                          <p:cTn id="16" fill="hold">
                            <p:stCondLst>
                              <p:cond delay="6000"/>
                            </p:stCondLst>
                            <p:childTnLst>
                              <p:par>
                                <p:cTn id="17" presetID="21" presetClass="entr" presetSubtype="1"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heel(1)">
                                      <p:cBhvr>
                                        <p:cTn id="19" dur="2000"/>
                                        <p:tgtEl>
                                          <p:spTgt spid="13"/>
                                        </p:tgtEl>
                                      </p:cBhvr>
                                    </p:animEffect>
                                  </p:childTnLst>
                                </p:cTn>
                              </p:par>
                            </p:childTnLst>
                          </p:cTn>
                        </p:par>
                        <p:par>
                          <p:cTn id="20" fill="hold">
                            <p:stCondLst>
                              <p:cond delay="8000"/>
                            </p:stCondLst>
                            <p:childTnLst>
                              <p:par>
                                <p:cTn id="21" presetID="2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par>
                          <p:cTn id="24" fill="hold">
                            <p:stCondLst>
                              <p:cond delay="8500"/>
                            </p:stCondLst>
                            <p:childTnLst>
                              <p:par>
                                <p:cTn id="25" presetID="22" presetClass="entr" presetSubtype="8"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par>
                          <p:cTn id="28" fill="hold">
                            <p:stCondLst>
                              <p:cond delay="9000"/>
                            </p:stCondLst>
                            <p:childTnLst>
                              <p:par>
                                <p:cTn id="29" presetID="22" presetClass="entr" presetSubtype="8"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9500"/>
                            </p:stCondLst>
                            <p:childTnLst>
                              <p:par>
                                <p:cTn id="33" presetID="22" presetClass="entr" presetSubtype="8"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left)">
                                      <p:cBhvr>
                                        <p:cTn id="3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自定义 473">
      <a:dk1>
        <a:sysClr val="windowText" lastClr="000000"/>
      </a:dk1>
      <a:lt1>
        <a:sysClr val="window" lastClr="FFFFFF"/>
      </a:lt1>
      <a:dk2>
        <a:srgbClr val="FA99AB"/>
      </a:dk2>
      <a:lt2>
        <a:srgbClr val="B76CAB"/>
      </a:lt2>
      <a:accent1>
        <a:srgbClr val="FA99AB"/>
      </a:accent1>
      <a:accent2>
        <a:srgbClr val="B76CAB"/>
      </a:accent2>
      <a:accent3>
        <a:srgbClr val="FA99AB"/>
      </a:accent3>
      <a:accent4>
        <a:srgbClr val="B76CAB"/>
      </a:accent4>
      <a:accent5>
        <a:srgbClr val="FA99AB"/>
      </a:accent5>
      <a:accent6>
        <a:srgbClr val="B76CAB"/>
      </a:accent6>
      <a:hlink>
        <a:srgbClr val="0000FF"/>
      </a:hlink>
      <a:folHlink>
        <a:srgbClr val="800080"/>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4872</Words>
  <Application>Microsoft Office PowerPoint</Application>
  <PresentationFormat>自定义</PresentationFormat>
  <Paragraphs>577</Paragraphs>
  <Slides>41</Slides>
  <Notes>40</Notes>
  <HiddenSlides>0</HiddenSlides>
  <MMClips>1</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41</vt:i4>
      </vt:variant>
    </vt:vector>
  </HeadingPairs>
  <TitlesOfParts>
    <vt:vector size="63" baseType="lpstr">
      <vt:lpstr>Arial Unicode MS</vt:lpstr>
      <vt:lpstr>Gill Sans</vt:lpstr>
      <vt:lpstr>Lato Light</vt:lpstr>
      <vt:lpstr>MS PGothic</vt:lpstr>
      <vt:lpstr>Open Sans Condensed Light</vt:lpstr>
      <vt:lpstr>Raleway Light</vt:lpstr>
      <vt:lpstr>UKIJ Qolyazma</vt:lpstr>
      <vt:lpstr>方正美黑简体</vt:lpstr>
      <vt:lpstr>宋体</vt:lpstr>
      <vt:lpstr>微软雅黑</vt:lpstr>
      <vt:lpstr>Arial</vt:lpstr>
      <vt:lpstr>Bebas Neue</vt:lpstr>
      <vt:lpstr>Broadway</vt:lpstr>
      <vt:lpstr>BrowalliaUPC</vt:lpstr>
      <vt:lpstr>Calibri</vt:lpstr>
      <vt:lpstr>Corbel</vt:lpstr>
      <vt:lpstr>Helvetica</vt:lpstr>
      <vt:lpstr>Lato Regular</vt:lpstr>
      <vt:lpstr>Leelawadee</vt:lpstr>
      <vt:lpstr>Open Sans</vt:lpstr>
      <vt:lpstr>Roboto</vt:lpstr>
      <vt:lpstr>Office 主题</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vector>
  </TitlesOfParts>
  <Company>情缘素材：https://haosc.taobao.com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Microsoft</cp:lastModifiedBy>
  <cp:revision>19</cp:revision>
  <dcterms:created xsi:type="dcterms:W3CDTF">2016-05-08T11:31:00Z</dcterms:created>
  <dcterms:modified xsi:type="dcterms:W3CDTF">2017-10-10T10:00:25Z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2052-10.1.0.6876</vt:lpwstr>
  </property>
</Properties>
</file>