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9" r:id="rId3"/>
    <p:sldId id="332" r:id="rId5"/>
    <p:sldId id="340" r:id="rId6"/>
    <p:sldId id="294" r:id="rId7"/>
    <p:sldId id="293" r:id="rId8"/>
    <p:sldId id="295" r:id="rId9"/>
    <p:sldId id="296" r:id="rId10"/>
    <p:sldId id="341" r:id="rId11"/>
    <p:sldId id="297" r:id="rId12"/>
    <p:sldId id="301" r:id="rId13"/>
    <p:sldId id="302" r:id="rId14"/>
    <p:sldId id="324" r:id="rId15"/>
    <p:sldId id="342" r:id="rId16"/>
    <p:sldId id="303" r:id="rId17"/>
    <p:sldId id="304" r:id="rId18"/>
    <p:sldId id="305" r:id="rId19"/>
    <p:sldId id="306" r:id="rId20"/>
    <p:sldId id="307" r:id="rId21"/>
    <p:sldId id="343" r:id="rId22"/>
    <p:sldId id="308" r:id="rId23"/>
    <p:sldId id="309" r:id="rId24"/>
    <p:sldId id="310" r:id="rId25"/>
    <p:sldId id="313" r:id="rId26"/>
    <p:sldId id="323" r:id="rId27"/>
    <p:sldId id="345" r:id="rId28"/>
    <p:sldId id="344" r:id="rId29"/>
    <p:sldId id="288" r:id="rId30"/>
    <p:sldId id="289" r:id="rId31"/>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233"/>
    <a:srgbClr val="FFFFFF"/>
    <a:srgbClr val="000000"/>
    <a:srgbClr val="FAFBFD"/>
    <a:srgbClr val="FD4A64"/>
    <a:srgbClr val="6A71E6"/>
    <a:srgbClr val="00B1D2"/>
    <a:srgbClr val="8AA3BD"/>
    <a:srgbClr val="5F63AC"/>
    <a:srgbClr val="755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83558" autoAdjust="0"/>
  </p:normalViewPr>
  <p:slideViewPr>
    <p:cSldViewPr snapToGrid="0" showGuides="1">
      <p:cViewPr>
        <p:scale>
          <a:sx n="75" d="100"/>
          <a:sy n="75" d="100"/>
        </p:scale>
        <p:origin x="1260" y="858"/>
      </p:cViewPr>
      <p:guideLst>
        <p:guide orient="horz" pos="3861"/>
        <p:guide pos="7219"/>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noFill/>
            <a:ln w="12665" cap="flat">
              <a:noFill/>
              <a:miter lim="400000"/>
            </a:ln>
            <a:effectLst/>
          </c:spPr>
          <c:explosion val="0"/>
          <c:dPt>
            <c:idx val="1"/>
            <c:bubble3D val="0"/>
            <c:spPr>
              <a:blipFill dpi="0" rotWithShape="1">
                <a:blip xmlns:r="http://schemas.openxmlformats.org/officeDocument/2006/relationships" r:embed="rId2"/>
                <a:srcRect/>
                <a:tile tx="0" ty="0" sx="100000" sy="100000" flip="none" algn="tl"/>
              </a:blipFill>
              <a:ln w="12665" cap="flat">
                <a:solidFill>
                  <a:schemeClr val="bg1"/>
                </a:solidFill>
                <a:miter lim="400000"/>
              </a:ln>
              <a:effectLst/>
            </c:spPr>
          </c:dPt>
          <c:dLbls>
            <c:delete val="1"/>
          </c:dLbls>
          <c:cat>
            <c:strRef>
              <c:f>Sheet1!$B$1:$C$1</c:f>
              <c:strCache>
                <c:ptCount val="2"/>
                <c:pt idx="0">
                  <c:v>real data</c:v>
                </c:pt>
                <c:pt idx="1">
                  <c:v>the rest</c:v>
                </c:pt>
              </c:strCache>
            </c:strRef>
          </c:cat>
          <c:val>
            <c:numRef>
              <c:f>Sheet1!$B$2:$C$2</c:f>
              <c:numCache>
                <c:formatCode>General</c:formatCode>
                <c:ptCount val="2"/>
                <c:pt idx="0">
                  <c:v>70</c:v>
                </c:pt>
                <c:pt idx="1">
                  <c:v>30</c:v>
                </c:pt>
              </c:numCache>
            </c:numRef>
          </c:val>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noFill/>
            <a:ln w="12665" cap="flat">
              <a:noFill/>
              <a:miter lim="400000"/>
            </a:ln>
            <a:effectLst/>
          </c:spPr>
          <c:explosion val="0"/>
          <c:dPt>
            <c:idx val="1"/>
            <c:bubble3D val="0"/>
            <c:spPr>
              <a:blipFill>
                <a:blip xmlns:r="http://schemas.openxmlformats.org/officeDocument/2006/relationships" r:embed="rId2"/>
                <a:tile tx="0" ty="0" sx="100000" sy="100000" flip="none" algn="tl"/>
              </a:blipFill>
              <a:ln w="12665" cap="flat">
                <a:solidFill>
                  <a:schemeClr val="bg1"/>
                </a:solidFill>
                <a:miter lim="400000"/>
              </a:ln>
              <a:effectLst/>
            </c:spPr>
          </c:dPt>
          <c:dLbls>
            <c:delete val="1"/>
          </c:dLbls>
          <c:cat>
            <c:strRef>
              <c:f>Sheet1!$B$1:$C$1</c:f>
              <c:strCache>
                <c:ptCount val="2"/>
                <c:pt idx="0">
                  <c:v>real data</c:v>
                </c:pt>
                <c:pt idx="1">
                  <c:v>the rest</c:v>
                </c:pt>
              </c:strCache>
            </c:strRef>
          </c:cat>
          <c:val>
            <c:numRef>
              <c:f>Sheet1!$B$2:$C$2</c:f>
              <c:numCache>
                <c:formatCode>General</c:formatCode>
                <c:ptCount val="2"/>
                <c:pt idx="0">
                  <c:v>55</c:v>
                </c:pt>
                <c:pt idx="1">
                  <c:v>45</c:v>
                </c:pt>
              </c:numCache>
            </c:numRef>
          </c:val>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noFill/>
            <a:ln w="12665" cap="flat">
              <a:noFill/>
              <a:miter lim="400000"/>
            </a:ln>
            <a:effectLst/>
          </c:spPr>
          <c:explosion val="0"/>
          <c:dPt>
            <c:idx val="1"/>
            <c:bubble3D val="0"/>
            <c:spPr>
              <a:blipFill dpi="0" rotWithShape="1">
                <a:blip xmlns:r="http://schemas.openxmlformats.org/officeDocument/2006/relationships" r:embed="rId2"/>
                <a:srcRect/>
                <a:tile tx="0" ty="0" sx="100000" sy="100000" flip="none" algn="tl"/>
              </a:blipFill>
              <a:ln w="12665" cap="flat">
                <a:solidFill>
                  <a:schemeClr val="bg1"/>
                </a:solidFill>
                <a:miter lim="400000"/>
              </a:ln>
              <a:effectLst/>
            </c:spPr>
          </c:dPt>
          <c:dLbls>
            <c:delete val="1"/>
          </c:dLbls>
          <c:cat>
            <c:strRef>
              <c:f>Sheet1!$B$1:$C$1</c:f>
              <c:strCache>
                <c:ptCount val="2"/>
                <c:pt idx="0">
                  <c:v>the rest</c:v>
                </c:pt>
                <c:pt idx="1">
                  <c:v>real data</c:v>
                </c:pt>
              </c:strCache>
            </c:strRef>
          </c:cat>
          <c:val>
            <c:numRef>
              <c:f>Sheet1!$B$2:$C$2</c:f>
              <c:numCache>
                <c:formatCode>General</c:formatCode>
                <c:ptCount val="2"/>
                <c:pt idx="0">
                  <c:v>33</c:v>
                </c:pt>
                <c:pt idx="1">
                  <c:v>67</c:v>
                </c:pt>
              </c:numCache>
            </c:numRef>
          </c:val>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noFill/>
            <a:ln w="12665" cap="flat">
              <a:noFill/>
              <a:miter lim="400000"/>
            </a:ln>
            <a:effectLst/>
          </c:spPr>
          <c:explosion val="0"/>
          <c:dPt>
            <c:idx val="1"/>
            <c:bubble3D val="0"/>
            <c:spPr>
              <a:blipFill dpi="0" rotWithShape="1">
                <a:blip xmlns:r="http://schemas.openxmlformats.org/officeDocument/2006/relationships" r:embed="rId2"/>
                <a:srcRect/>
                <a:tile tx="0" ty="0" sx="100000" sy="100000" flip="none" algn="tl"/>
              </a:blipFill>
              <a:ln w="12665" cap="flat">
                <a:solidFill>
                  <a:schemeClr val="bg1"/>
                </a:solidFill>
                <a:miter lim="400000"/>
              </a:ln>
              <a:effectLst/>
            </c:spPr>
          </c:dPt>
          <c:dLbls>
            <c:delete val="1"/>
          </c:dLbls>
          <c:cat>
            <c:strRef>
              <c:f>Sheet1!$B$1:$C$1</c:f>
              <c:strCache>
                <c:ptCount val="2"/>
                <c:pt idx="0">
                  <c:v>the rest</c:v>
                </c:pt>
                <c:pt idx="1">
                  <c:v>real data</c:v>
                </c:pt>
              </c:strCache>
            </c:strRef>
          </c:cat>
          <c:val>
            <c:numRef>
              <c:f>Sheet1!$B$2:$C$2</c:f>
              <c:numCache>
                <c:formatCode>General</c:formatCode>
                <c:ptCount val="2"/>
                <c:pt idx="0">
                  <c:v>20</c:v>
                </c:pt>
                <c:pt idx="1">
                  <c:v>80</c:v>
                </c:pt>
              </c:numCache>
            </c:numRef>
          </c:val>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71700-2A4E-4AED-9E00-05FA757A75A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A9EA2-4E0C-4ED9-900A-7F897B70E5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t>更多模板请关注：https://haosc.taobao.com</a:t>
            </a:r>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全局:英文字体：Arial</a:t>
            </a:r>
            <a:endParaRPr lang="en-US" altLang="zh-CN"/>
          </a:p>
          <a:p>
            <a:endParaRPr lang="en-US" altLang="zh-CN"/>
          </a:p>
          <a:p>
            <a:r>
              <a:rPr lang="en-US" altLang="zh-CN"/>
              <a:t>全局:中文字体：微软雅黑</a:t>
            </a:r>
            <a:endParaRPr lang="en-US" altLang="zh-CN"/>
          </a:p>
          <a:p>
            <a:endParaRPr lang="en-US" altLang="zh-CN"/>
          </a:p>
          <a:p>
            <a:r>
              <a:rPr lang="en-US" altLang="zh-CN"/>
              <a:t>无用到特殊字体，建议使用微软OFFICE2013或2016演示，效果更佳</a:t>
            </a:r>
            <a:endParaRPr lang="en-US" altLang="zh-CN"/>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endParaRPr lang="en-US" altLang="zh-CN"/>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endParaRPr lang="zh-CN" altLang="en-US"/>
          </a:p>
          <a:p>
            <a:r>
              <a:rPr lang="zh-CN" altLang="en-US"/>
              <a:t>感谢你的购买</a:t>
            </a:r>
            <a:endParaRPr lang="zh-CN" altLang="en-US"/>
          </a:p>
          <a:p>
            <a:endParaRPr lang="zh-CN" altLang="en-US"/>
          </a:p>
          <a:p>
            <a:r>
              <a:rPr lang="zh-CN" altLang="en-US"/>
              <a:t>更多作品，请访问作者主页，为你职场助力。</a:t>
            </a:r>
            <a:endParaRPr lang="zh-CN" altLang="en-US"/>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18674" t="20001" r="8861" b="19999"/>
          <a:stretch>
            <a:fillRect/>
          </a:stretch>
        </p:blipFill>
        <p:spPr>
          <a:xfrm rot="10800000">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rgbClr val="142233"/>
        </a:solidFill>
        <a:effectLst/>
      </p:bgPr>
    </p:bg>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6930888" y="2025660"/>
            <a:ext cx="5261113" cy="2994992"/>
          </a:xfrm>
          <a:custGeom>
            <a:avLst/>
            <a:gdLst>
              <a:gd name="connsiteX0" fmla="*/ 0 w 5261113"/>
              <a:gd name="connsiteY0" fmla="*/ 0 h 2994992"/>
              <a:gd name="connsiteX1" fmla="*/ 5261113 w 5261113"/>
              <a:gd name="connsiteY1" fmla="*/ 0 h 2994992"/>
              <a:gd name="connsiteX2" fmla="*/ 5261113 w 5261113"/>
              <a:gd name="connsiteY2" fmla="*/ 2994992 h 2994992"/>
              <a:gd name="connsiteX3" fmla="*/ 0 w 5261113"/>
              <a:gd name="connsiteY3" fmla="*/ 2994992 h 2994992"/>
            </a:gdLst>
            <a:ahLst/>
            <a:cxnLst>
              <a:cxn ang="0">
                <a:pos x="connsiteX0" y="connsiteY0"/>
              </a:cxn>
              <a:cxn ang="0">
                <a:pos x="connsiteX1" y="connsiteY1"/>
              </a:cxn>
              <a:cxn ang="0">
                <a:pos x="connsiteX2" y="connsiteY2"/>
              </a:cxn>
              <a:cxn ang="0">
                <a:pos x="connsiteX3" y="connsiteY3"/>
              </a:cxn>
            </a:cxnLst>
            <a:rect l="l" t="t" r="r" b="b"/>
            <a:pathLst>
              <a:path w="5261113" h="2994992">
                <a:moveTo>
                  <a:pt x="0" y="0"/>
                </a:moveTo>
                <a:lnTo>
                  <a:pt x="5261113" y="0"/>
                </a:lnTo>
                <a:lnTo>
                  <a:pt x="5261113" y="2994992"/>
                </a:lnTo>
                <a:lnTo>
                  <a:pt x="0" y="2994992"/>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7600" y="1827213"/>
            <a:ext cx="3090863" cy="3048000"/>
          </a:xfrm>
          <a:prstGeom prst="rect">
            <a:avLst/>
          </a:prstGeom>
          <a:effectLst>
            <a:glow rad="101600">
              <a:schemeClr val="accent1">
                <a:satMod val="175000"/>
                <a:alpha val="40000"/>
              </a:schemeClr>
            </a:glow>
          </a:effectLst>
        </p:spPr>
        <p:txBody>
          <a:bodyPr/>
          <a:lstStyle/>
          <a:p>
            <a:endParaRPr lang="zh-CN" altLang="en-US"/>
          </a:p>
        </p:txBody>
      </p:sp>
      <p:sp>
        <p:nvSpPr>
          <p:cNvPr id="7" name="图片占位符 5"/>
          <p:cNvSpPr>
            <a:spLocks noGrp="1"/>
          </p:cNvSpPr>
          <p:nvPr>
            <p:ph type="pic" sz="quarter" idx="11"/>
          </p:nvPr>
        </p:nvSpPr>
        <p:spPr>
          <a:xfrm>
            <a:off x="4549551" y="1827213"/>
            <a:ext cx="3090863" cy="3048000"/>
          </a:xfrm>
          <a:prstGeom prst="rect">
            <a:avLst/>
          </a:prstGeom>
          <a:effectLst>
            <a:glow rad="101600">
              <a:schemeClr val="accent1">
                <a:satMod val="175000"/>
                <a:alpha val="40000"/>
              </a:schemeClr>
            </a:glow>
          </a:effectLst>
        </p:spPr>
        <p:txBody>
          <a:bodyPr/>
          <a:lstStyle/>
          <a:p>
            <a:endParaRPr lang="zh-CN" altLang="en-US"/>
          </a:p>
        </p:txBody>
      </p:sp>
      <p:sp>
        <p:nvSpPr>
          <p:cNvPr id="8" name="图片占位符 5"/>
          <p:cNvSpPr>
            <a:spLocks noGrp="1"/>
          </p:cNvSpPr>
          <p:nvPr>
            <p:ph type="pic" sz="quarter" idx="12"/>
          </p:nvPr>
        </p:nvSpPr>
        <p:spPr>
          <a:xfrm>
            <a:off x="8012566" y="1827213"/>
            <a:ext cx="3090863" cy="3048000"/>
          </a:xfrm>
          <a:prstGeom prst="rect">
            <a:avLst/>
          </a:prstGeom>
          <a:effectLst>
            <a:glow rad="101600">
              <a:schemeClr val="accent1">
                <a:satMod val="175000"/>
                <a:alpha val="40000"/>
              </a:schemeClr>
            </a:glow>
          </a:effectLst>
        </p:spPr>
        <p:txBody>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639066" y="1799449"/>
            <a:ext cx="3901087" cy="3902988"/>
          </a:xfrm>
          <a:prstGeom prst="ellipse">
            <a:avLst/>
          </a:prstGeom>
          <a:effectLst>
            <a:glow rad="101600">
              <a:schemeClr val="accent2">
                <a:satMod val="175000"/>
                <a:alpha val="40000"/>
              </a:schemeClr>
            </a:glow>
          </a:effectLst>
        </p:spPr>
        <p:txBody>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8818563" y="1738313"/>
            <a:ext cx="1954212" cy="3414712"/>
          </a:xfrm>
          <a:prstGeom prst="rect">
            <a:avLst/>
          </a:prstGeom>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368802" y="1803060"/>
            <a:ext cx="1684337" cy="1675607"/>
          </a:xfrm>
          <a:prstGeom prst="rect">
            <a:avLst/>
          </a:prstGeom>
        </p:spPr>
        <p:txBody>
          <a:bodyPr/>
          <a:lstStyle/>
          <a:p>
            <a:endParaRPr lang="zh-CN" altLang="en-US"/>
          </a:p>
        </p:txBody>
      </p:sp>
      <p:sp>
        <p:nvSpPr>
          <p:cNvPr id="9" name="图片占位符 7"/>
          <p:cNvSpPr>
            <a:spLocks noGrp="1"/>
          </p:cNvSpPr>
          <p:nvPr>
            <p:ph type="pic" sz="quarter" idx="11"/>
          </p:nvPr>
        </p:nvSpPr>
        <p:spPr>
          <a:xfrm>
            <a:off x="6096002" y="1803060"/>
            <a:ext cx="1685925" cy="1675607"/>
          </a:xfrm>
          <a:prstGeom prst="rect">
            <a:avLst/>
          </a:prstGeom>
        </p:spPr>
        <p:txBody>
          <a:bodyPr/>
          <a:lstStyle/>
          <a:p>
            <a:endParaRPr lang="zh-CN" altLang="en-US"/>
          </a:p>
        </p:txBody>
      </p:sp>
      <p:sp>
        <p:nvSpPr>
          <p:cNvPr id="10" name="图片占位符 7"/>
          <p:cNvSpPr>
            <a:spLocks noGrp="1"/>
          </p:cNvSpPr>
          <p:nvPr>
            <p:ph type="pic" sz="quarter" idx="12"/>
          </p:nvPr>
        </p:nvSpPr>
        <p:spPr>
          <a:xfrm>
            <a:off x="4368802" y="3512005"/>
            <a:ext cx="1684337" cy="1685924"/>
          </a:xfrm>
          <a:prstGeom prst="rect">
            <a:avLst/>
          </a:prstGeom>
        </p:spPr>
        <p:txBody>
          <a:bodyPr/>
          <a:lstStyle/>
          <a:p>
            <a:endParaRPr lang="zh-CN" altLang="en-US"/>
          </a:p>
        </p:txBody>
      </p:sp>
      <p:sp>
        <p:nvSpPr>
          <p:cNvPr id="11" name="图片占位符 7"/>
          <p:cNvSpPr>
            <a:spLocks noGrp="1"/>
          </p:cNvSpPr>
          <p:nvPr>
            <p:ph type="pic" sz="quarter" idx="13"/>
          </p:nvPr>
        </p:nvSpPr>
        <p:spPr>
          <a:xfrm>
            <a:off x="6096002" y="3512005"/>
            <a:ext cx="1685925" cy="1685924"/>
          </a:xfrm>
          <a:prstGeom prst="rect">
            <a:avLst/>
          </a:prstGeo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23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600" b="1" i="0" kern="1200" baseline="0">
          <a:solidFill>
            <a:schemeClr val="accent1">
              <a:lumMod val="75000"/>
            </a:schemeClr>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panose="05000000000000000000" pitchFamily="2" charset="2"/>
        <a:buChar char=""/>
        <a:defRPr lang="zh-CN" altLang="en-US" sz="2800" kern="1200" baseline="0" dirty="0" smtClean="0">
          <a:solidFill>
            <a:schemeClr val="accent1">
              <a:lumMod val="75000"/>
            </a:schemeClr>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20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6.xml"/><Relationship Id="rId3" Type="http://schemas.openxmlformats.org/officeDocument/2006/relationships/themeOverride" Target="../theme/themeOverride10.xml"/><Relationship Id="rId2" Type="http://schemas.openxmlformats.org/officeDocument/2006/relationships/tags" Target="../tags/tag5.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1.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hemeOverride" Target="../theme/themeOverride1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hemeOverride" Target="../theme/themeOverride1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4.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5.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6.xml"/><Relationship Id="rId2" Type="http://schemas.openxmlformats.org/officeDocument/2006/relationships/image" Target="../media/image5.jpeg"/><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7.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hemeOverride" Target="../theme/themeOverride18.xml"/><Relationship Id="rId2" Type="http://schemas.openxmlformats.org/officeDocument/2006/relationships/image" Target="../media/image5.jpeg"/><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hemeOverride" Target="../theme/themeOverride19.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themeOverride" Target="../theme/themeOverride20.xml"/><Relationship Id="rId5" Type="http://schemas.openxmlformats.org/officeDocument/2006/relationships/tags" Target="../tags/tag13.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1.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2.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hemeOverride" Target="../theme/themeOverride23.xml"/><Relationship Id="rId2" Type="http://schemas.openxmlformats.org/officeDocument/2006/relationships/image" Target="../media/image5.jpe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hemeOverride" Target="../theme/themeOverride24.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hemeOverride" Target="../theme/themeOverride25.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hemeOverride" Target="../theme/themeOverride26.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themeOverride" Target="../theme/themeOverride5.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xml"/><Relationship Id="rId2" Type="http://schemas.openxmlformats.org/officeDocument/2006/relationships/tags" Target="../tags/tag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hemeOverride" Target="../theme/themeOverride8.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9.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1600" name="文本框 1599"/>
          <p:cNvSpPr txBox="1"/>
          <p:nvPr/>
        </p:nvSpPr>
        <p:spPr>
          <a:xfrm>
            <a:off x="3871834" y="2397902"/>
            <a:ext cx="4464446" cy="632224"/>
          </a:xfrm>
          <a:prstGeom prst="rect">
            <a:avLst/>
          </a:prstGeom>
          <a:noFill/>
        </p:spPr>
        <p:txBody>
          <a:bodyPr wrap="square" rtlCol="0">
            <a:spAutoFit/>
          </a:bodyPr>
          <a:lstStyle/>
          <a:p>
            <a:pPr algn="ctr">
              <a:lnSpc>
                <a:spcPct val="120000"/>
              </a:lnSpc>
            </a:pPr>
            <a:r>
              <a:rPr lang="zh-CN" altLang="en-US" sz="3200">
                <a:solidFill>
                  <a:schemeClr val="bg1"/>
                </a:solidFill>
                <a:cs typeface="+mn-ea"/>
                <a:sym typeface="+mn-lt"/>
              </a:rPr>
              <a:t>光电信息专业</a:t>
            </a:r>
            <a:endParaRPr lang="zh-CN" altLang="en-US" sz="3200" dirty="0">
              <a:solidFill>
                <a:schemeClr val="bg1"/>
              </a:solidFill>
              <a:cs typeface="+mn-ea"/>
              <a:sym typeface="+mn-lt"/>
            </a:endParaRPr>
          </a:p>
        </p:txBody>
      </p:sp>
      <p:sp>
        <p:nvSpPr>
          <p:cNvPr id="1601" name="文本框 1600"/>
          <p:cNvSpPr txBox="1"/>
          <p:nvPr/>
        </p:nvSpPr>
        <p:spPr>
          <a:xfrm>
            <a:off x="2379782" y="2958298"/>
            <a:ext cx="7448550" cy="1003480"/>
          </a:xfrm>
          <a:prstGeom prst="rect">
            <a:avLst/>
          </a:prstGeom>
          <a:noFill/>
        </p:spPr>
        <p:txBody>
          <a:bodyPr wrap="square" rtlCol="0">
            <a:spAutoFit/>
          </a:bodyPr>
          <a:lstStyle/>
          <a:p>
            <a:pPr algn="ctr">
              <a:lnSpc>
                <a:spcPct val="120000"/>
              </a:lnSpc>
            </a:pPr>
            <a:r>
              <a:rPr lang="zh-CN" altLang="en-US" sz="5400" b="1">
                <a:solidFill>
                  <a:schemeClr val="bg1"/>
                </a:solidFill>
                <a:effectLst>
                  <a:glow rad="25400">
                    <a:schemeClr val="bg1">
                      <a:alpha val="60000"/>
                    </a:schemeClr>
                  </a:glow>
                </a:effectLst>
                <a:cs typeface="+mn-ea"/>
                <a:sym typeface="+mn-lt"/>
              </a:rPr>
              <a:t>毕业答辩</a:t>
            </a:r>
            <a:endParaRPr lang="zh-CN" altLang="en-US" sz="5400" b="1" dirty="0">
              <a:solidFill>
                <a:schemeClr val="bg1"/>
              </a:solidFill>
              <a:effectLst>
                <a:glow rad="25400">
                  <a:schemeClr val="bg1">
                    <a:alpha val="60000"/>
                  </a:schemeClr>
                </a:glow>
              </a:effectLst>
              <a:cs typeface="+mn-ea"/>
              <a:sym typeface="+mn-lt"/>
            </a:endParaRPr>
          </a:p>
        </p:txBody>
      </p:sp>
      <p:grpSp>
        <p:nvGrpSpPr>
          <p:cNvPr id="1602" name="组合 1601"/>
          <p:cNvGrpSpPr/>
          <p:nvPr/>
        </p:nvGrpSpPr>
        <p:grpSpPr>
          <a:xfrm>
            <a:off x="4187746" y="4007498"/>
            <a:ext cx="3985895" cy="349250"/>
            <a:chOff x="4325622" y="5966877"/>
            <a:chExt cx="3985895" cy="349250"/>
          </a:xfrm>
        </p:grpSpPr>
        <p:sp>
          <p:nvSpPr>
            <p:cNvPr id="1603" name="文本框 1602"/>
            <p:cNvSpPr txBox="1"/>
            <p:nvPr/>
          </p:nvSpPr>
          <p:spPr>
            <a:xfrm>
              <a:off x="6235702" y="5966877"/>
              <a:ext cx="2075815" cy="349250"/>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a:solidFill>
                    <a:schemeClr val="bg1"/>
                  </a:solidFill>
                  <a:cs typeface="+mn-ea"/>
                  <a:sym typeface="+mn-lt"/>
                </a:rPr>
                <a:t>指导老师：</a:t>
              </a:r>
              <a:r>
                <a:rPr lang="en-US" altLang="zh-CN" sz="1400">
                  <a:solidFill>
                    <a:schemeClr val="bg1"/>
                  </a:solidFill>
                  <a:cs typeface="+mn-ea"/>
                  <a:sym typeface="+mn-lt"/>
                </a:rPr>
                <a:t>情缘素材</a:t>
              </a:r>
              <a:endParaRPr lang="en-US" altLang="zh-CN" sz="1400">
                <a:solidFill>
                  <a:schemeClr val="bg1"/>
                </a:solidFill>
                <a:cs typeface="+mn-ea"/>
                <a:sym typeface="+mn-lt"/>
              </a:endParaRPr>
            </a:p>
          </p:txBody>
        </p:sp>
        <p:sp>
          <p:nvSpPr>
            <p:cNvPr id="1604" name="文本框 1603"/>
            <p:cNvSpPr txBox="1"/>
            <p:nvPr/>
          </p:nvSpPr>
          <p:spPr>
            <a:xfrm>
              <a:off x="4325622" y="5966877"/>
              <a:ext cx="2049778" cy="349250"/>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a:solidFill>
                    <a:schemeClr val="bg1"/>
                  </a:solidFill>
                  <a:cs typeface="+mn-ea"/>
                  <a:sym typeface="+mn-lt"/>
                </a:rPr>
                <a:t>学生：</a:t>
              </a:r>
              <a:r>
                <a:rPr lang="en-US" altLang="zh-CN" sz="1400">
                  <a:solidFill>
                    <a:schemeClr val="bg1"/>
                  </a:solidFill>
                  <a:cs typeface="+mn-ea"/>
                  <a:sym typeface="+mn-lt"/>
                </a:rPr>
                <a:t>情缘素材</a:t>
              </a:r>
              <a:endParaRPr lang="en-US" altLang="zh-CN" sz="1400">
                <a:solidFill>
                  <a:schemeClr val="bg1"/>
                </a:solidFill>
                <a:cs typeface="+mn-ea"/>
                <a:sym typeface="+mn-l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0"/>
          <p:cNvSpPr txBox="1"/>
          <p:nvPr/>
        </p:nvSpPr>
        <p:spPr>
          <a:xfrm>
            <a:off x="1633330" y="5565258"/>
            <a:ext cx="2060080" cy="775597"/>
          </a:xfrm>
          <a:prstGeom prst="rect">
            <a:avLst/>
          </a:prstGeom>
          <a:noFill/>
        </p:spPr>
        <p:txBody>
          <a:bodyPr wrap="square" lIns="0" tIns="0" rIns="0" bIns="0" rtlCol="0">
            <a:spAutoFit/>
          </a:bodyPr>
          <a:lstStyle/>
          <a:p>
            <a:pPr algn="ctr">
              <a:lnSpc>
                <a:spcPct val="120000"/>
              </a:lnSpc>
            </a:pPr>
            <a:r>
              <a:rPr lang="en-US" altLang="zh-CN" sz="1400">
                <a:solidFill>
                  <a:schemeClr val="bg1"/>
                </a:solidFill>
                <a:cs typeface="+mn-ea"/>
                <a:sym typeface="+mn-lt"/>
              </a:rPr>
              <a:t>Lorem ipsum dolor sit amet, consectetur adipisicing elit</a:t>
            </a:r>
            <a:endParaRPr lang="en-US" altLang="zh-CN" sz="1400" dirty="0">
              <a:solidFill>
                <a:schemeClr val="bg1"/>
              </a:solidFill>
              <a:cs typeface="+mn-ea"/>
              <a:sym typeface="+mn-lt"/>
            </a:endParaRPr>
          </a:p>
        </p:txBody>
      </p:sp>
      <p:sp>
        <p:nvSpPr>
          <p:cNvPr id="7" name="TextBox 51"/>
          <p:cNvSpPr txBox="1"/>
          <p:nvPr/>
        </p:nvSpPr>
        <p:spPr>
          <a:xfrm>
            <a:off x="1731188" y="5265776"/>
            <a:ext cx="1864365" cy="270010"/>
          </a:xfrm>
          <a:prstGeom prst="rect">
            <a:avLst/>
          </a:prstGeom>
          <a:noFill/>
        </p:spPr>
        <p:txBody>
          <a:bodyPr wrap="square" lIns="0" tIns="0" rIns="0" bIns="0" rtlCol="0">
            <a:spAutoFit/>
          </a:bodyPr>
          <a:lstStyle/>
          <a:p>
            <a:pPr algn="ctr">
              <a:lnSpc>
                <a:spcPct val="120000"/>
              </a:lnSpc>
            </a:pPr>
            <a:r>
              <a:rPr lang="zh-CN" altLang="en-US" sz="1600" b="1" dirty="0">
                <a:solidFill>
                  <a:schemeClr val="bg1"/>
                </a:solidFill>
                <a:cs typeface="+mn-ea"/>
                <a:sym typeface="+mn-lt"/>
              </a:rPr>
              <a:t>点击编辑</a:t>
            </a:r>
            <a:endParaRPr lang="en-GB" altLang="zh-CN" sz="1600" b="1" dirty="0">
              <a:solidFill>
                <a:schemeClr val="bg1"/>
              </a:solidFill>
              <a:cs typeface="+mn-ea"/>
              <a:sym typeface="+mn-lt"/>
            </a:endParaRPr>
          </a:p>
        </p:txBody>
      </p:sp>
      <p:sp>
        <p:nvSpPr>
          <p:cNvPr id="8" name="TextBox 50"/>
          <p:cNvSpPr txBox="1"/>
          <p:nvPr/>
        </p:nvSpPr>
        <p:spPr>
          <a:xfrm>
            <a:off x="4999370" y="5565258"/>
            <a:ext cx="2060080" cy="775597"/>
          </a:xfrm>
          <a:prstGeom prst="rect">
            <a:avLst/>
          </a:prstGeom>
          <a:noFill/>
        </p:spPr>
        <p:txBody>
          <a:bodyPr wrap="square" lIns="0" tIns="0" rIns="0" bIns="0" rtlCol="0">
            <a:spAutoFit/>
          </a:bodyPr>
          <a:lstStyle/>
          <a:p>
            <a:pPr algn="ctr">
              <a:lnSpc>
                <a:spcPct val="120000"/>
              </a:lnSpc>
            </a:pPr>
            <a:r>
              <a:rPr lang="en-US" altLang="zh-CN" sz="1400">
                <a:solidFill>
                  <a:schemeClr val="bg1"/>
                </a:solidFill>
                <a:cs typeface="+mn-ea"/>
                <a:sym typeface="+mn-lt"/>
              </a:rPr>
              <a:t>Lorem ipsum dolor sit amet, consectetur adipisicing elit</a:t>
            </a:r>
            <a:endParaRPr lang="en-US" altLang="zh-CN" sz="1400" dirty="0">
              <a:solidFill>
                <a:schemeClr val="bg1"/>
              </a:solidFill>
              <a:cs typeface="+mn-ea"/>
              <a:sym typeface="+mn-lt"/>
            </a:endParaRPr>
          </a:p>
        </p:txBody>
      </p:sp>
      <p:sp>
        <p:nvSpPr>
          <p:cNvPr id="9" name="TextBox 51"/>
          <p:cNvSpPr txBox="1"/>
          <p:nvPr/>
        </p:nvSpPr>
        <p:spPr>
          <a:xfrm>
            <a:off x="5097228" y="5265776"/>
            <a:ext cx="1864365" cy="270010"/>
          </a:xfrm>
          <a:prstGeom prst="rect">
            <a:avLst/>
          </a:prstGeom>
          <a:noFill/>
        </p:spPr>
        <p:txBody>
          <a:bodyPr wrap="square" lIns="0" tIns="0" rIns="0" bIns="0" rtlCol="0">
            <a:spAutoFit/>
          </a:bodyPr>
          <a:lstStyle/>
          <a:p>
            <a:pPr algn="ctr">
              <a:lnSpc>
                <a:spcPct val="120000"/>
              </a:lnSpc>
            </a:pPr>
            <a:r>
              <a:rPr lang="zh-CN" altLang="en-US" sz="1600" b="1" dirty="0">
                <a:solidFill>
                  <a:schemeClr val="bg1"/>
                </a:solidFill>
                <a:cs typeface="+mn-ea"/>
                <a:sym typeface="+mn-lt"/>
              </a:rPr>
              <a:t>点击编辑</a:t>
            </a:r>
            <a:endParaRPr lang="en-GB" altLang="zh-CN" sz="1600" b="1" dirty="0">
              <a:solidFill>
                <a:schemeClr val="bg1"/>
              </a:solidFill>
              <a:cs typeface="+mn-ea"/>
              <a:sym typeface="+mn-lt"/>
            </a:endParaRPr>
          </a:p>
        </p:txBody>
      </p:sp>
      <p:sp>
        <p:nvSpPr>
          <p:cNvPr id="10" name="TextBox 50"/>
          <p:cNvSpPr txBox="1"/>
          <p:nvPr/>
        </p:nvSpPr>
        <p:spPr>
          <a:xfrm>
            <a:off x="8546756" y="5565258"/>
            <a:ext cx="2060080" cy="775597"/>
          </a:xfrm>
          <a:prstGeom prst="rect">
            <a:avLst/>
          </a:prstGeom>
          <a:noFill/>
        </p:spPr>
        <p:txBody>
          <a:bodyPr wrap="square" lIns="0" tIns="0" rIns="0" bIns="0" rtlCol="0">
            <a:spAutoFit/>
          </a:bodyPr>
          <a:lstStyle/>
          <a:p>
            <a:pPr algn="ctr">
              <a:lnSpc>
                <a:spcPct val="120000"/>
              </a:lnSpc>
            </a:pPr>
            <a:r>
              <a:rPr lang="en-US" altLang="zh-CN" sz="1400">
                <a:solidFill>
                  <a:schemeClr val="bg1"/>
                </a:solidFill>
                <a:cs typeface="+mn-ea"/>
                <a:sym typeface="+mn-lt"/>
              </a:rPr>
              <a:t>Lorem ipsum dolor sit amet, consectetur adipisicing elit</a:t>
            </a:r>
            <a:endParaRPr lang="en-US" altLang="zh-CN" sz="1400" dirty="0">
              <a:solidFill>
                <a:schemeClr val="bg1"/>
              </a:solidFill>
              <a:cs typeface="+mn-ea"/>
              <a:sym typeface="+mn-lt"/>
            </a:endParaRPr>
          </a:p>
        </p:txBody>
      </p:sp>
      <p:sp>
        <p:nvSpPr>
          <p:cNvPr id="11" name="TextBox 51"/>
          <p:cNvSpPr txBox="1"/>
          <p:nvPr/>
        </p:nvSpPr>
        <p:spPr>
          <a:xfrm>
            <a:off x="8644614" y="5265776"/>
            <a:ext cx="1864365" cy="270010"/>
          </a:xfrm>
          <a:prstGeom prst="rect">
            <a:avLst/>
          </a:prstGeom>
          <a:noFill/>
        </p:spPr>
        <p:txBody>
          <a:bodyPr wrap="square" lIns="0" tIns="0" rIns="0" bIns="0" rtlCol="0">
            <a:spAutoFit/>
          </a:bodyPr>
          <a:lstStyle/>
          <a:p>
            <a:pPr algn="ctr">
              <a:lnSpc>
                <a:spcPct val="120000"/>
              </a:lnSpc>
            </a:pPr>
            <a:r>
              <a:rPr lang="zh-CN" altLang="en-US" sz="1600" b="1" dirty="0">
                <a:solidFill>
                  <a:schemeClr val="bg1"/>
                </a:solidFill>
                <a:cs typeface="+mn-ea"/>
                <a:sym typeface="+mn-lt"/>
              </a:rPr>
              <a:t>点击编辑</a:t>
            </a:r>
            <a:endParaRPr lang="en-GB" altLang="zh-CN" sz="1600" b="1" dirty="0">
              <a:solidFill>
                <a:schemeClr val="bg1"/>
              </a:solidFill>
              <a:cs typeface="+mn-ea"/>
              <a:sym typeface="+mn-lt"/>
            </a:endParaRPr>
          </a:p>
        </p:txBody>
      </p:sp>
      <p:sp>
        <p:nvSpPr>
          <p:cNvPr id="17"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18" name="文本框 17"/>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pic>
        <p:nvPicPr>
          <p:cNvPr id="15" name="图片占位符 14"/>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2610" r="2610"/>
          <a:stretch>
            <a:fillRect/>
          </a:stretch>
        </p:blipFill>
        <p:spPr/>
      </p:pic>
      <p:pic>
        <p:nvPicPr>
          <p:cNvPr id="23" name="图片占位符 22"/>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l="2610" r="2610"/>
          <a:stretch>
            <a:fillRect/>
          </a:stretch>
        </p:blipFill>
        <p:spPr/>
      </p:pic>
      <p:pic>
        <p:nvPicPr>
          <p:cNvPr id="25" name="图片占位符 24"/>
          <p:cNvPicPr>
            <a:picLocks noGrp="1" noChangeAspect="1"/>
          </p:cNvPicPr>
          <p:nvPr>
            <p:ph type="pic" sz="quarter" idx="12"/>
          </p:nvPr>
        </p:nvPicPr>
        <p:blipFill>
          <a:blip r:embed="rId1">
            <a:extLst>
              <a:ext uri="{28A0092B-C50C-407E-A947-70E740481C1C}">
                <a14:useLocalDpi xmlns:a14="http://schemas.microsoft.com/office/drawing/2010/main" val="0"/>
              </a:ext>
            </a:extLst>
          </a:blip>
          <a:srcRect l="2610" r="2610"/>
          <a:stretch>
            <a:fillRect/>
          </a:stretch>
        </p:blipFill>
        <p:spPr/>
      </p:pic>
      <p:grpSp>
        <p:nvGrpSpPr>
          <p:cNvPr id="29" name="组合 28"/>
          <p:cNvGrpSpPr/>
          <p:nvPr>
            <p:custDataLst>
              <p:tags r:id="rId2"/>
            </p:custDataLst>
          </p:nvPr>
        </p:nvGrpSpPr>
        <p:grpSpPr>
          <a:xfrm>
            <a:off x="319026" y="372249"/>
            <a:ext cx="407472" cy="407472"/>
            <a:chOff x="-1828799" y="-88608"/>
            <a:chExt cx="754743" cy="754743"/>
          </a:xfrm>
        </p:grpSpPr>
        <p:sp>
          <p:nvSpPr>
            <p:cNvPr id="30" name="椭圆 29"/>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0957" y="2159349"/>
            <a:ext cx="7882766" cy="2298349"/>
            <a:chOff x="4285800" y="3785659"/>
            <a:chExt cx="15806053" cy="4608512"/>
          </a:xfrm>
        </p:grpSpPr>
        <p:sp>
          <p:nvSpPr>
            <p:cNvPr id="3" name="Oval 55"/>
            <p:cNvSpPr/>
            <p:nvPr/>
          </p:nvSpPr>
          <p:spPr>
            <a:xfrm>
              <a:off x="9821079" y="3785659"/>
              <a:ext cx="4607312" cy="4608512"/>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sym typeface="+mn-lt"/>
              </a:endParaRPr>
            </a:p>
          </p:txBody>
        </p:sp>
        <p:sp>
          <p:nvSpPr>
            <p:cNvPr id="4" name="Oval 58"/>
            <p:cNvSpPr/>
            <p:nvPr/>
          </p:nvSpPr>
          <p:spPr>
            <a:xfrm>
              <a:off x="4285800" y="4288932"/>
              <a:ext cx="3583672" cy="358460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sym typeface="+mn-lt"/>
              </a:endParaRPr>
            </a:p>
          </p:txBody>
        </p:sp>
        <p:sp>
          <p:nvSpPr>
            <p:cNvPr id="5" name="Oval 61"/>
            <p:cNvSpPr/>
            <p:nvPr/>
          </p:nvSpPr>
          <p:spPr>
            <a:xfrm>
              <a:off x="16508181" y="4288932"/>
              <a:ext cx="3583672" cy="358460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sym typeface="+mn-lt"/>
              </a:endParaRPr>
            </a:p>
          </p:txBody>
        </p:sp>
        <p:sp>
          <p:nvSpPr>
            <p:cNvPr id="6" name="Freeform 72"/>
            <p:cNvSpPr>
              <a:spLocks noEditPoints="1"/>
            </p:cNvSpPr>
            <p:nvPr/>
          </p:nvSpPr>
          <p:spPr bwMode="auto">
            <a:xfrm>
              <a:off x="11063391" y="4896586"/>
              <a:ext cx="2293904" cy="2147793"/>
            </a:xfrm>
            <a:custGeom>
              <a:avLst/>
              <a:gdLst>
                <a:gd name="T0" fmla="*/ 73 w 73"/>
                <a:gd name="T1" fmla="*/ 14 h 68"/>
                <a:gd name="T2" fmla="*/ 73 w 73"/>
                <a:gd name="T3" fmla="*/ 19 h 68"/>
                <a:gd name="T4" fmla="*/ 68 w 73"/>
                <a:gd name="T5" fmla="*/ 19 h 68"/>
                <a:gd name="T6" fmla="*/ 65 w 73"/>
                <a:gd name="T7" fmla="*/ 22 h 68"/>
                <a:gd name="T8" fmla="*/ 7 w 73"/>
                <a:gd name="T9" fmla="*/ 22 h 68"/>
                <a:gd name="T10" fmla="*/ 5 w 73"/>
                <a:gd name="T11" fmla="*/ 19 h 68"/>
                <a:gd name="T12" fmla="*/ 0 w 73"/>
                <a:gd name="T13" fmla="*/ 19 h 68"/>
                <a:gd name="T14" fmla="*/ 0 w 73"/>
                <a:gd name="T15" fmla="*/ 14 h 68"/>
                <a:gd name="T16" fmla="*/ 36 w 73"/>
                <a:gd name="T17" fmla="*/ 0 h 68"/>
                <a:gd name="T18" fmla="*/ 73 w 73"/>
                <a:gd name="T19" fmla="*/ 14 h 68"/>
                <a:gd name="T20" fmla="*/ 73 w 73"/>
                <a:gd name="T21" fmla="*/ 63 h 68"/>
                <a:gd name="T22" fmla="*/ 73 w 73"/>
                <a:gd name="T23" fmla="*/ 68 h 68"/>
                <a:gd name="T24" fmla="*/ 0 w 73"/>
                <a:gd name="T25" fmla="*/ 68 h 68"/>
                <a:gd name="T26" fmla="*/ 0 w 73"/>
                <a:gd name="T27" fmla="*/ 63 h 68"/>
                <a:gd name="T28" fmla="*/ 2 w 73"/>
                <a:gd name="T29" fmla="*/ 60 h 68"/>
                <a:gd name="T30" fmla="*/ 70 w 73"/>
                <a:gd name="T31" fmla="*/ 60 h 68"/>
                <a:gd name="T32" fmla="*/ 73 w 73"/>
                <a:gd name="T33" fmla="*/ 63 h 68"/>
                <a:gd name="T34" fmla="*/ 19 w 73"/>
                <a:gd name="T35" fmla="*/ 24 h 68"/>
                <a:gd name="T36" fmla="*/ 19 w 73"/>
                <a:gd name="T37" fmla="*/ 53 h 68"/>
                <a:gd name="T38" fmla="*/ 24 w 73"/>
                <a:gd name="T39" fmla="*/ 53 h 68"/>
                <a:gd name="T40" fmla="*/ 24 w 73"/>
                <a:gd name="T41" fmla="*/ 24 h 68"/>
                <a:gd name="T42" fmla="*/ 34 w 73"/>
                <a:gd name="T43" fmla="*/ 24 h 68"/>
                <a:gd name="T44" fmla="*/ 34 w 73"/>
                <a:gd name="T45" fmla="*/ 53 h 68"/>
                <a:gd name="T46" fmla="*/ 39 w 73"/>
                <a:gd name="T47" fmla="*/ 53 h 68"/>
                <a:gd name="T48" fmla="*/ 39 w 73"/>
                <a:gd name="T49" fmla="*/ 24 h 68"/>
                <a:gd name="T50" fmla="*/ 48 w 73"/>
                <a:gd name="T51" fmla="*/ 24 h 68"/>
                <a:gd name="T52" fmla="*/ 48 w 73"/>
                <a:gd name="T53" fmla="*/ 53 h 68"/>
                <a:gd name="T54" fmla="*/ 53 w 73"/>
                <a:gd name="T55" fmla="*/ 53 h 68"/>
                <a:gd name="T56" fmla="*/ 53 w 73"/>
                <a:gd name="T57" fmla="*/ 24 h 68"/>
                <a:gd name="T58" fmla="*/ 63 w 73"/>
                <a:gd name="T59" fmla="*/ 24 h 68"/>
                <a:gd name="T60" fmla="*/ 63 w 73"/>
                <a:gd name="T61" fmla="*/ 53 h 68"/>
                <a:gd name="T62" fmla="*/ 65 w 73"/>
                <a:gd name="T63" fmla="*/ 53 h 68"/>
                <a:gd name="T64" fmla="*/ 68 w 73"/>
                <a:gd name="T65" fmla="*/ 56 h 68"/>
                <a:gd name="T66" fmla="*/ 68 w 73"/>
                <a:gd name="T67" fmla="*/ 58 h 68"/>
                <a:gd name="T68" fmla="*/ 5 w 73"/>
                <a:gd name="T69" fmla="*/ 58 h 68"/>
                <a:gd name="T70" fmla="*/ 5 w 73"/>
                <a:gd name="T71" fmla="*/ 56 h 68"/>
                <a:gd name="T72" fmla="*/ 7 w 73"/>
                <a:gd name="T73" fmla="*/ 53 h 68"/>
                <a:gd name="T74" fmla="*/ 9 w 73"/>
                <a:gd name="T75" fmla="*/ 53 h 68"/>
                <a:gd name="T76" fmla="*/ 9 w 73"/>
                <a:gd name="T77" fmla="*/ 24 h 68"/>
                <a:gd name="T78" fmla="*/ 19 w 73"/>
                <a:gd name="T79" fmla="*/ 24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en-US" sz="9600" dirty="0">
                <a:solidFill>
                  <a:schemeClr val="bg1"/>
                </a:solidFill>
                <a:cs typeface="+mn-ea"/>
                <a:sym typeface="+mn-lt"/>
              </a:endParaRPr>
            </a:p>
          </p:txBody>
        </p:sp>
        <p:sp>
          <p:nvSpPr>
            <p:cNvPr id="7" name="Freeform 158"/>
            <p:cNvSpPr>
              <a:spLocks noEditPoints="1"/>
            </p:cNvSpPr>
            <p:nvPr/>
          </p:nvSpPr>
          <p:spPr bwMode="auto">
            <a:xfrm>
              <a:off x="5426021" y="5509687"/>
              <a:ext cx="1333608" cy="1143094"/>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en-US" sz="9600" dirty="0">
                <a:solidFill>
                  <a:schemeClr val="bg1"/>
                </a:solidFill>
                <a:cs typeface="+mn-ea"/>
                <a:sym typeface="+mn-lt"/>
              </a:endParaRPr>
            </a:p>
          </p:txBody>
        </p:sp>
        <p:sp>
          <p:nvSpPr>
            <p:cNvPr id="8" name="Freeform 226"/>
            <p:cNvSpPr>
              <a:spLocks noEditPoints="1"/>
            </p:cNvSpPr>
            <p:nvPr/>
          </p:nvSpPr>
          <p:spPr bwMode="auto">
            <a:xfrm>
              <a:off x="17473581" y="5619648"/>
              <a:ext cx="1705568" cy="1143094"/>
            </a:xfrm>
            <a:custGeom>
              <a:avLst/>
              <a:gdLst>
                <a:gd name="T0" fmla="*/ 86 w 87"/>
                <a:gd name="T1" fmla="*/ 15 h 58"/>
                <a:gd name="T2" fmla="*/ 44 w 87"/>
                <a:gd name="T3" fmla="*/ 29 h 58"/>
                <a:gd name="T4" fmla="*/ 43 w 87"/>
                <a:gd name="T5" fmla="*/ 29 h 58"/>
                <a:gd name="T6" fmla="*/ 43 w 87"/>
                <a:gd name="T7" fmla="*/ 29 h 58"/>
                <a:gd name="T8" fmla="*/ 18 w 87"/>
                <a:gd name="T9" fmla="*/ 21 h 58"/>
                <a:gd name="T10" fmla="*/ 14 w 87"/>
                <a:gd name="T11" fmla="*/ 32 h 58"/>
                <a:gd name="T12" fmla="*/ 17 w 87"/>
                <a:gd name="T13" fmla="*/ 36 h 58"/>
                <a:gd name="T14" fmla="*/ 15 w 87"/>
                <a:gd name="T15" fmla="*/ 40 h 58"/>
                <a:gd name="T16" fmla="*/ 17 w 87"/>
                <a:gd name="T17" fmla="*/ 56 h 58"/>
                <a:gd name="T18" fmla="*/ 16 w 87"/>
                <a:gd name="T19" fmla="*/ 57 h 58"/>
                <a:gd name="T20" fmla="*/ 16 w 87"/>
                <a:gd name="T21" fmla="*/ 58 h 58"/>
                <a:gd name="T22" fmla="*/ 8 w 87"/>
                <a:gd name="T23" fmla="*/ 58 h 58"/>
                <a:gd name="T24" fmla="*/ 7 w 87"/>
                <a:gd name="T25" fmla="*/ 57 h 58"/>
                <a:gd name="T26" fmla="*/ 7 w 87"/>
                <a:gd name="T27" fmla="*/ 56 h 58"/>
                <a:gd name="T28" fmla="*/ 9 w 87"/>
                <a:gd name="T29" fmla="*/ 40 h 58"/>
                <a:gd name="T30" fmla="*/ 7 w 87"/>
                <a:gd name="T31" fmla="*/ 36 h 58"/>
                <a:gd name="T32" fmla="*/ 10 w 87"/>
                <a:gd name="T33" fmla="*/ 32 h 58"/>
                <a:gd name="T34" fmla="*/ 13 w 87"/>
                <a:gd name="T35" fmla="*/ 19 h 58"/>
                <a:gd name="T36" fmla="*/ 1 w 87"/>
                <a:gd name="T37" fmla="*/ 15 h 58"/>
                <a:gd name="T38" fmla="*/ 0 w 87"/>
                <a:gd name="T39" fmla="*/ 14 h 58"/>
                <a:gd name="T40" fmla="*/ 1 w 87"/>
                <a:gd name="T41" fmla="*/ 13 h 58"/>
                <a:gd name="T42" fmla="*/ 43 w 87"/>
                <a:gd name="T43" fmla="*/ 0 h 58"/>
                <a:gd name="T44" fmla="*/ 43 w 87"/>
                <a:gd name="T45" fmla="*/ 0 h 58"/>
                <a:gd name="T46" fmla="*/ 44 w 87"/>
                <a:gd name="T47" fmla="*/ 0 h 58"/>
                <a:gd name="T48" fmla="*/ 86 w 87"/>
                <a:gd name="T49" fmla="*/ 13 h 58"/>
                <a:gd name="T50" fmla="*/ 87 w 87"/>
                <a:gd name="T51" fmla="*/ 14 h 58"/>
                <a:gd name="T52" fmla="*/ 86 w 87"/>
                <a:gd name="T53" fmla="*/ 15 h 58"/>
                <a:gd name="T54" fmla="*/ 68 w 87"/>
                <a:gd name="T55" fmla="*/ 38 h 58"/>
                <a:gd name="T56" fmla="*/ 43 w 87"/>
                <a:gd name="T57" fmla="*/ 48 h 58"/>
                <a:gd name="T58" fmla="*/ 19 w 87"/>
                <a:gd name="T59" fmla="*/ 38 h 58"/>
                <a:gd name="T60" fmla="*/ 20 w 87"/>
                <a:gd name="T61" fmla="*/ 26 h 58"/>
                <a:gd name="T62" fmla="*/ 42 w 87"/>
                <a:gd name="T63" fmla="*/ 33 h 58"/>
                <a:gd name="T64" fmla="*/ 43 w 87"/>
                <a:gd name="T65" fmla="*/ 34 h 58"/>
                <a:gd name="T66" fmla="*/ 45 w 87"/>
                <a:gd name="T67" fmla="*/ 33 h 58"/>
                <a:gd name="T68" fmla="*/ 67 w 87"/>
                <a:gd name="T69" fmla="*/ 26 h 58"/>
                <a:gd name="T70" fmla="*/ 68 w 87"/>
                <a:gd name="T71" fmla="*/ 38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en-US" sz="9600" dirty="0">
                <a:solidFill>
                  <a:schemeClr val="bg1"/>
                </a:solidFill>
                <a:cs typeface="+mn-ea"/>
                <a:sym typeface="+mn-lt"/>
              </a:endParaRPr>
            </a:p>
          </p:txBody>
        </p:sp>
      </p:grpSp>
      <p:sp>
        <p:nvSpPr>
          <p:cNvPr id="9" name="TextBox 5"/>
          <p:cNvSpPr txBox="1"/>
          <p:nvPr/>
        </p:nvSpPr>
        <p:spPr>
          <a:xfrm>
            <a:off x="2130957" y="4541059"/>
            <a:ext cx="1835071" cy="338554"/>
          </a:xfrm>
          <a:prstGeom prst="rect">
            <a:avLst/>
          </a:prstGeom>
          <a:noFill/>
        </p:spPr>
        <p:txBody>
          <a:bodyPr wrap="none" rtlCol="0">
            <a:noAutofit/>
          </a:bodyPr>
          <a:lstStyle/>
          <a:p>
            <a:pPr algn="ctr">
              <a:lnSpc>
                <a:spcPct val="120000"/>
              </a:lnSpc>
            </a:pPr>
            <a:r>
              <a:rPr lang="zh-CN" altLang="en-US" sz="1600" b="1" dirty="0">
                <a:solidFill>
                  <a:schemeClr val="bg1"/>
                </a:solidFill>
                <a:cs typeface="+mn-ea"/>
                <a:sym typeface="+mn-lt"/>
              </a:rPr>
              <a:t>点击输入标题</a:t>
            </a:r>
            <a:endParaRPr lang="zh-CN" altLang="en-US" sz="1600" b="1" dirty="0">
              <a:solidFill>
                <a:schemeClr val="bg1"/>
              </a:solidFill>
              <a:cs typeface="+mn-ea"/>
              <a:sym typeface="+mn-lt"/>
            </a:endParaRPr>
          </a:p>
        </p:txBody>
      </p:sp>
      <p:sp>
        <p:nvSpPr>
          <p:cNvPr id="10" name="TextBox 6"/>
          <p:cNvSpPr txBox="1"/>
          <p:nvPr/>
        </p:nvSpPr>
        <p:spPr>
          <a:xfrm>
            <a:off x="1903673" y="4866038"/>
            <a:ext cx="2289638" cy="867930"/>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a:t>
            </a:r>
            <a:endParaRPr lang="en-US" sz="1400" b="1" dirty="0">
              <a:solidFill>
                <a:schemeClr val="bg1"/>
              </a:solidFill>
              <a:cs typeface="+mn-ea"/>
              <a:sym typeface="+mn-lt"/>
            </a:endParaRPr>
          </a:p>
        </p:txBody>
      </p:sp>
      <p:sp>
        <p:nvSpPr>
          <p:cNvPr id="11" name="TextBox 5"/>
          <p:cNvSpPr txBox="1"/>
          <p:nvPr/>
        </p:nvSpPr>
        <p:spPr>
          <a:xfrm>
            <a:off x="5075464" y="4541059"/>
            <a:ext cx="1835071" cy="338554"/>
          </a:xfrm>
          <a:prstGeom prst="rect">
            <a:avLst/>
          </a:prstGeom>
          <a:noFill/>
        </p:spPr>
        <p:txBody>
          <a:bodyPr wrap="none" rtlCol="0">
            <a:noAutofit/>
          </a:bodyPr>
          <a:lstStyle/>
          <a:p>
            <a:pPr algn="ctr">
              <a:lnSpc>
                <a:spcPct val="120000"/>
              </a:lnSpc>
            </a:pPr>
            <a:r>
              <a:rPr lang="zh-CN" altLang="en-US" sz="1600" b="1" dirty="0">
                <a:solidFill>
                  <a:schemeClr val="bg1"/>
                </a:solidFill>
                <a:cs typeface="+mn-ea"/>
                <a:sym typeface="+mn-lt"/>
              </a:rPr>
              <a:t>点击输入标题</a:t>
            </a:r>
            <a:endParaRPr lang="zh-CN" altLang="en-US" sz="1600" b="1" dirty="0">
              <a:solidFill>
                <a:schemeClr val="bg1"/>
              </a:solidFill>
              <a:cs typeface="+mn-ea"/>
              <a:sym typeface="+mn-lt"/>
            </a:endParaRPr>
          </a:p>
        </p:txBody>
      </p:sp>
      <p:sp>
        <p:nvSpPr>
          <p:cNvPr id="12" name="TextBox 6"/>
          <p:cNvSpPr txBox="1"/>
          <p:nvPr/>
        </p:nvSpPr>
        <p:spPr>
          <a:xfrm>
            <a:off x="4848180" y="4866038"/>
            <a:ext cx="2289638" cy="845616"/>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a:t>
            </a:r>
            <a:endParaRPr lang="en-US" sz="1400" b="1" dirty="0">
              <a:solidFill>
                <a:schemeClr val="bg1"/>
              </a:solidFill>
              <a:cs typeface="+mn-ea"/>
              <a:sym typeface="+mn-lt"/>
            </a:endParaRPr>
          </a:p>
        </p:txBody>
      </p:sp>
      <p:sp>
        <p:nvSpPr>
          <p:cNvPr id="13" name="TextBox 5"/>
          <p:cNvSpPr txBox="1"/>
          <p:nvPr/>
        </p:nvSpPr>
        <p:spPr>
          <a:xfrm>
            <a:off x="8272323" y="4541059"/>
            <a:ext cx="1835071" cy="338554"/>
          </a:xfrm>
          <a:prstGeom prst="rect">
            <a:avLst/>
          </a:prstGeom>
          <a:noFill/>
        </p:spPr>
        <p:txBody>
          <a:bodyPr wrap="none" rtlCol="0">
            <a:noAutofit/>
          </a:bodyPr>
          <a:lstStyle/>
          <a:p>
            <a:pPr algn="ctr">
              <a:lnSpc>
                <a:spcPct val="120000"/>
              </a:lnSpc>
            </a:pPr>
            <a:r>
              <a:rPr lang="zh-CN" altLang="en-US" sz="1600" b="1" dirty="0">
                <a:solidFill>
                  <a:schemeClr val="bg1"/>
                </a:solidFill>
                <a:cs typeface="+mn-ea"/>
                <a:sym typeface="+mn-lt"/>
              </a:rPr>
              <a:t>点击输入标题</a:t>
            </a:r>
            <a:endParaRPr lang="zh-CN" altLang="en-US" sz="1600" b="1" dirty="0">
              <a:solidFill>
                <a:schemeClr val="bg1"/>
              </a:solidFill>
              <a:cs typeface="+mn-ea"/>
              <a:sym typeface="+mn-lt"/>
            </a:endParaRPr>
          </a:p>
        </p:txBody>
      </p:sp>
      <p:sp>
        <p:nvSpPr>
          <p:cNvPr id="14" name="TextBox 6"/>
          <p:cNvSpPr txBox="1"/>
          <p:nvPr/>
        </p:nvSpPr>
        <p:spPr>
          <a:xfrm>
            <a:off x="8045039" y="4866038"/>
            <a:ext cx="2289638" cy="845616"/>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a:t>
            </a:r>
            <a:endParaRPr lang="en-US" sz="1400" b="1" dirty="0">
              <a:solidFill>
                <a:schemeClr val="bg1"/>
              </a:solidFill>
              <a:cs typeface="+mn-ea"/>
              <a:sym typeface="+mn-lt"/>
            </a:endParaRPr>
          </a:p>
        </p:txBody>
      </p:sp>
      <p:sp>
        <p:nvSpPr>
          <p:cNvPr id="2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7" name="文本框 26"/>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grpSp>
        <p:nvGrpSpPr>
          <p:cNvPr id="21" name="组合 20"/>
          <p:cNvGrpSpPr/>
          <p:nvPr>
            <p:custDataLst>
              <p:tags r:id="rId1"/>
            </p:custDataLst>
          </p:nvPr>
        </p:nvGrpSpPr>
        <p:grpSpPr>
          <a:xfrm>
            <a:off x="319026" y="372249"/>
            <a:ext cx="407472" cy="407472"/>
            <a:chOff x="-1828799" y="-88608"/>
            <a:chExt cx="754743" cy="754743"/>
          </a:xfrm>
        </p:grpSpPr>
        <p:sp>
          <p:nvSpPr>
            <p:cNvPr id="22" name="椭圆 2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椭圆 22"/>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3923"/>
          <p:cNvGrpSpPr/>
          <p:nvPr/>
        </p:nvGrpSpPr>
        <p:grpSpPr bwMode="auto">
          <a:xfrm>
            <a:off x="4201187" y="2954865"/>
            <a:ext cx="3806197" cy="2071107"/>
            <a:chOff x="0" y="0"/>
            <a:chExt cx="8553711" cy="4655700"/>
          </a:xfrm>
        </p:grpSpPr>
        <p:sp>
          <p:nvSpPr>
            <p:cNvPr id="70" name="Shape 3921"/>
            <p:cNvSpPr/>
            <p:nvPr/>
          </p:nvSpPr>
          <p:spPr bwMode="auto">
            <a:xfrm>
              <a:off x="0" y="0"/>
              <a:ext cx="4655701" cy="4655701"/>
            </a:xfrm>
            <a:custGeom>
              <a:avLst/>
              <a:gdLst>
                <a:gd name="T0" fmla="*/ 2327851 w 19679"/>
                <a:gd name="T1" fmla="*/ 2327851 h 19679"/>
                <a:gd name="T2" fmla="*/ 2327851 w 19679"/>
                <a:gd name="T3" fmla="*/ 2327851 h 19679"/>
                <a:gd name="T4" fmla="*/ 2327851 w 19679"/>
                <a:gd name="T5" fmla="*/ 2327851 h 19679"/>
                <a:gd name="T6" fmla="*/ 2327851 w 19679"/>
                <a:gd name="T7" fmla="*/ 232785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42233"/>
            </a:solidFill>
            <a:ln w="12700" cap="flat">
              <a:solidFill>
                <a:schemeClr val="bg1"/>
              </a:solidFill>
              <a:miter lim="400000"/>
            </a:ln>
          </p:spPr>
          <p:txBody>
            <a:bodyPr lIns="0" tIns="0" rIns="0" bIns="0" anchor="ctr"/>
            <a:lstStyle/>
            <a:p>
              <a:pPr>
                <a:lnSpc>
                  <a:spcPct val="120000"/>
                </a:lnSpc>
              </a:pPr>
              <a:endParaRPr lang="id-ID" sz="2400">
                <a:cs typeface="+mn-ea"/>
                <a:sym typeface="+mn-lt"/>
              </a:endParaRPr>
            </a:p>
          </p:txBody>
        </p:sp>
        <p:sp>
          <p:nvSpPr>
            <p:cNvPr id="71" name="Shape 3922"/>
            <p:cNvSpPr/>
            <p:nvPr/>
          </p:nvSpPr>
          <p:spPr bwMode="auto">
            <a:xfrm>
              <a:off x="3898010" y="0"/>
              <a:ext cx="4655702" cy="4655701"/>
            </a:xfrm>
            <a:custGeom>
              <a:avLst/>
              <a:gdLst>
                <a:gd name="T0" fmla="*/ 2327851 w 19679"/>
                <a:gd name="T1" fmla="*/ 2327851 h 19679"/>
                <a:gd name="T2" fmla="*/ 2327851 w 19679"/>
                <a:gd name="T3" fmla="*/ 2327851 h 19679"/>
                <a:gd name="T4" fmla="*/ 2327851 w 19679"/>
                <a:gd name="T5" fmla="*/ 2327851 h 19679"/>
                <a:gd name="T6" fmla="*/ 2327851 w 19679"/>
                <a:gd name="T7" fmla="*/ 232785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42233"/>
            </a:solidFill>
            <a:ln w="12700" cap="flat">
              <a:solidFill>
                <a:schemeClr val="bg1"/>
              </a:solidFill>
              <a:miter lim="400000"/>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nSpc>
                  <a:spcPct val="120000"/>
                </a:lnSpc>
              </a:pPr>
              <a:endParaRPr lang="id-ID">
                <a:cs typeface="+mn-ea"/>
                <a:sym typeface="+mn-lt"/>
              </a:endParaRPr>
            </a:p>
          </p:txBody>
        </p:sp>
      </p:grpSp>
      <p:grpSp>
        <p:nvGrpSpPr>
          <p:cNvPr id="72" name="Group 3933"/>
          <p:cNvGrpSpPr/>
          <p:nvPr/>
        </p:nvGrpSpPr>
        <p:grpSpPr bwMode="auto">
          <a:xfrm>
            <a:off x="5039883" y="3447600"/>
            <a:ext cx="2233168" cy="1165648"/>
            <a:chOff x="0" y="0"/>
            <a:chExt cx="5018424" cy="2617920"/>
          </a:xfrm>
        </p:grpSpPr>
        <p:grpSp>
          <p:nvGrpSpPr>
            <p:cNvPr id="73" name="Group 3929"/>
            <p:cNvGrpSpPr/>
            <p:nvPr/>
          </p:nvGrpSpPr>
          <p:grpSpPr bwMode="auto">
            <a:xfrm>
              <a:off x="-1" y="0"/>
              <a:ext cx="1037081" cy="2617921"/>
              <a:chOff x="0" y="0"/>
              <a:chExt cx="1037079" cy="2617920"/>
            </a:xfrm>
          </p:grpSpPr>
          <p:sp>
            <p:nvSpPr>
              <p:cNvPr id="77" name="Shape 3927"/>
              <p:cNvSpPr/>
              <p:nvPr/>
            </p:nvSpPr>
            <p:spPr bwMode="auto">
              <a:xfrm>
                <a:off x="0" y="448465"/>
                <a:ext cx="1037080" cy="2169456"/>
              </a:xfrm>
              <a:custGeom>
                <a:avLst/>
                <a:gdLst>
                  <a:gd name="T0" fmla="*/ 518540 w 21600"/>
                  <a:gd name="T1" fmla="*/ 1084728 h 21600"/>
                  <a:gd name="T2" fmla="*/ 518540 w 21600"/>
                  <a:gd name="T3" fmla="*/ 1084728 h 21600"/>
                  <a:gd name="T4" fmla="*/ 518540 w 21600"/>
                  <a:gd name="T5" fmla="*/ 1084728 h 21600"/>
                  <a:gd name="T6" fmla="*/ 518540 w 21600"/>
                  <a:gd name="T7" fmla="*/ 108472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sp>
            <p:nvSpPr>
              <p:cNvPr id="78" name="Shape 3928"/>
              <p:cNvSpPr/>
              <p:nvPr/>
            </p:nvSpPr>
            <p:spPr bwMode="auto">
              <a:xfrm>
                <a:off x="319533" y="0"/>
                <a:ext cx="414836" cy="409227"/>
              </a:xfrm>
              <a:custGeom>
                <a:avLst/>
                <a:gdLst>
                  <a:gd name="T0" fmla="*/ 207418 w 19679"/>
                  <a:gd name="T1" fmla="*/ 204614 h 19679"/>
                  <a:gd name="T2" fmla="*/ 207418 w 19679"/>
                  <a:gd name="T3" fmla="*/ 204614 h 19679"/>
                  <a:gd name="T4" fmla="*/ 207418 w 19679"/>
                  <a:gd name="T5" fmla="*/ 204614 h 19679"/>
                  <a:gd name="T6" fmla="*/ 207418 w 19679"/>
                  <a:gd name="T7" fmla="*/ 20461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grpSp>
        <p:grpSp>
          <p:nvGrpSpPr>
            <p:cNvPr id="74" name="Group 3932"/>
            <p:cNvGrpSpPr/>
            <p:nvPr/>
          </p:nvGrpSpPr>
          <p:grpSpPr bwMode="auto">
            <a:xfrm>
              <a:off x="3814676" y="5609"/>
              <a:ext cx="1203749" cy="2612312"/>
              <a:chOff x="0" y="0"/>
              <a:chExt cx="1203747" cy="2612311"/>
            </a:xfrm>
          </p:grpSpPr>
          <p:sp>
            <p:nvSpPr>
              <p:cNvPr id="75" name="Shape 3930"/>
              <p:cNvSpPr/>
              <p:nvPr/>
            </p:nvSpPr>
            <p:spPr bwMode="auto">
              <a:xfrm>
                <a:off x="399397" y="0"/>
                <a:ext cx="386804" cy="386804"/>
              </a:xfrm>
              <a:custGeom>
                <a:avLst/>
                <a:gdLst>
                  <a:gd name="T0" fmla="*/ 193402 w 19679"/>
                  <a:gd name="T1" fmla="*/ 193402 h 19679"/>
                  <a:gd name="T2" fmla="*/ 193402 w 19679"/>
                  <a:gd name="T3" fmla="*/ 193402 h 19679"/>
                  <a:gd name="T4" fmla="*/ 193402 w 19679"/>
                  <a:gd name="T5" fmla="*/ 193402 h 19679"/>
                  <a:gd name="T6" fmla="*/ 193402 w 19679"/>
                  <a:gd name="T7" fmla="*/ 193402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sp>
            <p:nvSpPr>
              <p:cNvPr id="76" name="Shape 3931"/>
              <p:cNvSpPr/>
              <p:nvPr/>
            </p:nvSpPr>
            <p:spPr bwMode="auto">
              <a:xfrm>
                <a:off x="-1" y="465283"/>
                <a:ext cx="1203749" cy="2147029"/>
              </a:xfrm>
              <a:custGeom>
                <a:avLst/>
                <a:gdLst>
                  <a:gd name="T0" fmla="*/ 601875 w 21276"/>
                  <a:gd name="T1" fmla="*/ 1073515 h 21600"/>
                  <a:gd name="T2" fmla="*/ 601875 w 21276"/>
                  <a:gd name="T3" fmla="*/ 1073515 h 21600"/>
                  <a:gd name="T4" fmla="*/ 601875 w 21276"/>
                  <a:gd name="T5" fmla="*/ 1073515 h 21600"/>
                  <a:gd name="T6" fmla="*/ 601875 w 21276"/>
                  <a:gd name="T7" fmla="*/ 10735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grpSp>
      </p:grpSp>
      <p:sp>
        <p:nvSpPr>
          <p:cNvPr id="79" name="Shape 3958"/>
          <p:cNvSpPr/>
          <p:nvPr/>
        </p:nvSpPr>
        <p:spPr bwMode="auto">
          <a:xfrm>
            <a:off x="3988493" y="2326703"/>
            <a:ext cx="859368" cy="1013995"/>
          </a:xfrm>
          <a:custGeom>
            <a:avLst/>
            <a:gdLst>
              <a:gd name="T0" fmla="*/ 459337 w 21600"/>
              <a:gd name="T1" fmla="*/ 542008 h 21600"/>
              <a:gd name="T2" fmla="*/ 459337 w 21600"/>
              <a:gd name="T3" fmla="*/ 542008 h 21600"/>
              <a:gd name="T4" fmla="*/ 459337 w 21600"/>
              <a:gd name="T5" fmla="*/ 542008 h 21600"/>
              <a:gd name="T6" fmla="*/ 459337 w 21600"/>
              <a:gd name="T7" fmla="*/ 5420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20214" y="9302"/>
                  <a:pt x="13014" y="2102"/>
                  <a:pt x="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0" name="Shape 3959"/>
          <p:cNvSpPr/>
          <p:nvPr/>
        </p:nvSpPr>
        <p:spPr bwMode="auto">
          <a:xfrm>
            <a:off x="3913155" y="4776259"/>
            <a:ext cx="851935" cy="142732"/>
          </a:xfrm>
          <a:custGeom>
            <a:avLst/>
            <a:gdLst>
              <a:gd name="T0" fmla="*/ 454886 w 21600"/>
              <a:gd name="T1" fmla="*/ 76726 h 18160"/>
              <a:gd name="T2" fmla="*/ 454886 w 21600"/>
              <a:gd name="T3" fmla="*/ 76726 h 18160"/>
              <a:gd name="T4" fmla="*/ 454886 w 21600"/>
              <a:gd name="T5" fmla="*/ 76726 h 18160"/>
              <a:gd name="T6" fmla="*/ 454886 w 21600"/>
              <a:gd name="T7" fmla="*/ 76726 h 181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160" extrusionOk="0">
                <a:moveTo>
                  <a:pt x="21600" y="0"/>
                </a:moveTo>
                <a:cubicBezTo>
                  <a:pt x="15161" y="16259"/>
                  <a:pt x="7961" y="21600"/>
                  <a:pt x="0" y="16023"/>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1" name="Shape 3960"/>
          <p:cNvSpPr/>
          <p:nvPr/>
        </p:nvSpPr>
        <p:spPr bwMode="auto">
          <a:xfrm>
            <a:off x="3908389" y="3574842"/>
            <a:ext cx="459420" cy="449012"/>
          </a:xfrm>
          <a:custGeom>
            <a:avLst/>
            <a:gdLst>
              <a:gd name="T0" fmla="*/ 245717 w 21600"/>
              <a:gd name="T1" fmla="*/ 239380 h 21600"/>
              <a:gd name="T2" fmla="*/ 245717 w 21600"/>
              <a:gd name="T3" fmla="*/ 239380 h 21600"/>
              <a:gd name="T4" fmla="*/ 245717 w 21600"/>
              <a:gd name="T5" fmla="*/ 239380 h 21600"/>
              <a:gd name="T6" fmla="*/ 245717 w 21600"/>
              <a:gd name="T7" fmla="*/ 2393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9185" y="8290"/>
                  <a:pt x="11985" y="1090"/>
                  <a:pt x="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2" name="Shape 3961"/>
          <p:cNvSpPr/>
          <p:nvPr/>
        </p:nvSpPr>
        <p:spPr bwMode="auto">
          <a:xfrm>
            <a:off x="7354812" y="2295472"/>
            <a:ext cx="859368" cy="1013995"/>
          </a:xfrm>
          <a:custGeom>
            <a:avLst/>
            <a:gdLst>
              <a:gd name="T0" fmla="*/ 459337 w 21600"/>
              <a:gd name="T1" fmla="*/ 542008 h 21600"/>
              <a:gd name="T2" fmla="*/ 459337 w 21600"/>
              <a:gd name="T3" fmla="*/ 542008 h 21600"/>
              <a:gd name="T4" fmla="*/ 459337 w 21600"/>
              <a:gd name="T5" fmla="*/ 542008 h 21600"/>
              <a:gd name="T6" fmla="*/ 459337 w 21600"/>
              <a:gd name="T7" fmla="*/ 5420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386" y="9302"/>
                  <a:pt x="8586" y="2102"/>
                  <a:pt x="2160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3" name="Shape 3962"/>
          <p:cNvSpPr/>
          <p:nvPr/>
        </p:nvSpPr>
        <p:spPr bwMode="auto">
          <a:xfrm>
            <a:off x="7407458" y="4776259"/>
            <a:ext cx="851933" cy="142732"/>
          </a:xfrm>
          <a:custGeom>
            <a:avLst/>
            <a:gdLst>
              <a:gd name="T0" fmla="*/ 454886 w 21600"/>
              <a:gd name="T1" fmla="*/ 76726 h 18160"/>
              <a:gd name="T2" fmla="*/ 454886 w 21600"/>
              <a:gd name="T3" fmla="*/ 76726 h 18160"/>
              <a:gd name="T4" fmla="*/ 454886 w 21600"/>
              <a:gd name="T5" fmla="*/ 76726 h 18160"/>
              <a:gd name="T6" fmla="*/ 454886 w 21600"/>
              <a:gd name="T7" fmla="*/ 76726 h 181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160" extrusionOk="0">
                <a:moveTo>
                  <a:pt x="0" y="0"/>
                </a:moveTo>
                <a:cubicBezTo>
                  <a:pt x="6439" y="16259"/>
                  <a:pt x="13639" y="21600"/>
                  <a:pt x="21600" y="16023"/>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4" name="Shape 3963"/>
          <p:cNvSpPr/>
          <p:nvPr/>
        </p:nvSpPr>
        <p:spPr bwMode="auto">
          <a:xfrm>
            <a:off x="7801353" y="3574842"/>
            <a:ext cx="460907" cy="449012"/>
          </a:xfrm>
          <a:custGeom>
            <a:avLst/>
            <a:gdLst>
              <a:gd name="T0" fmla="*/ 245717 w 21600"/>
              <a:gd name="T1" fmla="*/ 239380 h 21600"/>
              <a:gd name="T2" fmla="*/ 245717 w 21600"/>
              <a:gd name="T3" fmla="*/ 239380 h 21600"/>
              <a:gd name="T4" fmla="*/ 245717 w 21600"/>
              <a:gd name="T5" fmla="*/ 239380 h 21600"/>
              <a:gd name="T6" fmla="*/ 245717 w 21600"/>
              <a:gd name="T7" fmla="*/ 2393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2415" y="8290"/>
                  <a:pt x="9615" y="1090"/>
                  <a:pt x="2160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id-ID" sz="2400">
              <a:cs typeface="+mn-ea"/>
              <a:sym typeface="+mn-lt"/>
            </a:endParaRPr>
          </a:p>
        </p:txBody>
      </p:sp>
      <p:sp>
        <p:nvSpPr>
          <p:cNvPr id="89" name="Text Placeholder 2"/>
          <p:cNvSpPr txBox="1"/>
          <p:nvPr/>
        </p:nvSpPr>
        <p:spPr>
          <a:xfrm>
            <a:off x="8317300" y="2139952"/>
            <a:ext cx="2682355" cy="349251"/>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WEB DESIGN (34%)</a:t>
            </a:r>
            <a:endParaRPr lang="en-GB" sz="1400" b="1" dirty="0">
              <a:solidFill>
                <a:schemeClr val="accent1"/>
              </a:solidFill>
              <a:cs typeface="+mn-ea"/>
              <a:sym typeface="+mn-lt"/>
            </a:endParaRPr>
          </a:p>
        </p:txBody>
      </p:sp>
      <p:sp>
        <p:nvSpPr>
          <p:cNvPr id="91" name="Text Placeholder 2"/>
          <p:cNvSpPr txBox="1"/>
          <p:nvPr/>
        </p:nvSpPr>
        <p:spPr>
          <a:xfrm>
            <a:off x="8342346" y="3358066"/>
            <a:ext cx="2435397" cy="349249"/>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INTERIOR DESIGN (69%)</a:t>
            </a:r>
            <a:endParaRPr lang="en-GB" sz="1400" b="1" dirty="0">
              <a:solidFill>
                <a:schemeClr val="accent1"/>
              </a:solidFill>
              <a:cs typeface="+mn-ea"/>
              <a:sym typeface="+mn-lt"/>
            </a:endParaRPr>
          </a:p>
        </p:txBody>
      </p:sp>
      <p:sp>
        <p:nvSpPr>
          <p:cNvPr id="93" name="Text Placeholder 2"/>
          <p:cNvSpPr txBox="1"/>
          <p:nvPr/>
        </p:nvSpPr>
        <p:spPr>
          <a:xfrm>
            <a:off x="8329646" y="4723040"/>
            <a:ext cx="2435396" cy="347133"/>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SEO MARKETING (23%)</a:t>
            </a:r>
            <a:endParaRPr lang="en-GB" sz="1400" b="1" dirty="0">
              <a:solidFill>
                <a:schemeClr val="accent1"/>
              </a:solidFill>
              <a:cs typeface="+mn-ea"/>
              <a:sym typeface="+mn-lt"/>
            </a:endParaRPr>
          </a:p>
        </p:txBody>
      </p:sp>
      <p:sp>
        <p:nvSpPr>
          <p:cNvPr id="95" name="Text Placeholder 2"/>
          <p:cNvSpPr txBox="1"/>
          <p:nvPr/>
        </p:nvSpPr>
        <p:spPr>
          <a:xfrm>
            <a:off x="1174056" y="2169473"/>
            <a:ext cx="2434355" cy="349251"/>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WEB DESIGN (78%)</a:t>
            </a:r>
            <a:endParaRPr lang="en-GB" sz="1400" b="1" dirty="0">
              <a:solidFill>
                <a:schemeClr val="accent1"/>
              </a:solidFill>
              <a:cs typeface="+mn-ea"/>
              <a:sym typeface="+mn-lt"/>
            </a:endParaRPr>
          </a:p>
        </p:txBody>
      </p:sp>
      <p:sp>
        <p:nvSpPr>
          <p:cNvPr id="96" name="TextBox 95"/>
          <p:cNvSpPr txBox="1"/>
          <p:nvPr/>
        </p:nvSpPr>
        <p:spPr>
          <a:xfrm>
            <a:off x="1295467" y="2494550"/>
            <a:ext cx="2525638"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97" name="Text Placeholder 2"/>
          <p:cNvSpPr txBox="1"/>
          <p:nvPr/>
        </p:nvSpPr>
        <p:spPr>
          <a:xfrm>
            <a:off x="1174056" y="3382821"/>
            <a:ext cx="2561168" cy="349249"/>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INTERIOR DESIGN (98%)</a:t>
            </a:r>
            <a:endParaRPr lang="en-GB" sz="1400" b="1" dirty="0">
              <a:solidFill>
                <a:schemeClr val="accent1"/>
              </a:solidFill>
              <a:cs typeface="+mn-ea"/>
              <a:sym typeface="+mn-lt"/>
            </a:endParaRPr>
          </a:p>
        </p:txBody>
      </p:sp>
      <p:sp>
        <p:nvSpPr>
          <p:cNvPr id="98" name="TextBox 97"/>
          <p:cNvSpPr txBox="1"/>
          <p:nvPr/>
        </p:nvSpPr>
        <p:spPr>
          <a:xfrm>
            <a:off x="1295467" y="3670853"/>
            <a:ext cx="2519843"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99" name="Text Placeholder 2"/>
          <p:cNvSpPr txBox="1"/>
          <p:nvPr/>
        </p:nvSpPr>
        <p:spPr>
          <a:xfrm>
            <a:off x="1154771" y="4726970"/>
            <a:ext cx="2444952" cy="347133"/>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SEO MARKETING (87%)</a:t>
            </a:r>
            <a:endParaRPr lang="en-GB" sz="1400" b="1" dirty="0">
              <a:solidFill>
                <a:schemeClr val="accent1"/>
              </a:solidFill>
              <a:cs typeface="+mn-ea"/>
              <a:sym typeface="+mn-lt"/>
            </a:endParaRPr>
          </a:p>
        </p:txBody>
      </p:sp>
      <p:sp>
        <p:nvSpPr>
          <p:cNvPr id="100" name="TextBox 99"/>
          <p:cNvSpPr txBox="1"/>
          <p:nvPr/>
        </p:nvSpPr>
        <p:spPr>
          <a:xfrm>
            <a:off x="1295467" y="5015002"/>
            <a:ext cx="2530812"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40" name="TextBox 95"/>
          <p:cNvSpPr txBox="1"/>
          <p:nvPr/>
        </p:nvSpPr>
        <p:spPr>
          <a:xfrm>
            <a:off x="8442287" y="2494550"/>
            <a:ext cx="2525638"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41" name="TextBox 97"/>
          <p:cNvSpPr txBox="1"/>
          <p:nvPr/>
        </p:nvSpPr>
        <p:spPr>
          <a:xfrm>
            <a:off x="8442287" y="3670853"/>
            <a:ext cx="2519843"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42" name="TextBox 99"/>
          <p:cNvSpPr txBox="1"/>
          <p:nvPr/>
        </p:nvSpPr>
        <p:spPr>
          <a:xfrm>
            <a:off x="8442287" y="5015002"/>
            <a:ext cx="2530812"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3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7" name="文本框 36"/>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grpSp>
        <p:nvGrpSpPr>
          <p:cNvPr id="43" name="组合 42"/>
          <p:cNvGrpSpPr/>
          <p:nvPr>
            <p:custDataLst>
              <p:tags r:id="rId1"/>
            </p:custDataLst>
          </p:nvPr>
        </p:nvGrpSpPr>
        <p:grpSpPr>
          <a:xfrm>
            <a:off x="319026" y="372249"/>
            <a:ext cx="407472" cy="407472"/>
            <a:chOff x="-1828799" y="-88608"/>
            <a:chExt cx="754743" cy="754743"/>
          </a:xfrm>
        </p:grpSpPr>
        <p:sp>
          <p:nvSpPr>
            <p:cNvPr id="44" name="椭圆 43"/>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right)">
                                      <p:cBhvr>
                                        <p:cTn id="15" dur="500"/>
                                        <p:tgtEl>
                                          <p:spTgt spid="7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right)">
                                      <p:cBhvr>
                                        <p:cTn id="23" dur="500"/>
                                        <p:tgtEl>
                                          <p:spTgt spid="8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right)">
                                      <p:cBhvr>
                                        <p:cTn id="31" dur="500"/>
                                        <p:tgtEl>
                                          <p:spTgt spid="8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left)">
                                      <p:cBhvr>
                                        <p:cTn id="35" dur="500"/>
                                        <p:tgtEl>
                                          <p:spTgt spid="8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9">
                                            <p:txEl>
                                              <p:pRg st="0" end="0"/>
                                            </p:txEl>
                                          </p:spTgt>
                                        </p:tgtEl>
                                        <p:attrNameLst>
                                          <p:attrName>style.visibility</p:attrName>
                                        </p:attrNameLst>
                                      </p:cBhvr>
                                      <p:to>
                                        <p:strVal val="visible"/>
                                      </p:to>
                                    </p:set>
                                    <p:animEffect transition="in" filter="fade">
                                      <p:cBhvr>
                                        <p:cTn id="39" dur="500"/>
                                        <p:tgtEl>
                                          <p:spTgt spid="89">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1">
                                            <p:txEl>
                                              <p:pRg st="0" end="0"/>
                                            </p:txEl>
                                          </p:spTgt>
                                        </p:tgtEl>
                                        <p:attrNameLst>
                                          <p:attrName>style.visibility</p:attrName>
                                        </p:attrNameLst>
                                      </p:cBhvr>
                                      <p:to>
                                        <p:strVal val="visible"/>
                                      </p:to>
                                    </p:set>
                                    <p:animEffect transition="in" filter="fade">
                                      <p:cBhvr>
                                        <p:cTn id="43" dur="500"/>
                                        <p:tgtEl>
                                          <p:spTgt spid="91">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3">
                                            <p:txEl>
                                              <p:pRg st="0" end="0"/>
                                            </p:txEl>
                                          </p:spTgt>
                                        </p:tgtEl>
                                        <p:attrNameLst>
                                          <p:attrName>style.visibility</p:attrName>
                                        </p:attrNameLst>
                                      </p:cBhvr>
                                      <p:to>
                                        <p:strVal val="visible"/>
                                      </p:to>
                                    </p:set>
                                    <p:animEffect transition="in" filter="fade">
                                      <p:cBhvr>
                                        <p:cTn id="47" dur="500"/>
                                        <p:tgtEl>
                                          <p:spTgt spid="93">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5">
                                            <p:txEl>
                                              <p:pRg st="0" end="0"/>
                                            </p:txEl>
                                          </p:spTgt>
                                        </p:tgtEl>
                                        <p:attrNameLst>
                                          <p:attrName>style.visibility</p:attrName>
                                        </p:attrNameLst>
                                      </p:cBhvr>
                                      <p:to>
                                        <p:strVal val="visible"/>
                                      </p:to>
                                    </p:set>
                                    <p:animEffect transition="in" filter="fade">
                                      <p:cBhvr>
                                        <p:cTn id="51" dur="500"/>
                                        <p:tgtEl>
                                          <p:spTgt spid="95">
                                            <p:txEl>
                                              <p:pRg st="0" end="0"/>
                                            </p:txEl>
                                          </p:spTgt>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strips(downLeft)">
                                      <p:cBhvr>
                                        <p:cTn id="55" dur="500"/>
                                        <p:tgtEl>
                                          <p:spTgt spid="9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7">
                                            <p:txEl>
                                              <p:pRg st="0" end="0"/>
                                            </p:txEl>
                                          </p:spTgt>
                                        </p:tgtEl>
                                        <p:attrNameLst>
                                          <p:attrName>style.visibility</p:attrName>
                                        </p:attrNameLst>
                                      </p:cBhvr>
                                      <p:to>
                                        <p:strVal val="visible"/>
                                      </p:to>
                                    </p:set>
                                    <p:animEffect transition="in" filter="fade">
                                      <p:cBhvr>
                                        <p:cTn id="59" dur="500"/>
                                        <p:tgtEl>
                                          <p:spTgt spid="97">
                                            <p:txEl>
                                              <p:pRg st="0" end="0"/>
                                            </p:txEl>
                                          </p:spTgt>
                                        </p:tgtEl>
                                      </p:cBhvr>
                                    </p:animEffect>
                                  </p:childTnLst>
                                </p:cTn>
                              </p:par>
                            </p:childTnLst>
                          </p:cTn>
                        </p:par>
                        <p:par>
                          <p:cTn id="60" fill="hold">
                            <p:stCondLst>
                              <p:cond delay="7000"/>
                            </p:stCondLst>
                            <p:childTnLst>
                              <p:par>
                                <p:cTn id="61" presetID="18" presetClass="entr" presetSubtype="12" fill="hold" grpId="0" nodeType="after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strips(downLeft)">
                                      <p:cBhvr>
                                        <p:cTn id="63" dur="500"/>
                                        <p:tgtEl>
                                          <p:spTgt spid="9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9">
                                            <p:txEl>
                                              <p:pRg st="0" end="0"/>
                                            </p:txEl>
                                          </p:spTgt>
                                        </p:tgtEl>
                                        <p:attrNameLst>
                                          <p:attrName>style.visibility</p:attrName>
                                        </p:attrNameLst>
                                      </p:cBhvr>
                                      <p:to>
                                        <p:strVal val="visible"/>
                                      </p:to>
                                    </p:set>
                                    <p:animEffect transition="in" filter="fade">
                                      <p:cBhvr>
                                        <p:cTn id="67" dur="500"/>
                                        <p:tgtEl>
                                          <p:spTgt spid="99">
                                            <p:txEl>
                                              <p:pRg st="0" end="0"/>
                                            </p:txEl>
                                          </p:spTgt>
                                        </p:tgtEl>
                                      </p:cBhvr>
                                    </p:animEffect>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strips(downLeft)">
                                      <p:cBhvr>
                                        <p:cTn id="71" dur="500"/>
                                        <p:tgtEl>
                                          <p:spTgt spid="100"/>
                                        </p:tgtEl>
                                      </p:cBhvr>
                                    </p:animEffect>
                                  </p:childTnLst>
                                </p:cTn>
                              </p:par>
                            </p:childTnLst>
                          </p:cTn>
                        </p:par>
                        <p:par>
                          <p:cTn id="72" fill="hold">
                            <p:stCondLst>
                              <p:cond delay="8500"/>
                            </p:stCondLst>
                            <p:childTnLst>
                              <p:par>
                                <p:cTn id="73" presetID="18" presetClass="entr" presetSubtype="12"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strips(downLeft)">
                                      <p:cBhvr>
                                        <p:cTn id="75" dur="500"/>
                                        <p:tgtEl>
                                          <p:spTgt spid="40"/>
                                        </p:tgtEl>
                                      </p:cBhvr>
                                    </p:animEffect>
                                  </p:childTnLst>
                                </p:cTn>
                              </p:par>
                            </p:childTnLst>
                          </p:cTn>
                        </p:par>
                        <p:par>
                          <p:cTn id="76" fill="hold">
                            <p:stCondLst>
                              <p:cond delay="9000"/>
                            </p:stCondLst>
                            <p:childTnLst>
                              <p:par>
                                <p:cTn id="77" presetID="18" presetClass="entr" presetSubtype="12"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strips(downLeft)">
                                      <p:cBhvr>
                                        <p:cTn id="79" dur="500"/>
                                        <p:tgtEl>
                                          <p:spTgt spid="41"/>
                                        </p:tgtEl>
                                      </p:cBhvr>
                                    </p:animEffect>
                                  </p:childTnLst>
                                </p:cTn>
                              </p:par>
                            </p:childTnLst>
                          </p:cTn>
                        </p:par>
                        <p:par>
                          <p:cTn id="80" fill="hold">
                            <p:stCondLst>
                              <p:cond delay="9500"/>
                            </p:stCondLst>
                            <p:childTnLst>
                              <p:par>
                                <p:cTn id="81" presetID="18" presetClass="entr" presetSubtype="12"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strips(downLeft)">
                                      <p:cBhvr>
                                        <p:cTn id="8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9" grpId="0" build="p"/>
      <p:bldP spid="91" grpId="0" build="p"/>
      <p:bldP spid="93" grpId="0" build="p"/>
      <p:bldP spid="95" grpId="0" build="p"/>
      <p:bldP spid="96" grpId="0"/>
      <p:bldP spid="97" grpId="0" build="p"/>
      <p:bldP spid="98" grpId="0"/>
      <p:bldP spid="99" grpId="0" build="p"/>
      <p:bldP spid="100"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研究方法及过程</a:t>
            </a:r>
            <a:endParaRPr lang="zh-CN" altLang="en-US" sz="3200" b="1"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03</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25126" y="3159956"/>
            <a:ext cx="3087960" cy="2568330"/>
            <a:chOff x="4525126" y="2944964"/>
            <a:chExt cx="3087960" cy="2568330"/>
          </a:xfrm>
        </p:grpSpPr>
        <p:sp>
          <p:nvSpPr>
            <p:cNvPr id="3" name="Rectangle 5"/>
            <p:cNvSpPr>
              <a:spLocks noChangeArrowheads="1"/>
            </p:cNvSpPr>
            <p:nvPr/>
          </p:nvSpPr>
          <p:spPr bwMode="auto">
            <a:xfrm>
              <a:off x="5434477" y="2944964"/>
              <a:ext cx="1269258" cy="187407"/>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 name="Freeform 16"/>
            <p:cNvSpPr/>
            <p:nvPr/>
          </p:nvSpPr>
          <p:spPr bwMode="auto">
            <a:xfrm>
              <a:off x="4525126" y="5159776"/>
              <a:ext cx="3087960" cy="353518"/>
            </a:xfrm>
            <a:custGeom>
              <a:avLst/>
              <a:gdLst>
                <a:gd name="T0" fmla="*/ 1348 w 1450"/>
                <a:gd name="T1" fmla="*/ 64 h 166"/>
                <a:gd name="T2" fmla="*/ 1348 w 1450"/>
                <a:gd name="T3" fmla="*/ 0 h 166"/>
                <a:gd name="T4" fmla="*/ 102 w 1450"/>
                <a:gd name="T5" fmla="*/ 0 h 166"/>
                <a:gd name="T6" fmla="*/ 102 w 1450"/>
                <a:gd name="T7" fmla="*/ 64 h 166"/>
                <a:gd name="T8" fmla="*/ 0 w 1450"/>
                <a:gd name="T9" fmla="*/ 64 h 166"/>
                <a:gd name="T10" fmla="*/ 0 w 1450"/>
                <a:gd name="T11" fmla="*/ 166 h 166"/>
                <a:gd name="T12" fmla="*/ 1450 w 1450"/>
                <a:gd name="T13" fmla="*/ 166 h 166"/>
                <a:gd name="T14" fmla="*/ 1450 w 1450"/>
                <a:gd name="T15" fmla="*/ 64 h 166"/>
                <a:gd name="T16" fmla="*/ 1348 w 1450"/>
                <a:gd name="T17"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0" h="166">
                  <a:moveTo>
                    <a:pt x="1348" y="64"/>
                  </a:moveTo>
                  <a:lnTo>
                    <a:pt x="1348" y="0"/>
                  </a:lnTo>
                  <a:lnTo>
                    <a:pt x="102" y="0"/>
                  </a:lnTo>
                  <a:lnTo>
                    <a:pt x="102" y="64"/>
                  </a:lnTo>
                  <a:lnTo>
                    <a:pt x="0" y="64"/>
                  </a:lnTo>
                  <a:lnTo>
                    <a:pt x="0" y="166"/>
                  </a:lnTo>
                  <a:lnTo>
                    <a:pt x="1450" y="166"/>
                  </a:lnTo>
                  <a:lnTo>
                    <a:pt x="1450" y="64"/>
                  </a:lnTo>
                  <a:lnTo>
                    <a:pt x="1348" y="64"/>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 name="Rectangle 17"/>
            <p:cNvSpPr>
              <a:spLocks noChangeArrowheads="1"/>
            </p:cNvSpPr>
            <p:nvPr/>
          </p:nvSpPr>
          <p:spPr bwMode="auto">
            <a:xfrm>
              <a:off x="6015865" y="3051445"/>
              <a:ext cx="187407" cy="2248886"/>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 name="Rectangle 18"/>
            <p:cNvSpPr>
              <a:spLocks noChangeArrowheads="1"/>
            </p:cNvSpPr>
            <p:nvPr/>
          </p:nvSpPr>
          <p:spPr bwMode="auto">
            <a:xfrm>
              <a:off x="5934939" y="3128112"/>
              <a:ext cx="349259" cy="25768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7" name="Group 6"/>
          <p:cNvGrpSpPr/>
          <p:nvPr/>
        </p:nvGrpSpPr>
        <p:grpSpPr>
          <a:xfrm>
            <a:off x="6567439" y="2039772"/>
            <a:ext cx="1005184" cy="2757867"/>
            <a:chOff x="6567439" y="1824780"/>
            <a:chExt cx="1005184" cy="2757867"/>
          </a:xfrm>
        </p:grpSpPr>
        <p:sp>
          <p:nvSpPr>
            <p:cNvPr id="8" name="Freeform 6"/>
            <p:cNvSpPr>
              <a:spLocks noEditPoints="1"/>
            </p:cNvSpPr>
            <p:nvPr/>
          </p:nvSpPr>
          <p:spPr bwMode="auto">
            <a:xfrm>
              <a:off x="6567439" y="2602094"/>
              <a:ext cx="1005184" cy="1980553"/>
            </a:xfrm>
            <a:custGeom>
              <a:avLst/>
              <a:gdLst>
                <a:gd name="T0" fmla="*/ 173 w 199"/>
                <a:gd name="T1" fmla="*/ 95 h 392"/>
                <a:gd name="T2" fmla="*/ 173 w 199"/>
                <a:gd name="T3" fmla="*/ 51 h 392"/>
                <a:gd name="T4" fmla="*/ 199 w 199"/>
                <a:gd name="T5" fmla="*/ 51 h 392"/>
                <a:gd name="T6" fmla="*/ 199 w 199"/>
                <a:gd name="T7" fmla="*/ 0 h 392"/>
                <a:gd name="T8" fmla="*/ 0 w 199"/>
                <a:gd name="T9" fmla="*/ 0 h 392"/>
                <a:gd name="T10" fmla="*/ 0 w 199"/>
                <a:gd name="T11" fmla="*/ 51 h 392"/>
                <a:gd name="T12" fmla="*/ 27 w 199"/>
                <a:gd name="T13" fmla="*/ 51 h 392"/>
                <a:gd name="T14" fmla="*/ 27 w 199"/>
                <a:gd name="T15" fmla="*/ 322 h 392"/>
                <a:gd name="T16" fmla="*/ 104 w 199"/>
                <a:gd name="T17" fmla="*/ 392 h 392"/>
                <a:gd name="T18" fmla="*/ 154 w 199"/>
                <a:gd name="T19" fmla="*/ 373 h 392"/>
                <a:gd name="T20" fmla="*/ 173 w 199"/>
                <a:gd name="T21" fmla="*/ 322 h 392"/>
                <a:gd name="T22" fmla="*/ 173 w 199"/>
                <a:gd name="T23" fmla="*/ 143 h 392"/>
                <a:gd name="T24" fmla="*/ 173 w 199"/>
                <a:gd name="T25" fmla="*/ 143 h 392"/>
                <a:gd name="T26" fmla="*/ 173 w 199"/>
                <a:gd name="T27" fmla="*/ 95 h 392"/>
                <a:gd name="T28" fmla="*/ 148 w 199"/>
                <a:gd name="T29" fmla="*/ 322 h 392"/>
                <a:gd name="T30" fmla="*/ 136 w 199"/>
                <a:gd name="T31" fmla="*/ 356 h 392"/>
                <a:gd name="T32" fmla="*/ 104 w 199"/>
                <a:gd name="T33" fmla="*/ 367 h 392"/>
                <a:gd name="T34" fmla="*/ 52 w 199"/>
                <a:gd name="T35" fmla="*/ 322 h 392"/>
                <a:gd name="T36" fmla="*/ 52 w 199"/>
                <a:gd name="T37" fmla="*/ 51 h 392"/>
                <a:gd name="T38" fmla="*/ 148 w 199"/>
                <a:gd name="T39" fmla="*/ 51 h 392"/>
                <a:gd name="T40" fmla="*/ 148 w 199"/>
                <a:gd name="T41" fmla="*/ 32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92">
                  <a:moveTo>
                    <a:pt x="173" y="95"/>
                  </a:moveTo>
                  <a:cubicBezTo>
                    <a:pt x="173" y="51"/>
                    <a:pt x="173" y="51"/>
                    <a:pt x="173" y="51"/>
                  </a:cubicBezTo>
                  <a:cubicBezTo>
                    <a:pt x="199" y="51"/>
                    <a:pt x="199" y="51"/>
                    <a:pt x="199" y="51"/>
                  </a:cubicBezTo>
                  <a:cubicBezTo>
                    <a:pt x="199" y="0"/>
                    <a:pt x="199" y="0"/>
                    <a:pt x="199" y="0"/>
                  </a:cubicBezTo>
                  <a:cubicBezTo>
                    <a:pt x="0" y="0"/>
                    <a:pt x="0" y="0"/>
                    <a:pt x="0" y="0"/>
                  </a:cubicBezTo>
                  <a:cubicBezTo>
                    <a:pt x="0" y="51"/>
                    <a:pt x="0" y="51"/>
                    <a:pt x="0" y="51"/>
                  </a:cubicBezTo>
                  <a:cubicBezTo>
                    <a:pt x="27" y="51"/>
                    <a:pt x="27" y="51"/>
                    <a:pt x="27" y="51"/>
                  </a:cubicBezTo>
                  <a:cubicBezTo>
                    <a:pt x="27" y="322"/>
                    <a:pt x="27" y="322"/>
                    <a:pt x="27" y="322"/>
                  </a:cubicBezTo>
                  <a:cubicBezTo>
                    <a:pt x="27" y="340"/>
                    <a:pt x="41" y="392"/>
                    <a:pt x="104" y="392"/>
                  </a:cubicBezTo>
                  <a:cubicBezTo>
                    <a:pt x="125" y="392"/>
                    <a:pt x="142" y="386"/>
                    <a:pt x="154" y="373"/>
                  </a:cubicBezTo>
                  <a:cubicBezTo>
                    <a:pt x="166" y="361"/>
                    <a:pt x="173" y="343"/>
                    <a:pt x="173" y="322"/>
                  </a:cubicBezTo>
                  <a:cubicBezTo>
                    <a:pt x="173" y="143"/>
                    <a:pt x="173" y="143"/>
                    <a:pt x="173" y="143"/>
                  </a:cubicBezTo>
                  <a:cubicBezTo>
                    <a:pt x="173" y="143"/>
                    <a:pt x="173" y="143"/>
                    <a:pt x="173" y="143"/>
                  </a:cubicBezTo>
                  <a:cubicBezTo>
                    <a:pt x="173" y="95"/>
                    <a:pt x="173" y="95"/>
                    <a:pt x="173" y="95"/>
                  </a:cubicBezTo>
                  <a:close/>
                  <a:moveTo>
                    <a:pt x="148" y="322"/>
                  </a:moveTo>
                  <a:cubicBezTo>
                    <a:pt x="148" y="336"/>
                    <a:pt x="144" y="348"/>
                    <a:pt x="136" y="356"/>
                  </a:cubicBezTo>
                  <a:cubicBezTo>
                    <a:pt x="129" y="363"/>
                    <a:pt x="118" y="367"/>
                    <a:pt x="104" y="367"/>
                  </a:cubicBezTo>
                  <a:cubicBezTo>
                    <a:pt x="53" y="367"/>
                    <a:pt x="52" y="322"/>
                    <a:pt x="52" y="322"/>
                  </a:cubicBezTo>
                  <a:cubicBezTo>
                    <a:pt x="52" y="51"/>
                    <a:pt x="52" y="51"/>
                    <a:pt x="52" y="51"/>
                  </a:cubicBezTo>
                  <a:cubicBezTo>
                    <a:pt x="148" y="51"/>
                    <a:pt x="148" y="51"/>
                    <a:pt x="148" y="51"/>
                  </a:cubicBezTo>
                  <a:lnTo>
                    <a:pt x="148" y="322"/>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 name="Freeform 40"/>
            <p:cNvSpPr/>
            <p:nvPr/>
          </p:nvSpPr>
          <p:spPr bwMode="auto">
            <a:xfrm>
              <a:off x="6931605" y="3315518"/>
              <a:ext cx="276852" cy="1049907"/>
            </a:xfrm>
            <a:custGeom>
              <a:avLst/>
              <a:gdLst>
                <a:gd name="connsiteX0" fmla="*/ 0 w 276852"/>
                <a:gd name="connsiteY0" fmla="*/ 0 h 1049907"/>
                <a:gd name="connsiteX1" fmla="*/ 276852 w 276852"/>
                <a:gd name="connsiteY1" fmla="*/ 0 h 1049907"/>
                <a:gd name="connsiteX2" fmla="*/ 276852 w 276852"/>
                <a:gd name="connsiteY2" fmla="*/ 554493 h 1049907"/>
                <a:gd name="connsiteX3" fmla="*/ 276091 w 276852"/>
                <a:gd name="connsiteY3" fmla="*/ 554493 h 1049907"/>
                <a:gd name="connsiteX4" fmla="*/ 276091 w 276852"/>
                <a:gd name="connsiteY4" fmla="*/ 562282 h 1049907"/>
                <a:gd name="connsiteX5" fmla="*/ 276091 w 276852"/>
                <a:gd name="connsiteY5" fmla="*/ 918696 h 1049907"/>
                <a:gd name="connsiteX6" fmla="*/ 150595 w 276852"/>
                <a:gd name="connsiteY6" fmla="*/ 1049907 h 1049907"/>
                <a:gd name="connsiteX7" fmla="*/ 0 w 276852"/>
                <a:gd name="connsiteY7" fmla="*/ 918696 h 1049907"/>
                <a:gd name="connsiteX8" fmla="*/ 0 w 276852"/>
                <a:gd name="connsiteY8" fmla="*/ 560390 h 1049907"/>
                <a:gd name="connsiteX9" fmla="*/ 0 w 276852"/>
                <a:gd name="connsiteY9" fmla="*/ 554493 h 1049907"/>
                <a:gd name="connsiteX10" fmla="*/ 0 w 276852"/>
                <a:gd name="connsiteY10" fmla="*/ 433851 h 1049907"/>
                <a:gd name="connsiteX11" fmla="*/ 0 w 276852"/>
                <a:gd name="connsiteY11" fmla="*/ 217223 h 10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52" h="1049907">
                  <a:moveTo>
                    <a:pt x="0" y="0"/>
                  </a:moveTo>
                  <a:lnTo>
                    <a:pt x="276852" y="0"/>
                  </a:lnTo>
                  <a:lnTo>
                    <a:pt x="276852" y="554493"/>
                  </a:lnTo>
                  <a:lnTo>
                    <a:pt x="276091" y="554493"/>
                  </a:lnTo>
                  <a:lnTo>
                    <a:pt x="276091" y="562282"/>
                  </a:lnTo>
                  <a:cubicBezTo>
                    <a:pt x="276091" y="735758"/>
                    <a:pt x="276091" y="911126"/>
                    <a:pt x="276091" y="918696"/>
                  </a:cubicBezTo>
                  <a:cubicBezTo>
                    <a:pt x="276091" y="933836"/>
                    <a:pt x="281111" y="1049907"/>
                    <a:pt x="150595" y="1049907"/>
                  </a:cubicBezTo>
                  <a:cubicBezTo>
                    <a:pt x="20080" y="1049907"/>
                    <a:pt x="0" y="943929"/>
                    <a:pt x="0" y="918696"/>
                  </a:cubicBezTo>
                  <a:cubicBezTo>
                    <a:pt x="0" y="908603"/>
                    <a:pt x="0" y="733235"/>
                    <a:pt x="0" y="560390"/>
                  </a:cubicBezTo>
                  <a:lnTo>
                    <a:pt x="0" y="554493"/>
                  </a:lnTo>
                  <a:lnTo>
                    <a:pt x="0" y="433851"/>
                  </a:lnTo>
                  <a:cubicBezTo>
                    <a:pt x="0" y="313029"/>
                    <a:pt x="0" y="217223"/>
                    <a:pt x="0" y="217223"/>
                  </a:cubicBezTo>
                  <a:close/>
                </a:path>
              </a:pathLst>
            </a:custGeom>
            <a:solidFill>
              <a:schemeClr val="accent4"/>
            </a:solidFill>
            <a:ln>
              <a:noFill/>
            </a:ln>
          </p:spPr>
          <p:txBody>
            <a:bodyPr vert="horz" wrap="square" lIns="91440" tIns="45720" rIns="91440" bIns="45720" numCol="1" anchor="t" anchorCtr="0" compatLnSpc="1">
              <a:noAutofit/>
            </a:bodyPr>
            <a:lstStyle/>
            <a:p>
              <a:pPr>
                <a:lnSpc>
                  <a:spcPct val="120000"/>
                </a:lnSpc>
              </a:pPr>
              <a:endParaRPr lang="en-US">
                <a:cs typeface="+mn-ea"/>
                <a:sym typeface="+mn-lt"/>
              </a:endParaRPr>
            </a:p>
          </p:txBody>
        </p:sp>
        <p:sp>
          <p:nvSpPr>
            <p:cNvPr id="10" name="Freeform 8"/>
            <p:cNvSpPr>
              <a:spLocks noEditPoints="1"/>
            </p:cNvSpPr>
            <p:nvPr/>
          </p:nvSpPr>
          <p:spPr bwMode="auto">
            <a:xfrm>
              <a:off x="7148827" y="2252835"/>
              <a:ext cx="313055" cy="313055"/>
            </a:xfrm>
            <a:custGeom>
              <a:avLst/>
              <a:gdLst>
                <a:gd name="T0" fmla="*/ 0 w 62"/>
                <a:gd name="T1" fmla="*/ 31 h 62"/>
                <a:gd name="T2" fmla="*/ 31 w 62"/>
                <a:gd name="T3" fmla="*/ 62 h 62"/>
                <a:gd name="T4" fmla="*/ 62 w 62"/>
                <a:gd name="T5" fmla="*/ 31 h 62"/>
                <a:gd name="T6" fmla="*/ 31 w 62"/>
                <a:gd name="T7" fmla="*/ 0 h 62"/>
                <a:gd name="T8" fmla="*/ 0 w 62"/>
                <a:gd name="T9" fmla="*/ 31 h 62"/>
                <a:gd name="T10" fmla="*/ 31 w 62"/>
                <a:gd name="T11" fmla="*/ 25 h 62"/>
                <a:gd name="T12" fmla="*/ 37 w 62"/>
                <a:gd name="T13" fmla="*/ 31 h 62"/>
                <a:gd name="T14" fmla="*/ 31 w 62"/>
                <a:gd name="T15" fmla="*/ 37 h 62"/>
                <a:gd name="T16" fmla="*/ 25 w 62"/>
                <a:gd name="T17" fmla="*/ 31 h 62"/>
                <a:gd name="T18" fmla="*/ 31 w 62"/>
                <a:gd name="T1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0" y="31"/>
                  </a:moveTo>
                  <a:cubicBezTo>
                    <a:pt x="0" y="48"/>
                    <a:pt x="14" y="62"/>
                    <a:pt x="31" y="62"/>
                  </a:cubicBezTo>
                  <a:cubicBezTo>
                    <a:pt x="48" y="62"/>
                    <a:pt x="62" y="48"/>
                    <a:pt x="62" y="31"/>
                  </a:cubicBezTo>
                  <a:cubicBezTo>
                    <a:pt x="62" y="14"/>
                    <a:pt x="48" y="0"/>
                    <a:pt x="31" y="0"/>
                  </a:cubicBezTo>
                  <a:cubicBezTo>
                    <a:pt x="14" y="0"/>
                    <a:pt x="0" y="14"/>
                    <a:pt x="0" y="31"/>
                  </a:cubicBezTo>
                  <a:close/>
                  <a:moveTo>
                    <a:pt x="31" y="25"/>
                  </a:moveTo>
                  <a:cubicBezTo>
                    <a:pt x="35" y="25"/>
                    <a:pt x="37" y="27"/>
                    <a:pt x="37" y="31"/>
                  </a:cubicBezTo>
                  <a:cubicBezTo>
                    <a:pt x="37" y="34"/>
                    <a:pt x="35" y="37"/>
                    <a:pt x="31" y="37"/>
                  </a:cubicBezTo>
                  <a:cubicBezTo>
                    <a:pt x="28" y="37"/>
                    <a:pt x="25" y="34"/>
                    <a:pt x="25" y="31"/>
                  </a:cubicBezTo>
                  <a:cubicBezTo>
                    <a:pt x="25" y="27"/>
                    <a:pt x="28" y="25"/>
                    <a:pt x="31" y="25"/>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 name="Freeform 9"/>
            <p:cNvSpPr>
              <a:spLocks noEditPoints="1"/>
            </p:cNvSpPr>
            <p:nvPr/>
          </p:nvSpPr>
          <p:spPr bwMode="auto">
            <a:xfrm>
              <a:off x="6693087" y="2137835"/>
              <a:ext cx="408888" cy="393981"/>
            </a:xfrm>
            <a:custGeom>
              <a:avLst/>
              <a:gdLst>
                <a:gd name="T0" fmla="*/ 41 w 81"/>
                <a:gd name="T1" fmla="*/ 78 h 78"/>
                <a:gd name="T2" fmla="*/ 53 w 81"/>
                <a:gd name="T3" fmla="*/ 76 h 78"/>
                <a:gd name="T4" fmla="*/ 75 w 81"/>
                <a:gd name="T5" fmla="*/ 56 h 78"/>
                <a:gd name="T6" fmla="*/ 77 w 81"/>
                <a:gd name="T7" fmla="*/ 27 h 78"/>
                <a:gd name="T8" fmla="*/ 41 w 81"/>
                <a:gd name="T9" fmla="*/ 0 h 78"/>
                <a:gd name="T10" fmla="*/ 28 w 81"/>
                <a:gd name="T11" fmla="*/ 2 h 78"/>
                <a:gd name="T12" fmla="*/ 6 w 81"/>
                <a:gd name="T13" fmla="*/ 22 h 78"/>
                <a:gd name="T14" fmla="*/ 4 w 81"/>
                <a:gd name="T15" fmla="*/ 52 h 78"/>
                <a:gd name="T16" fmla="*/ 41 w 81"/>
                <a:gd name="T17" fmla="*/ 78 h 78"/>
                <a:gd name="T18" fmla="*/ 28 w 81"/>
                <a:gd name="T19" fmla="*/ 33 h 78"/>
                <a:gd name="T20" fmla="*/ 36 w 81"/>
                <a:gd name="T21" fmla="*/ 26 h 78"/>
                <a:gd name="T22" fmla="*/ 41 w 81"/>
                <a:gd name="T23" fmla="*/ 25 h 78"/>
                <a:gd name="T24" fmla="*/ 54 w 81"/>
                <a:gd name="T25" fmla="*/ 35 h 78"/>
                <a:gd name="T26" fmla="*/ 53 w 81"/>
                <a:gd name="T27" fmla="*/ 45 h 78"/>
                <a:gd name="T28" fmla="*/ 45 w 81"/>
                <a:gd name="T29" fmla="*/ 52 h 78"/>
                <a:gd name="T30" fmla="*/ 27 w 81"/>
                <a:gd name="T31" fmla="*/ 44 h 78"/>
                <a:gd name="T32" fmla="*/ 28 w 81"/>
                <a:gd name="T33"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8">
                  <a:moveTo>
                    <a:pt x="41" y="78"/>
                  </a:moveTo>
                  <a:cubicBezTo>
                    <a:pt x="45" y="78"/>
                    <a:pt x="49" y="77"/>
                    <a:pt x="53" y="76"/>
                  </a:cubicBezTo>
                  <a:cubicBezTo>
                    <a:pt x="63" y="73"/>
                    <a:pt x="71" y="66"/>
                    <a:pt x="75" y="56"/>
                  </a:cubicBezTo>
                  <a:cubicBezTo>
                    <a:pt x="80" y="47"/>
                    <a:pt x="81" y="37"/>
                    <a:pt x="77" y="27"/>
                  </a:cubicBezTo>
                  <a:cubicBezTo>
                    <a:pt x="72" y="11"/>
                    <a:pt x="57" y="0"/>
                    <a:pt x="41" y="0"/>
                  </a:cubicBezTo>
                  <a:cubicBezTo>
                    <a:pt x="36" y="0"/>
                    <a:pt x="32" y="1"/>
                    <a:pt x="28" y="2"/>
                  </a:cubicBezTo>
                  <a:cubicBezTo>
                    <a:pt x="18" y="6"/>
                    <a:pt x="10" y="13"/>
                    <a:pt x="6" y="22"/>
                  </a:cubicBezTo>
                  <a:cubicBezTo>
                    <a:pt x="1" y="31"/>
                    <a:pt x="0" y="42"/>
                    <a:pt x="4" y="52"/>
                  </a:cubicBezTo>
                  <a:cubicBezTo>
                    <a:pt x="9" y="67"/>
                    <a:pt x="24" y="78"/>
                    <a:pt x="41" y="78"/>
                  </a:cubicBezTo>
                  <a:close/>
                  <a:moveTo>
                    <a:pt x="28" y="33"/>
                  </a:moveTo>
                  <a:cubicBezTo>
                    <a:pt x="30" y="30"/>
                    <a:pt x="33" y="27"/>
                    <a:pt x="36" y="26"/>
                  </a:cubicBezTo>
                  <a:cubicBezTo>
                    <a:pt x="38" y="25"/>
                    <a:pt x="39" y="25"/>
                    <a:pt x="41" y="25"/>
                  </a:cubicBezTo>
                  <a:cubicBezTo>
                    <a:pt x="47" y="25"/>
                    <a:pt x="52" y="29"/>
                    <a:pt x="54" y="35"/>
                  </a:cubicBezTo>
                  <a:cubicBezTo>
                    <a:pt x="55" y="38"/>
                    <a:pt x="55" y="42"/>
                    <a:pt x="53" y="45"/>
                  </a:cubicBezTo>
                  <a:cubicBezTo>
                    <a:pt x="51" y="49"/>
                    <a:pt x="49" y="51"/>
                    <a:pt x="45" y="52"/>
                  </a:cubicBezTo>
                  <a:cubicBezTo>
                    <a:pt x="38" y="55"/>
                    <a:pt x="30" y="51"/>
                    <a:pt x="27" y="44"/>
                  </a:cubicBezTo>
                  <a:cubicBezTo>
                    <a:pt x="26" y="40"/>
                    <a:pt x="26" y="36"/>
                    <a:pt x="28" y="33"/>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 name="Freeform 10"/>
            <p:cNvSpPr>
              <a:spLocks noEditPoints="1"/>
            </p:cNvSpPr>
            <p:nvPr/>
          </p:nvSpPr>
          <p:spPr bwMode="auto">
            <a:xfrm>
              <a:off x="7067901" y="1824780"/>
              <a:ext cx="236389" cy="232129"/>
            </a:xfrm>
            <a:custGeom>
              <a:avLst/>
              <a:gdLst>
                <a:gd name="T0" fmla="*/ 22 w 47"/>
                <a:gd name="T1" fmla="*/ 46 h 46"/>
                <a:gd name="T2" fmla="*/ 29 w 47"/>
                <a:gd name="T3" fmla="*/ 44 h 46"/>
                <a:gd name="T4" fmla="*/ 43 w 47"/>
                <a:gd name="T5" fmla="*/ 17 h 46"/>
                <a:gd name="T6" fmla="*/ 15 w 47"/>
                <a:gd name="T7" fmla="*/ 3 h 46"/>
                <a:gd name="T8" fmla="*/ 3 w 47"/>
                <a:gd name="T9" fmla="*/ 14 h 46"/>
                <a:gd name="T10" fmla="*/ 2 w 47"/>
                <a:gd name="T11" fmla="*/ 31 h 46"/>
                <a:gd name="T12" fmla="*/ 22 w 47"/>
                <a:gd name="T13" fmla="*/ 46 h 46"/>
                <a:gd name="T14" fmla="*/ 21 w 47"/>
                <a:gd name="T15" fmla="*/ 21 h 46"/>
                <a:gd name="T16" fmla="*/ 22 w 47"/>
                <a:gd name="T17" fmla="*/ 21 h 46"/>
                <a:gd name="T18" fmla="*/ 25 w 47"/>
                <a:gd name="T19" fmla="*/ 23 h 46"/>
                <a:gd name="T20" fmla="*/ 25 w 47"/>
                <a:gd name="T21" fmla="*/ 25 h 46"/>
                <a:gd name="T22" fmla="*/ 22 w 47"/>
                <a:gd name="T23" fmla="*/ 27 h 46"/>
                <a:gd name="T24" fmla="*/ 19 w 47"/>
                <a:gd name="T25" fmla="*/ 25 h 46"/>
                <a:gd name="T26" fmla="*/ 21 w 47"/>
                <a:gd name="T2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22" y="46"/>
                  </a:moveTo>
                  <a:cubicBezTo>
                    <a:pt x="25" y="46"/>
                    <a:pt x="27" y="45"/>
                    <a:pt x="29" y="44"/>
                  </a:cubicBezTo>
                  <a:cubicBezTo>
                    <a:pt x="41" y="41"/>
                    <a:pt x="47" y="28"/>
                    <a:pt x="43" y="17"/>
                  </a:cubicBezTo>
                  <a:cubicBezTo>
                    <a:pt x="39" y="6"/>
                    <a:pt x="26" y="0"/>
                    <a:pt x="15" y="3"/>
                  </a:cubicBezTo>
                  <a:cubicBezTo>
                    <a:pt x="10" y="5"/>
                    <a:pt x="6" y="9"/>
                    <a:pt x="3" y="14"/>
                  </a:cubicBezTo>
                  <a:cubicBezTo>
                    <a:pt x="0" y="19"/>
                    <a:pt x="0" y="25"/>
                    <a:pt x="2" y="31"/>
                  </a:cubicBezTo>
                  <a:cubicBezTo>
                    <a:pt x="5" y="40"/>
                    <a:pt x="13" y="46"/>
                    <a:pt x="22" y="46"/>
                  </a:cubicBezTo>
                  <a:close/>
                  <a:moveTo>
                    <a:pt x="21" y="21"/>
                  </a:moveTo>
                  <a:cubicBezTo>
                    <a:pt x="22" y="21"/>
                    <a:pt x="22" y="21"/>
                    <a:pt x="22" y="21"/>
                  </a:cubicBezTo>
                  <a:cubicBezTo>
                    <a:pt x="24" y="21"/>
                    <a:pt x="25" y="22"/>
                    <a:pt x="25" y="23"/>
                  </a:cubicBezTo>
                  <a:cubicBezTo>
                    <a:pt x="26" y="24"/>
                    <a:pt x="26" y="25"/>
                    <a:pt x="25" y="25"/>
                  </a:cubicBezTo>
                  <a:cubicBezTo>
                    <a:pt x="25" y="26"/>
                    <a:pt x="24" y="27"/>
                    <a:pt x="22" y="27"/>
                  </a:cubicBezTo>
                  <a:cubicBezTo>
                    <a:pt x="21" y="27"/>
                    <a:pt x="20" y="26"/>
                    <a:pt x="19" y="25"/>
                  </a:cubicBezTo>
                  <a:cubicBezTo>
                    <a:pt x="19" y="23"/>
                    <a:pt x="20" y="21"/>
                    <a:pt x="21" y="21"/>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13" name="Group 3"/>
          <p:cNvGrpSpPr/>
          <p:nvPr/>
        </p:nvGrpSpPr>
        <p:grpSpPr>
          <a:xfrm>
            <a:off x="4595404" y="2039772"/>
            <a:ext cx="1007314" cy="2757867"/>
            <a:chOff x="4595404" y="1824780"/>
            <a:chExt cx="1007314" cy="2757867"/>
          </a:xfrm>
        </p:grpSpPr>
        <p:sp>
          <p:nvSpPr>
            <p:cNvPr id="14" name="Freeform 11"/>
            <p:cNvSpPr>
              <a:spLocks noEditPoints="1"/>
            </p:cNvSpPr>
            <p:nvPr/>
          </p:nvSpPr>
          <p:spPr bwMode="auto">
            <a:xfrm>
              <a:off x="4595404" y="2602094"/>
              <a:ext cx="1007314" cy="1980553"/>
            </a:xfrm>
            <a:custGeom>
              <a:avLst/>
              <a:gdLst>
                <a:gd name="T0" fmla="*/ 173 w 199"/>
                <a:gd name="T1" fmla="*/ 95 h 392"/>
                <a:gd name="T2" fmla="*/ 173 w 199"/>
                <a:gd name="T3" fmla="*/ 51 h 392"/>
                <a:gd name="T4" fmla="*/ 199 w 199"/>
                <a:gd name="T5" fmla="*/ 51 h 392"/>
                <a:gd name="T6" fmla="*/ 199 w 199"/>
                <a:gd name="T7" fmla="*/ 0 h 392"/>
                <a:gd name="T8" fmla="*/ 0 w 199"/>
                <a:gd name="T9" fmla="*/ 0 h 392"/>
                <a:gd name="T10" fmla="*/ 0 w 199"/>
                <a:gd name="T11" fmla="*/ 51 h 392"/>
                <a:gd name="T12" fmla="*/ 27 w 199"/>
                <a:gd name="T13" fmla="*/ 51 h 392"/>
                <a:gd name="T14" fmla="*/ 27 w 199"/>
                <a:gd name="T15" fmla="*/ 322 h 392"/>
                <a:gd name="T16" fmla="*/ 104 w 199"/>
                <a:gd name="T17" fmla="*/ 392 h 392"/>
                <a:gd name="T18" fmla="*/ 154 w 199"/>
                <a:gd name="T19" fmla="*/ 373 h 392"/>
                <a:gd name="T20" fmla="*/ 173 w 199"/>
                <a:gd name="T21" fmla="*/ 322 h 392"/>
                <a:gd name="T22" fmla="*/ 173 w 199"/>
                <a:gd name="T23" fmla="*/ 143 h 392"/>
                <a:gd name="T24" fmla="*/ 173 w 199"/>
                <a:gd name="T25" fmla="*/ 143 h 392"/>
                <a:gd name="T26" fmla="*/ 173 w 199"/>
                <a:gd name="T27" fmla="*/ 95 h 392"/>
                <a:gd name="T28" fmla="*/ 148 w 199"/>
                <a:gd name="T29" fmla="*/ 322 h 392"/>
                <a:gd name="T30" fmla="*/ 136 w 199"/>
                <a:gd name="T31" fmla="*/ 356 h 392"/>
                <a:gd name="T32" fmla="*/ 104 w 199"/>
                <a:gd name="T33" fmla="*/ 367 h 392"/>
                <a:gd name="T34" fmla="*/ 52 w 199"/>
                <a:gd name="T35" fmla="*/ 322 h 392"/>
                <a:gd name="T36" fmla="*/ 52 w 199"/>
                <a:gd name="T37" fmla="*/ 51 h 392"/>
                <a:gd name="T38" fmla="*/ 148 w 199"/>
                <a:gd name="T39" fmla="*/ 51 h 392"/>
                <a:gd name="T40" fmla="*/ 148 w 199"/>
                <a:gd name="T41" fmla="*/ 32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92">
                  <a:moveTo>
                    <a:pt x="173" y="95"/>
                  </a:moveTo>
                  <a:cubicBezTo>
                    <a:pt x="173" y="51"/>
                    <a:pt x="173" y="51"/>
                    <a:pt x="173" y="51"/>
                  </a:cubicBezTo>
                  <a:cubicBezTo>
                    <a:pt x="199" y="51"/>
                    <a:pt x="199" y="51"/>
                    <a:pt x="199" y="51"/>
                  </a:cubicBezTo>
                  <a:cubicBezTo>
                    <a:pt x="199" y="0"/>
                    <a:pt x="199" y="0"/>
                    <a:pt x="199" y="0"/>
                  </a:cubicBezTo>
                  <a:cubicBezTo>
                    <a:pt x="0" y="0"/>
                    <a:pt x="0" y="0"/>
                    <a:pt x="0" y="0"/>
                  </a:cubicBezTo>
                  <a:cubicBezTo>
                    <a:pt x="0" y="51"/>
                    <a:pt x="0" y="51"/>
                    <a:pt x="0" y="51"/>
                  </a:cubicBezTo>
                  <a:cubicBezTo>
                    <a:pt x="27" y="51"/>
                    <a:pt x="27" y="51"/>
                    <a:pt x="27" y="51"/>
                  </a:cubicBezTo>
                  <a:cubicBezTo>
                    <a:pt x="27" y="322"/>
                    <a:pt x="27" y="322"/>
                    <a:pt x="27" y="322"/>
                  </a:cubicBezTo>
                  <a:cubicBezTo>
                    <a:pt x="27" y="340"/>
                    <a:pt x="41" y="392"/>
                    <a:pt x="104" y="392"/>
                  </a:cubicBezTo>
                  <a:cubicBezTo>
                    <a:pt x="125" y="392"/>
                    <a:pt x="142" y="386"/>
                    <a:pt x="154" y="373"/>
                  </a:cubicBezTo>
                  <a:cubicBezTo>
                    <a:pt x="166" y="361"/>
                    <a:pt x="173" y="343"/>
                    <a:pt x="173" y="322"/>
                  </a:cubicBezTo>
                  <a:cubicBezTo>
                    <a:pt x="173" y="143"/>
                    <a:pt x="173" y="143"/>
                    <a:pt x="173" y="143"/>
                  </a:cubicBezTo>
                  <a:cubicBezTo>
                    <a:pt x="173" y="143"/>
                    <a:pt x="173" y="143"/>
                    <a:pt x="173" y="143"/>
                  </a:cubicBezTo>
                  <a:cubicBezTo>
                    <a:pt x="173" y="95"/>
                    <a:pt x="173" y="95"/>
                    <a:pt x="173" y="95"/>
                  </a:cubicBezTo>
                  <a:close/>
                  <a:moveTo>
                    <a:pt x="148" y="322"/>
                  </a:moveTo>
                  <a:cubicBezTo>
                    <a:pt x="148" y="336"/>
                    <a:pt x="144" y="348"/>
                    <a:pt x="136" y="356"/>
                  </a:cubicBezTo>
                  <a:cubicBezTo>
                    <a:pt x="129" y="363"/>
                    <a:pt x="118" y="367"/>
                    <a:pt x="104" y="367"/>
                  </a:cubicBezTo>
                  <a:cubicBezTo>
                    <a:pt x="53" y="367"/>
                    <a:pt x="52" y="322"/>
                    <a:pt x="52" y="322"/>
                  </a:cubicBezTo>
                  <a:cubicBezTo>
                    <a:pt x="52" y="51"/>
                    <a:pt x="52" y="51"/>
                    <a:pt x="52" y="51"/>
                  </a:cubicBezTo>
                  <a:cubicBezTo>
                    <a:pt x="148" y="51"/>
                    <a:pt x="148" y="51"/>
                    <a:pt x="148" y="51"/>
                  </a:cubicBezTo>
                  <a:lnTo>
                    <a:pt x="148" y="322"/>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 name="Freeform 42"/>
            <p:cNvSpPr/>
            <p:nvPr/>
          </p:nvSpPr>
          <p:spPr bwMode="auto">
            <a:xfrm>
              <a:off x="4959569" y="3459762"/>
              <a:ext cx="278208" cy="905663"/>
            </a:xfrm>
            <a:custGeom>
              <a:avLst/>
              <a:gdLst>
                <a:gd name="connsiteX0" fmla="*/ 0 w 278208"/>
                <a:gd name="connsiteY0" fmla="*/ 0 h 905663"/>
                <a:gd name="connsiteX1" fmla="*/ 278207 w 278208"/>
                <a:gd name="connsiteY1" fmla="*/ 0 h 905663"/>
                <a:gd name="connsiteX2" fmla="*/ 278207 w 278208"/>
                <a:gd name="connsiteY2" fmla="*/ 624551 h 905663"/>
                <a:gd name="connsiteX3" fmla="*/ 278183 w 278208"/>
                <a:gd name="connsiteY3" fmla="*/ 624551 h 905663"/>
                <a:gd name="connsiteX4" fmla="*/ 278183 w 278208"/>
                <a:gd name="connsiteY4" fmla="*/ 714055 h 905663"/>
                <a:gd name="connsiteX5" fmla="*/ 278183 w 278208"/>
                <a:gd name="connsiteY5" fmla="*/ 774452 h 905663"/>
                <a:gd name="connsiteX6" fmla="*/ 151737 w 278208"/>
                <a:gd name="connsiteY6" fmla="*/ 905663 h 905663"/>
                <a:gd name="connsiteX7" fmla="*/ 1 w 278208"/>
                <a:gd name="connsiteY7" fmla="*/ 774452 h 905663"/>
                <a:gd name="connsiteX8" fmla="*/ 1 w 278208"/>
                <a:gd name="connsiteY8" fmla="*/ 712271 h 905663"/>
                <a:gd name="connsiteX9" fmla="*/ 1 w 278208"/>
                <a:gd name="connsiteY9" fmla="*/ 624551 h 905663"/>
                <a:gd name="connsiteX10" fmla="*/ 0 w 278208"/>
                <a:gd name="connsiteY10" fmla="*/ 624551 h 9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208" h="905663">
                  <a:moveTo>
                    <a:pt x="0" y="0"/>
                  </a:moveTo>
                  <a:lnTo>
                    <a:pt x="278207" y="0"/>
                  </a:lnTo>
                  <a:lnTo>
                    <a:pt x="278207" y="624551"/>
                  </a:lnTo>
                  <a:lnTo>
                    <a:pt x="278183" y="624551"/>
                  </a:lnTo>
                  <a:lnTo>
                    <a:pt x="278183" y="714055"/>
                  </a:lnTo>
                  <a:cubicBezTo>
                    <a:pt x="278183" y="749420"/>
                    <a:pt x="278183" y="771850"/>
                    <a:pt x="278183" y="774452"/>
                  </a:cubicBezTo>
                  <a:cubicBezTo>
                    <a:pt x="278183" y="789592"/>
                    <a:pt x="283241" y="905663"/>
                    <a:pt x="151737" y="905663"/>
                  </a:cubicBezTo>
                  <a:cubicBezTo>
                    <a:pt x="20233" y="905663"/>
                    <a:pt x="1" y="799685"/>
                    <a:pt x="1" y="774452"/>
                  </a:cubicBezTo>
                  <a:cubicBezTo>
                    <a:pt x="1" y="770983"/>
                    <a:pt x="1" y="747984"/>
                    <a:pt x="1" y="712271"/>
                  </a:cubicBezTo>
                  <a:lnTo>
                    <a:pt x="1" y="624551"/>
                  </a:lnTo>
                  <a:lnTo>
                    <a:pt x="0" y="624551"/>
                  </a:lnTo>
                  <a:close/>
                </a:path>
              </a:pathLst>
            </a:custGeom>
            <a:solidFill>
              <a:schemeClr val="accent3"/>
            </a:solidFill>
            <a:ln>
              <a:noFill/>
            </a:ln>
          </p:spPr>
          <p:txBody>
            <a:bodyPr vert="horz" wrap="square" lIns="91440" tIns="45720" rIns="91440" bIns="45720" numCol="1" anchor="t" anchorCtr="0" compatLnSpc="1">
              <a:noAutofit/>
            </a:bodyPr>
            <a:lstStyle/>
            <a:p>
              <a:pPr>
                <a:lnSpc>
                  <a:spcPct val="120000"/>
                </a:lnSpc>
              </a:pPr>
              <a:endParaRPr lang="en-US">
                <a:cs typeface="+mn-ea"/>
                <a:sym typeface="+mn-lt"/>
              </a:endParaRPr>
            </a:p>
          </p:txBody>
        </p:sp>
        <p:sp>
          <p:nvSpPr>
            <p:cNvPr id="16" name="Freeform 13"/>
            <p:cNvSpPr>
              <a:spLocks noEditPoints="1"/>
            </p:cNvSpPr>
            <p:nvPr/>
          </p:nvSpPr>
          <p:spPr bwMode="auto">
            <a:xfrm>
              <a:off x="5176792" y="2252835"/>
              <a:ext cx="313055" cy="313055"/>
            </a:xfrm>
            <a:custGeom>
              <a:avLst/>
              <a:gdLst>
                <a:gd name="T0" fmla="*/ 0 w 62"/>
                <a:gd name="T1" fmla="*/ 31 h 62"/>
                <a:gd name="T2" fmla="*/ 31 w 62"/>
                <a:gd name="T3" fmla="*/ 62 h 62"/>
                <a:gd name="T4" fmla="*/ 62 w 62"/>
                <a:gd name="T5" fmla="*/ 31 h 62"/>
                <a:gd name="T6" fmla="*/ 31 w 62"/>
                <a:gd name="T7" fmla="*/ 0 h 62"/>
                <a:gd name="T8" fmla="*/ 0 w 62"/>
                <a:gd name="T9" fmla="*/ 31 h 62"/>
                <a:gd name="T10" fmla="*/ 31 w 62"/>
                <a:gd name="T11" fmla="*/ 25 h 62"/>
                <a:gd name="T12" fmla="*/ 37 w 62"/>
                <a:gd name="T13" fmla="*/ 31 h 62"/>
                <a:gd name="T14" fmla="*/ 31 w 62"/>
                <a:gd name="T15" fmla="*/ 37 h 62"/>
                <a:gd name="T16" fmla="*/ 25 w 62"/>
                <a:gd name="T17" fmla="*/ 31 h 62"/>
                <a:gd name="T18" fmla="*/ 31 w 62"/>
                <a:gd name="T1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0" y="31"/>
                  </a:moveTo>
                  <a:cubicBezTo>
                    <a:pt x="0" y="48"/>
                    <a:pt x="14" y="62"/>
                    <a:pt x="31" y="62"/>
                  </a:cubicBezTo>
                  <a:cubicBezTo>
                    <a:pt x="48" y="62"/>
                    <a:pt x="62" y="48"/>
                    <a:pt x="62" y="31"/>
                  </a:cubicBezTo>
                  <a:cubicBezTo>
                    <a:pt x="62" y="14"/>
                    <a:pt x="48" y="0"/>
                    <a:pt x="31" y="0"/>
                  </a:cubicBezTo>
                  <a:cubicBezTo>
                    <a:pt x="14" y="0"/>
                    <a:pt x="0" y="14"/>
                    <a:pt x="0" y="31"/>
                  </a:cubicBezTo>
                  <a:close/>
                  <a:moveTo>
                    <a:pt x="31" y="25"/>
                  </a:moveTo>
                  <a:cubicBezTo>
                    <a:pt x="35" y="25"/>
                    <a:pt x="37" y="27"/>
                    <a:pt x="37" y="31"/>
                  </a:cubicBezTo>
                  <a:cubicBezTo>
                    <a:pt x="37" y="34"/>
                    <a:pt x="35" y="37"/>
                    <a:pt x="31" y="37"/>
                  </a:cubicBezTo>
                  <a:cubicBezTo>
                    <a:pt x="28" y="37"/>
                    <a:pt x="25" y="34"/>
                    <a:pt x="25" y="31"/>
                  </a:cubicBezTo>
                  <a:cubicBezTo>
                    <a:pt x="25" y="27"/>
                    <a:pt x="28" y="25"/>
                    <a:pt x="31" y="25"/>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 name="Freeform 14"/>
            <p:cNvSpPr>
              <a:spLocks noEditPoints="1"/>
            </p:cNvSpPr>
            <p:nvPr/>
          </p:nvSpPr>
          <p:spPr bwMode="auto">
            <a:xfrm>
              <a:off x="4727441" y="2137835"/>
              <a:ext cx="404629" cy="393981"/>
            </a:xfrm>
            <a:custGeom>
              <a:avLst/>
              <a:gdLst>
                <a:gd name="T0" fmla="*/ 40 w 80"/>
                <a:gd name="T1" fmla="*/ 78 h 78"/>
                <a:gd name="T2" fmla="*/ 52 w 80"/>
                <a:gd name="T3" fmla="*/ 76 h 78"/>
                <a:gd name="T4" fmla="*/ 74 w 80"/>
                <a:gd name="T5" fmla="*/ 56 h 78"/>
                <a:gd name="T6" fmla="*/ 76 w 80"/>
                <a:gd name="T7" fmla="*/ 27 h 78"/>
                <a:gd name="T8" fmla="*/ 40 w 80"/>
                <a:gd name="T9" fmla="*/ 0 h 78"/>
                <a:gd name="T10" fmla="*/ 27 w 80"/>
                <a:gd name="T11" fmla="*/ 2 h 78"/>
                <a:gd name="T12" fmla="*/ 5 w 80"/>
                <a:gd name="T13" fmla="*/ 22 h 78"/>
                <a:gd name="T14" fmla="*/ 3 w 80"/>
                <a:gd name="T15" fmla="*/ 52 h 78"/>
                <a:gd name="T16" fmla="*/ 40 w 80"/>
                <a:gd name="T17" fmla="*/ 78 h 78"/>
                <a:gd name="T18" fmla="*/ 27 w 80"/>
                <a:gd name="T19" fmla="*/ 33 h 78"/>
                <a:gd name="T20" fmla="*/ 35 w 80"/>
                <a:gd name="T21" fmla="*/ 26 h 78"/>
                <a:gd name="T22" fmla="*/ 40 w 80"/>
                <a:gd name="T23" fmla="*/ 25 h 78"/>
                <a:gd name="T24" fmla="*/ 53 w 80"/>
                <a:gd name="T25" fmla="*/ 35 h 78"/>
                <a:gd name="T26" fmla="*/ 52 w 80"/>
                <a:gd name="T27" fmla="*/ 45 h 78"/>
                <a:gd name="T28" fmla="*/ 44 w 80"/>
                <a:gd name="T29" fmla="*/ 52 h 78"/>
                <a:gd name="T30" fmla="*/ 26 w 80"/>
                <a:gd name="T31" fmla="*/ 44 h 78"/>
                <a:gd name="T32" fmla="*/ 27 w 80"/>
                <a:gd name="T33"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78">
                  <a:moveTo>
                    <a:pt x="40" y="78"/>
                  </a:moveTo>
                  <a:cubicBezTo>
                    <a:pt x="44" y="78"/>
                    <a:pt x="48" y="77"/>
                    <a:pt x="52" y="76"/>
                  </a:cubicBezTo>
                  <a:cubicBezTo>
                    <a:pt x="62" y="73"/>
                    <a:pt x="70" y="66"/>
                    <a:pt x="74" y="56"/>
                  </a:cubicBezTo>
                  <a:cubicBezTo>
                    <a:pt x="79" y="47"/>
                    <a:pt x="80" y="37"/>
                    <a:pt x="76" y="27"/>
                  </a:cubicBezTo>
                  <a:cubicBezTo>
                    <a:pt x="71" y="11"/>
                    <a:pt x="56" y="0"/>
                    <a:pt x="40" y="0"/>
                  </a:cubicBezTo>
                  <a:cubicBezTo>
                    <a:pt x="35" y="0"/>
                    <a:pt x="31" y="1"/>
                    <a:pt x="27" y="2"/>
                  </a:cubicBezTo>
                  <a:cubicBezTo>
                    <a:pt x="17" y="6"/>
                    <a:pt x="9" y="13"/>
                    <a:pt x="5" y="22"/>
                  </a:cubicBezTo>
                  <a:cubicBezTo>
                    <a:pt x="0" y="31"/>
                    <a:pt x="0" y="42"/>
                    <a:pt x="3" y="52"/>
                  </a:cubicBezTo>
                  <a:cubicBezTo>
                    <a:pt x="8" y="67"/>
                    <a:pt x="23" y="78"/>
                    <a:pt x="40" y="78"/>
                  </a:cubicBezTo>
                  <a:close/>
                  <a:moveTo>
                    <a:pt x="27" y="33"/>
                  </a:moveTo>
                  <a:cubicBezTo>
                    <a:pt x="29" y="30"/>
                    <a:pt x="32" y="27"/>
                    <a:pt x="35" y="26"/>
                  </a:cubicBezTo>
                  <a:cubicBezTo>
                    <a:pt x="37" y="25"/>
                    <a:pt x="38" y="25"/>
                    <a:pt x="40" y="25"/>
                  </a:cubicBezTo>
                  <a:cubicBezTo>
                    <a:pt x="46" y="25"/>
                    <a:pt x="51" y="29"/>
                    <a:pt x="53" y="35"/>
                  </a:cubicBezTo>
                  <a:cubicBezTo>
                    <a:pt x="54" y="38"/>
                    <a:pt x="54" y="42"/>
                    <a:pt x="52" y="45"/>
                  </a:cubicBezTo>
                  <a:cubicBezTo>
                    <a:pt x="50" y="49"/>
                    <a:pt x="48" y="51"/>
                    <a:pt x="44" y="52"/>
                  </a:cubicBezTo>
                  <a:cubicBezTo>
                    <a:pt x="37" y="55"/>
                    <a:pt x="29" y="51"/>
                    <a:pt x="26" y="44"/>
                  </a:cubicBezTo>
                  <a:cubicBezTo>
                    <a:pt x="25" y="40"/>
                    <a:pt x="26" y="36"/>
                    <a:pt x="27" y="33"/>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 name="Freeform 15"/>
            <p:cNvSpPr>
              <a:spLocks noEditPoints="1"/>
            </p:cNvSpPr>
            <p:nvPr/>
          </p:nvSpPr>
          <p:spPr bwMode="auto">
            <a:xfrm>
              <a:off x="5095866" y="1824780"/>
              <a:ext cx="238518" cy="232129"/>
            </a:xfrm>
            <a:custGeom>
              <a:avLst/>
              <a:gdLst>
                <a:gd name="T0" fmla="*/ 22 w 47"/>
                <a:gd name="T1" fmla="*/ 46 h 46"/>
                <a:gd name="T2" fmla="*/ 29 w 47"/>
                <a:gd name="T3" fmla="*/ 44 h 46"/>
                <a:gd name="T4" fmla="*/ 43 w 47"/>
                <a:gd name="T5" fmla="*/ 17 h 46"/>
                <a:gd name="T6" fmla="*/ 16 w 47"/>
                <a:gd name="T7" fmla="*/ 3 h 46"/>
                <a:gd name="T8" fmla="*/ 3 w 47"/>
                <a:gd name="T9" fmla="*/ 14 h 46"/>
                <a:gd name="T10" fmla="*/ 2 w 47"/>
                <a:gd name="T11" fmla="*/ 31 h 46"/>
                <a:gd name="T12" fmla="*/ 22 w 47"/>
                <a:gd name="T13" fmla="*/ 46 h 46"/>
                <a:gd name="T14" fmla="*/ 21 w 47"/>
                <a:gd name="T15" fmla="*/ 21 h 46"/>
                <a:gd name="T16" fmla="*/ 22 w 47"/>
                <a:gd name="T17" fmla="*/ 21 h 46"/>
                <a:gd name="T18" fmla="*/ 26 w 47"/>
                <a:gd name="T19" fmla="*/ 23 h 46"/>
                <a:gd name="T20" fmla="*/ 25 w 47"/>
                <a:gd name="T21" fmla="*/ 25 h 46"/>
                <a:gd name="T22" fmla="*/ 22 w 47"/>
                <a:gd name="T23" fmla="*/ 27 h 46"/>
                <a:gd name="T24" fmla="*/ 19 w 47"/>
                <a:gd name="T25" fmla="*/ 25 h 46"/>
                <a:gd name="T26" fmla="*/ 21 w 47"/>
                <a:gd name="T2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22" y="46"/>
                  </a:moveTo>
                  <a:cubicBezTo>
                    <a:pt x="25" y="46"/>
                    <a:pt x="27" y="45"/>
                    <a:pt x="29" y="44"/>
                  </a:cubicBezTo>
                  <a:cubicBezTo>
                    <a:pt x="41" y="41"/>
                    <a:pt x="47" y="28"/>
                    <a:pt x="43" y="17"/>
                  </a:cubicBezTo>
                  <a:cubicBezTo>
                    <a:pt x="39" y="6"/>
                    <a:pt x="27" y="0"/>
                    <a:pt x="16" y="3"/>
                  </a:cubicBezTo>
                  <a:cubicBezTo>
                    <a:pt x="10" y="5"/>
                    <a:pt x="6" y="9"/>
                    <a:pt x="3" y="14"/>
                  </a:cubicBezTo>
                  <a:cubicBezTo>
                    <a:pt x="1" y="19"/>
                    <a:pt x="0" y="25"/>
                    <a:pt x="2" y="31"/>
                  </a:cubicBezTo>
                  <a:cubicBezTo>
                    <a:pt x="5" y="40"/>
                    <a:pt x="13" y="46"/>
                    <a:pt x="22" y="46"/>
                  </a:cubicBezTo>
                  <a:close/>
                  <a:moveTo>
                    <a:pt x="21" y="21"/>
                  </a:moveTo>
                  <a:cubicBezTo>
                    <a:pt x="22" y="21"/>
                    <a:pt x="22" y="21"/>
                    <a:pt x="22" y="21"/>
                  </a:cubicBezTo>
                  <a:cubicBezTo>
                    <a:pt x="24" y="21"/>
                    <a:pt x="25" y="22"/>
                    <a:pt x="26" y="23"/>
                  </a:cubicBezTo>
                  <a:cubicBezTo>
                    <a:pt x="26" y="24"/>
                    <a:pt x="26" y="25"/>
                    <a:pt x="25" y="25"/>
                  </a:cubicBezTo>
                  <a:cubicBezTo>
                    <a:pt x="25" y="26"/>
                    <a:pt x="24" y="27"/>
                    <a:pt x="22" y="27"/>
                  </a:cubicBezTo>
                  <a:cubicBezTo>
                    <a:pt x="21" y="27"/>
                    <a:pt x="20" y="26"/>
                    <a:pt x="19" y="25"/>
                  </a:cubicBezTo>
                  <a:cubicBezTo>
                    <a:pt x="19" y="23"/>
                    <a:pt x="20" y="21"/>
                    <a:pt x="21" y="21"/>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grpSp>
      <p:sp>
        <p:nvSpPr>
          <p:cNvPr id="20" name="TextBox 30"/>
          <p:cNvSpPr txBox="1"/>
          <p:nvPr/>
        </p:nvSpPr>
        <p:spPr>
          <a:xfrm flipH="1">
            <a:off x="1640829" y="2954623"/>
            <a:ext cx="2031289" cy="497234"/>
          </a:xfrm>
          <a:prstGeom prst="rect">
            <a:avLst/>
          </a:prstGeom>
          <a:noFill/>
        </p:spPr>
        <p:txBody>
          <a:bodyPr wrap="none" lIns="91422" tIns="45711" rIns="91422" bIns="45711" rtlCol="0">
            <a:spAutoFit/>
          </a:bodyPr>
          <a:lstStyle/>
          <a:p>
            <a:pPr algn="r">
              <a:lnSpc>
                <a:spcPct val="120000"/>
              </a:lnSpc>
            </a:pPr>
            <a:r>
              <a:rPr lang="zh-CN" altLang="en-US" b="1">
                <a:solidFill>
                  <a:schemeClr val="accent2"/>
                </a:solidFill>
                <a:cs typeface="+mn-ea"/>
                <a:sym typeface="+mn-lt"/>
              </a:rPr>
              <a:t>点击编辑标题</a:t>
            </a:r>
            <a:endParaRPr lang="id-ID" b="1" dirty="0">
              <a:solidFill>
                <a:schemeClr val="accent2"/>
              </a:solidFill>
              <a:cs typeface="+mn-ea"/>
              <a:sym typeface="+mn-lt"/>
            </a:endParaRPr>
          </a:p>
        </p:txBody>
      </p:sp>
      <p:grpSp>
        <p:nvGrpSpPr>
          <p:cNvPr id="21" name="Group 31"/>
          <p:cNvGrpSpPr/>
          <p:nvPr/>
        </p:nvGrpSpPr>
        <p:grpSpPr>
          <a:xfrm flipH="1">
            <a:off x="1101449" y="3364370"/>
            <a:ext cx="2570668" cy="628424"/>
            <a:chOff x="12238818" y="5067281"/>
            <a:chExt cx="5141336" cy="1256848"/>
          </a:xfrm>
        </p:grpSpPr>
        <p:sp>
          <p:nvSpPr>
            <p:cNvPr id="23" name="TextBox 32"/>
            <p:cNvSpPr txBox="1"/>
            <p:nvPr/>
          </p:nvSpPr>
          <p:spPr>
            <a:xfrm>
              <a:off x="13910660" y="5132913"/>
              <a:ext cx="3469494" cy="1029862"/>
            </a:xfrm>
            <a:prstGeom prst="rect">
              <a:avLst/>
            </a:prstGeom>
            <a:noFill/>
          </p:spPr>
          <p:txBody>
            <a:bodyPr wrap="square" lIns="91422" tIns="45711" rIns="91422" bIns="45711" rtlCol="0">
              <a:spAutoFit/>
            </a:bodyPr>
            <a:lstStyle/>
            <a:p>
              <a:pPr algn="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conectatetur</a:t>
              </a:r>
              <a:r>
                <a:rPr lang="en-US" sz="1200" dirty="0">
                  <a:solidFill>
                    <a:schemeClr val="bg1"/>
                  </a:solidFill>
                  <a:cs typeface="+mn-ea"/>
                  <a:sym typeface="+mn-lt"/>
                </a:rPr>
                <a:t> </a:t>
              </a:r>
              <a:r>
                <a:rPr lang="en-US" sz="1200" dirty="0" err="1">
                  <a:solidFill>
                    <a:schemeClr val="bg1"/>
                  </a:solidFill>
                  <a:cs typeface="+mn-ea"/>
                  <a:sym typeface="+mn-lt"/>
                </a:rPr>
                <a:t>teis</a:t>
              </a:r>
              <a:endParaRPr lang="en-US" sz="1200" dirty="0">
                <a:solidFill>
                  <a:schemeClr val="bg1"/>
                </a:solidFill>
                <a:cs typeface="+mn-ea"/>
                <a:sym typeface="+mn-lt"/>
              </a:endParaRPr>
            </a:p>
          </p:txBody>
        </p:sp>
        <p:sp>
          <p:nvSpPr>
            <p:cNvPr id="24" name="TextBox 33"/>
            <p:cNvSpPr txBox="1"/>
            <p:nvPr/>
          </p:nvSpPr>
          <p:spPr>
            <a:xfrm>
              <a:off x="12238818" y="5067281"/>
              <a:ext cx="1844022" cy="1256848"/>
            </a:xfrm>
            <a:prstGeom prst="rect">
              <a:avLst/>
            </a:prstGeom>
            <a:noFill/>
          </p:spPr>
          <p:txBody>
            <a:bodyPr wrap="none" lIns="91422" tIns="45711" rIns="91422" bIns="45711" rtlCol="0">
              <a:spAutoFit/>
            </a:bodyPr>
            <a:lstStyle/>
            <a:p>
              <a:pPr algn="r">
                <a:lnSpc>
                  <a:spcPct val="120000"/>
                </a:lnSpc>
              </a:pPr>
              <a:r>
                <a:rPr lang="en-US" sz="3200" b="1" dirty="0">
                  <a:solidFill>
                    <a:schemeClr val="accent3"/>
                  </a:solidFill>
                  <a:cs typeface="+mn-ea"/>
                  <a:sym typeface="+mn-lt"/>
                </a:rPr>
                <a:t>68K</a:t>
              </a:r>
              <a:endParaRPr lang="id-ID" sz="3200" b="1" dirty="0">
                <a:solidFill>
                  <a:schemeClr val="accent3"/>
                </a:solidFill>
                <a:cs typeface="+mn-ea"/>
                <a:sym typeface="+mn-lt"/>
              </a:endParaRPr>
            </a:p>
          </p:txBody>
        </p:sp>
      </p:grpSp>
      <p:sp>
        <p:nvSpPr>
          <p:cNvPr id="22" name="TextBox 34"/>
          <p:cNvSpPr txBox="1"/>
          <p:nvPr/>
        </p:nvSpPr>
        <p:spPr>
          <a:xfrm flipH="1">
            <a:off x="1101449" y="3977072"/>
            <a:ext cx="2570669" cy="978711"/>
          </a:xfrm>
          <a:prstGeom prst="rect">
            <a:avLst/>
          </a:prstGeom>
          <a:noFill/>
        </p:spPr>
        <p:txBody>
          <a:bodyPr wrap="square" lIns="91422" tIns="45711" rIns="91422" bIns="45711" rtlCol="0">
            <a:spAutoFit/>
          </a:bodyPr>
          <a:lstStyle/>
          <a:p>
            <a:pPr algn="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a:t>
            </a:r>
            <a:r>
              <a:rPr lang="en-US" sz="1200" dirty="0">
                <a:solidFill>
                  <a:schemeClr val="bg1"/>
                </a:solidFill>
                <a:cs typeface="+mn-ea"/>
                <a:sym typeface="+mn-lt"/>
              </a:rPr>
              <a:t> </a:t>
            </a:r>
            <a:r>
              <a:rPr lang="en-US" sz="1200" dirty="0" err="1">
                <a:solidFill>
                  <a:schemeClr val="bg1"/>
                </a:solidFill>
                <a:cs typeface="+mn-ea"/>
                <a:sym typeface="+mn-lt"/>
              </a:rPr>
              <a:t>tatetur</a:t>
            </a:r>
            <a:r>
              <a:rPr lang="en-US" sz="1200" dirty="0">
                <a:solidFill>
                  <a:schemeClr val="bg1"/>
                </a:solidFill>
                <a:cs typeface="+mn-ea"/>
                <a:sym typeface="+mn-lt"/>
              </a:rPr>
              <a:t> </a:t>
            </a:r>
            <a:r>
              <a:rPr lang="en-US" sz="1200" dirty="0" err="1">
                <a:solidFill>
                  <a:schemeClr val="bg1"/>
                </a:solidFill>
                <a:cs typeface="+mn-ea"/>
                <a:sym typeface="+mn-lt"/>
              </a:rPr>
              <a:t>teis</a:t>
            </a:r>
            <a:r>
              <a:rPr lang="en-US" sz="1200" dirty="0">
                <a:solidFill>
                  <a:schemeClr val="bg1"/>
                </a:solidFill>
                <a:cs typeface="+mn-ea"/>
                <a:sym typeface="+mn-lt"/>
              </a:rPr>
              <a:t> </a:t>
            </a:r>
            <a:r>
              <a:rPr lang="en-US" sz="1200" dirty="0" err="1">
                <a:solidFill>
                  <a:schemeClr val="bg1"/>
                </a:solidFill>
                <a:cs typeface="+mn-ea"/>
                <a:sym typeface="+mn-lt"/>
              </a:rPr>
              <a:t>adipi</a:t>
            </a:r>
            <a:r>
              <a:rPr lang="en-US" sz="1200" dirty="0">
                <a:solidFill>
                  <a:schemeClr val="bg1"/>
                </a:solidFill>
                <a:cs typeface="+mn-ea"/>
                <a:sym typeface="+mn-lt"/>
              </a:rPr>
              <a:t> </a:t>
            </a:r>
            <a:r>
              <a:rPr lang="en-US" sz="1200" dirty="0" err="1">
                <a:solidFill>
                  <a:schemeClr val="bg1"/>
                </a:solidFill>
                <a:cs typeface="+mn-ea"/>
                <a:sym typeface="+mn-lt"/>
              </a:rPr>
              <a:t>scing</a:t>
            </a:r>
            <a:r>
              <a:rPr lang="en-US" sz="1200" dirty="0">
                <a:solidFill>
                  <a:schemeClr val="bg1"/>
                </a:solidFill>
                <a:cs typeface="+mn-ea"/>
                <a:sym typeface="+mn-lt"/>
              </a:rPr>
              <a:t> </a:t>
            </a:r>
            <a:r>
              <a:rPr lang="en-US" sz="1200" dirty="0" err="1">
                <a:solidFill>
                  <a:schemeClr val="bg1"/>
                </a:solidFill>
                <a:cs typeface="+mn-ea"/>
                <a:sym typeface="+mn-lt"/>
              </a:rPr>
              <a:t>elit</a:t>
            </a:r>
            <a:r>
              <a:rPr lang="en-US" sz="1200" dirty="0">
                <a:solidFill>
                  <a:schemeClr val="bg1"/>
                </a:solidFill>
                <a:cs typeface="+mn-ea"/>
                <a:sym typeface="+mn-lt"/>
              </a:rPr>
              <a:t>. </a:t>
            </a:r>
            <a:r>
              <a:rPr lang="en-US" sz="1200" dirty="0" err="1">
                <a:solidFill>
                  <a:schemeClr val="bg1"/>
                </a:solidFill>
                <a:cs typeface="+mn-ea"/>
                <a:sym typeface="+mn-lt"/>
              </a:rPr>
              <a:t>Pelquela</a:t>
            </a:r>
            <a:r>
              <a:rPr lang="en-US" sz="1200" dirty="0">
                <a:solidFill>
                  <a:schemeClr val="bg1"/>
                </a:solidFill>
                <a:cs typeface="+mn-ea"/>
                <a:sym typeface="+mn-lt"/>
              </a:rPr>
              <a:t> </a:t>
            </a:r>
            <a:r>
              <a:rPr lang="en-US" sz="1200" dirty="0" err="1">
                <a:solidFill>
                  <a:schemeClr val="bg1"/>
                </a:solidFill>
                <a:cs typeface="+mn-ea"/>
                <a:sym typeface="+mn-lt"/>
              </a:rPr>
              <a:t>consequat</a:t>
            </a:r>
            <a:r>
              <a:rPr lang="en-US" sz="1200" dirty="0">
                <a:solidFill>
                  <a:schemeClr val="bg1"/>
                </a:solidFill>
                <a:cs typeface="+mn-ea"/>
                <a:sym typeface="+mn-lt"/>
              </a:rPr>
              <a:t> ta libero </a:t>
            </a:r>
            <a:r>
              <a:rPr lang="en-US" sz="1200" dirty="0" err="1">
                <a:solidFill>
                  <a:schemeClr val="bg1"/>
                </a:solidFill>
                <a:cs typeface="+mn-ea"/>
                <a:sym typeface="+mn-lt"/>
              </a:rPr>
              <a:t>teurain</a:t>
            </a:r>
            <a:r>
              <a:rPr lang="en-US" sz="1200" dirty="0">
                <a:solidFill>
                  <a:schemeClr val="bg1"/>
                </a:solidFill>
                <a:cs typeface="+mn-ea"/>
                <a:sym typeface="+mn-lt"/>
              </a:rPr>
              <a:t> </a:t>
            </a:r>
            <a:r>
              <a:rPr lang="en-US" sz="1200" dirty="0" err="1">
                <a:solidFill>
                  <a:schemeClr val="bg1"/>
                </a:solidFill>
                <a:cs typeface="+mn-ea"/>
                <a:sym typeface="+mn-lt"/>
              </a:rPr>
              <a:t>maximus</a:t>
            </a:r>
            <a:r>
              <a:rPr lang="en-US" sz="1200" dirty="0">
                <a:solidFill>
                  <a:schemeClr val="bg1"/>
                </a:solidFill>
                <a:cs typeface="+mn-ea"/>
                <a:sym typeface="+mn-lt"/>
              </a:rPr>
              <a:t> </a:t>
            </a:r>
            <a:r>
              <a:rPr lang="en-US" sz="1200" dirty="0" err="1">
                <a:solidFill>
                  <a:schemeClr val="bg1"/>
                </a:solidFill>
                <a:cs typeface="+mn-ea"/>
                <a:sym typeface="+mn-lt"/>
              </a:rPr>
              <a:t>looksaw</a:t>
            </a:r>
            <a:r>
              <a:rPr lang="en-US" sz="1200" dirty="0">
                <a:solidFill>
                  <a:schemeClr val="bg1"/>
                </a:solidFill>
                <a:cs typeface="+mn-ea"/>
                <a:sym typeface="+mn-lt"/>
              </a:rPr>
              <a:t> planes. </a:t>
            </a:r>
            <a:endParaRPr lang="en-US" sz="1200" dirty="0">
              <a:solidFill>
                <a:schemeClr val="bg1"/>
              </a:solidFill>
              <a:cs typeface="+mn-ea"/>
              <a:sym typeface="+mn-lt"/>
            </a:endParaRPr>
          </a:p>
        </p:txBody>
      </p:sp>
      <p:sp>
        <p:nvSpPr>
          <p:cNvPr id="26" name="TextBox 25"/>
          <p:cNvSpPr txBox="1"/>
          <p:nvPr/>
        </p:nvSpPr>
        <p:spPr>
          <a:xfrm>
            <a:off x="8537345" y="2954623"/>
            <a:ext cx="2031289" cy="497234"/>
          </a:xfrm>
          <a:prstGeom prst="rect">
            <a:avLst/>
          </a:prstGeom>
          <a:noFill/>
        </p:spPr>
        <p:txBody>
          <a:bodyPr wrap="none" lIns="91422" tIns="45711" rIns="91422" bIns="45711" rtlCol="0">
            <a:spAutoFit/>
          </a:bodyPr>
          <a:lstStyle/>
          <a:p>
            <a:pPr>
              <a:lnSpc>
                <a:spcPct val="120000"/>
              </a:lnSpc>
            </a:pPr>
            <a:r>
              <a:rPr lang="zh-CN" altLang="en-US" b="1">
                <a:solidFill>
                  <a:schemeClr val="accent2"/>
                </a:solidFill>
                <a:cs typeface="+mn-ea"/>
                <a:sym typeface="+mn-lt"/>
              </a:rPr>
              <a:t>点击编辑标题</a:t>
            </a:r>
            <a:endParaRPr lang="id-ID" altLang="zh-CN" b="1" dirty="0">
              <a:solidFill>
                <a:schemeClr val="accent2"/>
              </a:solidFill>
              <a:cs typeface="+mn-ea"/>
              <a:sym typeface="+mn-lt"/>
            </a:endParaRPr>
          </a:p>
        </p:txBody>
      </p:sp>
      <p:grpSp>
        <p:nvGrpSpPr>
          <p:cNvPr id="27" name="Group 26"/>
          <p:cNvGrpSpPr/>
          <p:nvPr/>
        </p:nvGrpSpPr>
        <p:grpSpPr>
          <a:xfrm>
            <a:off x="8537345" y="3364370"/>
            <a:ext cx="2570668" cy="628424"/>
            <a:chOff x="12238818" y="5067281"/>
            <a:chExt cx="5141336" cy="1256848"/>
          </a:xfrm>
        </p:grpSpPr>
        <p:sp>
          <p:nvSpPr>
            <p:cNvPr id="29" name="TextBox 27"/>
            <p:cNvSpPr txBox="1"/>
            <p:nvPr/>
          </p:nvSpPr>
          <p:spPr>
            <a:xfrm>
              <a:off x="13910660" y="5132913"/>
              <a:ext cx="3469494" cy="1029862"/>
            </a:xfrm>
            <a:prstGeom prst="rect">
              <a:avLst/>
            </a:prstGeom>
            <a:noFill/>
          </p:spPr>
          <p:txBody>
            <a:bodyPr wrap="square" lIns="91422" tIns="45711" rIns="91422" bIns="45711" rtlCol="0">
              <a:spAutoFit/>
            </a:bodyPr>
            <a:lstStyle/>
            <a:p>
              <a:pP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conectatetur</a:t>
              </a:r>
              <a:r>
                <a:rPr lang="en-US" sz="1200" dirty="0">
                  <a:solidFill>
                    <a:schemeClr val="bg1"/>
                  </a:solidFill>
                  <a:cs typeface="+mn-ea"/>
                  <a:sym typeface="+mn-lt"/>
                </a:rPr>
                <a:t> </a:t>
              </a:r>
              <a:r>
                <a:rPr lang="en-US" sz="1200" dirty="0" err="1">
                  <a:solidFill>
                    <a:schemeClr val="bg1"/>
                  </a:solidFill>
                  <a:cs typeface="+mn-ea"/>
                  <a:sym typeface="+mn-lt"/>
                </a:rPr>
                <a:t>teis</a:t>
              </a:r>
              <a:endParaRPr lang="en-US" sz="1200" dirty="0">
                <a:solidFill>
                  <a:schemeClr val="bg1"/>
                </a:solidFill>
                <a:cs typeface="+mn-ea"/>
                <a:sym typeface="+mn-lt"/>
              </a:endParaRPr>
            </a:p>
          </p:txBody>
        </p:sp>
        <p:sp>
          <p:nvSpPr>
            <p:cNvPr id="30" name="TextBox 28"/>
            <p:cNvSpPr txBox="1"/>
            <p:nvPr/>
          </p:nvSpPr>
          <p:spPr>
            <a:xfrm>
              <a:off x="12238818" y="5067281"/>
              <a:ext cx="1844022" cy="1256848"/>
            </a:xfrm>
            <a:prstGeom prst="rect">
              <a:avLst/>
            </a:prstGeom>
            <a:noFill/>
          </p:spPr>
          <p:txBody>
            <a:bodyPr wrap="none" lIns="91422" tIns="45711" rIns="91422" bIns="45711" rtlCol="0">
              <a:spAutoFit/>
            </a:bodyPr>
            <a:lstStyle/>
            <a:p>
              <a:pPr>
                <a:lnSpc>
                  <a:spcPct val="120000"/>
                </a:lnSpc>
              </a:pPr>
              <a:r>
                <a:rPr lang="en-US" sz="3200" b="1" dirty="0">
                  <a:solidFill>
                    <a:schemeClr val="accent4"/>
                  </a:solidFill>
                  <a:cs typeface="+mn-ea"/>
                  <a:sym typeface="+mn-lt"/>
                </a:rPr>
                <a:t>79K</a:t>
              </a:r>
              <a:endParaRPr lang="id-ID" sz="3200" b="1" dirty="0">
                <a:solidFill>
                  <a:schemeClr val="accent4"/>
                </a:solidFill>
                <a:cs typeface="+mn-ea"/>
                <a:sym typeface="+mn-lt"/>
              </a:endParaRPr>
            </a:p>
          </p:txBody>
        </p:sp>
      </p:grpSp>
      <p:sp>
        <p:nvSpPr>
          <p:cNvPr id="28" name="TextBox 29"/>
          <p:cNvSpPr txBox="1"/>
          <p:nvPr/>
        </p:nvSpPr>
        <p:spPr>
          <a:xfrm>
            <a:off x="8537344" y="3977072"/>
            <a:ext cx="2570669" cy="978711"/>
          </a:xfrm>
          <a:prstGeom prst="rect">
            <a:avLst/>
          </a:prstGeom>
          <a:noFill/>
        </p:spPr>
        <p:txBody>
          <a:bodyPr wrap="square" lIns="91422" tIns="45711" rIns="91422" bIns="45711" rtlCol="0">
            <a:spAutoFit/>
          </a:bodyPr>
          <a:lstStyle/>
          <a:p>
            <a:pP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a:t>
            </a:r>
            <a:r>
              <a:rPr lang="en-US" sz="1200" dirty="0">
                <a:solidFill>
                  <a:schemeClr val="bg1"/>
                </a:solidFill>
                <a:cs typeface="+mn-ea"/>
                <a:sym typeface="+mn-lt"/>
              </a:rPr>
              <a:t> </a:t>
            </a:r>
            <a:r>
              <a:rPr lang="en-US" sz="1200" dirty="0" err="1">
                <a:solidFill>
                  <a:schemeClr val="bg1"/>
                </a:solidFill>
                <a:cs typeface="+mn-ea"/>
                <a:sym typeface="+mn-lt"/>
              </a:rPr>
              <a:t>tatetur</a:t>
            </a:r>
            <a:r>
              <a:rPr lang="en-US" sz="1200" dirty="0">
                <a:solidFill>
                  <a:schemeClr val="bg1"/>
                </a:solidFill>
                <a:cs typeface="+mn-ea"/>
                <a:sym typeface="+mn-lt"/>
              </a:rPr>
              <a:t> </a:t>
            </a:r>
            <a:r>
              <a:rPr lang="en-US" sz="1200" dirty="0" err="1">
                <a:solidFill>
                  <a:schemeClr val="bg1"/>
                </a:solidFill>
                <a:cs typeface="+mn-ea"/>
                <a:sym typeface="+mn-lt"/>
              </a:rPr>
              <a:t>teis</a:t>
            </a:r>
            <a:r>
              <a:rPr lang="en-US" sz="1200" dirty="0">
                <a:solidFill>
                  <a:schemeClr val="bg1"/>
                </a:solidFill>
                <a:cs typeface="+mn-ea"/>
                <a:sym typeface="+mn-lt"/>
              </a:rPr>
              <a:t> </a:t>
            </a:r>
            <a:r>
              <a:rPr lang="en-US" sz="1200" dirty="0" err="1">
                <a:solidFill>
                  <a:schemeClr val="bg1"/>
                </a:solidFill>
                <a:cs typeface="+mn-ea"/>
                <a:sym typeface="+mn-lt"/>
              </a:rPr>
              <a:t>adipi</a:t>
            </a:r>
            <a:r>
              <a:rPr lang="en-US" sz="1200" dirty="0">
                <a:solidFill>
                  <a:schemeClr val="bg1"/>
                </a:solidFill>
                <a:cs typeface="+mn-ea"/>
                <a:sym typeface="+mn-lt"/>
              </a:rPr>
              <a:t> </a:t>
            </a:r>
            <a:r>
              <a:rPr lang="en-US" sz="1200" dirty="0" err="1">
                <a:solidFill>
                  <a:schemeClr val="bg1"/>
                </a:solidFill>
                <a:cs typeface="+mn-ea"/>
                <a:sym typeface="+mn-lt"/>
              </a:rPr>
              <a:t>scing</a:t>
            </a:r>
            <a:r>
              <a:rPr lang="en-US" sz="1200" dirty="0">
                <a:solidFill>
                  <a:schemeClr val="bg1"/>
                </a:solidFill>
                <a:cs typeface="+mn-ea"/>
                <a:sym typeface="+mn-lt"/>
              </a:rPr>
              <a:t> </a:t>
            </a:r>
            <a:r>
              <a:rPr lang="en-US" sz="1200" dirty="0" err="1">
                <a:solidFill>
                  <a:schemeClr val="bg1"/>
                </a:solidFill>
                <a:cs typeface="+mn-ea"/>
                <a:sym typeface="+mn-lt"/>
              </a:rPr>
              <a:t>elit</a:t>
            </a:r>
            <a:r>
              <a:rPr lang="en-US" sz="1200" dirty="0">
                <a:solidFill>
                  <a:schemeClr val="bg1"/>
                </a:solidFill>
                <a:cs typeface="+mn-ea"/>
                <a:sym typeface="+mn-lt"/>
              </a:rPr>
              <a:t>. </a:t>
            </a:r>
            <a:r>
              <a:rPr lang="en-US" sz="1200" dirty="0" err="1">
                <a:solidFill>
                  <a:schemeClr val="bg1"/>
                </a:solidFill>
                <a:cs typeface="+mn-ea"/>
                <a:sym typeface="+mn-lt"/>
              </a:rPr>
              <a:t>Pelquela</a:t>
            </a:r>
            <a:r>
              <a:rPr lang="en-US" sz="1200" dirty="0">
                <a:solidFill>
                  <a:schemeClr val="bg1"/>
                </a:solidFill>
                <a:cs typeface="+mn-ea"/>
                <a:sym typeface="+mn-lt"/>
              </a:rPr>
              <a:t> </a:t>
            </a:r>
            <a:r>
              <a:rPr lang="en-US" sz="1200" dirty="0" err="1">
                <a:solidFill>
                  <a:schemeClr val="bg1"/>
                </a:solidFill>
                <a:cs typeface="+mn-ea"/>
                <a:sym typeface="+mn-lt"/>
              </a:rPr>
              <a:t>consequat</a:t>
            </a:r>
            <a:r>
              <a:rPr lang="en-US" sz="1200" dirty="0">
                <a:solidFill>
                  <a:schemeClr val="bg1"/>
                </a:solidFill>
                <a:cs typeface="+mn-ea"/>
                <a:sym typeface="+mn-lt"/>
              </a:rPr>
              <a:t> ta libero </a:t>
            </a:r>
            <a:r>
              <a:rPr lang="en-US" sz="1200" dirty="0" err="1">
                <a:solidFill>
                  <a:schemeClr val="bg1"/>
                </a:solidFill>
                <a:cs typeface="+mn-ea"/>
                <a:sym typeface="+mn-lt"/>
              </a:rPr>
              <a:t>teurain</a:t>
            </a:r>
            <a:r>
              <a:rPr lang="en-US" sz="1200" dirty="0">
                <a:solidFill>
                  <a:schemeClr val="bg1"/>
                </a:solidFill>
                <a:cs typeface="+mn-ea"/>
                <a:sym typeface="+mn-lt"/>
              </a:rPr>
              <a:t> </a:t>
            </a:r>
            <a:r>
              <a:rPr lang="en-US" sz="1200" dirty="0" err="1">
                <a:solidFill>
                  <a:schemeClr val="bg1"/>
                </a:solidFill>
                <a:cs typeface="+mn-ea"/>
                <a:sym typeface="+mn-lt"/>
              </a:rPr>
              <a:t>maximus</a:t>
            </a:r>
            <a:r>
              <a:rPr lang="en-US" sz="1200" dirty="0">
                <a:solidFill>
                  <a:schemeClr val="bg1"/>
                </a:solidFill>
                <a:cs typeface="+mn-ea"/>
                <a:sym typeface="+mn-lt"/>
              </a:rPr>
              <a:t> </a:t>
            </a:r>
            <a:r>
              <a:rPr lang="en-US" sz="1200" dirty="0" err="1">
                <a:solidFill>
                  <a:schemeClr val="bg1"/>
                </a:solidFill>
                <a:cs typeface="+mn-ea"/>
                <a:sym typeface="+mn-lt"/>
              </a:rPr>
              <a:t>looksaw</a:t>
            </a:r>
            <a:r>
              <a:rPr lang="en-US" sz="1200" dirty="0">
                <a:solidFill>
                  <a:schemeClr val="bg1"/>
                </a:solidFill>
                <a:cs typeface="+mn-ea"/>
                <a:sym typeface="+mn-lt"/>
              </a:rPr>
              <a:t> planes. </a:t>
            </a:r>
            <a:endParaRPr lang="en-US" sz="1200" dirty="0">
              <a:solidFill>
                <a:schemeClr val="bg1"/>
              </a:solidFill>
              <a:cs typeface="+mn-ea"/>
              <a:sym typeface="+mn-lt"/>
            </a:endParaRPr>
          </a:p>
        </p:txBody>
      </p:sp>
      <p:sp>
        <p:nvSpPr>
          <p:cNvPr id="40"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1" name="文本框 40"/>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35" name="组合 34"/>
          <p:cNvGrpSpPr/>
          <p:nvPr>
            <p:custDataLst>
              <p:tags r:id="rId1"/>
            </p:custDataLst>
          </p:nvPr>
        </p:nvGrpSpPr>
        <p:grpSpPr>
          <a:xfrm>
            <a:off x="319026" y="372249"/>
            <a:ext cx="407472" cy="407472"/>
            <a:chOff x="-1828799" y="-88608"/>
            <a:chExt cx="754743" cy="754743"/>
          </a:xfrm>
        </p:grpSpPr>
        <p:sp>
          <p:nvSpPr>
            <p:cNvPr id="36" name="椭圆 3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1" name="文本框 40"/>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36" name="组合 35"/>
          <p:cNvGrpSpPr/>
          <p:nvPr>
            <p:custDataLst>
              <p:tags r:id="rId1"/>
            </p:custDataLst>
          </p:nvPr>
        </p:nvGrpSpPr>
        <p:grpSpPr>
          <a:xfrm>
            <a:off x="319026" y="372249"/>
            <a:ext cx="407472" cy="407472"/>
            <a:chOff x="-1828799" y="-88608"/>
            <a:chExt cx="754743" cy="754743"/>
          </a:xfrm>
        </p:grpSpPr>
        <p:sp>
          <p:nvSpPr>
            <p:cNvPr id="37" name="椭圆 36"/>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椭圆 37"/>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cxnSp>
        <p:nvCxnSpPr>
          <p:cNvPr id="44" name="Straight Connector 16"/>
          <p:cNvCxnSpPr/>
          <p:nvPr/>
        </p:nvCxnSpPr>
        <p:spPr>
          <a:xfrm>
            <a:off x="1077178" y="3896680"/>
            <a:ext cx="10037649" cy="0"/>
          </a:xfrm>
          <a:prstGeom prst="line">
            <a:avLst/>
          </a:prstGeom>
          <a:ln w="34925">
            <a:solidFill>
              <a:schemeClr val="tx2">
                <a:lumMod val="40000"/>
                <a:lumOff val="6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Rectangle 17"/>
          <p:cNvSpPr/>
          <p:nvPr/>
        </p:nvSpPr>
        <p:spPr>
          <a:xfrm>
            <a:off x="1353770" y="2288859"/>
            <a:ext cx="1250470" cy="125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S</a:t>
            </a:r>
            <a:endParaRPr lang="en-US" sz="5750" b="1" dirty="0">
              <a:latin typeface="+mj-lt"/>
            </a:endParaRPr>
          </a:p>
        </p:txBody>
      </p:sp>
      <p:sp>
        <p:nvSpPr>
          <p:cNvPr id="47" name="TextBox 18"/>
          <p:cNvSpPr txBox="1"/>
          <p:nvPr/>
        </p:nvSpPr>
        <p:spPr>
          <a:xfrm>
            <a:off x="1121099" y="4755544"/>
            <a:ext cx="1701947" cy="954107"/>
          </a:xfrm>
          <a:prstGeom prst="rect">
            <a:avLst/>
          </a:prstGeom>
          <a:noFill/>
        </p:spPr>
        <p:txBody>
          <a:bodyPr wrap="square">
            <a:spAutoFit/>
          </a:bodyPr>
          <a:lstStyle/>
          <a:p>
            <a:pPr algn="ctr">
              <a:lnSpc>
                <a:spcPct val="100000"/>
              </a:lnSpc>
            </a:pPr>
            <a:r>
              <a:rPr lang="id-ID" sz="1400" dirty="0">
                <a:solidFill>
                  <a:schemeClr val="bg1"/>
                </a:solidFill>
              </a:rPr>
              <a:t>Lorem ipsum dolor sit amet param qui para quam amet para </a:t>
            </a:r>
            <a:r>
              <a:rPr lang="id-ID" sz="1400">
                <a:solidFill>
                  <a:schemeClr val="bg1"/>
                </a:solidFill>
              </a:rPr>
              <a:t>qui param</a:t>
            </a:r>
            <a:endParaRPr lang="en-AU" sz="1400" dirty="0">
              <a:solidFill>
                <a:schemeClr val="bg1"/>
              </a:solidFill>
            </a:endParaRPr>
          </a:p>
        </p:txBody>
      </p:sp>
      <p:sp>
        <p:nvSpPr>
          <p:cNvPr id="48" name="TextBox 19"/>
          <p:cNvSpPr txBox="1"/>
          <p:nvPr/>
        </p:nvSpPr>
        <p:spPr>
          <a:xfrm>
            <a:off x="1077176" y="4417462"/>
            <a:ext cx="1809374" cy="338554"/>
          </a:xfrm>
          <a:prstGeom prst="rect">
            <a:avLst/>
          </a:prstGeom>
          <a:noFill/>
        </p:spPr>
        <p:txBody>
          <a:bodyPr wrap="square" rtlCol="0" anchor="ctr">
            <a:spAutoFit/>
          </a:bodyPr>
          <a:lstStyle/>
          <a:p>
            <a:pPr algn="ctr"/>
            <a:r>
              <a:rPr lang="id-ID" sz="1600" b="1" dirty="0">
                <a:solidFill>
                  <a:schemeClr val="accent1"/>
                </a:solidFill>
                <a:latin typeface="+mj-lt"/>
                <a:cs typeface="Clear Sans" panose="020B0503030202020304" pitchFamily="34" charset="0"/>
              </a:rPr>
              <a:t>STRENGTH</a:t>
            </a:r>
            <a:endParaRPr lang="en-US" sz="1600" b="1" dirty="0">
              <a:solidFill>
                <a:schemeClr val="accent1"/>
              </a:solidFill>
              <a:latin typeface="+mj-lt"/>
              <a:cs typeface="Clear Sans" panose="020B0503030202020304" pitchFamily="34" charset="0"/>
            </a:endParaRPr>
          </a:p>
        </p:txBody>
      </p:sp>
      <p:sp>
        <p:nvSpPr>
          <p:cNvPr id="49" name="TextBox 20"/>
          <p:cNvSpPr txBox="1"/>
          <p:nvPr/>
        </p:nvSpPr>
        <p:spPr>
          <a:xfrm>
            <a:off x="6618639" y="4755546"/>
            <a:ext cx="1701947" cy="954107"/>
          </a:xfrm>
          <a:prstGeom prst="rect">
            <a:avLst/>
          </a:prstGeom>
          <a:noFill/>
        </p:spPr>
        <p:txBody>
          <a:bodyPr wrap="square">
            <a:spAutoFit/>
          </a:bodyPr>
          <a:lstStyle/>
          <a:p>
            <a:pPr algn="ctr"/>
            <a:r>
              <a:rPr lang="id-ID" altLang="zh-CN" sz="1400">
                <a:solidFill>
                  <a:schemeClr val="bg1"/>
                </a:solidFill>
              </a:rPr>
              <a:t>Lorem ipsum dolor sit amet param qui para quam amet para qui param</a:t>
            </a:r>
            <a:endParaRPr lang="en-AU" altLang="zh-CN" sz="1400" dirty="0">
              <a:solidFill>
                <a:schemeClr val="bg1"/>
              </a:solidFill>
            </a:endParaRPr>
          </a:p>
        </p:txBody>
      </p:sp>
      <p:sp>
        <p:nvSpPr>
          <p:cNvPr id="50" name="TextBox 21"/>
          <p:cNvSpPr txBox="1"/>
          <p:nvPr/>
        </p:nvSpPr>
        <p:spPr>
          <a:xfrm>
            <a:off x="6618639" y="4417462"/>
            <a:ext cx="1701947" cy="338554"/>
          </a:xfrm>
          <a:prstGeom prst="rect">
            <a:avLst/>
          </a:prstGeom>
          <a:noFill/>
        </p:spPr>
        <p:txBody>
          <a:bodyPr wrap="square" rtlCol="0" anchor="ctr">
            <a:spAutoFit/>
          </a:bodyPr>
          <a:lstStyle/>
          <a:p>
            <a:pPr algn="ctr"/>
            <a:r>
              <a:rPr lang="id-ID" sz="1600" b="1">
                <a:solidFill>
                  <a:schemeClr val="accent1"/>
                </a:solidFill>
                <a:latin typeface="+mj-lt"/>
              </a:rPr>
              <a:t>OPPORTUNITY</a:t>
            </a:r>
            <a:endParaRPr lang="en-US" sz="1600" b="1" dirty="0">
              <a:solidFill>
                <a:schemeClr val="accent1"/>
              </a:solidFill>
              <a:latin typeface="+mj-lt"/>
            </a:endParaRPr>
          </a:p>
        </p:txBody>
      </p:sp>
      <p:sp>
        <p:nvSpPr>
          <p:cNvPr id="51" name="TextBox 22"/>
          <p:cNvSpPr txBox="1"/>
          <p:nvPr/>
        </p:nvSpPr>
        <p:spPr>
          <a:xfrm>
            <a:off x="3869869" y="2478046"/>
            <a:ext cx="1701947" cy="954107"/>
          </a:xfrm>
          <a:prstGeom prst="rect">
            <a:avLst/>
          </a:prstGeom>
          <a:noFill/>
        </p:spPr>
        <p:txBody>
          <a:bodyPr wrap="square">
            <a:spAutoFit/>
          </a:bodyPr>
          <a:lstStyle/>
          <a:p>
            <a:pPr algn="ctr"/>
            <a:r>
              <a:rPr lang="id-ID" sz="1400" dirty="0">
                <a:solidFill>
                  <a:schemeClr val="bg1"/>
                </a:solidFill>
              </a:rPr>
              <a:t>Lorem ipsum dolor sit amet param qui para quam amet para </a:t>
            </a:r>
            <a:r>
              <a:rPr lang="id-ID" sz="1400">
                <a:solidFill>
                  <a:schemeClr val="bg1"/>
                </a:solidFill>
              </a:rPr>
              <a:t>qui param</a:t>
            </a:r>
            <a:endParaRPr lang="en-AU" sz="1400" dirty="0">
              <a:solidFill>
                <a:schemeClr val="bg1"/>
              </a:solidFill>
            </a:endParaRPr>
          </a:p>
        </p:txBody>
      </p:sp>
      <p:sp>
        <p:nvSpPr>
          <p:cNvPr id="52" name="TextBox 23"/>
          <p:cNvSpPr txBox="1"/>
          <p:nvPr/>
        </p:nvSpPr>
        <p:spPr>
          <a:xfrm>
            <a:off x="3869869" y="2139963"/>
            <a:ext cx="1701947" cy="338554"/>
          </a:xfrm>
          <a:prstGeom prst="rect">
            <a:avLst/>
          </a:prstGeom>
        </p:spPr>
        <p:txBody>
          <a:bodyPr wrap="square" rtlCol="0" anchor="ctr">
            <a:spAutoFit/>
          </a:bodyPr>
          <a:lstStyle/>
          <a:p>
            <a:pPr algn="ctr"/>
            <a:r>
              <a:rPr lang="id-ID" sz="1600" b="1" dirty="0">
                <a:solidFill>
                  <a:schemeClr val="accent2"/>
                </a:solidFill>
                <a:latin typeface="+mj-lt"/>
                <a:cs typeface="Clear Sans" panose="020B0503030202020304" pitchFamily="34" charset="0"/>
              </a:rPr>
              <a:t>WEAKNESS</a:t>
            </a:r>
            <a:endParaRPr lang="en-US" sz="1600" b="1" dirty="0">
              <a:solidFill>
                <a:schemeClr val="accent2"/>
              </a:solidFill>
              <a:latin typeface="+mj-lt"/>
              <a:cs typeface="Clear Sans" panose="020B0503030202020304" pitchFamily="34" charset="0"/>
            </a:endParaRPr>
          </a:p>
        </p:txBody>
      </p:sp>
      <p:sp>
        <p:nvSpPr>
          <p:cNvPr id="53" name="Oval 24"/>
          <p:cNvSpPr/>
          <p:nvPr/>
        </p:nvSpPr>
        <p:spPr>
          <a:xfrm>
            <a:off x="1919231" y="3833177"/>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4" name="Oval 25"/>
          <p:cNvSpPr/>
          <p:nvPr/>
        </p:nvSpPr>
        <p:spPr>
          <a:xfrm>
            <a:off x="4662101" y="3833177"/>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5" name="Oval 26"/>
          <p:cNvSpPr/>
          <p:nvPr/>
        </p:nvSpPr>
        <p:spPr>
          <a:xfrm>
            <a:off x="7407351" y="3833177"/>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6" name="Rectangle 27"/>
          <p:cNvSpPr/>
          <p:nvPr/>
        </p:nvSpPr>
        <p:spPr>
          <a:xfrm>
            <a:off x="6824071" y="2281167"/>
            <a:ext cx="1278280" cy="125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a:latin typeface="+mj-lt"/>
              </a:rPr>
              <a:t>O</a:t>
            </a:r>
            <a:endParaRPr lang="en-US" sz="5750" b="1" dirty="0">
              <a:latin typeface="+mj-lt"/>
            </a:endParaRPr>
          </a:p>
        </p:txBody>
      </p:sp>
      <p:sp>
        <p:nvSpPr>
          <p:cNvPr id="57" name="Rectangle 28"/>
          <p:cNvSpPr/>
          <p:nvPr/>
        </p:nvSpPr>
        <p:spPr>
          <a:xfrm>
            <a:off x="4086462" y="4223482"/>
            <a:ext cx="1282255" cy="1251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W</a:t>
            </a:r>
            <a:endParaRPr lang="en-US" sz="5750" b="1" dirty="0">
              <a:latin typeface="+mj-lt"/>
            </a:endParaRPr>
          </a:p>
        </p:txBody>
      </p:sp>
      <p:sp>
        <p:nvSpPr>
          <p:cNvPr id="58" name="Oval 29"/>
          <p:cNvSpPr/>
          <p:nvPr/>
        </p:nvSpPr>
        <p:spPr>
          <a:xfrm>
            <a:off x="10160405" y="3833177"/>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9" name="Rectangle 30"/>
          <p:cNvSpPr/>
          <p:nvPr/>
        </p:nvSpPr>
        <p:spPr>
          <a:xfrm>
            <a:off x="9584766" y="4226839"/>
            <a:ext cx="1282255" cy="1251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T</a:t>
            </a:r>
            <a:endParaRPr lang="en-US" sz="5750" b="1" dirty="0">
              <a:latin typeface="+mj-lt"/>
            </a:endParaRPr>
          </a:p>
        </p:txBody>
      </p:sp>
      <p:sp>
        <p:nvSpPr>
          <p:cNvPr id="60" name="TextBox 31"/>
          <p:cNvSpPr txBox="1"/>
          <p:nvPr/>
        </p:nvSpPr>
        <p:spPr>
          <a:xfrm>
            <a:off x="9309432" y="2478046"/>
            <a:ext cx="1701947" cy="954107"/>
          </a:xfrm>
          <a:prstGeom prst="rect">
            <a:avLst/>
          </a:prstGeom>
          <a:noFill/>
        </p:spPr>
        <p:txBody>
          <a:bodyPr wrap="square">
            <a:spAutoFit/>
          </a:bodyPr>
          <a:lstStyle/>
          <a:p>
            <a:pPr algn="ctr"/>
            <a:r>
              <a:rPr lang="id-ID" altLang="zh-CN" sz="1400">
                <a:solidFill>
                  <a:schemeClr val="bg1"/>
                </a:solidFill>
              </a:rPr>
              <a:t>Lorem ipsum dolor sit amet param qui para quam amet para qui param</a:t>
            </a:r>
            <a:endParaRPr lang="en-AU" altLang="zh-CN" sz="1400" dirty="0">
              <a:solidFill>
                <a:schemeClr val="bg1"/>
              </a:solidFill>
            </a:endParaRPr>
          </a:p>
        </p:txBody>
      </p:sp>
      <p:sp>
        <p:nvSpPr>
          <p:cNvPr id="61" name="TextBox 32"/>
          <p:cNvSpPr txBox="1"/>
          <p:nvPr/>
        </p:nvSpPr>
        <p:spPr>
          <a:xfrm>
            <a:off x="9309432" y="2139963"/>
            <a:ext cx="1701947" cy="338554"/>
          </a:xfrm>
          <a:prstGeom prst="rect">
            <a:avLst/>
          </a:prstGeom>
        </p:spPr>
        <p:txBody>
          <a:bodyPr wrap="square" rtlCol="0" anchor="ctr">
            <a:spAutoFit/>
          </a:bodyPr>
          <a:lstStyle/>
          <a:p>
            <a:pPr algn="ctr"/>
            <a:r>
              <a:rPr lang="id-ID" sz="1600" b="1">
                <a:solidFill>
                  <a:schemeClr val="accent2"/>
                </a:solidFill>
                <a:latin typeface="+mj-lt"/>
              </a:rPr>
              <a:t>THREAT</a:t>
            </a:r>
            <a:endParaRPr lang="en-US" sz="1600" b="1" dirty="0">
              <a:solidFill>
                <a:schemeClr val="accent2"/>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0" y="2025660"/>
            <a:ext cx="6930887" cy="2994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a:solidFill>
                <a:schemeClr val="bg1"/>
              </a:solidFill>
              <a:cs typeface="+mn-ea"/>
              <a:sym typeface="+mn-lt"/>
            </a:endParaRPr>
          </a:p>
        </p:txBody>
      </p:sp>
      <p:sp>
        <p:nvSpPr>
          <p:cNvPr id="4" name="Rectangle 6"/>
          <p:cNvSpPr/>
          <p:nvPr/>
        </p:nvSpPr>
        <p:spPr>
          <a:xfrm>
            <a:off x="469855" y="3226558"/>
            <a:ext cx="5626145" cy="1384995"/>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quis nostrud exercitation ullamco laboris nisi ut aliquip ex ea commodo consequat</a:t>
            </a:r>
            <a:endParaRPr lang="zh-CN" altLang="en-US" sz="1400">
              <a:solidFill>
                <a:schemeClr val="bg1"/>
              </a:solidFill>
              <a:cs typeface="+mn-ea"/>
              <a:sym typeface="+mn-lt"/>
            </a:endParaRPr>
          </a:p>
        </p:txBody>
      </p:sp>
      <p:sp>
        <p:nvSpPr>
          <p:cNvPr id="5" name="Rectangle 7"/>
          <p:cNvSpPr/>
          <p:nvPr/>
        </p:nvSpPr>
        <p:spPr>
          <a:xfrm>
            <a:off x="455341" y="2744889"/>
            <a:ext cx="2646878" cy="497252"/>
          </a:xfrm>
          <a:prstGeom prst="rect">
            <a:avLst/>
          </a:prstGeom>
        </p:spPr>
        <p:txBody>
          <a:bodyPr wrap="none">
            <a:spAutoFit/>
          </a:bodyPr>
          <a:lstStyle/>
          <a:p>
            <a:pPr>
              <a:lnSpc>
                <a:spcPct val="120000"/>
              </a:lnSpc>
            </a:pPr>
            <a:r>
              <a:rPr lang="zh-CN" altLang="en-US" sz="2400" b="1">
                <a:solidFill>
                  <a:schemeClr val="bg1"/>
                </a:solidFill>
                <a:cs typeface="+mn-ea"/>
                <a:sym typeface="+mn-lt"/>
              </a:rPr>
              <a:t>点击此处编辑标题</a:t>
            </a:r>
            <a:endParaRPr lang="en-US" sz="2400" b="1" dirty="0">
              <a:solidFill>
                <a:schemeClr val="bg1"/>
              </a:solidFill>
              <a:cs typeface="+mn-ea"/>
              <a:sym typeface="+mn-lt"/>
            </a:endParaRPr>
          </a:p>
        </p:txBody>
      </p:sp>
      <p:sp>
        <p:nvSpPr>
          <p:cNvPr id="6" name="Isosceles Triangle 3"/>
          <p:cNvSpPr/>
          <p:nvPr/>
        </p:nvSpPr>
        <p:spPr>
          <a:xfrm rot="5400000">
            <a:off x="6762799" y="3382569"/>
            <a:ext cx="389964" cy="28117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a:solidFill>
                <a:schemeClr val="bg1"/>
              </a:solidFill>
              <a:cs typeface="+mn-ea"/>
              <a:sym typeface="+mn-lt"/>
            </a:endParaRPr>
          </a:p>
        </p:txBody>
      </p:sp>
      <p:sp>
        <p:nvSpPr>
          <p:cNvPr id="10" name="Rectangle 6"/>
          <p:cNvSpPr/>
          <p:nvPr/>
        </p:nvSpPr>
        <p:spPr>
          <a:xfrm>
            <a:off x="1054984" y="5428462"/>
            <a:ext cx="10082032" cy="867930"/>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quis nostrud exercitation ullamco laboris nisi ut aliquip ex ea commodo consequat</a:t>
            </a:r>
            <a:endParaRPr lang="zh-CN" altLang="en-US" sz="1400">
              <a:solidFill>
                <a:schemeClr val="bg1"/>
              </a:solidFill>
              <a:cs typeface="+mn-ea"/>
              <a:sym typeface="+mn-lt"/>
            </a:endParaRPr>
          </a:p>
        </p:txBody>
      </p:sp>
      <p:sp>
        <p:nvSpPr>
          <p:cNvPr id="1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15" name="文本框 1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16" name="组合 15"/>
          <p:cNvGrpSpPr/>
          <p:nvPr>
            <p:custDataLst>
              <p:tags r:id="rId1"/>
            </p:custDataLst>
          </p:nvPr>
        </p:nvGrpSpPr>
        <p:grpSpPr>
          <a:xfrm>
            <a:off x="319026" y="372249"/>
            <a:ext cx="407472" cy="407472"/>
            <a:chOff x="-1828799" y="-88608"/>
            <a:chExt cx="754743" cy="754743"/>
          </a:xfrm>
        </p:grpSpPr>
        <p:sp>
          <p:nvSpPr>
            <p:cNvPr id="17" name="椭圆 16"/>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椭圆 18"/>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24" name="图片占位符 2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9539" b="19539"/>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0"/>
          <p:cNvSpPr/>
          <p:nvPr/>
        </p:nvSpPr>
        <p:spPr>
          <a:xfrm>
            <a:off x="1295401" y="2207365"/>
            <a:ext cx="2819400" cy="1504555"/>
          </a:xfrm>
          <a:prstGeom prst="roundRect">
            <a:avLst>
              <a:gd name="adj" fmla="val 569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3" name="Group 6"/>
          <p:cNvGrpSpPr/>
          <p:nvPr/>
        </p:nvGrpSpPr>
        <p:grpSpPr>
          <a:xfrm>
            <a:off x="2325843" y="1796378"/>
            <a:ext cx="803870" cy="803870"/>
            <a:chOff x="2247900" y="1225947"/>
            <a:chExt cx="914400" cy="914400"/>
          </a:xfrm>
        </p:grpSpPr>
        <p:sp>
          <p:nvSpPr>
            <p:cNvPr id="4" name="Rounded Rectangle 7"/>
            <p:cNvSpPr/>
            <p:nvPr/>
          </p:nvSpPr>
          <p:spPr>
            <a:xfrm>
              <a:off x="2247900" y="1225947"/>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5" name="Freeform 57"/>
            <p:cNvSpPr>
              <a:spLocks noChangeArrowheads="1"/>
            </p:cNvSpPr>
            <p:nvPr/>
          </p:nvSpPr>
          <p:spPr bwMode="auto">
            <a:xfrm>
              <a:off x="2458417" y="1467073"/>
              <a:ext cx="493366" cy="432146"/>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6" name="Rounded Rectangle 39"/>
          <p:cNvSpPr/>
          <p:nvPr/>
        </p:nvSpPr>
        <p:spPr>
          <a:xfrm>
            <a:off x="4686300" y="2207365"/>
            <a:ext cx="2819400" cy="1504555"/>
          </a:xfrm>
          <a:prstGeom prst="roundRect">
            <a:avLst>
              <a:gd name="adj" fmla="val 569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7" name="Group 12"/>
          <p:cNvGrpSpPr/>
          <p:nvPr/>
        </p:nvGrpSpPr>
        <p:grpSpPr>
          <a:xfrm>
            <a:off x="5694065" y="1796376"/>
            <a:ext cx="803870" cy="803870"/>
            <a:chOff x="5638800" y="1225947"/>
            <a:chExt cx="914400" cy="914400"/>
          </a:xfrm>
        </p:grpSpPr>
        <p:sp>
          <p:nvSpPr>
            <p:cNvPr id="8" name="Rounded Rectangle 13"/>
            <p:cNvSpPr/>
            <p:nvPr/>
          </p:nvSpPr>
          <p:spPr>
            <a:xfrm>
              <a:off x="5638800" y="1225947"/>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9" name="Freeform 138"/>
            <p:cNvSpPr>
              <a:spLocks noChangeArrowheads="1"/>
            </p:cNvSpPr>
            <p:nvPr/>
          </p:nvSpPr>
          <p:spPr bwMode="auto">
            <a:xfrm>
              <a:off x="5852919" y="1449011"/>
              <a:ext cx="486162" cy="47536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10" name="Rounded Rectangle 5"/>
          <p:cNvSpPr/>
          <p:nvPr/>
        </p:nvSpPr>
        <p:spPr>
          <a:xfrm>
            <a:off x="8077200" y="2207365"/>
            <a:ext cx="2819400" cy="1504555"/>
          </a:xfrm>
          <a:prstGeom prst="roundRect">
            <a:avLst>
              <a:gd name="adj" fmla="val 5694"/>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11" name="Group 9"/>
          <p:cNvGrpSpPr/>
          <p:nvPr/>
        </p:nvGrpSpPr>
        <p:grpSpPr>
          <a:xfrm>
            <a:off x="9084964" y="1793523"/>
            <a:ext cx="803870" cy="803870"/>
            <a:chOff x="9029700" y="1225947"/>
            <a:chExt cx="914400" cy="914400"/>
          </a:xfrm>
        </p:grpSpPr>
        <p:sp>
          <p:nvSpPr>
            <p:cNvPr id="12" name="Rounded Rectangle 10"/>
            <p:cNvSpPr/>
            <p:nvPr/>
          </p:nvSpPr>
          <p:spPr>
            <a:xfrm>
              <a:off x="9029700" y="1225947"/>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13" name="Freeform 100"/>
            <p:cNvSpPr>
              <a:spLocks noChangeArrowheads="1"/>
            </p:cNvSpPr>
            <p:nvPr/>
          </p:nvSpPr>
          <p:spPr bwMode="auto">
            <a:xfrm>
              <a:off x="9242018" y="1422852"/>
              <a:ext cx="489764" cy="421343"/>
            </a:xfrm>
            <a:custGeom>
              <a:avLst/>
              <a:gdLst>
                <a:gd name="T0" fmla="*/ 205475 w 601"/>
                <a:gd name="T1" fmla="*/ 185379 h 517"/>
                <a:gd name="T2" fmla="*/ 0 w 601"/>
                <a:gd name="T3" fmla="*/ 174960 h 517"/>
                <a:gd name="T4" fmla="*/ 0 w 601"/>
                <a:gd name="T5" fmla="*/ 111730 h 517"/>
                <a:gd name="T6" fmla="*/ 28019 w 601"/>
                <a:gd name="T7" fmla="*/ 35567 h 517"/>
                <a:gd name="T8" fmla="*/ 35563 w 601"/>
                <a:gd name="T9" fmla="*/ 30537 h 517"/>
                <a:gd name="T10" fmla="*/ 53165 w 601"/>
                <a:gd name="T11" fmla="*/ 30537 h 517"/>
                <a:gd name="T12" fmla="*/ 86213 w 601"/>
                <a:gd name="T13" fmla="*/ 35567 h 517"/>
                <a:gd name="T14" fmla="*/ 53165 w 601"/>
                <a:gd name="T15" fmla="*/ 50656 h 517"/>
                <a:gd name="T16" fmla="*/ 43107 w 601"/>
                <a:gd name="T17" fmla="*/ 50656 h 517"/>
                <a:gd name="T18" fmla="*/ 45621 w 601"/>
                <a:gd name="T19" fmla="*/ 101312 h 517"/>
                <a:gd name="T20" fmla="*/ 55679 w 601"/>
                <a:gd name="T21" fmla="*/ 101312 h 517"/>
                <a:gd name="T22" fmla="*/ 65737 w 601"/>
                <a:gd name="T23" fmla="*/ 121790 h 517"/>
                <a:gd name="T24" fmla="*/ 147281 w 601"/>
                <a:gd name="T25" fmla="*/ 111730 h 517"/>
                <a:gd name="T26" fmla="*/ 167397 w 601"/>
                <a:gd name="T27" fmla="*/ 101312 h 517"/>
                <a:gd name="T28" fmla="*/ 190387 w 601"/>
                <a:gd name="T29" fmla="*/ 101312 h 517"/>
                <a:gd name="T30" fmla="*/ 162368 w 601"/>
                <a:gd name="T31" fmla="*/ 50656 h 517"/>
                <a:gd name="T32" fmla="*/ 126805 w 601"/>
                <a:gd name="T33" fmla="*/ 50656 h 517"/>
                <a:gd name="T34" fmla="*/ 126805 w 601"/>
                <a:gd name="T35" fmla="*/ 30537 h 517"/>
                <a:gd name="T36" fmla="*/ 162368 w 601"/>
                <a:gd name="T37" fmla="*/ 30537 h 517"/>
                <a:gd name="T38" fmla="*/ 177455 w 601"/>
                <a:gd name="T39" fmla="*/ 30537 h 517"/>
                <a:gd name="T40" fmla="*/ 215533 w 601"/>
                <a:gd name="T41" fmla="*/ 106341 h 517"/>
                <a:gd name="T42" fmla="*/ 215533 w 601"/>
                <a:gd name="T43" fmla="*/ 111730 h 517"/>
                <a:gd name="T44" fmla="*/ 215533 w 601"/>
                <a:gd name="T45" fmla="*/ 174960 h 517"/>
                <a:gd name="T46" fmla="*/ 142252 w 601"/>
                <a:gd name="T47" fmla="*/ 73649 h 517"/>
                <a:gd name="T48" fmla="*/ 136863 w 601"/>
                <a:gd name="T49" fmla="*/ 81193 h 517"/>
                <a:gd name="T50" fmla="*/ 106689 w 601"/>
                <a:gd name="T51" fmla="*/ 106341 h 517"/>
                <a:gd name="T52" fmla="*/ 76155 w 601"/>
                <a:gd name="T53" fmla="*/ 81193 h 517"/>
                <a:gd name="T54" fmla="*/ 83699 w 601"/>
                <a:gd name="T55" fmla="*/ 63230 h 517"/>
                <a:gd name="T56" fmla="*/ 96271 w 601"/>
                <a:gd name="T57" fmla="*/ 73649 h 517"/>
                <a:gd name="T58" fmla="*/ 96271 w 601"/>
                <a:gd name="T59" fmla="*/ 25148 h 517"/>
                <a:gd name="T60" fmla="*/ 106689 w 601"/>
                <a:gd name="T61" fmla="*/ 0 h 517"/>
                <a:gd name="T62" fmla="*/ 116747 w 601"/>
                <a:gd name="T63" fmla="*/ 30537 h 517"/>
                <a:gd name="T64" fmla="*/ 116747 w 601"/>
                <a:gd name="T65" fmla="*/ 73649 h 517"/>
                <a:gd name="T66" fmla="*/ 131834 w 601"/>
                <a:gd name="T67" fmla="*/ 6323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14" name="Rounded Rectangle 43"/>
          <p:cNvSpPr/>
          <p:nvPr/>
        </p:nvSpPr>
        <p:spPr>
          <a:xfrm>
            <a:off x="1295401" y="4483051"/>
            <a:ext cx="2819400" cy="1504555"/>
          </a:xfrm>
          <a:prstGeom prst="roundRect">
            <a:avLst>
              <a:gd name="adj" fmla="val 5694"/>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15" name="Group 24"/>
          <p:cNvGrpSpPr/>
          <p:nvPr/>
        </p:nvGrpSpPr>
        <p:grpSpPr>
          <a:xfrm>
            <a:off x="2303165" y="4063910"/>
            <a:ext cx="803870" cy="803870"/>
            <a:chOff x="2247900" y="1225947"/>
            <a:chExt cx="914400" cy="914400"/>
          </a:xfrm>
        </p:grpSpPr>
        <p:sp>
          <p:nvSpPr>
            <p:cNvPr id="16" name="Rounded Rectangle 25"/>
            <p:cNvSpPr/>
            <p:nvPr/>
          </p:nvSpPr>
          <p:spPr>
            <a:xfrm>
              <a:off x="2247900" y="1225947"/>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17" name="Freeform 57"/>
            <p:cNvSpPr>
              <a:spLocks noChangeArrowheads="1"/>
            </p:cNvSpPr>
            <p:nvPr/>
          </p:nvSpPr>
          <p:spPr bwMode="auto">
            <a:xfrm>
              <a:off x="2458417" y="1467073"/>
              <a:ext cx="493366" cy="432146"/>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18" name="Rounded Rectangle 42"/>
          <p:cNvSpPr/>
          <p:nvPr/>
        </p:nvSpPr>
        <p:spPr>
          <a:xfrm>
            <a:off x="4686300" y="4483051"/>
            <a:ext cx="2819400" cy="1504555"/>
          </a:xfrm>
          <a:prstGeom prst="roundRect">
            <a:avLst>
              <a:gd name="adj" fmla="val 569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19" name="Group 30"/>
          <p:cNvGrpSpPr/>
          <p:nvPr/>
        </p:nvGrpSpPr>
        <p:grpSpPr>
          <a:xfrm>
            <a:off x="5694065" y="4063908"/>
            <a:ext cx="803870" cy="803870"/>
            <a:chOff x="5638800" y="1225947"/>
            <a:chExt cx="914400" cy="914400"/>
          </a:xfrm>
        </p:grpSpPr>
        <p:sp>
          <p:nvSpPr>
            <p:cNvPr id="20" name="Rounded Rectangle 31"/>
            <p:cNvSpPr/>
            <p:nvPr/>
          </p:nvSpPr>
          <p:spPr>
            <a:xfrm>
              <a:off x="5638800" y="1225947"/>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21" name="Freeform 138"/>
            <p:cNvSpPr>
              <a:spLocks noChangeArrowheads="1"/>
            </p:cNvSpPr>
            <p:nvPr/>
          </p:nvSpPr>
          <p:spPr bwMode="auto">
            <a:xfrm>
              <a:off x="5852919" y="1449011"/>
              <a:ext cx="486162" cy="47536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22" name="Rounded Rectangle 41"/>
          <p:cNvSpPr/>
          <p:nvPr/>
        </p:nvSpPr>
        <p:spPr>
          <a:xfrm>
            <a:off x="8077200" y="4483051"/>
            <a:ext cx="2819400" cy="1504555"/>
          </a:xfrm>
          <a:prstGeom prst="roundRect">
            <a:avLst>
              <a:gd name="adj" fmla="val 569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23" name="Group 27"/>
          <p:cNvGrpSpPr/>
          <p:nvPr/>
        </p:nvGrpSpPr>
        <p:grpSpPr>
          <a:xfrm>
            <a:off x="9084964" y="4061055"/>
            <a:ext cx="803870" cy="803870"/>
            <a:chOff x="9029700" y="1225947"/>
            <a:chExt cx="914400" cy="914400"/>
          </a:xfrm>
        </p:grpSpPr>
        <p:sp>
          <p:nvSpPr>
            <p:cNvPr id="24" name="Rounded Rectangle 28"/>
            <p:cNvSpPr/>
            <p:nvPr/>
          </p:nvSpPr>
          <p:spPr>
            <a:xfrm>
              <a:off x="9029700" y="1225947"/>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25" name="Freeform 100"/>
            <p:cNvSpPr>
              <a:spLocks noChangeArrowheads="1"/>
            </p:cNvSpPr>
            <p:nvPr/>
          </p:nvSpPr>
          <p:spPr bwMode="auto">
            <a:xfrm>
              <a:off x="9242018" y="1422852"/>
              <a:ext cx="489764" cy="421343"/>
            </a:xfrm>
            <a:custGeom>
              <a:avLst/>
              <a:gdLst>
                <a:gd name="T0" fmla="*/ 205475 w 601"/>
                <a:gd name="T1" fmla="*/ 185379 h 517"/>
                <a:gd name="T2" fmla="*/ 0 w 601"/>
                <a:gd name="T3" fmla="*/ 174960 h 517"/>
                <a:gd name="T4" fmla="*/ 0 w 601"/>
                <a:gd name="T5" fmla="*/ 111730 h 517"/>
                <a:gd name="T6" fmla="*/ 28019 w 601"/>
                <a:gd name="T7" fmla="*/ 35567 h 517"/>
                <a:gd name="T8" fmla="*/ 35563 w 601"/>
                <a:gd name="T9" fmla="*/ 30537 h 517"/>
                <a:gd name="T10" fmla="*/ 53165 w 601"/>
                <a:gd name="T11" fmla="*/ 30537 h 517"/>
                <a:gd name="T12" fmla="*/ 86213 w 601"/>
                <a:gd name="T13" fmla="*/ 35567 h 517"/>
                <a:gd name="T14" fmla="*/ 53165 w 601"/>
                <a:gd name="T15" fmla="*/ 50656 h 517"/>
                <a:gd name="T16" fmla="*/ 43107 w 601"/>
                <a:gd name="T17" fmla="*/ 50656 h 517"/>
                <a:gd name="T18" fmla="*/ 45621 w 601"/>
                <a:gd name="T19" fmla="*/ 101312 h 517"/>
                <a:gd name="T20" fmla="*/ 55679 w 601"/>
                <a:gd name="T21" fmla="*/ 101312 h 517"/>
                <a:gd name="T22" fmla="*/ 65737 w 601"/>
                <a:gd name="T23" fmla="*/ 121790 h 517"/>
                <a:gd name="T24" fmla="*/ 147281 w 601"/>
                <a:gd name="T25" fmla="*/ 111730 h 517"/>
                <a:gd name="T26" fmla="*/ 167397 w 601"/>
                <a:gd name="T27" fmla="*/ 101312 h 517"/>
                <a:gd name="T28" fmla="*/ 190387 w 601"/>
                <a:gd name="T29" fmla="*/ 101312 h 517"/>
                <a:gd name="T30" fmla="*/ 162368 w 601"/>
                <a:gd name="T31" fmla="*/ 50656 h 517"/>
                <a:gd name="T32" fmla="*/ 126805 w 601"/>
                <a:gd name="T33" fmla="*/ 50656 h 517"/>
                <a:gd name="T34" fmla="*/ 126805 w 601"/>
                <a:gd name="T35" fmla="*/ 30537 h 517"/>
                <a:gd name="T36" fmla="*/ 162368 w 601"/>
                <a:gd name="T37" fmla="*/ 30537 h 517"/>
                <a:gd name="T38" fmla="*/ 177455 w 601"/>
                <a:gd name="T39" fmla="*/ 30537 h 517"/>
                <a:gd name="T40" fmla="*/ 215533 w 601"/>
                <a:gd name="T41" fmla="*/ 106341 h 517"/>
                <a:gd name="T42" fmla="*/ 215533 w 601"/>
                <a:gd name="T43" fmla="*/ 111730 h 517"/>
                <a:gd name="T44" fmla="*/ 215533 w 601"/>
                <a:gd name="T45" fmla="*/ 174960 h 517"/>
                <a:gd name="T46" fmla="*/ 142252 w 601"/>
                <a:gd name="T47" fmla="*/ 73649 h 517"/>
                <a:gd name="T48" fmla="*/ 136863 w 601"/>
                <a:gd name="T49" fmla="*/ 81193 h 517"/>
                <a:gd name="T50" fmla="*/ 106689 w 601"/>
                <a:gd name="T51" fmla="*/ 106341 h 517"/>
                <a:gd name="T52" fmla="*/ 76155 w 601"/>
                <a:gd name="T53" fmla="*/ 81193 h 517"/>
                <a:gd name="T54" fmla="*/ 83699 w 601"/>
                <a:gd name="T55" fmla="*/ 63230 h 517"/>
                <a:gd name="T56" fmla="*/ 96271 w 601"/>
                <a:gd name="T57" fmla="*/ 73649 h 517"/>
                <a:gd name="T58" fmla="*/ 96271 w 601"/>
                <a:gd name="T59" fmla="*/ 25148 h 517"/>
                <a:gd name="T60" fmla="*/ 106689 w 601"/>
                <a:gd name="T61" fmla="*/ 0 h 517"/>
                <a:gd name="T62" fmla="*/ 116747 w 601"/>
                <a:gd name="T63" fmla="*/ 30537 h 517"/>
                <a:gd name="T64" fmla="*/ 116747 w 601"/>
                <a:gd name="T65" fmla="*/ 73649 h 517"/>
                <a:gd name="T66" fmla="*/ 131834 w 601"/>
                <a:gd name="T67" fmla="*/ 6323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26" name="文本框 33"/>
          <p:cNvSpPr txBox="1">
            <a:spLocks noChangeArrowheads="1"/>
          </p:cNvSpPr>
          <p:nvPr/>
        </p:nvSpPr>
        <p:spPr bwMode="auto">
          <a:xfrm>
            <a:off x="2208912" y="2654422"/>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27" name="文本框 37"/>
          <p:cNvSpPr txBox="1">
            <a:spLocks noChangeArrowheads="1"/>
          </p:cNvSpPr>
          <p:nvPr/>
        </p:nvSpPr>
        <p:spPr bwMode="auto">
          <a:xfrm>
            <a:off x="1573873" y="3025999"/>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28" name="文本框 33"/>
          <p:cNvSpPr txBox="1">
            <a:spLocks noChangeArrowheads="1"/>
          </p:cNvSpPr>
          <p:nvPr/>
        </p:nvSpPr>
        <p:spPr bwMode="auto">
          <a:xfrm>
            <a:off x="5541392" y="2654422"/>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29" name="文本框 37"/>
          <p:cNvSpPr txBox="1">
            <a:spLocks noChangeArrowheads="1"/>
          </p:cNvSpPr>
          <p:nvPr/>
        </p:nvSpPr>
        <p:spPr bwMode="auto">
          <a:xfrm>
            <a:off x="4906353" y="3025999"/>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0" name="文本框 33"/>
          <p:cNvSpPr txBox="1">
            <a:spLocks noChangeArrowheads="1"/>
          </p:cNvSpPr>
          <p:nvPr/>
        </p:nvSpPr>
        <p:spPr bwMode="auto">
          <a:xfrm>
            <a:off x="8995831" y="2654422"/>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1" name="文本框 37"/>
          <p:cNvSpPr txBox="1">
            <a:spLocks noChangeArrowheads="1"/>
          </p:cNvSpPr>
          <p:nvPr/>
        </p:nvSpPr>
        <p:spPr bwMode="auto">
          <a:xfrm>
            <a:off x="8360792" y="3025999"/>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2" name="文本框 33"/>
          <p:cNvSpPr txBox="1">
            <a:spLocks noChangeArrowheads="1"/>
          </p:cNvSpPr>
          <p:nvPr/>
        </p:nvSpPr>
        <p:spPr bwMode="auto">
          <a:xfrm>
            <a:off x="8995831" y="4934611"/>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3" name="文本框 37"/>
          <p:cNvSpPr txBox="1">
            <a:spLocks noChangeArrowheads="1"/>
          </p:cNvSpPr>
          <p:nvPr/>
        </p:nvSpPr>
        <p:spPr bwMode="auto">
          <a:xfrm>
            <a:off x="8360792" y="5306188"/>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4" name="文本框 33"/>
          <p:cNvSpPr txBox="1">
            <a:spLocks noChangeArrowheads="1"/>
          </p:cNvSpPr>
          <p:nvPr/>
        </p:nvSpPr>
        <p:spPr bwMode="auto">
          <a:xfrm>
            <a:off x="5599812" y="4934611"/>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5" name="文本框 37"/>
          <p:cNvSpPr txBox="1">
            <a:spLocks noChangeArrowheads="1"/>
          </p:cNvSpPr>
          <p:nvPr/>
        </p:nvSpPr>
        <p:spPr bwMode="auto">
          <a:xfrm>
            <a:off x="4964773" y="5306188"/>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6" name="文本框 33"/>
          <p:cNvSpPr txBox="1">
            <a:spLocks noChangeArrowheads="1"/>
          </p:cNvSpPr>
          <p:nvPr/>
        </p:nvSpPr>
        <p:spPr bwMode="auto">
          <a:xfrm>
            <a:off x="2231451" y="4934611"/>
            <a:ext cx="10377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7" name="文本框 37"/>
          <p:cNvSpPr txBox="1">
            <a:spLocks noChangeArrowheads="1"/>
          </p:cNvSpPr>
          <p:nvPr/>
        </p:nvSpPr>
        <p:spPr bwMode="auto">
          <a:xfrm>
            <a:off x="1596412" y="5306188"/>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4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5" name="文本框 4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46" name="组合 45"/>
          <p:cNvGrpSpPr/>
          <p:nvPr>
            <p:custDataLst>
              <p:tags r:id="rId1"/>
            </p:custDataLst>
          </p:nvPr>
        </p:nvGrpSpPr>
        <p:grpSpPr>
          <a:xfrm>
            <a:off x="319026" y="372249"/>
            <a:ext cx="407472" cy="407472"/>
            <a:chOff x="-1828799" y="-88608"/>
            <a:chExt cx="754743" cy="754743"/>
          </a:xfrm>
        </p:grpSpPr>
        <p:sp>
          <p:nvSpPr>
            <p:cNvPr id="47" name="椭圆 46"/>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椭圆 47"/>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44"/>
          <p:cNvSpPr/>
          <p:nvPr/>
        </p:nvSpPr>
        <p:spPr>
          <a:xfrm>
            <a:off x="6305870" y="2169389"/>
            <a:ext cx="4590731" cy="1475753"/>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cs typeface="+mn-ea"/>
              <a:sym typeface="+mn-lt"/>
            </a:endParaRPr>
          </a:p>
        </p:txBody>
      </p:sp>
      <p:sp>
        <p:nvSpPr>
          <p:cNvPr id="14" name="矩形 13"/>
          <p:cNvSpPr/>
          <p:nvPr/>
        </p:nvSpPr>
        <p:spPr>
          <a:xfrm>
            <a:off x="6639245" y="2624968"/>
            <a:ext cx="3923980" cy="867930"/>
          </a:xfrm>
          <a:prstGeom prst="rect">
            <a:avLst/>
          </a:prstGeom>
        </p:spPr>
        <p:txBody>
          <a:bodyPr wrap="square">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endParaRPr lang="zh-CN" altLang="en-US" sz="1400" dirty="0">
              <a:solidFill>
                <a:schemeClr val="bg1"/>
              </a:solidFill>
              <a:cs typeface="+mn-ea"/>
              <a:sym typeface="+mn-lt"/>
            </a:endParaRPr>
          </a:p>
        </p:txBody>
      </p:sp>
      <p:sp>
        <p:nvSpPr>
          <p:cNvPr id="15" name="圆角矩形 46"/>
          <p:cNvSpPr/>
          <p:nvPr/>
        </p:nvSpPr>
        <p:spPr>
          <a:xfrm>
            <a:off x="6305869" y="4379232"/>
            <a:ext cx="4590731" cy="1475753"/>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cs typeface="+mn-ea"/>
              <a:sym typeface="+mn-lt"/>
            </a:endParaRPr>
          </a:p>
        </p:txBody>
      </p:sp>
      <p:sp>
        <p:nvSpPr>
          <p:cNvPr id="16" name="圆角矩形 48"/>
          <p:cNvSpPr/>
          <p:nvPr/>
        </p:nvSpPr>
        <p:spPr>
          <a:xfrm>
            <a:off x="6961476" y="1935306"/>
            <a:ext cx="3279515" cy="4621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120000"/>
              </a:lnSpc>
            </a:pPr>
            <a:endParaRPr lang="zh-CN" altLang="en-US" sz="1200">
              <a:solidFill>
                <a:schemeClr val="bg1"/>
              </a:solidFill>
              <a:cs typeface="+mn-ea"/>
              <a:sym typeface="+mn-lt"/>
            </a:endParaRPr>
          </a:p>
        </p:txBody>
      </p:sp>
      <p:sp>
        <p:nvSpPr>
          <p:cNvPr id="17" name="文本框 16"/>
          <p:cNvSpPr txBox="1"/>
          <p:nvPr/>
        </p:nvSpPr>
        <p:spPr>
          <a:xfrm>
            <a:off x="7192722" y="1985104"/>
            <a:ext cx="2797972" cy="362343"/>
          </a:xfrm>
          <a:prstGeom prst="rect">
            <a:avLst/>
          </a:prstGeom>
          <a:noFill/>
        </p:spPr>
        <p:txBody>
          <a:bodyPr wrap="square" rtlCol="0">
            <a:spAutoFit/>
          </a:bodyPr>
          <a:lstStyle/>
          <a:p>
            <a:pPr lvl="0" algn="ctr" defTabSz="1216660">
              <a:lnSpc>
                <a:spcPct val="120000"/>
              </a:lnSpc>
              <a:spcBef>
                <a:spcPct val="0"/>
              </a:spcBef>
              <a:defRPr/>
            </a:pPr>
            <a:r>
              <a:rPr lang="zh-CN" altLang="en-US" sz="1600" b="1" dirty="0">
                <a:solidFill>
                  <a:schemeClr val="bg1"/>
                </a:solidFill>
                <a:cs typeface="+mn-ea"/>
                <a:sym typeface="+mn-lt"/>
              </a:rPr>
              <a:t>点击添加标题</a:t>
            </a:r>
            <a:endParaRPr lang="en-US" altLang="zh-CN" sz="1600" b="1" dirty="0">
              <a:solidFill>
                <a:schemeClr val="bg1"/>
              </a:solidFill>
              <a:cs typeface="+mn-ea"/>
              <a:sym typeface="+mn-lt"/>
            </a:endParaRPr>
          </a:p>
        </p:txBody>
      </p:sp>
      <p:sp>
        <p:nvSpPr>
          <p:cNvPr id="18" name="圆角矩形 50"/>
          <p:cNvSpPr/>
          <p:nvPr/>
        </p:nvSpPr>
        <p:spPr>
          <a:xfrm>
            <a:off x="6961476" y="4186456"/>
            <a:ext cx="3279515" cy="4621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120000"/>
              </a:lnSpc>
            </a:pPr>
            <a:endParaRPr lang="zh-CN" altLang="en-US" sz="1200">
              <a:solidFill>
                <a:schemeClr val="bg1"/>
              </a:solidFill>
              <a:cs typeface="+mn-ea"/>
              <a:sym typeface="+mn-lt"/>
            </a:endParaRPr>
          </a:p>
        </p:txBody>
      </p:sp>
      <p:sp>
        <p:nvSpPr>
          <p:cNvPr id="19" name="文本框 18"/>
          <p:cNvSpPr txBox="1"/>
          <p:nvPr/>
        </p:nvSpPr>
        <p:spPr>
          <a:xfrm>
            <a:off x="7173672" y="4238734"/>
            <a:ext cx="2797972" cy="362343"/>
          </a:xfrm>
          <a:prstGeom prst="rect">
            <a:avLst/>
          </a:prstGeom>
          <a:noFill/>
        </p:spPr>
        <p:txBody>
          <a:bodyPr wrap="square" rtlCol="0">
            <a:spAutoFit/>
          </a:bodyPr>
          <a:lstStyle/>
          <a:p>
            <a:pPr lvl="0" algn="ctr" defTabSz="1216660">
              <a:lnSpc>
                <a:spcPct val="120000"/>
              </a:lnSpc>
              <a:spcBef>
                <a:spcPct val="0"/>
              </a:spcBef>
              <a:defRPr/>
            </a:pPr>
            <a:r>
              <a:rPr lang="zh-CN" altLang="en-US" sz="1600" b="1" dirty="0">
                <a:solidFill>
                  <a:schemeClr val="bg1"/>
                </a:solidFill>
                <a:cs typeface="+mn-ea"/>
                <a:sym typeface="+mn-lt"/>
              </a:rPr>
              <a:t>点击添加标题</a:t>
            </a:r>
            <a:endParaRPr lang="en-US" altLang="zh-CN" sz="1600" b="1" dirty="0">
              <a:solidFill>
                <a:schemeClr val="bg1"/>
              </a:solidFill>
              <a:cs typeface="+mn-ea"/>
              <a:sym typeface="+mn-lt"/>
            </a:endParaRPr>
          </a:p>
        </p:txBody>
      </p:sp>
      <p:sp>
        <p:nvSpPr>
          <p:cNvPr id="20" name="矩形 19"/>
          <p:cNvSpPr/>
          <p:nvPr/>
        </p:nvSpPr>
        <p:spPr>
          <a:xfrm>
            <a:off x="6639245" y="4841276"/>
            <a:ext cx="3923980" cy="845616"/>
          </a:xfrm>
          <a:prstGeom prst="rect">
            <a:avLst/>
          </a:prstGeom>
        </p:spPr>
        <p:txBody>
          <a:bodyPr wrap="square">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endParaRPr lang="zh-CN" altLang="en-US" sz="1400" dirty="0">
              <a:solidFill>
                <a:schemeClr val="bg1"/>
              </a:solidFill>
              <a:cs typeface="+mn-ea"/>
              <a:sym typeface="+mn-lt"/>
            </a:endParaRPr>
          </a:p>
        </p:txBody>
      </p:sp>
      <p:sp>
        <p:nvSpPr>
          <p:cNvPr id="2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5" name="文本框 2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21" name="组合 20"/>
          <p:cNvGrpSpPr/>
          <p:nvPr>
            <p:custDataLst>
              <p:tags r:id="rId1"/>
            </p:custDataLst>
          </p:nvPr>
        </p:nvGrpSpPr>
        <p:grpSpPr>
          <a:xfrm>
            <a:off x="319026" y="372249"/>
            <a:ext cx="407472" cy="407472"/>
            <a:chOff x="-1828799" y="-88608"/>
            <a:chExt cx="754743" cy="754743"/>
          </a:xfrm>
        </p:grpSpPr>
        <p:sp>
          <p:nvSpPr>
            <p:cNvPr id="22" name="椭圆 2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椭圆 27"/>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6" name="图片占位符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267" r="3267"/>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研究结论</a:t>
            </a:r>
            <a:endParaRPr lang="zh-CN" altLang="en-US" sz="3200" b="1"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04</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2" name="文本框 31"/>
          <p:cNvSpPr txBox="1"/>
          <p:nvPr/>
        </p:nvSpPr>
        <p:spPr>
          <a:xfrm>
            <a:off x="1958227" y="1806679"/>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研究目的及意义</a:t>
            </a:r>
            <a:endParaRPr lang="zh-CN" altLang="en-US" sz="2000" b="1" dirty="0">
              <a:solidFill>
                <a:schemeClr val="bg1"/>
              </a:solidFill>
              <a:cs typeface="+mn-ea"/>
              <a:sym typeface="+mn-lt"/>
            </a:endParaRPr>
          </a:p>
        </p:txBody>
      </p:sp>
      <p:sp>
        <p:nvSpPr>
          <p:cNvPr id="37" name="矩形 36"/>
          <p:cNvSpPr/>
          <p:nvPr/>
        </p:nvSpPr>
        <p:spPr>
          <a:xfrm>
            <a:off x="1958227" y="2197522"/>
            <a:ext cx="3860711"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9" name="文本框 38"/>
          <p:cNvSpPr txBox="1"/>
          <p:nvPr/>
        </p:nvSpPr>
        <p:spPr>
          <a:xfrm>
            <a:off x="1958227" y="2963883"/>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研究文献综述</a:t>
            </a:r>
            <a:endParaRPr lang="zh-CN" altLang="en-US" sz="2000" b="1" dirty="0">
              <a:solidFill>
                <a:schemeClr val="bg1"/>
              </a:solidFill>
              <a:cs typeface="+mn-ea"/>
              <a:sym typeface="+mn-lt"/>
            </a:endParaRPr>
          </a:p>
        </p:txBody>
      </p:sp>
      <p:sp>
        <p:nvSpPr>
          <p:cNvPr id="45" name="矩形 44"/>
          <p:cNvSpPr/>
          <p:nvPr/>
        </p:nvSpPr>
        <p:spPr>
          <a:xfrm>
            <a:off x="1958228" y="3354726"/>
            <a:ext cx="3860710"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8" name="文本框 47"/>
          <p:cNvSpPr txBox="1"/>
          <p:nvPr/>
        </p:nvSpPr>
        <p:spPr>
          <a:xfrm>
            <a:off x="1958227" y="4121087"/>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研究方法及过程</a:t>
            </a:r>
            <a:endParaRPr lang="zh-CN" altLang="en-US" sz="2000" b="1" dirty="0">
              <a:solidFill>
                <a:schemeClr val="bg1"/>
              </a:solidFill>
              <a:cs typeface="+mn-ea"/>
              <a:sym typeface="+mn-lt"/>
            </a:endParaRPr>
          </a:p>
        </p:txBody>
      </p:sp>
      <p:sp>
        <p:nvSpPr>
          <p:cNvPr id="51" name="矩形 50"/>
          <p:cNvSpPr/>
          <p:nvPr/>
        </p:nvSpPr>
        <p:spPr>
          <a:xfrm>
            <a:off x="1958228" y="4511930"/>
            <a:ext cx="3860710"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57" name="文本框 56"/>
          <p:cNvSpPr txBox="1"/>
          <p:nvPr/>
        </p:nvSpPr>
        <p:spPr>
          <a:xfrm>
            <a:off x="1958227" y="5278290"/>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研究结论</a:t>
            </a:r>
            <a:endParaRPr lang="zh-CN" altLang="en-US" sz="2000" b="1" dirty="0">
              <a:solidFill>
                <a:schemeClr val="bg1"/>
              </a:solidFill>
              <a:cs typeface="+mn-ea"/>
              <a:sym typeface="+mn-lt"/>
            </a:endParaRPr>
          </a:p>
        </p:txBody>
      </p:sp>
      <p:sp>
        <p:nvSpPr>
          <p:cNvPr id="58" name="矩形 57"/>
          <p:cNvSpPr/>
          <p:nvPr/>
        </p:nvSpPr>
        <p:spPr>
          <a:xfrm>
            <a:off x="1958228" y="5669133"/>
            <a:ext cx="3860710"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grpSp>
        <p:nvGrpSpPr>
          <p:cNvPr id="59" name="组合 58"/>
          <p:cNvGrpSpPr/>
          <p:nvPr/>
        </p:nvGrpSpPr>
        <p:grpSpPr>
          <a:xfrm>
            <a:off x="935130" y="569656"/>
            <a:ext cx="1009330" cy="5406412"/>
            <a:chOff x="935130" y="626806"/>
            <a:chExt cx="1009330" cy="5406412"/>
          </a:xfrm>
        </p:grpSpPr>
        <p:cxnSp>
          <p:nvCxnSpPr>
            <p:cNvPr id="60" name="直接连接符 59"/>
            <p:cNvCxnSpPr>
              <a:stCxn id="70" idx="4"/>
            </p:cNvCxnSpPr>
            <p:nvPr/>
          </p:nvCxnSpPr>
          <p:spPr>
            <a:xfrm>
              <a:off x="1439795" y="1636136"/>
              <a:ext cx="0" cy="40565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1240677" y="2186179"/>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2" name="文本框 61"/>
            <p:cNvSpPr txBox="1"/>
            <p:nvPr/>
          </p:nvSpPr>
          <p:spPr>
            <a:xfrm>
              <a:off x="1220371" y="2124977"/>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1</a:t>
              </a:r>
              <a:endParaRPr lang="zh-CN" altLang="en-US" b="1" dirty="0">
                <a:solidFill>
                  <a:srgbClr val="142233"/>
                </a:solidFill>
                <a:cs typeface="+mn-ea"/>
                <a:sym typeface="+mn-lt"/>
              </a:endParaRPr>
            </a:p>
          </p:txBody>
        </p:sp>
        <p:sp>
          <p:nvSpPr>
            <p:cNvPr id="63" name="椭圆 62"/>
            <p:cNvSpPr/>
            <p:nvPr/>
          </p:nvSpPr>
          <p:spPr>
            <a:xfrm>
              <a:off x="1240677" y="3323816"/>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4" name="文本框 63"/>
            <p:cNvSpPr txBox="1"/>
            <p:nvPr/>
          </p:nvSpPr>
          <p:spPr>
            <a:xfrm>
              <a:off x="1220371" y="3262614"/>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2</a:t>
              </a:r>
              <a:endParaRPr lang="zh-CN" altLang="en-US" b="1" dirty="0">
                <a:solidFill>
                  <a:srgbClr val="142233"/>
                </a:solidFill>
                <a:cs typeface="+mn-ea"/>
                <a:sym typeface="+mn-lt"/>
              </a:endParaRPr>
            </a:p>
          </p:txBody>
        </p:sp>
        <p:sp>
          <p:nvSpPr>
            <p:cNvPr id="65" name="椭圆 64"/>
            <p:cNvSpPr/>
            <p:nvPr/>
          </p:nvSpPr>
          <p:spPr>
            <a:xfrm>
              <a:off x="1240677" y="4502672"/>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6" name="文本框 65"/>
            <p:cNvSpPr txBox="1"/>
            <p:nvPr/>
          </p:nvSpPr>
          <p:spPr>
            <a:xfrm>
              <a:off x="1220371" y="4441470"/>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3</a:t>
              </a:r>
              <a:endParaRPr lang="zh-CN" altLang="en-US" b="1" dirty="0">
                <a:solidFill>
                  <a:srgbClr val="142233"/>
                </a:solidFill>
                <a:cs typeface="+mn-ea"/>
                <a:sym typeface="+mn-lt"/>
              </a:endParaRPr>
            </a:p>
          </p:txBody>
        </p:sp>
        <p:sp>
          <p:nvSpPr>
            <p:cNvPr id="67" name="椭圆 66"/>
            <p:cNvSpPr/>
            <p:nvPr/>
          </p:nvSpPr>
          <p:spPr>
            <a:xfrm>
              <a:off x="1240677" y="5599989"/>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8" name="文本框 67"/>
            <p:cNvSpPr txBox="1"/>
            <p:nvPr/>
          </p:nvSpPr>
          <p:spPr>
            <a:xfrm>
              <a:off x="1220371" y="5538787"/>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4</a:t>
              </a:r>
              <a:endParaRPr lang="zh-CN" altLang="en-US" b="1" dirty="0">
                <a:solidFill>
                  <a:srgbClr val="142233"/>
                </a:solidFill>
                <a:cs typeface="+mn-ea"/>
                <a:sym typeface="+mn-lt"/>
              </a:endParaRPr>
            </a:p>
          </p:txBody>
        </p:sp>
        <p:grpSp>
          <p:nvGrpSpPr>
            <p:cNvPr id="69" name="组合 68"/>
            <p:cNvGrpSpPr/>
            <p:nvPr/>
          </p:nvGrpSpPr>
          <p:grpSpPr>
            <a:xfrm>
              <a:off x="935130" y="626806"/>
              <a:ext cx="1009330" cy="1009330"/>
              <a:chOff x="6383884" y="509788"/>
              <a:chExt cx="1009330" cy="1009330"/>
            </a:xfrm>
          </p:grpSpPr>
          <p:sp>
            <p:nvSpPr>
              <p:cNvPr id="70" name="椭圆 69"/>
              <p:cNvSpPr/>
              <p:nvPr/>
            </p:nvSpPr>
            <p:spPr>
              <a:xfrm>
                <a:off x="6383884" y="509788"/>
                <a:ext cx="1009330" cy="100933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1" name="文本框 70"/>
              <p:cNvSpPr txBox="1"/>
              <p:nvPr/>
            </p:nvSpPr>
            <p:spPr>
              <a:xfrm>
                <a:off x="6485756" y="791240"/>
                <a:ext cx="799962" cy="429798"/>
              </a:xfrm>
              <a:prstGeom prst="rect">
                <a:avLst/>
              </a:prstGeom>
              <a:noFill/>
            </p:spPr>
            <p:txBody>
              <a:bodyPr wrap="square" rtlCol="0">
                <a:spAutoFit/>
              </a:bodyPr>
              <a:lstStyle/>
              <a:p>
                <a:pPr algn="ctr">
                  <a:lnSpc>
                    <a:spcPct val="120000"/>
                  </a:lnSpc>
                </a:pPr>
                <a:r>
                  <a:rPr lang="zh-CN" altLang="en-US" sz="2000" b="1">
                    <a:solidFill>
                      <a:srgbClr val="142233"/>
                    </a:solidFill>
                    <a:cs typeface="+mn-ea"/>
                    <a:sym typeface="+mn-lt"/>
                  </a:rPr>
                  <a:t>目录</a:t>
                </a:r>
                <a:endParaRPr lang="zh-CN" altLang="en-US" sz="2000" b="1" dirty="0">
                  <a:solidFill>
                    <a:srgbClr val="142233"/>
                  </a:solidFill>
                  <a:cs typeface="+mn-ea"/>
                  <a:sym typeface="+mn-lt"/>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564"/>
          <p:cNvSpPr/>
          <p:nvPr/>
        </p:nvSpPr>
        <p:spPr>
          <a:xfrm>
            <a:off x="1635125" y="21717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35" name="Chart 565"/>
          <p:cNvGraphicFramePr/>
          <p:nvPr/>
        </p:nvGraphicFramePr>
        <p:xfrm>
          <a:off x="1511300" y="2038350"/>
          <a:ext cx="1898650" cy="1898650"/>
        </p:xfrm>
        <a:graphic>
          <a:graphicData uri="http://schemas.openxmlformats.org/drawingml/2006/chart">
            <c:chart xmlns:c="http://schemas.openxmlformats.org/drawingml/2006/chart" xmlns:r="http://schemas.openxmlformats.org/officeDocument/2006/relationships" r:id="rId1"/>
          </a:graphicData>
        </a:graphic>
      </p:graphicFrame>
      <p:sp>
        <p:nvSpPr>
          <p:cNvPr id="36" name="Shape 566"/>
          <p:cNvSpPr>
            <a:spLocks noChangeArrowheads="1"/>
          </p:cNvSpPr>
          <p:nvPr/>
        </p:nvSpPr>
        <p:spPr bwMode="auto">
          <a:xfrm>
            <a:off x="2118518" y="2687638"/>
            <a:ext cx="8047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30</a:t>
            </a:r>
            <a:r>
              <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rPr>
              <a:t>%</a:t>
            </a:r>
            <a:endPar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37" name="Shape 567"/>
          <p:cNvSpPr>
            <a:spLocks noChangeArrowheads="1"/>
          </p:cNvSpPr>
          <p:nvPr/>
        </p:nvSpPr>
        <p:spPr bwMode="auto">
          <a:xfrm>
            <a:off x="1720850" y="43878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$1,900,000</a:t>
            </a:r>
            <a:endPar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38" name="Shape 568"/>
          <p:cNvSpPr>
            <a:spLocks noChangeArrowheads="1"/>
          </p:cNvSpPr>
          <p:nvPr/>
        </p:nvSpPr>
        <p:spPr bwMode="auto">
          <a:xfrm>
            <a:off x="1939925" y="4749800"/>
            <a:ext cx="1036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rPr>
              <a:t>per year</a:t>
            </a:r>
            <a:endPar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39" name="Shape 569"/>
          <p:cNvSpPr/>
          <p:nvPr/>
        </p:nvSpPr>
        <p:spPr>
          <a:xfrm>
            <a:off x="1428750" y="51181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eaLnBrk="1" fontAlgn="auto" hangingPunct="1">
              <a:spcBef>
                <a:spcPts val="0"/>
              </a:spcBef>
              <a:spcAft>
                <a:spcPts val="0"/>
              </a:spcAft>
              <a:defRPr sz="1800" spc="0">
                <a:solidFill>
                  <a:srgbClr val="000000"/>
                </a:solidFill>
              </a:defRPr>
            </a:pPr>
            <a:r>
              <a:rPr sz="1200" spc="24">
                <a:solidFill>
                  <a:schemeClr val="bg1"/>
                </a:solidFill>
                <a:latin typeface="+mn-lt"/>
              </a:rPr>
              <a:t>Donec ullamcorper nulla fringilla. Nullam id dolor id nibh ultricies vehicula ut id elit. Maecenas sed</a:t>
            </a:r>
            <a:endParaRPr sz="1200" spc="24">
              <a:solidFill>
                <a:schemeClr val="bg1"/>
              </a:solidFill>
              <a:latin typeface="+mn-lt"/>
            </a:endParaRPr>
          </a:p>
        </p:txBody>
      </p:sp>
      <p:sp>
        <p:nvSpPr>
          <p:cNvPr id="40" name="Shape 570"/>
          <p:cNvSpPr/>
          <p:nvPr/>
        </p:nvSpPr>
        <p:spPr>
          <a:xfrm>
            <a:off x="1727200" y="4083050"/>
            <a:ext cx="1195392"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Slidehack.ltd</a:t>
            </a:r>
            <a:endParaRPr sz="1600" spc="32" dirty="0">
              <a:solidFill>
                <a:schemeClr val="bg1"/>
              </a:solidFill>
              <a:latin typeface="+mn-lt"/>
            </a:endParaRPr>
          </a:p>
        </p:txBody>
      </p:sp>
      <p:sp>
        <p:nvSpPr>
          <p:cNvPr id="41" name="Shape 572"/>
          <p:cNvSpPr/>
          <p:nvPr/>
        </p:nvSpPr>
        <p:spPr>
          <a:xfrm>
            <a:off x="4070350" y="21717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42" name="Chart 573"/>
          <p:cNvGraphicFramePr/>
          <p:nvPr/>
        </p:nvGraphicFramePr>
        <p:xfrm>
          <a:off x="3941763" y="2038350"/>
          <a:ext cx="1898650" cy="1898650"/>
        </p:xfrm>
        <a:graphic>
          <a:graphicData uri="http://schemas.openxmlformats.org/drawingml/2006/chart">
            <c:chart xmlns:c="http://schemas.openxmlformats.org/drawingml/2006/chart" xmlns:r="http://schemas.openxmlformats.org/officeDocument/2006/relationships" r:id="rId2"/>
          </a:graphicData>
        </a:graphic>
      </p:graphicFrame>
      <p:sp>
        <p:nvSpPr>
          <p:cNvPr id="43" name="Shape 574"/>
          <p:cNvSpPr>
            <a:spLocks noChangeArrowheads="1"/>
          </p:cNvSpPr>
          <p:nvPr/>
        </p:nvSpPr>
        <p:spPr bwMode="auto">
          <a:xfrm>
            <a:off x="4550533" y="2695576"/>
            <a:ext cx="8047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45</a:t>
            </a:r>
            <a:r>
              <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rPr>
              <a:t>%</a:t>
            </a:r>
            <a:endPar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45" name="Shape 575"/>
          <p:cNvSpPr>
            <a:spLocks noChangeArrowheads="1"/>
          </p:cNvSpPr>
          <p:nvPr/>
        </p:nvSpPr>
        <p:spPr bwMode="auto">
          <a:xfrm>
            <a:off x="4146550" y="43878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$2,884,000</a:t>
            </a:r>
            <a:endPar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47" name="Shape 576"/>
          <p:cNvSpPr>
            <a:spLocks noChangeArrowheads="1"/>
          </p:cNvSpPr>
          <p:nvPr/>
        </p:nvSpPr>
        <p:spPr bwMode="auto">
          <a:xfrm>
            <a:off x="4370388" y="4749800"/>
            <a:ext cx="1036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rPr>
              <a:t>per year</a:t>
            </a:r>
            <a:endPar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49" name="Shape 577"/>
          <p:cNvSpPr/>
          <p:nvPr/>
        </p:nvSpPr>
        <p:spPr>
          <a:xfrm>
            <a:off x="4265613" y="4083050"/>
            <a:ext cx="1074781"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Connect.ltd</a:t>
            </a:r>
            <a:endParaRPr sz="1600" spc="32" dirty="0">
              <a:solidFill>
                <a:schemeClr val="bg1"/>
              </a:solidFill>
              <a:latin typeface="+mn-lt"/>
            </a:endParaRPr>
          </a:p>
        </p:txBody>
      </p:sp>
      <p:sp>
        <p:nvSpPr>
          <p:cNvPr id="50" name="Shape 578"/>
          <p:cNvSpPr/>
          <p:nvPr/>
        </p:nvSpPr>
        <p:spPr>
          <a:xfrm>
            <a:off x="3860800" y="51181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eaLnBrk="1" fontAlgn="auto" hangingPunct="1">
              <a:spcBef>
                <a:spcPts val="0"/>
              </a:spcBef>
              <a:spcAft>
                <a:spcPts val="0"/>
              </a:spcAft>
              <a:defRPr sz="1800" spc="0">
                <a:solidFill>
                  <a:srgbClr val="000000"/>
                </a:solidFill>
              </a:defRPr>
            </a:pPr>
            <a:r>
              <a:rPr sz="1200" spc="24">
                <a:solidFill>
                  <a:schemeClr val="bg1"/>
                </a:solidFill>
                <a:latin typeface="+mn-lt"/>
              </a:rPr>
              <a:t>Donec ullamcorper nulla fringilla. Nullam id dolor id nibh ultricies vehicula ut id elit. Maecenas sed</a:t>
            </a:r>
            <a:endParaRPr sz="1200" spc="24">
              <a:solidFill>
                <a:schemeClr val="bg1"/>
              </a:solidFill>
              <a:latin typeface="+mn-lt"/>
            </a:endParaRPr>
          </a:p>
        </p:txBody>
      </p:sp>
      <p:sp>
        <p:nvSpPr>
          <p:cNvPr id="51" name="Shape 580"/>
          <p:cNvSpPr/>
          <p:nvPr/>
        </p:nvSpPr>
        <p:spPr>
          <a:xfrm>
            <a:off x="6427788" y="21717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52" name="Chart 581"/>
          <p:cNvGraphicFramePr/>
          <p:nvPr/>
        </p:nvGraphicFramePr>
        <p:xfrm>
          <a:off x="6299200" y="2038350"/>
          <a:ext cx="1898650" cy="1898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Shape 582"/>
          <p:cNvSpPr>
            <a:spLocks noChangeArrowheads="1"/>
          </p:cNvSpPr>
          <p:nvPr/>
        </p:nvSpPr>
        <p:spPr bwMode="auto">
          <a:xfrm>
            <a:off x="6957183" y="2713831"/>
            <a:ext cx="8047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67</a:t>
            </a:r>
            <a:r>
              <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rPr>
              <a:t>%</a:t>
            </a:r>
            <a:endPar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54" name="Shape 583"/>
          <p:cNvSpPr>
            <a:spLocks noChangeArrowheads="1"/>
          </p:cNvSpPr>
          <p:nvPr/>
        </p:nvSpPr>
        <p:spPr bwMode="auto">
          <a:xfrm>
            <a:off x="6553200" y="43878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$7,879,000</a:t>
            </a:r>
            <a:endPar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55" name="Shape 584"/>
          <p:cNvSpPr>
            <a:spLocks noChangeArrowheads="1"/>
          </p:cNvSpPr>
          <p:nvPr/>
        </p:nvSpPr>
        <p:spPr bwMode="auto">
          <a:xfrm>
            <a:off x="6777038" y="4749800"/>
            <a:ext cx="1036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rPr>
              <a:t>per year</a:t>
            </a:r>
            <a:endPar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56" name="Shape 585"/>
          <p:cNvSpPr/>
          <p:nvPr/>
        </p:nvSpPr>
        <p:spPr>
          <a:xfrm>
            <a:off x="6618288" y="4083050"/>
            <a:ext cx="1063946"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Piechart.ltd</a:t>
            </a:r>
            <a:endParaRPr sz="1600" spc="32" dirty="0">
              <a:solidFill>
                <a:schemeClr val="bg1"/>
              </a:solidFill>
              <a:latin typeface="+mn-lt"/>
            </a:endParaRPr>
          </a:p>
        </p:txBody>
      </p:sp>
      <p:sp>
        <p:nvSpPr>
          <p:cNvPr id="57" name="Shape 586"/>
          <p:cNvSpPr/>
          <p:nvPr/>
        </p:nvSpPr>
        <p:spPr>
          <a:xfrm>
            <a:off x="6261100" y="5130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eaLnBrk="1" fontAlgn="auto" hangingPunct="1">
              <a:spcBef>
                <a:spcPts val="0"/>
              </a:spcBef>
              <a:spcAft>
                <a:spcPts val="0"/>
              </a:spcAft>
              <a:defRPr sz="1800" spc="0">
                <a:solidFill>
                  <a:srgbClr val="000000"/>
                </a:solidFill>
              </a:defRPr>
            </a:pPr>
            <a:r>
              <a:rPr sz="1200" spc="24">
                <a:solidFill>
                  <a:schemeClr val="bg1"/>
                </a:solidFill>
                <a:latin typeface="+mn-lt"/>
              </a:rPr>
              <a:t>Donec ullamcorper nulla fringilla. Nullam id dolor id nibh ultricies vehicula ut id elit. Maecenas sed</a:t>
            </a:r>
            <a:endParaRPr sz="1200" spc="24">
              <a:solidFill>
                <a:schemeClr val="bg1"/>
              </a:solidFill>
              <a:latin typeface="+mn-lt"/>
            </a:endParaRPr>
          </a:p>
        </p:txBody>
      </p:sp>
      <p:sp>
        <p:nvSpPr>
          <p:cNvPr id="58" name="Shape 588"/>
          <p:cNvSpPr/>
          <p:nvPr/>
        </p:nvSpPr>
        <p:spPr>
          <a:xfrm>
            <a:off x="8923338" y="21717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59" name="Chart 589"/>
          <p:cNvGraphicFramePr/>
          <p:nvPr/>
        </p:nvGraphicFramePr>
        <p:xfrm>
          <a:off x="8794750" y="2038350"/>
          <a:ext cx="1898650" cy="1898650"/>
        </p:xfrm>
        <a:graphic>
          <a:graphicData uri="http://schemas.openxmlformats.org/drawingml/2006/chart">
            <c:chart xmlns:c="http://schemas.openxmlformats.org/drawingml/2006/chart" xmlns:r="http://schemas.openxmlformats.org/officeDocument/2006/relationships" r:id="rId4"/>
          </a:graphicData>
        </a:graphic>
      </p:graphicFrame>
      <p:sp>
        <p:nvSpPr>
          <p:cNvPr id="60" name="Shape 590"/>
          <p:cNvSpPr>
            <a:spLocks noChangeArrowheads="1"/>
          </p:cNvSpPr>
          <p:nvPr/>
        </p:nvSpPr>
        <p:spPr bwMode="auto">
          <a:xfrm>
            <a:off x="9452733" y="2698752"/>
            <a:ext cx="8047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80</a:t>
            </a:r>
            <a:r>
              <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rPr>
              <a:t>%</a:t>
            </a:r>
            <a:endPar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61" name="Shape 591"/>
          <p:cNvSpPr>
            <a:spLocks noChangeArrowheads="1"/>
          </p:cNvSpPr>
          <p:nvPr/>
        </p:nvSpPr>
        <p:spPr bwMode="auto">
          <a:xfrm>
            <a:off x="8997950" y="4387850"/>
            <a:ext cx="1224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$9,000,000</a:t>
            </a:r>
            <a:endPar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62" name="Shape 592"/>
          <p:cNvSpPr>
            <a:spLocks noChangeArrowheads="1"/>
          </p:cNvSpPr>
          <p:nvPr/>
        </p:nvSpPr>
        <p:spPr bwMode="auto">
          <a:xfrm>
            <a:off x="9221788" y="4749800"/>
            <a:ext cx="1036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rPr>
              <a:t>per year</a:t>
            </a:r>
            <a:endPar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endParaRPr>
          </a:p>
        </p:txBody>
      </p:sp>
      <p:sp>
        <p:nvSpPr>
          <p:cNvPr id="63" name="Shape 593"/>
          <p:cNvSpPr/>
          <p:nvPr/>
        </p:nvSpPr>
        <p:spPr>
          <a:xfrm>
            <a:off x="9010650" y="4083050"/>
            <a:ext cx="1321965"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TheAgency.ltd</a:t>
            </a:r>
            <a:endParaRPr sz="1600" spc="32" dirty="0">
              <a:solidFill>
                <a:schemeClr val="bg1"/>
              </a:solidFill>
              <a:latin typeface="+mn-lt"/>
            </a:endParaRPr>
          </a:p>
        </p:txBody>
      </p:sp>
      <p:sp>
        <p:nvSpPr>
          <p:cNvPr id="64" name="Shape 594"/>
          <p:cNvSpPr/>
          <p:nvPr/>
        </p:nvSpPr>
        <p:spPr>
          <a:xfrm>
            <a:off x="8712200" y="5130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eaLnBrk="1" fontAlgn="auto" hangingPunct="1">
              <a:spcBef>
                <a:spcPts val="0"/>
              </a:spcBef>
              <a:spcAft>
                <a:spcPts val="0"/>
              </a:spcAft>
              <a:defRPr sz="1800" spc="0">
                <a:solidFill>
                  <a:srgbClr val="000000"/>
                </a:solidFill>
              </a:defRPr>
            </a:pPr>
            <a:r>
              <a:rPr sz="1200" spc="24">
                <a:solidFill>
                  <a:schemeClr val="bg1"/>
                </a:solidFill>
                <a:latin typeface="+mn-lt"/>
              </a:rPr>
              <a:t>Donec ullamcorper nulla fringilla. Nullam id dolor id nibh ultricies vehicula ut id elit. Maecenas sed</a:t>
            </a:r>
            <a:endParaRPr sz="1200" spc="24">
              <a:solidFill>
                <a:schemeClr val="bg1"/>
              </a:solidFill>
              <a:latin typeface="+mn-lt"/>
            </a:endParaRPr>
          </a:p>
        </p:txBody>
      </p:sp>
      <p:sp>
        <p:nvSpPr>
          <p:cNvPr id="4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8" name="文本框 47"/>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65" name="组合 64"/>
          <p:cNvGrpSpPr/>
          <p:nvPr>
            <p:custDataLst>
              <p:tags r:id="rId5"/>
            </p:custDataLst>
          </p:nvPr>
        </p:nvGrpSpPr>
        <p:grpSpPr>
          <a:xfrm>
            <a:off x="319026" y="372249"/>
            <a:ext cx="407472" cy="407472"/>
            <a:chOff x="-1828799" y="-88608"/>
            <a:chExt cx="754743" cy="754743"/>
          </a:xfrm>
        </p:grpSpPr>
        <p:sp>
          <p:nvSpPr>
            <p:cNvPr id="66" name="椭圆 6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椭圆 6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p:nvPr/>
        </p:nvSpPr>
        <p:spPr>
          <a:xfrm>
            <a:off x="2058916" y="2079171"/>
            <a:ext cx="3900476" cy="323399"/>
          </a:xfrm>
          <a:prstGeom prst="rect">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dirty="0">
                <a:solidFill>
                  <a:schemeClr val="bg1"/>
                </a:solidFill>
                <a:cs typeface="+mn-ea"/>
                <a:sym typeface="+mn-lt"/>
              </a:rPr>
              <a:t>问题一</a:t>
            </a:r>
            <a:endParaRPr lang="en-US" altLang="zh-CN" sz="1600" dirty="0">
              <a:solidFill>
                <a:schemeClr val="bg1"/>
              </a:solidFill>
              <a:cs typeface="+mn-ea"/>
              <a:sym typeface="+mn-lt"/>
            </a:endParaRPr>
          </a:p>
        </p:txBody>
      </p:sp>
      <p:sp>
        <p:nvSpPr>
          <p:cNvPr id="4" name="Rectangle 28"/>
          <p:cNvSpPr/>
          <p:nvPr/>
        </p:nvSpPr>
        <p:spPr>
          <a:xfrm>
            <a:off x="6250773" y="2079171"/>
            <a:ext cx="3900476" cy="323399"/>
          </a:xfrm>
          <a:prstGeom prst="rect">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a:solidFill>
                  <a:schemeClr val="bg1"/>
                </a:solidFill>
                <a:cs typeface="+mn-ea"/>
                <a:sym typeface="+mn-lt"/>
              </a:rPr>
              <a:t>问题一</a:t>
            </a:r>
            <a:endParaRPr lang="en-US" altLang="zh-CN" sz="1600" dirty="0">
              <a:solidFill>
                <a:schemeClr val="bg1"/>
              </a:solidFill>
              <a:cs typeface="+mn-ea"/>
              <a:sym typeface="+mn-lt"/>
            </a:endParaRPr>
          </a:p>
        </p:txBody>
      </p:sp>
      <p:sp>
        <p:nvSpPr>
          <p:cNvPr id="6" name="Rectangle 30"/>
          <p:cNvSpPr/>
          <p:nvPr/>
        </p:nvSpPr>
        <p:spPr>
          <a:xfrm>
            <a:off x="2058916" y="4064625"/>
            <a:ext cx="3900476" cy="323399"/>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a:solidFill>
                  <a:schemeClr val="bg1"/>
                </a:solidFill>
                <a:cs typeface="+mn-ea"/>
                <a:sym typeface="+mn-lt"/>
              </a:rPr>
              <a:t>问题一</a:t>
            </a:r>
            <a:endParaRPr lang="en-US" altLang="zh-CN" sz="1600" dirty="0">
              <a:solidFill>
                <a:schemeClr val="bg1"/>
              </a:solidFill>
              <a:cs typeface="+mn-ea"/>
              <a:sym typeface="+mn-lt"/>
            </a:endParaRPr>
          </a:p>
        </p:txBody>
      </p:sp>
      <p:sp>
        <p:nvSpPr>
          <p:cNvPr id="8" name="Rectangle 38"/>
          <p:cNvSpPr/>
          <p:nvPr/>
        </p:nvSpPr>
        <p:spPr>
          <a:xfrm>
            <a:off x="6250773" y="4064625"/>
            <a:ext cx="3900476" cy="323399"/>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a:solidFill>
                  <a:schemeClr val="bg1"/>
                </a:solidFill>
                <a:cs typeface="+mn-ea"/>
                <a:sym typeface="+mn-lt"/>
              </a:rPr>
              <a:t>问题一</a:t>
            </a:r>
            <a:endParaRPr lang="en-US" altLang="zh-CN" sz="1600" dirty="0">
              <a:solidFill>
                <a:schemeClr val="bg1"/>
              </a:solidFill>
              <a:cs typeface="+mn-ea"/>
              <a:sym typeface="+mn-lt"/>
            </a:endParaRPr>
          </a:p>
        </p:txBody>
      </p:sp>
      <p:sp>
        <p:nvSpPr>
          <p:cNvPr id="11" name="TextBox 43"/>
          <p:cNvSpPr txBox="1"/>
          <p:nvPr/>
        </p:nvSpPr>
        <p:spPr>
          <a:xfrm>
            <a:off x="6539474" y="2644340"/>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12" name="TextBox 43"/>
          <p:cNvSpPr txBox="1"/>
          <p:nvPr/>
        </p:nvSpPr>
        <p:spPr>
          <a:xfrm>
            <a:off x="6539474" y="4629701"/>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13" name="TextBox 43"/>
          <p:cNvSpPr txBox="1"/>
          <p:nvPr/>
        </p:nvSpPr>
        <p:spPr>
          <a:xfrm>
            <a:off x="2347619" y="4629701"/>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23" name="TextBox 43"/>
          <p:cNvSpPr txBox="1"/>
          <p:nvPr/>
        </p:nvSpPr>
        <p:spPr>
          <a:xfrm>
            <a:off x="2347619" y="2644340"/>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20"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1" name="文本框 20"/>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24" name="组合 23"/>
          <p:cNvGrpSpPr/>
          <p:nvPr>
            <p:custDataLst>
              <p:tags r:id="rId1"/>
            </p:custDataLst>
          </p:nvPr>
        </p:nvGrpSpPr>
        <p:grpSpPr>
          <a:xfrm>
            <a:off x="319026" y="372249"/>
            <a:ext cx="407472" cy="407472"/>
            <a:chOff x="-1828799" y="-88608"/>
            <a:chExt cx="754743" cy="754743"/>
          </a:xfrm>
        </p:grpSpPr>
        <p:sp>
          <p:nvSpPr>
            <p:cNvPr id="25" name="椭圆 24"/>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椭圆 25"/>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1496885" y="2531377"/>
            <a:ext cx="2367355" cy="1130631"/>
            <a:chOff x="1496885" y="2512327"/>
            <a:chExt cx="2367355" cy="1130631"/>
          </a:xfrm>
        </p:grpSpPr>
        <p:sp>
          <p:nvSpPr>
            <p:cNvPr id="3" name="Shape 47"/>
            <p:cNvSpPr/>
            <p:nvPr/>
          </p:nvSpPr>
          <p:spPr>
            <a:xfrm>
              <a:off x="2012418" y="3110581"/>
              <a:ext cx="1332671" cy="372603"/>
            </a:xfrm>
            <a:prstGeom prst="rect">
              <a:avLst/>
            </a:prstGeom>
            <a:noFill/>
            <a:ln w="12700" cap="flat">
              <a:noFill/>
              <a:miter lim="400000"/>
            </a:ln>
            <a:effectLst/>
          </p:spPr>
          <p:txBody>
            <a:bodyPr wrap="square" lIns="50800" tIns="50800" rIns="50800" bIns="50800" numCol="1" anchor="ctr">
              <a:spAutoFit/>
            </a:bodyPr>
            <a:lstStyle>
              <a:lvl1pPr>
                <a:spcBef>
                  <a:spcPts val="0"/>
                </a:spcBef>
                <a:defRPr sz="3000">
                  <a:solidFill>
                    <a:srgbClr val="FFFFFF"/>
                  </a:solidFill>
                </a:defRPr>
              </a:lvl1pPr>
            </a:lstStyle>
            <a:p>
              <a:pPr lvl="0" algn="ctr">
                <a:lnSpc>
                  <a:spcPct val="120000"/>
                </a:lnSpc>
                <a:defRPr sz="1800">
                  <a:solidFill>
                    <a:srgbClr val="000000"/>
                  </a:solidFill>
                </a:defRPr>
              </a:pPr>
              <a:r>
                <a:rPr lang="zh-CN" altLang="en-US" sz="1600" b="1" dirty="0">
                  <a:solidFill>
                    <a:schemeClr val="bg1"/>
                  </a:solidFill>
                  <a:cs typeface="+mn-ea"/>
                  <a:sym typeface="+mn-lt"/>
                </a:rPr>
                <a:t>点击编辑</a:t>
              </a:r>
              <a:endParaRPr sz="1600" b="1" dirty="0">
                <a:solidFill>
                  <a:schemeClr val="bg1"/>
                </a:solidFill>
                <a:cs typeface="+mn-ea"/>
                <a:sym typeface="+mn-lt"/>
              </a:endParaRPr>
            </a:p>
          </p:txBody>
        </p:sp>
        <p:grpSp>
          <p:nvGrpSpPr>
            <p:cNvPr id="4" name="Group 5"/>
            <p:cNvGrpSpPr/>
            <p:nvPr/>
          </p:nvGrpSpPr>
          <p:grpSpPr>
            <a:xfrm>
              <a:off x="1496885" y="2512327"/>
              <a:ext cx="2367355" cy="1130631"/>
              <a:chOff x="1134035" y="2528332"/>
              <a:chExt cx="2367355" cy="1130631"/>
            </a:xfrm>
          </p:grpSpPr>
          <p:sp>
            <p:nvSpPr>
              <p:cNvPr id="5" name="Shape 45"/>
              <p:cNvSpPr/>
              <p:nvPr/>
            </p:nvSpPr>
            <p:spPr>
              <a:xfrm>
                <a:off x="1134035" y="2966813"/>
                <a:ext cx="2367355" cy="692150"/>
              </a:xfrm>
              <a:prstGeom prst="roundRect">
                <a:avLst>
                  <a:gd name="adj" fmla="val 11635"/>
                </a:avLst>
              </a:prstGeom>
              <a:noFill/>
              <a:ln w="12700" cap="flat">
                <a:solidFill>
                  <a:schemeClr val="bg1"/>
                </a:solidFill>
                <a:miter lim="400000"/>
              </a:ln>
              <a:effectLst>
                <a:glow rad="63500">
                  <a:schemeClr val="accent1">
                    <a:satMod val="175000"/>
                    <a:alpha val="40000"/>
                  </a:schemeClr>
                </a:glow>
              </a:effectLst>
            </p:spPr>
            <p:txBody>
              <a:bodyPr wrap="square" lIns="50800" tIns="50800" rIns="50800" bIns="50800" numCol="1" anchor="ctr">
                <a:noAutofit/>
              </a:bodyPr>
              <a:lstStyle/>
              <a:p>
                <a:pPr lvl="0">
                  <a:lnSpc>
                    <a:spcPct val="120000"/>
                  </a:lnSpc>
                </a:pPr>
                <a:endParaRPr>
                  <a:solidFill>
                    <a:schemeClr val="bg1"/>
                  </a:solidFill>
                  <a:cs typeface="+mn-ea"/>
                  <a:sym typeface="+mn-lt"/>
                </a:endParaRPr>
              </a:p>
            </p:txBody>
          </p:sp>
          <p:grpSp>
            <p:nvGrpSpPr>
              <p:cNvPr id="6" name="Group 7"/>
              <p:cNvGrpSpPr/>
              <p:nvPr/>
            </p:nvGrpSpPr>
            <p:grpSpPr>
              <a:xfrm>
                <a:off x="1837826" y="2528332"/>
                <a:ext cx="925156" cy="433926"/>
                <a:chOff x="1837826" y="2528332"/>
                <a:chExt cx="925156" cy="433926"/>
              </a:xfrm>
            </p:grpSpPr>
            <p:sp>
              <p:nvSpPr>
                <p:cNvPr id="7" name="Shape 801"/>
                <p:cNvSpPr/>
                <p:nvPr/>
              </p:nvSpPr>
              <p:spPr>
                <a:xfrm>
                  <a:off x="1837826" y="2528332"/>
                  <a:ext cx="925156" cy="4339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9" y="2253"/>
                        <a:pt x="3145" y="6760"/>
                      </a:cubicBezTo>
                      <a:cubicBezTo>
                        <a:pt x="1208" y="10890"/>
                        <a:pt x="162" y="16196"/>
                        <a:pt x="0" y="21600"/>
                      </a:cubicBezTo>
                      <a:lnTo>
                        <a:pt x="21600" y="21600"/>
                      </a:lnTo>
                      <a:cubicBezTo>
                        <a:pt x="21438" y="16196"/>
                        <a:pt x="20392" y="10890"/>
                        <a:pt x="18455" y="6760"/>
                      </a:cubicBezTo>
                      <a:cubicBezTo>
                        <a:pt x="16341" y="2253"/>
                        <a:pt x="13570" y="0"/>
                        <a:pt x="108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bg1"/>
                    </a:solidFill>
                    <a:cs typeface="+mn-ea"/>
                    <a:sym typeface="+mn-lt"/>
                  </a:endParaRPr>
                </a:p>
              </p:txBody>
            </p:sp>
            <p:grpSp>
              <p:nvGrpSpPr>
                <p:cNvPr id="8" name="Group 9"/>
                <p:cNvGrpSpPr/>
                <p:nvPr/>
              </p:nvGrpSpPr>
              <p:grpSpPr>
                <a:xfrm>
                  <a:off x="2151197" y="2592287"/>
                  <a:ext cx="317368" cy="298787"/>
                  <a:chOff x="3695700" y="2020888"/>
                  <a:chExt cx="1003300" cy="944562"/>
                </a:xfrm>
                <a:solidFill>
                  <a:schemeClr val="bg1"/>
                </a:solidFill>
              </p:grpSpPr>
              <p:sp>
                <p:nvSpPr>
                  <p:cNvPr id="9" name="Freeform 5"/>
                  <p:cNvSpPr>
                    <a:spLocks noEditPoints="1"/>
                  </p:cNvSpPr>
                  <p:nvPr/>
                </p:nvSpPr>
                <p:spPr bwMode="auto">
                  <a:xfrm>
                    <a:off x="3944938" y="2651125"/>
                    <a:ext cx="500063" cy="314325"/>
                  </a:xfrm>
                  <a:custGeom>
                    <a:avLst/>
                    <a:gdLst>
                      <a:gd name="T0" fmla="*/ 0 w 315"/>
                      <a:gd name="T1" fmla="*/ 79 h 198"/>
                      <a:gd name="T2" fmla="*/ 0 w 315"/>
                      <a:gd name="T3" fmla="*/ 198 h 198"/>
                      <a:gd name="T4" fmla="*/ 315 w 315"/>
                      <a:gd name="T5" fmla="*/ 198 h 198"/>
                      <a:gd name="T6" fmla="*/ 315 w 315"/>
                      <a:gd name="T7" fmla="*/ 79 h 198"/>
                      <a:gd name="T8" fmla="*/ 315 w 315"/>
                      <a:gd name="T9" fmla="*/ 0 h 198"/>
                      <a:gd name="T10" fmla="*/ 0 w 315"/>
                      <a:gd name="T11" fmla="*/ 0 h 198"/>
                      <a:gd name="T12" fmla="*/ 0 w 315"/>
                      <a:gd name="T13" fmla="*/ 79 h 198"/>
                      <a:gd name="T14" fmla="*/ 41 w 315"/>
                      <a:gd name="T15" fmla="*/ 38 h 198"/>
                      <a:gd name="T16" fmla="*/ 277 w 315"/>
                      <a:gd name="T17" fmla="*/ 38 h 198"/>
                      <a:gd name="T18" fmla="*/ 277 w 315"/>
                      <a:gd name="T19" fmla="*/ 79 h 198"/>
                      <a:gd name="T20" fmla="*/ 41 w 315"/>
                      <a:gd name="T21" fmla="*/ 79 h 198"/>
                      <a:gd name="T22" fmla="*/ 41 w 315"/>
                      <a:gd name="T23" fmla="*/ 38 h 198"/>
                      <a:gd name="T24" fmla="*/ 41 w 315"/>
                      <a:gd name="T25" fmla="*/ 117 h 198"/>
                      <a:gd name="T26" fmla="*/ 277 w 315"/>
                      <a:gd name="T27" fmla="*/ 117 h 198"/>
                      <a:gd name="T28" fmla="*/ 277 w 315"/>
                      <a:gd name="T29" fmla="*/ 158 h 198"/>
                      <a:gd name="T30" fmla="*/ 41 w 315"/>
                      <a:gd name="T31" fmla="*/ 158 h 198"/>
                      <a:gd name="T32" fmla="*/ 41 w 315"/>
                      <a:gd name="T33" fmla="*/ 11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5" h="198">
                        <a:moveTo>
                          <a:pt x="0" y="79"/>
                        </a:moveTo>
                        <a:lnTo>
                          <a:pt x="0" y="198"/>
                        </a:lnTo>
                        <a:lnTo>
                          <a:pt x="315" y="198"/>
                        </a:lnTo>
                        <a:lnTo>
                          <a:pt x="315" y="79"/>
                        </a:lnTo>
                        <a:lnTo>
                          <a:pt x="315" y="0"/>
                        </a:lnTo>
                        <a:lnTo>
                          <a:pt x="0" y="0"/>
                        </a:lnTo>
                        <a:lnTo>
                          <a:pt x="0" y="79"/>
                        </a:lnTo>
                        <a:close/>
                        <a:moveTo>
                          <a:pt x="41" y="38"/>
                        </a:moveTo>
                        <a:lnTo>
                          <a:pt x="277" y="38"/>
                        </a:lnTo>
                        <a:lnTo>
                          <a:pt x="277" y="79"/>
                        </a:lnTo>
                        <a:lnTo>
                          <a:pt x="41" y="79"/>
                        </a:lnTo>
                        <a:lnTo>
                          <a:pt x="41" y="38"/>
                        </a:lnTo>
                        <a:close/>
                        <a:moveTo>
                          <a:pt x="41" y="117"/>
                        </a:moveTo>
                        <a:lnTo>
                          <a:pt x="277" y="117"/>
                        </a:lnTo>
                        <a:lnTo>
                          <a:pt x="277" y="158"/>
                        </a:lnTo>
                        <a:lnTo>
                          <a:pt x="41" y="158"/>
                        </a:lnTo>
                        <a:lnTo>
                          <a:pt x="41"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sp>
                <p:nvSpPr>
                  <p:cNvPr id="10" name="Freeform 6"/>
                  <p:cNvSpPr/>
                  <p:nvPr/>
                </p:nvSpPr>
                <p:spPr bwMode="auto">
                  <a:xfrm>
                    <a:off x="3944938" y="2020888"/>
                    <a:ext cx="500063" cy="315912"/>
                  </a:xfrm>
                  <a:custGeom>
                    <a:avLst/>
                    <a:gdLst>
                      <a:gd name="T0" fmla="*/ 315 w 315"/>
                      <a:gd name="T1" fmla="*/ 120 h 199"/>
                      <a:gd name="T2" fmla="*/ 315 w 315"/>
                      <a:gd name="T3" fmla="*/ 0 h 199"/>
                      <a:gd name="T4" fmla="*/ 0 w 315"/>
                      <a:gd name="T5" fmla="*/ 0 h 199"/>
                      <a:gd name="T6" fmla="*/ 0 w 315"/>
                      <a:gd name="T7" fmla="*/ 120 h 199"/>
                      <a:gd name="T8" fmla="*/ 0 w 315"/>
                      <a:gd name="T9" fmla="*/ 199 h 199"/>
                      <a:gd name="T10" fmla="*/ 315 w 315"/>
                      <a:gd name="T11" fmla="*/ 199 h 199"/>
                      <a:gd name="T12" fmla="*/ 315 w 315"/>
                      <a:gd name="T13" fmla="*/ 120 h 199"/>
                    </a:gdLst>
                    <a:ahLst/>
                    <a:cxnLst>
                      <a:cxn ang="0">
                        <a:pos x="T0" y="T1"/>
                      </a:cxn>
                      <a:cxn ang="0">
                        <a:pos x="T2" y="T3"/>
                      </a:cxn>
                      <a:cxn ang="0">
                        <a:pos x="T4" y="T5"/>
                      </a:cxn>
                      <a:cxn ang="0">
                        <a:pos x="T6" y="T7"/>
                      </a:cxn>
                      <a:cxn ang="0">
                        <a:pos x="T8" y="T9"/>
                      </a:cxn>
                      <a:cxn ang="0">
                        <a:pos x="T10" y="T11"/>
                      </a:cxn>
                      <a:cxn ang="0">
                        <a:pos x="T12" y="T13"/>
                      </a:cxn>
                    </a:cxnLst>
                    <a:rect l="0" t="0" r="r" b="b"/>
                    <a:pathLst>
                      <a:path w="315" h="199">
                        <a:moveTo>
                          <a:pt x="315" y="120"/>
                        </a:moveTo>
                        <a:lnTo>
                          <a:pt x="315" y="0"/>
                        </a:lnTo>
                        <a:lnTo>
                          <a:pt x="0" y="0"/>
                        </a:lnTo>
                        <a:lnTo>
                          <a:pt x="0" y="120"/>
                        </a:lnTo>
                        <a:lnTo>
                          <a:pt x="0" y="199"/>
                        </a:lnTo>
                        <a:lnTo>
                          <a:pt x="315" y="199"/>
                        </a:lnTo>
                        <a:lnTo>
                          <a:pt x="315"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sp>
                <p:nvSpPr>
                  <p:cNvPr id="11" name="Freeform 7"/>
                  <p:cNvSpPr/>
                  <p:nvPr/>
                </p:nvSpPr>
                <p:spPr bwMode="auto">
                  <a:xfrm>
                    <a:off x="3695700" y="2211388"/>
                    <a:ext cx="1003300" cy="565150"/>
                  </a:xfrm>
                  <a:custGeom>
                    <a:avLst/>
                    <a:gdLst>
                      <a:gd name="T0" fmla="*/ 232 w 265"/>
                      <a:gd name="T1" fmla="*/ 0 h 149"/>
                      <a:gd name="T2" fmla="*/ 215 w 265"/>
                      <a:gd name="T3" fmla="*/ 0 h 149"/>
                      <a:gd name="T4" fmla="*/ 215 w 265"/>
                      <a:gd name="T5" fmla="*/ 33 h 149"/>
                      <a:gd name="T6" fmla="*/ 215 w 265"/>
                      <a:gd name="T7" fmla="*/ 49 h 149"/>
                      <a:gd name="T8" fmla="*/ 49 w 265"/>
                      <a:gd name="T9" fmla="*/ 49 h 149"/>
                      <a:gd name="T10" fmla="*/ 49 w 265"/>
                      <a:gd name="T11" fmla="*/ 33 h 149"/>
                      <a:gd name="T12" fmla="*/ 49 w 265"/>
                      <a:gd name="T13" fmla="*/ 0 h 149"/>
                      <a:gd name="T14" fmla="*/ 33 w 265"/>
                      <a:gd name="T15" fmla="*/ 0 h 149"/>
                      <a:gd name="T16" fmla="*/ 0 w 265"/>
                      <a:gd name="T17" fmla="*/ 33 h 149"/>
                      <a:gd name="T18" fmla="*/ 0 w 265"/>
                      <a:gd name="T19" fmla="*/ 116 h 149"/>
                      <a:gd name="T20" fmla="*/ 33 w 265"/>
                      <a:gd name="T21" fmla="*/ 149 h 149"/>
                      <a:gd name="T22" fmla="*/ 49 w 265"/>
                      <a:gd name="T23" fmla="*/ 149 h 149"/>
                      <a:gd name="T24" fmla="*/ 49 w 265"/>
                      <a:gd name="T25" fmla="*/ 116 h 149"/>
                      <a:gd name="T26" fmla="*/ 49 w 265"/>
                      <a:gd name="T27" fmla="*/ 99 h 149"/>
                      <a:gd name="T28" fmla="*/ 215 w 265"/>
                      <a:gd name="T29" fmla="*/ 99 h 149"/>
                      <a:gd name="T30" fmla="*/ 215 w 265"/>
                      <a:gd name="T31" fmla="*/ 116 h 149"/>
                      <a:gd name="T32" fmla="*/ 215 w 265"/>
                      <a:gd name="T33" fmla="*/ 149 h 149"/>
                      <a:gd name="T34" fmla="*/ 232 w 265"/>
                      <a:gd name="T35" fmla="*/ 149 h 149"/>
                      <a:gd name="T36" fmla="*/ 265 w 265"/>
                      <a:gd name="T37" fmla="*/ 116 h 149"/>
                      <a:gd name="T38" fmla="*/ 265 w 265"/>
                      <a:gd name="T39" fmla="*/ 33 h 149"/>
                      <a:gd name="T40" fmla="*/ 232 w 265"/>
                      <a:gd name="T4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149">
                        <a:moveTo>
                          <a:pt x="232" y="0"/>
                        </a:moveTo>
                        <a:cubicBezTo>
                          <a:pt x="215" y="0"/>
                          <a:pt x="215" y="0"/>
                          <a:pt x="215" y="0"/>
                        </a:cubicBezTo>
                        <a:cubicBezTo>
                          <a:pt x="215" y="33"/>
                          <a:pt x="215" y="33"/>
                          <a:pt x="215" y="33"/>
                        </a:cubicBezTo>
                        <a:cubicBezTo>
                          <a:pt x="215" y="49"/>
                          <a:pt x="215" y="49"/>
                          <a:pt x="215" y="49"/>
                        </a:cubicBezTo>
                        <a:cubicBezTo>
                          <a:pt x="49" y="49"/>
                          <a:pt x="49" y="49"/>
                          <a:pt x="49" y="49"/>
                        </a:cubicBezTo>
                        <a:cubicBezTo>
                          <a:pt x="49" y="33"/>
                          <a:pt x="49" y="33"/>
                          <a:pt x="49" y="33"/>
                        </a:cubicBezTo>
                        <a:cubicBezTo>
                          <a:pt x="49" y="0"/>
                          <a:pt x="49" y="0"/>
                          <a:pt x="49" y="0"/>
                        </a:cubicBezTo>
                        <a:cubicBezTo>
                          <a:pt x="33" y="0"/>
                          <a:pt x="33" y="0"/>
                          <a:pt x="33" y="0"/>
                        </a:cubicBezTo>
                        <a:cubicBezTo>
                          <a:pt x="16" y="0"/>
                          <a:pt x="0" y="16"/>
                          <a:pt x="0" y="33"/>
                        </a:cubicBezTo>
                        <a:cubicBezTo>
                          <a:pt x="0" y="116"/>
                          <a:pt x="0" y="116"/>
                          <a:pt x="0" y="116"/>
                        </a:cubicBezTo>
                        <a:cubicBezTo>
                          <a:pt x="0" y="132"/>
                          <a:pt x="16" y="149"/>
                          <a:pt x="33" y="149"/>
                        </a:cubicBezTo>
                        <a:cubicBezTo>
                          <a:pt x="49" y="149"/>
                          <a:pt x="49" y="149"/>
                          <a:pt x="49" y="149"/>
                        </a:cubicBezTo>
                        <a:cubicBezTo>
                          <a:pt x="49" y="116"/>
                          <a:pt x="49" y="116"/>
                          <a:pt x="49" y="116"/>
                        </a:cubicBezTo>
                        <a:cubicBezTo>
                          <a:pt x="49" y="99"/>
                          <a:pt x="49" y="99"/>
                          <a:pt x="49" y="99"/>
                        </a:cubicBezTo>
                        <a:cubicBezTo>
                          <a:pt x="215" y="99"/>
                          <a:pt x="215" y="99"/>
                          <a:pt x="215" y="99"/>
                        </a:cubicBezTo>
                        <a:cubicBezTo>
                          <a:pt x="215" y="116"/>
                          <a:pt x="215" y="116"/>
                          <a:pt x="215" y="116"/>
                        </a:cubicBezTo>
                        <a:cubicBezTo>
                          <a:pt x="215" y="149"/>
                          <a:pt x="215" y="149"/>
                          <a:pt x="215" y="149"/>
                        </a:cubicBezTo>
                        <a:cubicBezTo>
                          <a:pt x="232" y="149"/>
                          <a:pt x="232" y="149"/>
                          <a:pt x="232" y="149"/>
                        </a:cubicBezTo>
                        <a:cubicBezTo>
                          <a:pt x="248" y="149"/>
                          <a:pt x="265" y="132"/>
                          <a:pt x="265" y="116"/>
                        </a:cubicBezTo>
                        <a:cubicBezTo>
                          <a:pt x="265" y="33"/>
                          <a:pt x="265" y="33"/>
                          <a:pt x="265" y="33"/>
                        </a:cubicBezTo>
                        <a:cubicBezTo>
                          <a:pt x="265" y="16"/>
                          <a:pt x="248" y="0"/>
                          <a:pt x="2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grpSp>
          </p:grpSp>
        </p:grpSp>
      </p:grpSp>
      <p:grpSp>
        <p:nvGrpSpPr>
          <p:cNvPr id="12" name="Group 36"/>
          <p:cNvGrpSpPr/>
          <p:nvPr/>
        </p:nvGrpSpPr>
        <p:grpSpPr>
          <a:xfrm>
            <a:off x="4923900" y="2531377"/>
            <a:ext cx="2367355" cy="1130631"/>
            <a:chOff x="4912322" y="2512327"/>
            <a:chExt cx="2367355" cy="1130631"/>
          </a:xfrm>
        </p:grpSpPr>
        <p:sp>
          <p:nvSpPr>
            <p:cNvPr id="13" name="Shape 52"/>
            <p:cNvSpPr/>
            <p:nvPr/>
          </p:nvSpPr>
          <p:spPr>
            <a:xfrm>
              <a:off x="5159829" y="3097854"/>
              <a:ext cx="1913323" cy="398058"/>
            </a:xfrm>
            <a:prstGeom prst="rect">
              <a:avLst/>
            </a:prstGeom>
            <a:noFill/>
            <a:ln w="12700" cap="flat">
              <a:noFill/>
              <a:miter lim="400000"/>
            </a:ln>
            <a:effectLst/>
          </p:spPr>
          <p:txBody>
            <a:bodyPr wrap="square" lIns="50800" tIns="50800" rIns="50800" bIns="50800" numCol="1" anchor="ctr">
              <a:spAutoFit/>
            </a:bodyPr>
            <a:lstStyle>
              <a:lvl1pPr>
                <a:spcBef>
                  <a:spcPts val="0"/>
                </a:spcBef>
                <a:defRPr sz="3000">
                  <a:solidFill>
                    <a:srgbClr val="FFFFFF"/>
                  </a:solidFill>
                </a:defRPr>
              </a:lvl1pPr>
            </a:lstStyle>
            <a:p>
              <a:pPr algn="ctr">
                <a:lnSpc>
                  <a:spcPct val="120000"/>
                </a:lnSpc>
                <a:defRPr sz="1800">
                  <a:solidFill>
                    <a:srgbClr val="000000"/>
                  </a:solidFill>
                </a:defRPr>
              </a:pPr>
              <a:r>
                <a:rPr lang="zh-CN" altLang="en-US" sz="1600" b="1" dirty="0">
                  <a:solidFill>
                    <a:schemeClr val="bg1"/>
                  </a:solidFill>
                  <a:cs typeface="+mn-ea"/>
                  <a:sym typeface="+mn-lt"/>
                </a:rPr>
                <a:t>点击编辑</a:t>
              </a:r>
              <a:endParaRPr lang="zh-CN" altLang="en-US" sz="1600" b="1" dirty="0">
                <a:solidFill>
                  <a:schemeClr val="bg1"/>
                </a:solidFill>
                <a:cs typeface="+mn-ea"/>
                <a:sym typeface="+mn-lt"/>
              </a:endParaRPr>
            </a:p>
          </p:txBody>
        </p:sp>
        <p:grpSp>
          <p:nvGrpSpPr>
            <p:cNvPr id="14" name="Group 14"/>
            <p:cNvGrpSpPr/>
            <p:nvPr/>
          </p:nvGrpSpPr>
          <p:grpSpPr>
            <a:xfrm>
              <a:off x="4912322" y="2512327"/>
              <a:ext cx="2367355" cy="1130631"/>
              <a:chOff x="4912322" y="2528332"/>
              <a:chExt cx="2367355" cy="1130631"/>
            </a:xfrm>
          </p:grpSpPr>
          <p:sp>
            <p:nvSpPr>
              <p:cNvPr id="15" name="Shape 50"/>
              <p:cNvSpPr/>
              <p:nvPr/>
            </p:nvSpPr>
            <p:spPr>
              <a:xfrm>
                <a:off x="4912322" y="2966813"/>
                <a:ext cx="2367355" cy="692150"/>
              </a:xfrm>
              <a:prstGeom prst="roundRect">
                <a:avLst>
                  <a:gd name="adj" fmla="val 11635"/>
                </a:avLst>
              </a:prstGeom>
              <a:noFill/>
              <a:ln w="12700" cap="flat">
                <a:solidFill>
                  <a:schemeClr val="bg1"/>
                </a:solidFill>
                <a:miter lim="400000"/>
              </a:ln>
              <a:effectLst>
                <a:glow rad="63500">
                  <a:schemeClr val="accent1">
                    <a:satMod val="175000"/>
                    <a:alpha val="40000"/>
                  </a:schemeClr>
                </a:glow>
              </a:effectLst>
            </p:spPr>
            <p:txBody>
              <a:bodyPr wrap="square" lIns="50800" tIns="50800" rIns="50800" bIns="50800" numCol="1" anchor="ctr">
                <a:noAutofit/>
              </a:bodyPr>
              <a:lstStyle/>
              <a:p>
                <a:pPr>
                  <a:lnSpc>
                    <a:spcPct val="120000"/>
                  </a:lnSpc>
                </a:pPr>
                <a:endParaRPr>
                  <a:solidFill>
                    <a:schemeClr val="bg1"/>
                  </a:solidFill>
                  <a:cs typeface="+mn-ea"/>
                  <a:sym typeface="+mn-lt"/>
                </a:endParaRPr>
              </a:p>
            </p:txBody>
          </p:sp>
          <p:grpSp>
            <p:nvGrpSpPr>
              <p:cNvPr id="16" name="Group 16"/>
              <p:cNvGrpSpPr/>
              <p:nvPr/>
            </p:nvGrpSpPr>
            <p:grpSpPr>
              <a:xfrm>
                <a:off x="5632116" y="2528332"/>
                <a:ext cx="925156" cy="433926"/>
                <a:chOff x="5632116" y="2528332"/>
                <a:chExt cx="925156" cy="433926"/>
              </a:xfrm>
            </p:grpSpPr>
            <p:sp>
              <p:nvSpPr>
                <p:cNvPr id="17" name="Shape 801"/>
                <p:cNvSpPr/>
                <p:nvPr/>
              </p:nvSpPr>
              <p:spPr>
                <a:xfrm>
                  <a:off x="5632116" y="2528332"/>
                  <a:ext cx="925156" cy="4339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9" y="2253"/>
                        <a:pt x="3145" y="6760"/>
                      </a:cubicBezTo>
                      <a:cubicBezTo>
                        <a:pt x="1208" y="10890"/>
                        <a:pt x="162" y="16196"/>
                        <a:pt x="0" y="21600"/>
                      </a:cubicBezTo>
                      <a:lnTo>
                        <a:pt x="21600" y="21600"/>
                      </a:lnTo>
                      <a:cubicBezTo>
                        <a:pt x="21438" y="16196"/>
                        <a:pt x="20392" y="10890"/>
                        <a:pt x="18455" y="6760"/>
                      </a:cubicBezTo>
                      <a:cubicBezTo>
                        <a:pt x="16341" y="2253"/>
                        <a:pt x="13570" y="0"/>
                        <a:pt x="108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nSpc>
                      <a:spcPct val="120000"/>
                    </a:lnSpc>
                  </a:pPr>
                  <a:endParaRPr sz="3200">
                    <a:solidFill>
                      <a:schemeClr val="bg1"/>
                    </a:solidFill>
                    <a:cs typeface="+mn-ea"/>
                    <a:sym typeface="+mn-lt"/>
                  </a:endParaRPr>
                </a:p>
              </p:txBody>
            </p:sp>
            <p:sp>
              <p:nvSpPr>
                <p:cNvPr id="18" name="Shape 4614"/>
                <p:cNvSpPr/>
                <p:nvPr/>
              </p:nvSpPr>
              <p:spPr>
                <a:xfrm>
                  <a:off x="5955148" y="2603965"/>
                  <a:ext cx="293252" cy="293252"/>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lnSpc>
                      <a:spcPct val="120000"/>
                    </a:lnSpc>
                    <a:defRPr sz="3100" b="1">
                      <a:latin typeface="Kontrapunkt Bob Bold"/>
                      <a:ea typeface="Kontrapunkt Bob Bold"/>
                      <a:cs typeface="Kontrapunkt Bob Bold"/>
                      <a:sym typeface="Kontrapunkt Bob Bold"/>
                    </a:defRPr>
                  </a:pPr>
                  <a:endParaRPr>
                    <a:solidFill>
                      <a:schemeClr val="bg1"/>
                    </a:solidFill>
                    <a:cs typeface="+mn-ea"/>
                    <a:sym typeface="+mn-lt"/>
                  </a:endParaRPr>
                </a:p>
              </p:txBody>
            </p:sp>
          </p:grpSp>
        </p:grpSp>
      </p:grpSp>
      <p:grpSp>
        <p:nvGrpSpPr>
          <p:cNvPr id="19" name="Group 37"/>
          <p:cNvGrpSpPr/>
          <p:nvPr/>
        </p:nvGrpSpPr>
        <p:grpSpPr>
          <a:xfrm>
            <a:off x="8432442" y="2531377"/>
            <a:ext cx="2367355" cy="1126076"/>
            <a:chOff x="8356787" y="2512327"/>
            <a:chExt cx="2367355" cy="1126076"/>
          </a:xfrm>
        </p:grpSpPr>
        <p:sp>
          <p:nvSpPr>
            <p:cNvPr id="20" name="Shape 56"/>
            <p:cNvSpPr/>
            <p:nvPr/>
          </p:nvSpPr>
          <p:spPr>
            <a:xfrm>
              <a:off x="8797552" y="3093299"/>
              <a:ext cx="1478356" cy="398058"/>
            </a:xfrm>
            <a:prstGeom prst="rect">
              <a:avLst/>
            </a:prstGeom>
            <a:noFill/>
            <a:ln w="12700" cap="flat">
              <a:noFill/>
              <a:miter lim="400000"/>
            </a:ln>
            <a:effectLst/>
          </p:spPr>
          <p:txBody>
            <a:bodyPr wrap="square" lIns="50800" tIns="50800" rIns="50800" bIns="50800" numCol="1" anchor="ctr">
              <a:spAutoFit/>
            </a:bodyPr>
            <a:lstStyle>
              <a:lvl1pPr>
                <a:spcBef>
                  <a:spcPts val="0"/>
                </a:spcBef>
                <a:defRPr sz="3000">
                  <a:solidFill>
                    <a:srgbClr val="FFFFFF"/>
                  </a:solidFill>
                </a:defRPr>
              </a:lvl1pPr>
            </a:lstStyle>
            <a:p>
              <a:pPr algn="ctr">
                <a:lnSpc>
                  <a:spcPct val="120000"/>
                </a:lnSpc>
                <a:defRPr sz="1800">
                  <a:solidFill>
                    <a:srgbClr val="000000"/>
                  </a:solidFill>
                </a:defRPr>
              </a:pPr>
              <a:r>
                <a:rPr lang="zh-CN" altLang="en-US" sz="1600" b="1" dirty="0">
                  <a:solidFill>
                    <a:schemeClr val="bg1"/>
                  </a:solidFill>
                  <a:cs typeface="+mn-ea"/>
                  <a:sym typeface="+mn-lt"/>
                </a:rPr>
                <a:t>点击编辑</a:t>
              </a:r>
              <a:endParaRPr lang="zh-CN" altLang="en-US" sz="1600" b="1" dirty="0">
                <a:solidFill>
                  <a:schemeClr val="bg1"/>
                </a:solidFill>
                <a:cs typeface="+mn-ea"/>
                <a:sym typeface="+mn-lt"/>
              </a:endParaRPr>
            </a:p>
          </p:txBody>
        </p:sp>
        <p:grpSp>
          <p:nvGrpSpPr>
            <p:cNvPr id="21" name="Group 20"/>
            <p:cNvGrpSpPr/>
            <p:nvPr/>
          </p:nvGrpSpPr>
          <p:grpSpPr>
            <a:xfrm>
              <a:off x="8356787" y="2512327"/>
              <a:ext cx="2367355" cy="1126076"/>
              <a:chOff x="8690609" y="2528332"/>
              <a:chExt cx="2367355" cy="1126076"/>
            </a:xfrm>
          </p:grpSpPr>
          <p:sp>
            <p:nvSpPr>
              <p:cNvPr id="22" name="Shape 54"/>
              <p:cNvSpPr/>
              <p:nvPr/>
            </p:nvSpPr>
            <p:spPr>
              <a:xfrm>
                <a:off x="8690609" y="2962258"/>
                <a:ext cx="2367355" cy="692150"/>
              </a:xfrm>
              <a:prstGeom prst="roundRect">
                <a:avLst>
                  <a:gd name="adj" fmla="val 11635"/>
                </a:avLst>
              </a:prstGeom>
              <a:noFill/>
              <a:ln w="12700" cap="flat">
                <a:solidFill>
                  <a:schemeClr val="bg1"/>
                </a:solidFill>
                <a:miter lim="400000"/>
              </a:ln>
              <a:effectLst>
                <a:glow rad="63500">
                  <a:schemeClr val="accent1">
                    <a:satMod val="175000"/>
                    <a:alpha val="40000"/>
                  </a:schemeClr>
                </a:glow>
              </a:effectLst>
            </p:spPr>
            <p:txBody>
              <a:bodyPr wrap="square" lIns="50800" tIns="50800" rIns="50800" bIns="50800" numCol="1" anchor="ctr">
                <a:noAutofit/>
              </a:bodyPr>
              <a:lstStyle/>
              <a:p>
                <a:pPr>
                  <a:lnSpc>
                    <a:spcPct val="120000"/>
                  </a:lnSpc>
                </a:pPr>
                <a:endParaRPr>
                  <a:solidFill>
                    <a:schemeClr val="bg1"/>
                  </a:solidFill>
                  <a:cs typeface="+mn-ea"/>
                  <a:sym typeface="+mn-lt"/>
                </a:endParaRPr>
              </a:p>
            </p:txBody>
          </p:sp>
          <p:grpSp>
            <p:nvGrpSpPr>
              <p:cNvPr id="23" name="Group 22"/>
              <p:cNvGrpSpPr/>
              <p:nvPr/>
            </p:nvGrpSpPr>
            <p:grpSpPr>
              <a:xfrm>
                <a:off x="9407228" y="2528332"/>
                <a:ext cx="925156" cy="433926"/>
                <a:chOff x="9407228" y="2528332"/>
                <a:chExt cx="925156" cy="433926"/>
              </a:xfrm>
            </p:grpSpPr>
            <p:sp>
              <p:nvSpPr>
                <p:cNvPr id="24" name="Shape 801"/>
                <p:cNvSpPr/>
                <p:nvPr/>
              </p:nvSpPr>
              <p:spPr>
                <a:xfrm>
                  <a:off x="9407228" y="2528332"/>
                  <a:ext cx="925156" cy="4339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9" y="2253"/>
                        <a:pt x="3145" y="6760"/>
                      </a:cubicBezTo>
                      <a:cubicBezTo>
                        <a:pt x="1208" y="10890"/>
                        <a:pt x="162" y="16196"/>
                        <a:pt x="0" y="21600"/>
                      </a:cubicBezTo>
                      <a:lnTo>
                        <a:pt x="21600" y="21600"/>
                      </a:lnTo>
                      <a:cubicBezTo>
                        <a:pt x="21438" y="16196"/>
                        <a:pt x="20392" y="10890"/>
                        <a:pt x="18455" y="6760"/>
                      </a:cubicBezTo>
                      <a:cubicBezTo>
                        <a:pt x="16341" y="2253"/>
                        <a:pt x="13570" y="0"/>
                        <a:pt x="108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nSpc>
                      <a:spcPct val="120000"/>
                    </a:lnSpc>
                  </a:pPr>
                  <a:endParaRPr sz="3200">
                    <a:solidFill>
                      <a:schemeClr val="bg1"/>
                    </a:solidFill>
                    <a:cs typeface="+mn-ea"/>
                    <a:sym typeface="+mn-lt"/>
                  </a:endParaRPr>
                </a:p>
              </p:txBody>
            </p:sp>
            <p:sp>
              <p:nvSpPr>
                <p:cNvPr id="25" name="Freeform 11"/>
                <p:cNvSpPr>
                  <a:spLocks noEditPoints="1"/>
                </p:cNvSpPr>
                <p:nvPr/>
              </p:nvSpPr>
              <p:spPr bwMode="auto">
                <a:xfrm>
                  <a:off x="9694203" y="2592124"/>
                  <a:ext cx="361165" cy="298950"/>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grpSp>
        </p:grpSp>
      </p:grpSp>
      <p:sp>
        <p:nvSpPr>
          <p:cNvPr id="26" name="TextBox 34"/>
          <p:cNvSpPr txBox="1"/>
          <p:nvPr/>
        </p:nvSpPr>
        <p:spPr>
          <a:xfrm>
            <a:off x="1534033" y="4759940"/>
            <a:ext cx="9144000" cy="609398"/>
          </a:xfrm>
          <a:prstGeom prst="rect">
            <a:avLst/>
          </a:prstGeom>
          <a:noFill/>
        </p:spPr>
        <p:txBody>
          <a:bodyPr wrap="square" rtlCol="0">
            <a:spAutoFit/>
          </a:bodyPr>
          <a:lstStyle/>
          <a:p>
            <a:pPr algn="ctr" defTabSz="1216660">
              <a:lnSpc>
                <a:spcPct val="120000"/>
              </a:lnSpc>
              <a:spcBef>
                <a:spcPct val="0"/>
              </a:spcBef>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solidFill>
              <a:cs typeface="+mn-ea"/>
              <a:sym typeface="+mn-lt"/>
            </a:endParaRPr>
          </a:p>
        </p:txBody>
      </p:sp>
      <p:sp>
        <p:nvSpPr>
          <p:cNvPr id="27" name="文本框 37"/>
          <p:cNvSpPr txBox="1">
            <a:spLocks noChangeArrowheads="1"/>
          </p:cNvSpPr>
          <p:nvPr/>
        </p:nvSpPr>
        <p:spPr bwMode="auto">
          <a:xfrm>
            <a:off x="1526657" y="3944440"/>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28" name="文本框 37"/>
          <p:cNvSpPr txBox="1">
            <a:spLocks noChangeArrowheads="1"/>
          </p:cNvSpPr>
          <p:nvPr/>
        </p:nvSpPr>
        <p:spPr bwMode="auto">
          <a:xfrm>
            <a:off x="4953672" y="3944440"/>
            <a:ext cx="23078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29" name="文本框 37"/>
          <p:cNvSpPr txBox="1">
            <a:spLocks noChangeArrowheads="1"/>
          </p:cNvSpPr>
          <p:nvPr/>
        </p:nvSpPr>
        <p:spPr bwMode="auto">
          <a:xfrm>
            <a:off x="8462214" y="3944440"/>
            <a:ext cx="2307811" cy="58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7" name="文本框 36"/>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38" name="组合 37"/>
          <p:cNvGrpSpPr/>
          <p:nvPr>
            <p:custDataLst>
              <p:tags r:id="rId1"/>
            </p:custDataLst>
          </p:nvPr>
        </p:nvGrpSpPr>
        <p:grpSpPr>
          <a:xfrm>
            <a:off x="319026" y="372249"/>
            <a:ext cx="407472" cy="407472"/>
            <a:chOff x="-1828799" y="-88608"/>
            <a:chExt cx="754743" cy="754743"/>
          </a:xfrm>
        </p:grpSpPr>
        <p:sp>
          <p:nvSpPr>
            <p:cNvPr id="39" name="椭圆 38"/>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椭圆 39"/>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33752" y="798813"/>
            <a:ext cx="2966974" cy="5380114"/>
          </a:xfrm>
          <a:prstGeom prst="rect">
            <a:avLst/>
          </a:prstGeom>
        </p:spPr>
      </p:pic>
      <p:sp>
        <p:nvSpPr>
          <p:cNvPr id="2" name="TextBox 18"/>
          <p:cNvSpPr txBox="1"/>
          <p:nvPr/>
        </p:nvSpPr>
        <p:spPr>
          <a:xfrm>
            <a:off x="891276" y="1430422"/>
            <a:ext cx="4053046" cy="497252"/>
          </a:xfrm>
          <a:prstGeom prst="rect">
            <a:avLst/>
          </a:prstGeom>
          <a:noFill/>
        </p:spPr>
        <p:txBody>
          <a:bodyPr wrap="square" rtlCol="0">
            <a:spAutoFit/>
          </a:bodyPr>
          <a:lstStyle/>
          <a:p>
            <a:pPr>
              <a:lnSpc>
                <a:spcPct val="120000"/>
              </a:lnSpc>
            </a:pPr>
            <a:r>
              <a:rPr lang="zh-CN" altLang="en-US" b="1" dirty="0">
                <a:solidFill>
                  <a:schemeClr val="bg1"/>
                </a:solidFill>
                <a:cs typeface="+mn-ea"/>
                <a:sym typeface="+mn-lt"/>
              </a:rPr>
              <a:t>点击添加标题</a:t>
            </a:r>
            <a:endParaRPr lang="id-ID" b="1" dirty="0">
              <a:solidFill>
                <a:schemeClr val="bg1"/>
              </a:solidFill>
              <a:cs typeface="+mn-ea"/>
              <a:sym typeface="+mn-lt"/>
            </a:endParaRPr>
          </a:p>
        </p:txBody>
      </p:sp>
      <p:sp>
        <p:nvSpPr>
          <p:cNvPr id="3" name="TextBox 19"/>
          <p:cNvSpPr txBox="1"/>
          <p:nvPr/>
        </p:nvSpPr>
        <p:spPr>
          <a:xfrm>
            <a:off x="891275" y="1953774"/>
            <a:ext cx="7429930" cy="1102481"/>
          </a:xfrm>
          <a:prstGeom prst="rect">
            <a:avLst/>
          </a:prstGeom>
          <a:noFill/>
        </p:spPr>
        <p:txBody>
          <a:bodyPr wrap="square" rtlCol="0">
            <a:spAutoFit/>
          </a:bodyPr>
          <a:lstStyle/>
          <a:p>
            <a:pPr>
              <a:lnSpc>
                <a:spcPct val="120000"/>
              </a:lnSpc>
            </a:pPr>
            <a:r>
              <a:rPr lang="en-US" altLang="zh-CN" sz="1400">
                <a:solidFill>
                  <a:schemeClr val="bg1"/>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a:t>
            </a:r>
            <a:endParaRPr lang="zh-CN" altLang="en-US" sz="1400">
              <a:solidFill>
                <a:schemeClr val="bg1"/>
              </a:solidFill>
              <a:cs typeface="+mn-ea"/>
              <a:sym typeface="+mn-lt"/>
            </a:endParaRPr>
          </a:p>
        </p:txBody>
      </p:sp>
      <p:grpSp>
        <p:nvGrpSpPr>
          <p:cNvPr id="7" name="Group 2"/>
          <p:cNvGrpSpPr/>
          <p:nvPr/>
        </p:nvGrpSpPr>
        <p:grpSpPr>
          <a:xfrm>
            <a:off x="921887" y="4429583"/>
            <a:ext cx="804661" cy="805334"/>
            <a:chOff x="1087447" y="5206181"/>
            <a:chExt cx="804661" cy="805334"/>
          </a:xfrm>
        </p:grpSpPr>
        <p:grpSp>
          <p:nvGrpSpPr>
            <p:cNvPr id="8" name="Group 132"/>
            <p:cNvGrpSpPr/>
            <p:nvPr/>
          </p:nvGrpSpPr>
          <p:grpSpPr>
            <a:xfrm>
              <a:off x="1087447" y="5206181"/>
              <a:ext cx="804661" cy="805334"/>
              <a:chOff x="5716010" y="2517212"/>
              <a:chExt cx="648499" cy="649042"/>
            </a:xfrm>
          </p:grpSpPr>
          <p:sp>
            <p:nvSpPr>
              <p:cNvPr id="10" name="Oval 39"/>
              <p:cNvSpPr>
                <a:spLocks noChangeAspect="1"/>
              </p:cNvSpPr>
              <p:nvPr/>
            </p:nvSpPr>
            <p:spPr>
              <a:xfrm>
                <a:off x="5716010" y="2517212"/>
                <a:ext cx="648499" cy="649042"/>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11" name="Oval 40"/>
              <p:cNvSpPr>
                <a:spLocks noChangeAspect="1"/>
              </p:cNvSpPr>
              <p:nvPr/>
            </p:nvSpPr>
            <p:spPr>
              <a:xfrm>
                <a:off x="5790837" y="2592102"/>
                <a:ext cx="498845" cy="4992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sp>
          <p:nvSpPr>
            <p:cNvPr id="9" name="Shape 4192"/>
            <p:cNvSpPr/>
            <p:nvPr/>
          </p:nvSpPr>
          <p:spPr>
            <a:xfrm>
              <a:off x="1367107" y="5387854"/>
              <a:ext cx="252094" cy="432160"/>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bg1"/>
            </a:solidFill>
            <a:ln w="12700" cap="flat">
              <a:noFill/>
              <a:miter lim="400000"/>
            </a:ln>
            <a:effectLst/>
          </p:spPr>
          <p:txBody>
            <a:bodyPr wrap="square" lIns="38100" tIns="38100" rIns="38100" bIns="38100" numCol="1" anchor="ctr">
              <a:noAutofit/>
            </a:bodyPr>
            <a:lstStyle/>
            <a:p>
              <a:pPr lvl="0">
                <a:lnSpc>
                  <a:spcPct val="120000"/>
                </a:lnSpc>
                <a:defRPr sz="3200">
                  <a:solidFill>
                    <a:srgbClr val="FFFFFF"/>
                  </a:solidFill>
                  <a:latin typeface="Helvetica Light"/>
                  <a:ea typeface="Helvetica Light"/>
                  <a:cs typeface="Helvetica Light"/>
                  <a:sym typeface="Helvetica Light"/>
                </a:defRPr>
              </a:pPr>
              <a:endParaRPr>
                <a:solidFill>
                  <a:schemeClr val="bg1"/>
                </a:solidFill>
                <a:cs typeface="+mn-ea"/>
                <a:sym typeface="+mn-lt"/>
              </a:endParaRPr>
            </a:p>
          </p:txBody>
        </p:sp>
      </p:grpSp>
      <p:grpSp>
        <p:nvGrpSpPr>
          <p:cNvPr id="12" name="Group 3"/>
          <p:cNvGrpSpPr/>
          <p:nvPr/>
        </p:nvGrpSpPr>
        <p:grpSpPr>
          <a:xfrm>
            <a:off x="4685956" y="3320447"/>
            <a:ext cx="804661" cy="805334"/>
            <a:chOff x="4851516" y="4097045"/>
            <a:chExt cx="804661" cy="805334"/>
          </a:xfrm>
        </p:grpSpPr>
        <p:grpSp>
          <p:nvGrpSpPr>
            <p:cNvPr id="13" name="Group 132"/>
            <p:cNvGrpSpPr/>
            <p:nvPr/>
          </p:nvGrpSpPr>
          <p:grpSpPr>
            <a:xfrm>
              <a:off x="4851516" y="4097045"/>
              <a:ext cx="804661" cy="805334"/>
              <a:chOff x="5716010" y="2517212"/>
              <a:chExt cx="648499" cy="649042"/>
            </a:xfrm>
          </p:grpSpPr>
          <p:sp>
            <p:nvSpPr>
              <p:cNvPr id="19" name="Oval 34"/>
              <p:cNvSpPr>
                <a:spLocks noChangeAspect="1"/>
              </p:cNvSpPr>
              <p:nvPr/>
            </p:nvSpPr>
            <p:spPr>
              <a:xfrm>
                <a:off x="5716010" y="2517212"/>
                <a:ext cx="648499" cy="649042"/>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20" name="Oval 35"/>
              <p:cNvSpPr>
                <a:spLocks noChangeAspect="1"/>
              </p:cNvSpPr>
              <p:nvPr/>
            </p:nvSpPr>
            <p:spPr>
              <a:xfrm>
                <a:off x="5790837" y="2592102"/>
                <a:ext cx="498845" cy="4992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grpSp>
          <p:nvGrpSpPr>
            <p:cNvPr id="14" name="Group 52"/>
            <p:cNvGrpSpPr/>
            <p:nvPr/>
          </p:nvGrpSpPr>
          <p:grpSpPr>
            <a:xfrm>
              <a:off x="5070859" y="4310713"/>
              <a:ext cx="360771" cy="360771"/>
              <a:chOff x="2522537" y="2108200"/>
              <a:chExt cx="376238" cy="376238"/>
            </a:xfrm>
            <a:solidFill>
              <a:schemeClr val="bg1"/>
            </a:solidFill>
          </p:grpSpPr>
          <p:sp>
            <p:nvSpPr>
              <p:cNvPr id="15"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sp>
            <p:nvSpPr>
              <p:cNvPr id="16"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sp>
            <p:nvSpPr>
              <p:cNvPr id="17" name="Freeform 56"/>
              <p:cNvSpPr/>
              <p:nvPr/>
            </p:nvSpPr>
            <p:spPr bwMode="auto">
              <a:xfrm>
                <a:off x="2522537"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sp>
            <p:nvSpPr>
              <p:cNvPr id="18"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grpSp>
      </p:grpSp>
      <p:grpSp>
        <p:nvGrpSpPr>
          <p:cNvPr id="21" name="Group 1"/>
          <p:cNvGrpSpPr/>
          <p:nvPr/>
        </p:nvGrpSpPr>
        <p:grpSpPr>
          <a:xfrm>
            <a:off x="921887" y="3320447"/>
            <a:ext cx="804661" cy="805334"/>
            <a:chOff x="1087447" y="4097045"/>
            <a:chExt cx="804661" cy="805334"/>
          </a:xfrm>
        </p:grpSpPr>
        <p:grpSp>
          <p:nvGrpSpPr>
            <p:cNvPr id="22" name="Group 20"/>
            <p:cNvGrpSpPr/>
            <p:nvPr/>
          </p:nvGrpSpPr>
          <p:grpSpPr>
            <a:xfrm>
              <a:off x="1087447" y="4097045"/>
              <a:ext cx="804661" cy="805334"/>
              <a:chOff x="1087447" y="4231515"/>
              <a:chExt cx="804661" cy="805334"/>
            </a:xfrm>
          </p:grpSpPr>
          <p:sp>
            <p:nvSpPr>
              <p:cNvPr id="26" name="Oval 21"/>
              <p:cNvSpPr>
                <a:spLocks noChangeAspect="1"/>
              </p:cNvSpPr>
              <p:nvPr/>
            </p:nvSpPr>
            <p:spPr>
              <a:xfrm>
                <a:off x="1087447" y="4231515"/>
                <a:ext cx="804661" cy="805334"/>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27" name="Oval 22"/>
              <p:cNvSpPr>
                <a:spLocks noChangeAspect="1"/>
              </p:cNvSpPr>
              <p:nvPr/>
            </p:nvSpPr>
            <p:spPr>
              <a:xfrm>
                <a:off x="1180293" y="4326149"/>
                <a:ext cx="617261" cy="61777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grpSp>
          <p:nvGrpSpPr>
            <p:cNvPr id="23" name="Group 57"/>
            <p:cNvGrpSpPr/>
            <p:nvPr/>
          </p:nvGrpSpPr>
          <p:grpSpPr>
            <a:xfrm>
              <a:off x="1315471" y="4354719"/>
              <a:ext cx="374286" cy="287769"/>
              <a:chOff x="2849564" y="3636963"/>
              <a:chExt cx="315912" cy="242888"/>
            </a:xfrm>
            <a:solidFill>
              <a:schemeClr val="bg2"/>
            </a:solidFill>
          </p:grpSpPr>
          <p:sp>
            <p:nvSpPr>
              <p:cNvPr id="24" name="Freeform 148"/>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solidFill>
                    <a:schemeClr val="bg1"/>
                  </a:solidFill>
                  <a:cs typeface="+mn-ea"/>
                  <a:sym typeface="+mn-lt"/>
                </a:endParaRPr>
              </a:p>
            </p:txBody>
          </p:sp>
          <p:sp>
            <p:nvSpPr>
              <p:cNvPr id="25" name="Freeform 149"/>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solidFill>
                    <a:schemeClr val="bg1"/>
                  </a:solidFill>
                  <a:cs typeface="+mn-ea"/>
                  <a:sym typeface="+mn-lt"/>
                </a:endParaRPr>
              </a:p>
            </p:txBody>
          </p:sp>
        </p:grpSp>
      </p:grpSp>
      <p:grpSp>
        <p:nvGrpSpPr>
          <p:cNvPr id="28" name="Group 4"/>
          <p:cNvGrpSpPr/>
          <p:nvPr/>
        </p:nvGrpSpPr>
        <p:grpSpPr>
          <a:xfrm>
            <a:off x="4685956" y="4429583"/>
            <a:ext cx="804661" cy="805334"/>
            <a:chOff x="4851516" y="5206181"/>
            <a:chExt cx="804661" cy="805334"/>
          </a:xfrm>
        </p:grpSpPr>
        <p:grpSp>
          <p:nvGrpSpPr>
            <p:cNvPr id="29" name="Group 132"/>
            <p:cNvGrpSpPr/>
            <p:nvPr/>
          </p:nvGrpSpPr>
          <p:grpSpPr>
            <a:xfrm>
              <a:off x="4851516" y="5206181"/>
              <a:ext cx="804661" cy="805334"/>
              <a:chOff x="5716010" y="2517212"/>
              <a:chExt cx="648499" cy="649042"/>
            </a:xfrm>
          </p:grpSpPr>
          <p:sp>
            <p:nvSpPr>
              <p:cNvPr id="31" name="Oval 44"/>
              <p:cNvSpPr>
                <a:spLocks noChangeAspect="1"/>
              </p:cNvSpPr>
              <p:nvPr/>
            </p:nvSpPr>
            <p:spPr>
              <a:xfrm>
                <a:off x="5716010" y="2517212"/>
                <a:ext cx="648499" cy="649042"/>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32" name="Oval 45"/>
              <p:cNvSpPr>
                <a:spLocks noChangeAspect="1"/>
              </p:cNvSpPr>
              <p:nvPr/>
            </p:nvSpPr>
            <p:spPr>
              <a:xfrm>
                <a:off x="5790837" y="2592102"/>
                <a:ext cx="498845" cy="4992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sp>
          <p:nvSpPr>
            <p:cNvPr id="30" name="Freeform 274"/>
            <p:cNvSpPr>
              <a:spLocks noEditPoints="1"/>
            </p:cNvSpPr>
            <p:nvPr/>
          </p:nvSpPr>
          <p:spPr bwMode="auto">
            <a:xfrm>
              <a:off x="5097894" y="5440633"/>
              <a:ext cx="312236" cy="321992"/>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grpSp>
      <p:grpSp>
        <p:nvGrpSpPr>
          <p:cNvPr id="33" name="Group 64"/>
          <p:cNvGrpSpPr/>
          <p:nvPr/>
        </p:nvGrpSpPr>
        <p:grpSpPr>
          <a:xfrm>
            <a:off x="1961201" y="3395334"/>
            <a:ext cx="2322270" cy="664969"/>
            <a:chOff x="7884714" y="2191620"/>
            <a:chExt cx="1859054" cy="664969"/>
          </a:xfrm>
        </p:grpSpPr>
        <p:sp>
          <p:nvSpPr>
            <p:cNvPr id="34"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35"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36" name="Group 64"/>
          <p:cNvGrpSpPr/>
          <p:nvPr/>
        </p:nvGrpSpPr>
        <p:grpSpPr>
          <a:xfrm>
            <a:off x="5718814" y="3395334"/>
            <a:ext cx="2322270" cy="664969"/>
            <a:chOff x="7884714" y="2191620"/>
            <a:chExt cx="1859054" cy="664969"/>
          </a:xfrm>
        </p:grpSpPr>
        <p:sp>
          <p:nvSpPr>
            <p:cNvPr id="37"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38"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39" name="Group 64"/>
          <p:cNvGrpSpPr/>
          <p:nvPr/>
        </p:nvGrpSpPr>
        <p:grpSpPr>
          <a:xfrm>
            <a:off x="1961201" y="4522507"/>
            <a:ext cx="2322270" cy="664969"/>
            <a:chOff x="7884714" y="2191620"/>
            <a:chExt cx="1859054" cy="664969"/>
          </a:xfrm>
        </p:grpSpPr>
        <p:sp>
          <p:nvSpPr>
            <p:cNvPr id="40"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41"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42" name="Group 64"/>
          <p:cNvGrpSpPr/>
          <p:nvPr/>
        </p:nvGrpSpPr>
        <p:grpSpPr>
          <a:xfrm>
            <a:off x="5718814" y="4522507"/>
            <a:ext cx="2322270" cy="664969"/>
            <a:chOff x="7884714" y="2191620"/>
            <a:chExt cx="1859054" cy="664969"/>
          </a:xfrm>
        </p:grpSpPr>
        <p:sp>
          <p:nvSpPr>
            <p:cNvPr id="43"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44"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pic>
        <p:nvPicPr>
          <p:cNvPr id="47" name="图片占位符 4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255" r="23255"/>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
          <p:cNvSpPr/>
          <p:nvPr/>
        </p:nvSpPr>
        <p:spPr>
          <a:xfrm>
            <a:off x="3181402" y="1950042"/>
            <a:ext cx="6610773" cy="4131733"/>
          </a:xfrm>
          <a:prstGeom prst="swooshArrow">
            <a:avLst>
              <a:gd name="adj1" fmla="val 25000"/>
              <a:gd name="adj2" fmla="val 25000"/>
            </a:avLst>
          </a:prstGeom>
          <a:solidFill>
            <a:schemeClr val="bg1">
              <a:lumMod val="50000"/>
              <a:alpha val="2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a:lnSpc>
                <a:spcPct val="120000"/>
              </a:lnSpc>
            </a:pPr>
            <a:endParaRPr lang="zh-CN" altLang="en-US">
              <a:solidFill>
                <a:schemeClr val="bg1"/>
              </a:solidFill>
              <a:cs typeface="+mn-ea"/>
              <a:sym typeface="+mn-lt"/>
            </a:endParaRPr>
          </a:p>
        </p:txBody>
      </p:sp>
      <p:grpSp>
        <p:nvGrpSpPr>
          <p:cNvPr id="8" name="Group 7"/>
          <p:cNvGrpSpPr/>
          <p:nvPr/>
        </p:nvGrpSpPr>
        <p:grpSpPr>
          <a:xfrm>
            <a:off x="2668822" y="5572760"/>
            <a:ext cx="1540309" cy="660400"/>
            <a:chOff x="1752600" y="4179570"/>
            <a:chExt cx="1155232" cy="495300"/>
          </a:xfrm>
        </p:grpSpPr>
        <p:sp>
          <p:nvSpPr>
            <p:cNvPr id="9" name="Oval 8"/>
            <p:cNvSpPr/>
            <p:nvPr/>
          </p:nvSpPr>
          <p:spPr>
            <a:xfrm>
              <a:off x="2263140" y="4179570"/>
              <a:ext cx="128910" cy="128910"/>
            </a:xfrm>
            <a:prstGeom prst="ellipse">
              <a:avLst/>
            </a:prstGeom>
            <a:solidFill>
              <a:schemeClr val="accent1"/>
            </a:solid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0" name="Freeform 9"/>
            <p:cNvSpPr/>
            <p:nvPr/>
          </p:nvSpPr>
          <p:spPr>
            <a:xfrm>
              <a:off x="1752600" y="4320226"/>
              <a:ext cx="1155232" cy="354644"/>
            </a:xfrm>
            <a:custGeom>
              <a:avLst/>
              <a:gdLst>
                <a:gd name="connsiteX0" fmla="*/ 0 w 1155232"/>
                <a:gd name="connsiteY0" fmla="*/ 0 h 895553"/>
                <a:gd name="connsiteX1" fmla="*/ 1155232 w 1155232"/>
                <a:gd name="connsiteY1" fmla="*/ 0 h 895553"/>
                <a:gd name="connsiteX2" fmla="*/ 1155232 w 1155232"/>
                <a:gd name="connsiteY2" fmla="*/ 895553 h 895553"/>
                <a:gd name="connsiteX3" fmla="*/ 0 w 1155232"/>
                <a:gd name="connsiteY3" fmla="*/ 895553 h 895553"/>
                <a:gd name="connsiteX4" fmla="*/ 0 w 1155232"/>
                <a:gd name="connsiteY4" fmla="*/ 0 h 89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232" h="895553">
                  <a:moveTo>
                    <a:pt x="0" y="0"/>
                  </a:moveTo>
                  <a:lnTo>
                    <a:pt x="1155232" y="0"/>
                  </a:lnTo>
                  <a:lnTo>
                    <a:pt x="1155232" y="895553"/>
                  </a:lnTo>
                  <a:lnTo>
                    <a:pt x="0" y="89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076"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START</a:t>
              </a:r>
              <a:endParaRPr lang="en-US" sz="1865" dirty="0">
                <a:solidFill>
                  <a:schemeClr val="bg1"/>
                </a:solidFill>
                <a:cs typeface="+mn-ea"/>
                <a:sym typeface="+mn-lt"/>
              </a:endParaRPr>
            </a:p>
          </p:txBody>
        </p:sp>
      </p:grpSp>
      <p:grpSp>
        <p:nvGrpSpPr>
          <p:cNvPr id="11" name="Group 10"/>
          <p:cNvGrpSpPr/>
          <p:nvPr/>
        </p:nvGrpSpPr>
        <p:grpSpPr>
          <a:xfrm>
            <a:off x="3608622" y="4466836"/>
            <a:ext cx="1586585" cy="961145"/>
            <a:chOff x="2457450" y="3350126"/>
            <a:chExt cx="1189939" cy="720859"/>
          </a:xfrm>
        </p:grpSpPr>
        <p:sp>
          <p:nvSpPr>
            <p:cNvPr id="12" name="Oval 11"/>
            <p:cNvSpPr/>
            <p:nvPr/>
          </p:nvSpPr>
          <p:spPr>
            <a:xfrm>
              <a:off x="2956560" y="3350126"/>
              <a:ext cx="233029" cy="233029"/>
            </a:xfrm>
            <a:prstGeom prst="ellipse">
              <a:avLst/>
            </a:prstGeom>
            <a:solidFill>
              <a:schemeClr val="accent1"/>
            </a:solidFill>
          </p:spPr>
          <p:style>
            <a:lnRef idx="2">
              <a:schemeClr val="lt1">
                <a:hueOff val="0"/>
                <a:satOff val="0"/>
                <a:lumOff val="0"/>
                <a:alphaOff val="0"/>
              </a:schemeClr>
            </a:lnRef>
            <a:fillRef idx="1">
              <a:schemeClr val="accent5">
                <a:shade val="80000"/>
                <a:hueOff val="102612"/>
                <a:satOff val="-1118"/>
                <a:lumOff val="12789"/>
                <a:alphaOff val="0"/>
              </a:schemeClr>
            </a:fillRef>
            <a:effectRef idx="0">
              <a:schemeClr val="accent5">
                <a:shade val="80000"/>
                <a:hueOff val="102612"/>
                <a:satOff val="-1118"/>
                <a:lumOff val="1278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3" name="Freeform 12"/>
            <p:cNvSpPr/>
            <p:nvPr/>
          </p:nvSpPr>
          <p:spPr>
            <a:xfrm>
              <a:off x="2457450" y="3655237"/>
              <a:ext cx="1189939" cy="415748"/>
            </a:xfrm>
            <a:custGeom>
              <a:avLst/>
              <a:gdLst>
                <a:gd name="connsiteX0" fmla="*/ 0 w 1189939"/>
                <a:gd name="connsiteY0" fmla="*/ 0 h 1685747"/>
                <a:gd name="connsiteX1" fmla="*/ 1189939 w 1189939"/>
                <a:gd name="connsiteY1" fmla="*/ 0 h 1685747"/>
                <a:gd name="connsiteX2" fmla="*/ 1189939 w 1189939"/>
                <a:gd name="connsiteY2" fmla="*/ 1685747 h 1685747"/>
                <a:gd name="connsiteX3" fmla="*/ 0 w 1189939"/>
                <a:gd name="connsiteY3" fmla="*/ 1685747 h 1685747"/>
                <a:gd name="connsiteX4" fmla="*/ 0 w 1189939"/>
                <a:gd name="connsiteY4" fmla="*/ 0 h 1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1685747">
                  <a:moveTo>
                    <a:pt x="0" y="0"/>
                  </a:moveTo>
                  <a:lnTo>
                    <a:pt x="1189939" y="0"/>
                  </a:lnTo>
                  <a:lnTo>
                    <a:pt x="1189939" y="1685747"/>
                  </a:lnTo>
                  <a:lnTo>
                    <a:pt x="0" y="16857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637"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CONCEPT</a:t>
              </a:r>
              <a:endParaRPr lang="en-US" sz="1865" dirty="0">
                <a:solidFill>
                  <a:schemeClr val="bg1"/>
                </a:solidFill>
                <a:cs typeface="+mn-ea"/>
                <a:sym typeface="+mn-lt"/>
              </a:endParaRPr>
            </a:p>
          </p:txBody>
        </p:sp>
      </p:grpSp>
      <p:grpSp>
        <p:nvGrpSpPr>
          <p:cNvPr id="14" name="Group 13"/>
          <p:cNvGrpSpPr/>
          <p:nvPr/>
        </p:nvGrpSpPr>
        <p:grpSpPr>
          <a:xfrm>
            <a:off x="5053686" y="3559929"/>
            <a:ext cx="1586585" cy="1204775"/>
            <a:chOff x="3541248" y="2669946"/>
            <a:chExt cx="1189939" cy="903581"/>
          </a:xfrm>
        </p:grpSpPr>
        <p:sp>
          <p:nvSpPr>
            <p:cNvPr id="15" name="Oval 14"/>
            <p:cNvSpPr/>
            <p:nvPr/>
          </p:nvSpPr>
          <p:spPr>
            <a:xfrm>
              <a:off x="4038600" y="2669946"/>
              <a:ext cx="322275" cy="322275"/>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6" name="Freeform 15"/>
            <p:cNvSpPr/>
            <p:nvPr/>
          </p:nvSpPr>
          <p:spPr>
            <a:xfrm>
              <a:off x="3541248" y="3070860"/>
              <a:ext cx="1189939"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DESIGN</a:t>
              </a:r>
              <a:endParaRPr lang="en-US" sz="1865" dirty="0">
                <a:solidFill>
                  <a:schemeClr val="bg1"/>
                </a:solidFill>
                <a:cs typeface="+mn-ea"/>
                <a:sym typeface="+mn-lt"/>
              </a:endParaRPr>
            </a:p>
          </p:txBody>
        </p:sp>
      </p:grpSp>
      <p:grpSp>
        <p:nvGrpSpPr>
          <p:cNvPr id="17" name="Group 16"/>
          <p:cNvGrpSpPr/>
          <p:nvPr/>
        </p:nvGrpSpPr>
        <p:grpSpPr>
          <a:xfrm>
            <a:off x="6811201" y="2921001"/>
            <a:ext cx="1586585" cy="1430020"/>
            <a:chOff x="4859384" y="2190750"/>
            <a:chExt cx="1189939" cy="1072515"/>
          </a:xfrm>
        </p:grpSpPr>
        <p:sp>
          <p:nvSpPr>
            <p:cNvPr id="18" name="Oval 17"/>
            <p:cNvSpPr/>
            <p:nvPr/>
          </p:nvSpPr>
          <p:spPr>
            <a:xfrm>
              <a:off x="5223809" y="2190750"/>
              <a:ext cx="483718" cy="483718"/>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9" name="Freeform 18"/>
            <p:cNvSpPr/>
            <p:nvPr/>
          </p:nvSpPr>
          <p:spPr>
            <a:xfrm>
              <a:off x="4859384" y="2760598"/>
              <a:ext cx="1189939"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CREATIVE</a:t>
              </a:r>
              <a:endParaRPr lang="en-US" sz="1865" dirty="0">
                <a:solidFill>
                  <a:schemeClr val="bg1"/>
                </a:solidFill>
                <a:cs typeface="+mn-ea"/>
                <a:sym typeface="+mn-lt"/>
              </a:endParaRPr>
            </a:p>
          </p:txBody>
        </p:sp>
      </p:grpSp>
      <p:cxnSp>
        <p:nvCxnSpPr>
          <p:cNvPr id="20" name="Elbow Connector 19"/>
          <p:cNvCxnSpPr/>
          <p:nvPr/>
        </p:nvCxnSpPr>
        <p:spPr>
          <a:xfrm rot="10800000">
            <a:off x="1754421" y="4404191"/>
            <a:ext cx="1677452" cy="1250899"/>
          </a:xfrm>
          <a:prstGeom prst="bentConnector3">
            <a:avLst>
              <a:gd name="adj1" fmla="val -726"/>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02022" y="4538663"/>
            <a:ext cx="1737556" cy="1126462"/>
          </a:xfrm>
          <a:prstGeom prst="rect">
            <a:avLst/>
          </a:prstGeom>
          <a:noFill/>
        </p:spPr>
        <p:txBody>
          <a:bodyPr wrap="square">
            <a:spAutoFit/>
          </a:bodyPr>
          <a:lstStyle/>
          <a:p>
            <a:pPr algn="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cxnSp>
        <p:nvCxnSpPr>
          <p:cNvPr id="22" name="Elbow Connector 21"/>
          <p:cNvCxnSpPr/>
          <p:nvPr/>
        </p:nvCxnSpPr>
        <p:spPr>
          <a:xfrm rot="16200000" flipV="1">
            <a:off x="2915396" y="3096037"/>
            <a:ext cx="1342635" cy="1685484"/>
          </a:xfrm>
          <a:prstGeom prst="bentConnector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05577" y="3390907"/>
            <a:ext cx="2023550" cy="1104148"/>
          </a:xfrm>
          <a:prstGeom prst="rect">
            <a:avLst/>
          </a:prstGeom>
          <a:noFill/>
        </p:spPr>
        <p:txBody>
          <a:bodyPr wrap="square">
            <a:spAutoFit/>
          </a:bodyPr>
          <a:lstStyle/>
          <a:p>
            <a:pPr algn="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cxnSp>
        <p:nvCxnSpPr>
          <p:cNvPr id="24" name="Elbow Connector 23"/>
          <p:cNvCxnSpPr/>
          <p:nvPr/>
        </p:nvCxnSpPr>
        <p:spPr>
          <a:xfrm rot="10800000">
            <a:off x="4213142" y="2108202"/>
            <a:ext cx="1719581" cy="1644653"/>
          </a:xfrm>
          <a:prstGeom prst="bentConnector3">
            <a:avLst>
              <a:gd name="adj1" fmla="val -22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56706" y="2231647"/>
            <a:ext cx="2050285" cy="1126462"/>
          </a:xfrm>
          <a:prstGeom prst="rect">
            <a:avLst/>
          </a:prstGeom>
          <a:noFill/>
        </p:spPr>
        <p:txBody>
          <a:bodyPr wrap="square">
            <a:spAutoFit/>
          </a:bodyPr>
          <a:lstStyle/>
          <a:p>
            <a:pPr algn="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cxnSp>
        <p:nvCxnSpPr>
          <p:cNvPr id="26" name="Elbow Connector 25"/>
          <p:cNvCxnSpPr/>
          <p:nvPr/>
        </p:nvCxnSpPr>
        <p:spPr>
          <a:xfrm rot="5400000" flipH="1" flipV="1">
            <a:off x="6290655" y="4005729"/>
            <a:ext cx="2066901" cy="579487"/>
          </a:xfrm>
          <a:prstGeom prst="bentConnector3">
            <a:avLst>
              <a:gd name="adj1" fmla="val 100139"/>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46122" y="4643813"/>
            <a:ext cx="2120373" cy="867930"/>
          </a:xfrm>
          <a:prstGeom prst="rect">
            <a:avLst/>
          </a:prstGeom>
          <a:noFill/>
        </p:spPr>
        <p:txBody>
          <a:bodyPr wrap="square">
            <a:spAutoFit/>
          </a:bodyPr>
          <a:lstStyle/>
          <a:p>
            <a:pP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grpSp>
        <p:nvGrpSpPr>
          <p:cNvPr id="29" name="Group 28"/>
          <p:cNvGrpSpPr/>
          <p:nvPr/>
        </p:nvGrpSpPr>
        <p:grpSpPr>
          <a:xfrm>
            <a:off x="8683541" y="2324201"/>
            <a:ext cx="1984459" cy="1779899"/>
            <a:chOff x="6263640" y="1743151"/>
            <a:chExt cx="1488344" cy="1334924"/>
          </a:xfrm>
        </p:grpSpPr>
        <p:sp>
          <p:nvSpPr>
            <p:cNvPr id="31" name="Oval 30"/>
            <p:cNvSpPr/>
            <p:nvPr/>
          </p:nvSpPr>
          <p:spPr>
            <a:xfrm>
              <a:off x="6700856" y="1743151"/>
              <a:ext cx="788518" cy="788518"/>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32" name="Freeform 31"/>
            <p:cNvSpPr/>
            <p:nvPr/>
          </p:nvSpPr>
          <p:spPr>
            <a:xfrm>
              <a:off x="6263640" y="2575408"/>
              <a:ext cx="1488344"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165">
                <a:lnSpc>
                  <a:spcPct val="120000"/>
                </a:lnSpc>
                <a:spcBef>
                  <a:spcPct val="0"/>
                </a:spcBef>
                <a:spcAft>
                  <a:spcPct val="0"/>
                </a:spcAft>
              </a:pPr>
              <a:r>
                <a:rPr lang="en-US" sz="2400" b="1" dirty="0">
                  <a:solidFill>
                    <a:schemeClr val="bg1"/>
                  </a:solidFill>
                  <a:cs typeface="+mn-ea"/>
                  <a:sym typeface="+mn-lt"/>
                </a:rPr>
                <a:t>SUCCESS</a:t>
              </a:r>
              <a:endParaRPr lang="en-US" sz="2400" b="1" dirty="0">
                <a:solidFill>
                  <a:schemeClr val="bg1"/>
                </a:solidFill>
                <a:cs typeface="+mn-ea"/>
                <a:sym typeface="+mn-lt"/>
              </a:endParaRPr>
            </a:p>
          </p:txBody>
        </p:sp>
      </p:grpSp>
      <p:sp>
        <p:nvSpPr>
          <p:cNvPr id="3" name="TextBox 2"/>
          <p:cNvSpPr txBox="1"/>
          <p:nvPr/>
        </p:nvSpPr>
        <p:spPr>
          <a:xfrm>
            <a:off x="9423863" y="2325881"/>
            <a:ext cx="576064" cy="1274195"/>
          </a:xfrm>
          <a:prstGeom prst="rect">
            <a:avLst/>
          </a:prstGeom>
          <a:noFill/>
        </p:spPr>
        <p:txBody>
          <a:bodyPr wrap="square" rtlCol="0">
            <a:spAutoFit/>
          </a:bodyPr>
          <a:lstStyle/>
          <a:p>
            <a:pPr>
              <a:lnSpc>
                <a:spcPct val="120000"/>
              </a:lnSpc>
            </a:pPr>
            <a:r>
              <a:rPr lang="id-ID" sz="6400" b="1" dirty="0">
                <a:solidFill>
                  <a:schemeClr val="bg1"/>
                </a:solidFill>
                <a:cs typeface="+mn-ea"/>
                <a:sym typeface="+mn-lt"/>
              </a:rPr>
              <a:t>1</a:t>
            </a:r>
            <a:endParaRPr lang="id-ID" sz="6400" b="1" dirty="0">
              <a:solidFill>
                <a:schemeClr val="bg1"/>
              </a:solidFill>
              <a:cs typeface="+mn-ea"/>
              <a:sym typeface="+mn-lt"/>
            </a:endParaRPr>
          </a:p>
        </p:txBody>
      </p:sp>
      <p:sp>
        <p:nvSpPr>
          <p:cNvPr id="3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5" name="文本框 3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54" name="组合 53"/>
          <p:cNvGrpSpPr/>
          <p:nvPr>
            <p:custDataLst>
              <p:tags r:id="rId1"/>
            </p:custDataLst>
          </p:nvPr>
        </p:nvGrpSpPr>
        <p:grpSpPr>
          <a:xfrm>
            <a:off x="319026" y="372249"/>
            <a:ext cx="407472" cy="407472"/>
            <a:chOff x="-1828799" y="-88608"/>
            <a:chExt cx="754743" cy="754743"/>
          </a:xfrm>
        </p:grpSpPr>
        <p:sp>
          <p:nvSpPr>
            <p:cNvPr id="55" name="椭圆 54"/>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6" name="椭圆 55"/>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par>
                          <p:cTn id="44" fill="hold">
                            <p:stCondLst>
                              <p:cond delay="4500"/>
                            </p:stCondLst>
                            <p:childTnLst>
                              <p:par>
                                <p:cTn id="45" presetID="47"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anim calcmode="lin" valueType="num">
                                      <p:cBhvr>
                                        <p:cTn id="48" dur="500" fill="hold"/>
                                        <p:tgtEl>
                                          <p:spTgt spid="25"/>
                                        </p:tgtEl>
                                        <p:attrNameLst>
                                          <p:attrName>ppt_x</p:attrName>
                                        </p:attrNameLst>
                                      </p:cBhvr>
                                      <p:tavLst>
                                        <p:tav tm="0">
                                          <p:val>
                                            <p:strVal val="#ppt_x"/>
                                          </p:val>
                                        </p:tav>
                                        <p:tav tm="100000">
                                          <p:val>
                                            <p:strVal val="#ppt_x"/>
                                          </p:val>
                                        </p:tav>
                                      </p:tavLst>
                                    </p:anim>
                                    <p:anim calcmode="lin" valueType="num">
                                      <p:cBhvr>
                                        <p:cTn id="49" dur="5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childTnLst>
                          </p:cTn>
                        </p:par>
                        <p:par>
                          <p:cTn id="58" fill="hold">
                            <p:stCondLst>
                              <p:cond delay="6000"/>
                            </p:stCondLst>
                            <p:childTnLst>
                              <p:par>
                                <p:cTn id="59" presetID="47"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anim calcmode="lin" valueType="num">
                                      <p:cBhvr>
                                        <p:cTn id="62" dur="500" fill="hold"/>
                                        <p:tgtEl>
                                          <p:spTgt spid="27"/>
                                        </p:tgtEl>
                                        <p:attrNameLst>
                                          <p:attrName>ppt_x</p:attrName>
                                        </p:attrNameLst>
                                      </p:cBhvr>
                                      <p:tavLst>
                                        <p:tav tm="0">
                                          <p:val>
                                            <p:strVal val="#ppt_x"/>
                                          </p:val>
                                        </p:tav>
                                        <p:tav tm="100000">
                                          <p:val>
                                            <p:strVal val="#ppt_x"/>
                                          </p:val>
                                        </p:tav>
                                      </p:tavLst>
                                    </p:anim>
                                    <p:anim calcmode="lin" valueType="num">
                                      <p:cBhvr>
                                        <p:cTn id="63" dur="5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042678" y="0"/>
            <a:ext cx="5149322"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272540" y="1681922"/>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4" name="文本框 23"/>
          <p:cNvSpPr txBox="1"/>
          <p:nvPr/>
        </p:nvSpPr>
        <p:spPr>
          <a:xfrm>
            <a:off x="1272540" y="2561668"/>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5" name="文本框 24"/>
          <p:cNvSpPr txBox="1"/>
          <p:nvPr/>
        </p:nvSpPr>
        <p:spPr>
          <a:xfrm>
            <a:off x="1272540" y="3441414"/>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6" name="文本框 25"/>
          <p:cNvSpPr txBox="1"/>
          <p:nvPr/>
        </p:nvSpPr>
        <p:spPr>
          <a:xfrm>
            <a:off x="1272540" y="4321160"/>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7" name="文本框 26"/>
          <p:cNvSpPr txBox="1"/>
          <p:nvPr/>
        </p:nvSpPr>
        <p:spPr>
          <a:xfrm>
            <a:off x="1272540" y="5200904"/>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8" name="Freeform 5"/>
          <p:cNvSpPr>
            <a:spLocks noEditPoints="1"/>
          </p:cNvSpPr>
          <p:nvPr/>
        </p:nvSpPr>
        <p:spPr bwMode="auto">
          <a:xfrm>
            <a:off x="8444404" y="2047970"/>
            <a:ext cx="2779199" cy="2663397"/>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bg1"/>
          </a:solidFill>
          <a:ln>
            <a:noFill/>
          </a:ln>
          <a:effectLst>
            <a:outerShdw blurRad="190500" dist="889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29" name="文本框 28"/>
          <p:cNvSpPr txBox="1"/>
          <p:nvPr/>
        </p:nvSpPr>
        <p:spPr>
          <a:xfrm>
            <a:off x="9252478" y="4978969"/>
            <a:ext cx="1459054" cy="830997"/>
          </a:xfrm>
          <a:prstGeom prst="rect">
            <a:avLst/>
          </a:prstGeom>
          <a:noFill/>
        </p:spPr>
        <p:txBody>
          <a:bodyPr wrap="none" rtlCol="0">
            <a:spAutoFit/>
          </a:bodyPr>
          <a:lstStyle/>
          <a:p>
            <a:pPr algn="ctr">
              <a:lnSpc>
                <a:spcPct val="120000"/>
              </a:lnSpc>
            </a:pPr>
            <a:r>
              <a:rPr lang="zh-CN" altLang="en-US" sz="2400" b="1">
                <a:solidFill>
                  <a:schemeClr val="bg1"/>
                </a:solidFill>
                <a:cs typeface="+mn-ea"/>
                <a:sym typeface="+mn-lt"/>
              </a:rPr>
              <a:t>参考文献</a:t>
            </a:r>
            <a:endParaRPr lang="en-US" altLang="zh-CN" sz="2400" b="1">
              <a:solidFill>
                <a:schemeClr val="bg1"/>
              </a:solidFill>
              <a:cs typeface="+mn-ea"/>
              <a:sym typeface="+mn-lt"/>
            </a:endParaRPr>
          </a:p>
          <a:p>
            <a:pPr algn="ctr">
              <a:lnSpc>
                <a:spcPct val="120000"/>
              </a:lnSpc>
            </a:pPr>
            <a:r>
              <a:rPr lang="en-US" altLang="zh-CN" sz="1600" b="1">
                <a:solidFill>
                  <a:schemeClr val="bg1"/>
                </a:solidFill>
                <a:cs typeface="+mn-ea"/>
                <a:sym typeface="+mn-lt"/>
              </a:rPr>
              <a:t>REFERENCES </a:t>
            </a:r>
            <a:endParaRPr lang="zh-CN" altLang="en-US" sz="1600" b="1">
              <a:solidFill>
                <a:schemeClr val="bg1"/>
              </a:solidFill>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1600" name="文本框 1599"/>
          <p:cNvSpPr txBox="1"/>
          <p:nvPr/>
        </p:nvSpPr>
        <p:spPr>
          <a:xfrm>
            <a:off x="3872032" y="3489508"/>
            <a:ext cx="4464446" cy="396070"/>
          </a:xfrm>
          <a:prstGeom prst="rect">
            <a:avLst/>
          </a:prstGeom>
          <a:noFill/>
        </p:spPr>
        <p:txBody>
          <a:bodyPr wrap="square" rtlCol="0">
            <a:spAutoFit/>
          </a:bodyPr>
          <a:lstStyle/>
          <a:p>
            <a:pPr algn="ctr">
              <a:lnSpc>
                <a:spcPct val="120000"/>
              </a:lnSpc>
            </a:pPr>
            <a:r>
              <a:rPr lang="zh-CN" altLang="en-US" sz="1800">
                <a:solidFill>
                  <a:schemeClr val="bg1"/>
                </a:solidFill>
                <a:cs typeface="+mn-ea"/>
                <a:sym typeface="+mn-lt"/>
              </a:rPr>
              <a:t>语大义之方，论万物之理，受益终生</a:t>
            </a:r>
            <a:r>
              <a:rPr lang="en-US" altLang="zh-CN" sz="1800">
                <a:solidFill>
                  <a:schemeClr val="bg1"/>
                </a:solidFill>
                <a:cs typeface="+mn-ea"/>
                <a:sym typeface="+mn-lt"/>
              </a:rPr>
              <a:t>!</a:t>
            </a:r>
            <a:endParaRPr lang="zh-CN" altLang="en-US" sz="1800">
              <a:solidFill>
                <a:schemeClr val="bg1"/>
              </a:solidFill>
              <a:cs typeface="+mn-ea"/>
              <a:sym typeface="+mn-lt"/>
            </a:endParaRPr>
          </a:p>
        </p:txBody>
      </p:sp>
      <p:sp>
        <p:nvSpPr>
          <p:cNvPr id="1601" name="文本框 1600"/>
          <p:cNvSpPr txBox="1"/>
          <p:nvPr/>
        </p:nvSpPr>
        <p:spPr>
          <a:xfrm>
            <a:off x="2379782" y="2455463"/>
            <a:ext cx="7448550" cy="1003480"/>
          </a:xfrm>
          <a:prstGeom prst="rect">
            <a:avLst/>
          </a:prstGeom>
          <a:noFill/>
        </p:spPr>
        <p:txBody>
          <a:bodyPr wrap="square" rtlCol="0">
            <a:spAutoFit/>
          </a:bodyPr>
          <a:lstStyle/>
          <a:p>
            <a:pPr algn="ctr">
              <a:lnSpc>
                <a:spcPct val="120000"/>
              </a:lnSpc>
            </a:pPr>
            <a:r>
              <a:rPr lang="zh-CN" altLang="en-US" sz="5400" b="1">
                <a:solidFill>
                  <a:schemeClr val="bg1"/>
                </a:solidFill>
                <a:cs typeface="+mn-ea"/>
                <a:sym typeface="+mn-lt"/>
              </a:rPr>
              <a:t>致谢</a:t>
            </a:r>
            <a:endParaRPr lang="zh-CN" altLang="en-US" sz="5400" b="1" dirty="0">
              <a:solidFill>
                <a:schemeClr val="bg1"/>
              </a:solidFill>
              <a:effectLst>
                <a:glow rad="25400">
                  <a:schemeClr val="bg1">
                    <a:alpha val="60000"/>
                  </a:schemeClr>
                </a:glow>
              </a:effectLst>
              <a:cs typeface="+mn-ea"/>
              <a:sym typeface="+mn-lt"/>
            </a:endParaRPr>
          </a:p>
        </p:txBody>
      </p:sp>
      <p:grpSp>
        <p:nvGrpSpPr>
          <p:cNvPr id="1602" name="组合 1601"/>
          <p:cNvGrpSpPr/>
          <p:nvPr/>
        </p:nvGrpSpPr>
        <p:grpSpPr>
          <a:xfrm>
            <a:off x="4100116" y="3885578"/>
            <a:ext cx="3921760" cy="349250"/>
            <a:chOff x="4325622" y="5966877"/>
            <a:chExt cx="3921760" cy="349250"/>
          </a:xfrm>
        </p:grpSpPr>
        <p:sp>
          <p:nvSpPr>
            <p:cNvPr id="1603" name="文本框 1602"/>
            <p:cNvSpPr txBox="1"/>
            <p:nvPr/>
          </p:nvSpPr>
          <p:spPr>
            <a:xfrm>
              <a:off x="6149342" y="5966877"/>
              <a:ext cx="2098040" cy="349250"/>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a:solidFill>
                    <a:schemeClr val="bg1"/>
                  </a:solidFill>
                  <a:cs typeface="+mn-ea"/>
                  <a:sym typeface="+mn-lt"/>
                </a:rPr>
                <a:t>指导老师：</a:t>
              </a:r>
              <a:r>
                <a:rPr lang="en-US" altLang="zh-CN" sz="1400">
                  <a:solidFill>
                    <a:schemeClr val="bg1"/>
                  </a:solidFill>
                  <a:cs typeface="+mn-ea"/>
                  <a:sym typeface="+mn-lt"/>
                </a:rPr>
                <a:t>情缘素材</a:t>
              </a:r>
              <a:endParaRPr lang="en-US" altLang="zh-CN" sz="1400">
                <a:solidFill>
                  <a:schemeClr val="bg1"/>
                </a:solidFill>
                <a:cs typeface="+mn-ea"/>
                <a:sym typeface="+mn-lt"/>
              </a:endParaRPr>
            </a:p>
          </p:txBody>
        </p:sp>
        <p:sp>
          <p:nvSpPr>
            <p:cNvPr id="1604" name="文本框 1603"/>
            <p:cNvSpPr txBox="1"/>
            <p:nvPr/>
          </p:nvSpPr>
          <p:spPr>
            <a:xfrm>
              <a:off x="4325622" y="5966877"/>
              <a:ext cx="2049778" cy="349250"/>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a:solidFill>
                    <a:schemeClr val="bg1"/>
                  </a:solidFill>
                  <a:cs typeface="+mn-ea"/>
                  <a:sym typeface="+mn-lt"/>
                </a:rPr>
                <a:t>学生：</a:t>
              </a:r>
              <a:r>
                <a:rPr lang="en-US" altLang="zh-CN" sz="1400">
                  <a:solidFill>
                    <a:schemeClr val="bg1"/>
                  </a:solidFill>
                  <a:cs typeface="+mn-ea"/>
                  <a:sym typeface="+mn-lt"/>
                </a:rPr>
                <a:t>情缘素材</a:t>
              </a:r>
              <a:endParaRPr lang="en-US" altLang="zh-CN" sz="1400">
                <a:solidFill>
                  <a:schemeClr val="bg1"/>
                </a:solidFill>
                <a:cs typeface="+mn-ea"/>
                <a:sym typeface="+mn-lt"/>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1405203" y="2176071"/>
            <a:ext cx="9381594" cy="3296228"/>
            <a:chOff x="1828506" y="2310315"/>
            <a:chExt cx="9028179" cy="3172055"/>
          </a:xfrm>
          <a:solidFill>
            <a:schemeClr val="accent2"/>
          </a:solidFill>
        </p:grpSpPr>
        <p:grpSp>
          <p:nvGrpSpPr>
            <p:cNvPr id="3" name="组合 2"/>
            <p:cNvGrpSpPr/>
            <p:nvPr/>
          </p:nvGrpSpPr>
          <p:grpSpPr>
            <a:xfrm>
              <a:off x="1841545" y="3739149"/>
              <a:ext cx="9015140" cy="284030"/>
              <a:chOff x="2189888" y="2926349"/>
              <a:chExt cx="9015140" cy="284030"/>
            </a:xfrm>
            <a:grpFill/>
          </p:grpSpPr>
          <p:sp>
            <p:nvSpPr>
              <p:cNvPr id="127" name="Freeform 20"/>
              <p:cNvSpPr>
                <a:spLocks noChangeArrowheads="1"/>
              </p:cNvSpPr>
              <p:nvPr/>
            </p:nvSpPr>
            <p:spPr bwMode="auto">
              <a:xfrm>
                <a:off x="4136958" y="2961039"/>
                <a:ext cx="245558" cy="249340"/>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8" name="Freeform 24"/>
              <p:cNvSpPr>
                <a:spLocks noChangeArrowheads="1"/>
              </p:cNvSpPr>
              <p:nvPr/>
            </p:nvSpPr>
            <p:spPr bwMode="auto">
              <a:xfrm>
                <a:off x="4621552" y="2987058"/>
                <a:ext cx="245556" cy="19513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9" name="Freeform 25"/>
              <p:cNvSpPr>
                <a:spLocks noChangeArrowheads="1"/>
              </p:cNvSpPr>
              <p:nvPr/>
            </p:nvSpPr>
            <p:spPr bwMode="auto">
              <a:xfrm>
                <a:off x="7114062" y="2969712"/>
                <a:ext cx="169499" cy="236332"/>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0" name="Freeform 26"/>
              <p:cNvSpPr>
                <a:spLocks noChangeArrowheads="1"/>
              </p:cNvSpPr>
              <p:nvPr/>
            </p:nvSpPr>
            <p:spPr bwMode="auto">
              <a:xfrm>
                <a:off x="5621164" y="2982722"/>
                <a:ext cx="210787" cy="214649"/>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1" name="Freeform 27"/>
              <p:cNvSpPr>
                <a:spLocks noChangeArrowheads="1"/>
              </p:cNvSpPr>
              <p:nvPr/>
            </p:nvSpPr>
            <p:spPr bwMode="auto">
              <a:xfrm>
                <a:off x="6088373" y="2982722"/>
                <a:ext cx="249903" cy="195137"/>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2" name="Freeform 28"/>
              <p:cNvSpPr>
                <a:spLocks noChangeArrowheads="1"/>
              </p:cNvSpPr>
              <p:nvPr/>
            </p:nvSpPr>
            <p:spPr bwMode="auto">
              <a:xfrm>
                <a:off x="6581661" y="2974049"/>
                <a:ext cx="245556" cy="205977"/>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3" name="Freeform 29"/>
              <p:cNvSpPr>
                <a:spLocks noChangeArrowheads="1"/>
              </p:cNvSpPr>
              <p:nvPr/>
            </p:nvSpPr>
            <p:spPr bwMode="auto">
              <a:xfrm>
                <a:off x="3656710" y="2969712"/>
                <a:ext cx="219479" cy="227658"/>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4" name="Freeform 61"/>
              <p:cNvSpPr>
                <a:spLocks noChangeArrowheads="1"/>
              </p:cNvSpPr>
              <p:nvPr/>
            </p:nvSpPr>
            <p:spPr bwMode="auto">
              <a:xfrm>
                <a:off x="10500954" y="3028962"/>
                <a:ext cx="184712" cy="143100"/>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5" name="Freeform 65"/>
              <p:cNvSpPr>
                <a:spLocks noChangeArrowheads="1"/>
              </p:cNvSpPr>
              <p:nvPr/>
            </p:nvSpPr>
            <p:spPr bwMode="auto">
              <a:xfrm>
                <a:off x="2683175" y="2982722"/>
                <a:ext cx="206441" cy="20597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6" name="Freeform 67"/>
              <p:cNvSpPr>
                <a:spLocks noChangeArrowheads="1"/>
              </p:cNvSpPr>
              <p:nvPr/>
            </p:nvSpPr>
            <p:spPr bwMode="auto">
              <a:xfrm>
                <a:off x="2189888" y="2926349"/>
                <a:ext cx="223827" cy="262350"/>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7" name="Freeform 73"/>
              <p:cNvSpPr>
                <a:spLocks noChangeArrowheads="1"/>
              </p:cNvSpPr>
              <p:nvPr/>
            </p:nvSpPr>
            <p:spPr bwMode="auto">
              <a:xfrm>
                <a:off x="9998975" y="3028962"/>
                <a:ext cx="210787" cy="143100"/>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8" name="Freeform 77"/>
              <p:cNvSpPr>
                <a:spLocks noChangeArrowheads="1"/>
              </p:cNvSpPr>
              <p:nvPr/>
            </p:nvSpPr>
            <p:spPr bwMode="auto">
              <a:xfrm>
                <a:off x="9492649" y="2998607"/>
                <a:ext cx="245558" cy="20597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9" name="Freeform 101"/>
              <p:cNvSpPr>
                <a:spLocks noChangeArrowheads="1"/>
              </p:cNvSpPr>
              <p:nvPr/>
            </p:nvSpPr>
            <p:spPr bwMode="auto">
              <a:xfrm>
                <a:off x="8533076" y="2991394"/>
                <a:ext cx="245556" cy="188631"/>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0" name="Freeform 102"/>
              <p:cNvSpPr>
                <a:spLocks noChangeArrowheads="1"/>
              </p:cNvSpPr>
              <p:nvPr/>
            </p:nvSpPr>
            <p:spPr bwMode="auto">
              <a:xfrm>
                <a:off x="3154731" y="2974049"/>
                <a:ext cx="245558" cy="21898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1" name="Freeform 103"/>
              <p:cNvSpPr>
                <a:spLocks noChangeArrowheads="1"/>
              </p:cNvSpPr>
              <p:nvPr/>
            </p:nvSpPr>
            <p:spPr bwMode="auto">
              <a:xfrm>
                <a:off x="7581272" y="2965377"/>
                <a:ext cx="189056" cy="240668"/>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2" name="Freeform 114"/>
              <p:cNvSpPr>
                <a:spLocks noChangeArrowheads="1"/>
              </p:cNvSpPr>
              <p:nvPr/>
            </p:nvSpPr>
            <p:spPr bwMode="auto">
              <a:xfrm>
                <a:off x="8052827" y="2965377"/>
                <a:ext cx="228173" cy="240668"/>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3" name="Freeform 116"/>
              <p:cNvSpPr>
                <a:spLocks noChangeArrowheads="1"/>
              </p:cNvSpPr>
              <p:nvPr/>
            </p:nvSpPr>
            <p:spPr bwMode="auto">
              <a:xfrm>
                <a:off x="5123530" y="2969712"/>
                <a:ext cx="219481" cy="227658"/>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4" name="Freeform 151"/>
              <p:cNvSpPr>
                <a:spLocks noChangeArrowheads="1"/>
              </p:cNvSpPr>
              <p:nvPr/>
            </p:nvSpPr>
            <p:spPr bwMode="auto">
              <a:xfrm>
                <a:off x="10959472" y="3028962"/>
                <a:ext cx="245556" cy="143100"/>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5" name="Freeform 154"/>
              <p:cNvSpPr>
                <a:spLocks noChangeArrowheads="1"/>
              </p:cNvSpPr>
              <p:nvPr/>
            </p:nvSpPr>
            <p:spPr bwMode="auto">
              <a:xfrm>
                <a:off x="9056785" y="2961040"/>
                <a:ext cx="176019" cy="23850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4" name="组合 3"/>
            <p:cNvGrpSpPr/>
            <p:nvPr/>
          </p:nvGrpSpPr>
          <p:grpSpPr>
            <a:xfrm>
              <a:off x="1837198" y="2310315"/>
              <a:ext cx="9006448" cy="260891"/>
              <a:chOff x="2185541" y="1497515"/>
              <a:chExt cx="9006448" cy="260891"/>
            </a:xfrm>
            <a:grpFill/>
          </p:grpSpPr>
          <p:sp>
            <p:nvSpPr>
              <p:cNvPr id="108" name="Freeform 45"/>
              <p:cNvSpPr>
                <a:spLocks noChangeArrowheads="1"/>
              </p:cNvSpPr>
              <p:nvPr/>
            </p:nvSpPr>
            <p:spPr bwMode="auto">
              <a:xfrm>
                <a:off x="5136568" y="1523532"/>
                <a:ext cx="193404" cy="192969"/>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9" name="Freeform 46"/>
              <p:cNvSpPr>
                <a:spLocks noChangeArrowheads="1"/>
              </p:cNvSpPr>
              <p:nvPr/>
            </p:nvSpPr>
            <p:spPr bwMode="auto">
              <a:xfrm>
                <a:off x="8541768" y="1510525"/>
                <a:ext cx="228171" cy="21681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0" name="Freeform 47"/>
              <p:cNvSpPr>
                <a:spLocks noChangeArrowheads="1"/>
              </p:cNvSpPr>
              <p:nvPr/>
            </p:nvSpPr>
            <p:spPr bwMode="auto">
              <a:xfrm>
                <a:off x="9022016" y="1514861"/>
                <a:ext cx="245558" cy="214650"/>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1" name="Freeform 48"/>
              <p:cNvSpPr>
                <a:spLocks noChangeArrowheads="1"/>
              </p:cNvSpPr>
              <p:nvPr/>
            </p:nvSpPr>
            <p:spPr bwMode="auto">
              <a:xfrm>
                <a:off x="7079292" y="1536543"/>
                <a:ext cx="219481" cy="164782"/>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2" name="Freeform 49"/>
              <p:cNvSpPr>
                <a:spLocks noChangeArrowheads="1"/>
              </p:cNvSpPr>
              <p:nvPr/>
            </p:nvSpPr>
            <p:spPr bwMode="auto">
              <a:xfrm>
                <a:off x="8057173" y="1536543"/>
                <a:ext cx="219481" cy="164782"/>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3" name="Freeform 50"/>
              <p:cNvSpPr>
                <a:spLocks noChangeArrowheads="1"/>
              </p:cNvSpPr>
              <p:nvPr/>
            </p:nvSpPr>
            <p:spPr bwMode="auto">
              <a:xfrm>
                <a:off x="2185541" y="1510525"/>
                <a:ext cx="219481" cy="216819"/>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4" name="Freeform 51"/>
              <p:cNvSpPr>
                <a:spLocks noChangeArrowheads="1"/>
              </p:cNvSpPr>
              <p:nvPr/>
            </p:nvSpPr>
            <p:spPr bwMode="auto">
              <a:xfrm>
                <a:off x="4141304" y="1549553"/>
                <a:ext cx="228173" cy="140933"/>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5" name="Freeform 52"/>
              <p:cNvSpPr>
                <a:spLocks noChangeArrowheads="1"/>
              </p:cNvSpPr>
              <p:nvPr/>
            </p:nvSpPr>
            <p:spPr bwMode="auto">
              <a:xfrm>
                <a:off x="6088373" y="1497515"/>
                <a:ext cx="236865" cy="245006"/>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6" name="Freeform 53"/>
              <p:cNvSpPr>
                <a:spLocks noChangeArrowheads="1"/>
              </p:cNvSpPr>
              <p:nvPr/>
            </p:nvSpPr>
            <p:spPr bwMode="auto">
              <a:xfrm>
                <a:off x="7555195" y="1536543"/>
                <a:ext cx="245556" cy="164782"/>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7" name="Freeform 54"/>
              <p:cNvSpPr>
                <a:spLocks noChangeArrowheads="1"/>
              </p:cNvSpPr>
              <p:nvPr/>
            </p:nvSpPr>
            <p:spPr bwMode="auto">
              <a:xfrm>
                <a:off x="3643672" y="1510525"/>
                <a:ext cx="245556" cy="216819"/>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8" name="Freeform 55"/>
              <p:cNvSpPr>
                <a:spLocks noChangeArrowheads="1"/>
              </p:cNvSpPr>
              <p:nvPr/>
            </p:nvSpPr>
            <p:spPr bwMode="auto">
              <a:xfrm>
                <a:off x="3202538" y="1497515"/>
                <a:ext cx="149943" cy="253677"/>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9" name="Freeform 76"/>
              <p:cNvSpPr>
                <a:spLocks noChangeArrowheads="1"/>
              </p:cNvSpPr>
              <p:nvPr/>
            </p:nvSpPr>
            <p:spPr bwMode="auto">
              <a:xfrm>
                <a:off x="2717943" y="1501851"/>
                <a:ext cx="139077" cy="240670"/>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0" name="Freeform 94"/>
              <p:cNvSpPr>
                <a:spLocks noChangeArrowheads="1"/>
              </p:cNvSpPr>
              <p:nvPr/>
            </p:nvSpPr>
            <p:spPr bwMode="auto">
              <a:xfrm>
                <a:off x="6577315" y="1566897"/>
                <a:ext cx="245556" cy="11057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1" name="Freeform 106"/>
              <p:cNvSpPr>
                <a:spLocks noChangeArrowheads="1"/>
              </p:cNvSpPr>
              <p:nvPr/>
            </p:nvSpPr>
            <p:spPr bwMode="auto">
              <a:xfrm>
                <a:off x="5634203" y="1497515"/>
                <a:ext cx="176018" cy="249342"/>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2" name="Freeform 110"/>
              <p:cNvSpPr>
                <a:spLocks noChangeArrowheads="1"/>
              </p:cNvSpPr>
              <p:nvPr/>
            </p:nvSpPr>
            <p:spPr bwMode="auto">
              <a:xfrm>
                <a:off x="4630245" y="1527869"/>
                <a:ext cx="228171" cy="184297"/>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3" name="Freeform 144"/>
              <p:cNvSpPr>
                <a:spLocks noChangeArrowheads="1"/>
              </p:cNvSpPr>
              <p:nvPr/>
            </p:nvSpPr>
            <p:spPr bwMode="auto">
              <a:xfrm>
                <a:off x="10972510" y="1539419"/>
                <a:ext cx="219479" cy="195137"/>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4" name="Freeform 145"/>
              <p:cNvSpPr>
                <a:spLocks noChangeArrowheads="1"/>
              </p:cNvSpPr>
              <p:nvPr/>
            </p:nvSpPr>
            <p:spPr bwMode="auto">
              <a:xfrm>
                <a:off x="10483569" y="1526411"/>
                <a:ext cx="219481" cy="218986"/>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5" name="Freeform 146"/>
              <p:cNvSpPr>
                <a:spLocks noChangeArrowheads="1"/>
              </p:cNvSpPr>
              <p:nvPr/>
            </p:nvSpPr>
            <p:spPr bwMode="auto">
              <a:xfrm>
                <a:off x="10016360" y="1513402"/>
                <a:ext cx="176018" cy="245004"/>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6" name="Freeform 158"/>
              <p:cNvSpPr>
                <a:spLocks noChangeArrowheads="1"/>
              </p:cNvSpPr>
              <p:nvPr/>
            </p:nvSpPr>
            <p:spPr bwMode="auto">
              <a:xfrm>
                <a:off x="9492649" y="1578447"/>
                <a:ext cx="245558" cy="114913"/>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5" name="组合 4"/>
            <p:cNvGrpSpPr/>
            <p:nvPr/>
          </p:nvGrpSpPr>
          <p:grpSpPr>
            <a:xfrm>
              <a:off x="1854583" y="4261680"/>
              <a:ext cx="9002102" cy="265227"/>
              <a:chOff x="2202926" y="3448880"/>
              <a:chExt cx="9002102" cy="265227"/>
            </a:xfrm>
            <a:grpFill/>
          </p:grpSpPr>
          <p:sp>
            <p:nvSpPr>
              <p:cNvPr id="86" name="Freeform 21"/>
              <p:cNvSpPr>
                <a:spLocks noChangeArrowheads="1"/>
              </p:cNvSpPr>
              <p:nvPr/>
            </p:nvSpPr>
            <p:spPr bwMode="auto">
              <a:xfrm>
                <a:off x="4132612" y="3505253"/>
                <a:ext cx="245558" cy="136596"/>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7" name="Freeform 22"/>
              <p:cNvSpPr>
                <a:spLocks noChangeArrowheads="1"/>
              </p:cNvSpPr>
              <p:nvPr/>
            </p:nvSpPr>
            <p:spPr bwMode="auto">
              <a:xfrm>
                <a:off x="3652364" y="3457554"/>
                <a:ext cx="228171" cy="227660"/>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8" name="Freeform 23"/>
              <p:cNvSpPr>
                <a:spLocks noChangeArrowheads="1"/>
              </p:cNvSpPr>
              <p:nvPr/>
            </p:nvSpPr>
            <p:spPr bwMode="auto">
              <a:xfrm>
                <a:off x="2683175" y="3470562"/>
                <a:ext cx="210787" cy="20597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9" name="Freeform 30"/>
              <p:cNvSpPr>
                <a:spLocks noChangeArrowheads="1"/>
              </p:cNvSpPr>
              <p:nvPr/>
            </p:nvSpPr>
            <p:spPr bwMode="auto">
              <a:xfrm>
                <a:off x="3154731" y="3457554"/>
                <a:ext cx="245558" cy="23199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0" name="Freeform 31"/>
              <p:cNvSpPr>
                <a:spLocks noChangeArrowheads="1"/>
              </p:cNvSpPr>
              <p:nvPr/>
            </p:nvSpPr>
            <p:spPr bwMode="auto">
              <a:xfrm>
                <a:off x="4630245" y="3461890"/>
                <a:ext cx="228171" cy="223324"/>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1" name="Freeform 32"/>
              <p:cNvSpPr>
                <a:spLocks noChangeArrowheads="1"/>
              </p:cNvSpPr>
              <p:nvPr/>
            </p:nvSpPr>
            <p:spPr bwMode="auto">
              <a:xfrm>
                <a:off x="4734552" y="3509590"/>
                <a:ext cx="52154" cy="108409"/>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2" name="Freeform 34"/>
              <p:cNvSpPr>
                <a:spLocks noChangeArrowheads="1"/>
              </p:cNvSpPr>
              <p:nvPr/>
            </p:nvSpPr>
            <p:spPr bwMode="auto">
              <a:xfrm>
                <a:off x="9074170" y="3448880"/>
                <a:ext cx="139077" cy="245006"/>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3" name="Freeform 38"/>
              <p:cNvSpPr>
                <a:spLocks noChangeArrowheads="1"/>
              </p:cNvSpPr>
              <p:nvPr/>
            </p:nvSpPr>
            <p:spPr bwMode="auto">
              <a:xfrm>
                <a:off x="6157911" y="3461890"/>
                <a:ext cx="99961" cy="223324"/>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4" name="Freeform 39"/>
              <p:cNvSpPr>
                <a:spLocks noChangeArrowheads="1"/>
              </p:cNvSpPr>
              <p:nvPr/>
            </p:nvSpPr>
            <p:spPr bwMode="auto">
              <a:xfrm>
                <a:off x="5612472" y="3461890"/>
                <a:ext cx="219479" cy="218988"/>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5" name="Freeform 40"/>
              <p:cNvSpPr>
                <a:spLocks noChangeArrowheads="1"/>
              </p:cNvSpPr>
              <p:nvPr/>
            </p:nvSpPr>
            <p:spPr bwMode="auto">
              <a:xfrm>
                <a:off x="5153953" y="3539945"/>
                <a:ext cx="158635" cy="153941"/>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6" name="Freeform 41"/>
              <p:cNvSpPr>
                <a:spLocks noChangeArrowheads="1"/>
              </p:cNvSpPr>
              <p:nvPr/>
            </p:nvSpPr>
            <p:spPr bwMode="auto">
              <a:xfrm>
                <a:off x="5197414" y="3539945"/>
                <a:ext cx="69538" cy="58541"/>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7" name="Freeform 42"/>
              <p:cNvSpPr>
                <a:spLocks noChangeArrowheads="1"/>
              </p:cNvSpPr>
              <p:nvPr/>
            </p:nvSpPr>
            <p:spPr bwMode="auto">
              <a:xfrm>
                <a:off x="5197414" y="3448880"/>
                <a:ext cx="69538" cy="7371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8" name="Freeform 89"/>
              <p:cNvSpPr>
                <a:spLocks noChangeArrowheads="1"/>
              </p:cNvSpPr>
              <p:nvPr/>
            </p:nvSpPr>
            <p:spPr bwMode="auto">
              <a:xfrm>
                <a:off x="7563888" y="3461890"/>
                <a:ext cx="228171" cy="223324"/>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9" name="Freeform 97"/>
              <p:cNvSpPr>
                <a:spLocks noChangeArrowheads="1"/>
              </p:cNvSpPr>
              <p:nvPr/>
            </p:nvSpPr>
            <p:spPr bwMode="auto">
              <a:xfrm>
                <a:off x="8044135" y="3466226"/>
                <a:ext cx="245558" cy="210314"/>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0" name="Freeform 100"/>
              <p:cNvSpPr>
                <a:spLocks noChangeArrowheads="1"/>
              </p:cNvSpPr>
              <p:nvPr/>
            </p:nvSpPr>
            <p:spPr bwMode="auto">
              <a:xfrm>
                <a:off x="6577315" y="3492244"/>
                <a:ext cx="245556" cy="158278"/>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1" name="Freeform 112"/>
              <p:cNvSpPr>
                <a:spLocks noChangeArrowheads="1"/>
              </p:cNvSpPr>
              <p:nvPr/>
            </p:nvSpPr>
            <p:spPr bwMode="auto">
              <a:xfrm>
                <a:off x="2202926" y="3461890"/>
                <a:ext cx="191230" cy="218988"/>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2" name="Freeform 120"/>
              <p:cNvSpPr>
                <a:spLocks noChangeArrowheads="1"/>
              </p:cNvSpPr>
              <p:nvPr/>
            </p:nvSpPr>
            <p:spPr bwMode="auto">
              <a:xfrm>
                <a:off x="7118407" y="3453216"/>
                <a:ext cx="139077" cy="23633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3" name="Freeform 133"/>
              <p:cNvSpPr>
                <a:spLocks noChangeArrowheads="1"/>
              </p:cNvSpPr>
              <p:nvPr/>
            </p:nvSpPr>
            <p:spPr bwMode="auto">
              <a:xfrm>
                <a:off x="10959472" y="3469103"/>
                <a:ext cx="245556" cy="236332"/>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4" name="Freeform 135"/>
              <p:cNvSpPr>
                <a:spLocks noChangeArrowheads="1"/>
              </p:cNvSpPr>
              <p:nvPr/>
            </p:nvSpPr>
            <p:spPr bwMode="auto">
              <a:xfrm>
                <a:off x="9527419" y="3477776"/>
                <a:ext cx="176019" cy="223322"/>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5" name="Freeform 136"/>
              <p:cNvSpPr>
                <a:spLocks noChangeArrowheads="1"/>
              </p:cNvSpPr>
              <p:nvPr/>
            </p:nvSpPr>
            <p:spPr bwMode="auto">
              <a:xfrm>
                <a:off x="10470530" y="3503794"/>
                <a:ext cx="245558" cy="16911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6" name="Freeform 141"/>
              <p:cNvSpPr>
                <a:spLocks noChangeArrowheads="1"/>
              </p:cNvSpPr>
              <p:nvPr/>
            </p:nvSpPr>
            <p:spPr bwMode="auto">
              <a:xfrm>
                <a:off x="9981590" y="3464767"/>
                <a:ext cx="245556" cy="249340"/>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7" name="Freeform 160"/>
              <p:cNvSpPr>
                <a:spLocks noChangeArrowheads="1"/>
              </p:cNvSpPr>
              <p:nvPr/>
            </p:nvSpPr>
            <p:spPr bwMode="auto">
              <a:xfrm>
                <a:off x="8541768" y="3466226"/>
                <a:ext cx="228171" cy="197305"/>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6" name="组合 5"/>
            <p:cNvGrpSpPr/>
            <p:nvPr/>
          </p:nvGrpSpPr>
          <p:grpSpPr>
            <a:xfrm>
              <a:off x="1828506" y="5217850"/>
              <a:ext cx="8993410" cy="264520"/>
              <a:chOff x="2176849" y="4405050"/>
              <a:chExt cx="8993410" cy="264520"/>
            </a:xfrm>
            <a:grpFill/>
          </p:grpSpPr>
          <p:sp>
            <p:nvSpPr>
              <p:cNvPr id="67" name="Freeform 33"/>
              <p:cNvSpPr>
                <a:spLocks noChangeArrowheads="1"/>
              </p:cNvSpPr>
              <p:nvPr/>
            </p:nvSpPr>
            <p:spPr bwMode="auto">
              <a:xfrm>
                <a:off x="10031782" y="4463591"/>
                <a:ext cx="167326" cy="175623"/>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8" name="Freeform 37"/>
              <p:cNvSpPr>
                <a:spLocks noChangeArrowheads="1"/>
              </p:cNvSpPr>
              <p:nvPr/>
            </p:nvSpPr>
            <p:spPr bwMode="auto">
              <a:xfrm>
                <a:off x="10542453" y="4485273"/>
                <a:ext cx="117346" cy="132259"/>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9" name="Freeform 81"/>
              <p:cNvSpPr>
                <a:spLocks noChangeArrowheads="1"/>
              </p:cNvSpPr>
              <p:nvPr/>
            </p:nvSpPr>
            <p:spPr bwMode="auto">
              <a:xfrm>
                <a:off x="2176849" y="4450581"/>
                <a:ext cx="245558" cy="197305"/>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0" name="Freeform 82"/>
              <p:cNvSpPr>
                <a:spLocks noChangeArrowheads="1"/>
              </p:cNvSpPr>
              <p:nvPr/>
            </p:nvSpPr>
            <p:spPr bwMode="auto">
              <a:xfrm>
                <a:off x="2665791" y="4437572"/>
                <a:ext cx="245556" cy="218988"/>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1" name="Freeform 83"/>
              <p:cNvSpPr>
                <a:spLocks noChangeArrowheads="1"/>
              </p:cNvSpPr>
              <p:nvPr/>
            </p:nvSpPr>
            <p:spPr bwMode="auto">
              <a:xfrm>
                <a:off x="5145261" y="4463590"/>
                <a:ext cx="176019" cy="171287"/>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2" name="Freeform 84"/>
              <p:cNvSpPr>
                <a:spLocks noChangeArrowheads="1"/>
              </p:cNvSpPr>
              <p:nvPr/>
            </p:nvSpPr>
            <p:spPr bwMode="auto">
              <a:xfrm>
                <a:off x="5599434" y="4424564"/>
                <a:ext cx="245556" cy="245006"/>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3" name="Freeform 88"/>
              <p:cNvSpPr>
                <a:spLocks noChangeArrowheads="1"/>
              </p:cNvSpPr>
              <p:nvPr/>
            </p:nvSpPr>
            <p:spPr bwMode="auto">
              <a:xfrm>
                <a:off x="6577315" y="4472263"/>
                <a:ext cx="245556" cy="149606"/>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4" name="Freeform 90"/>
              <p:cNvSpPr>
                <a:spLocks noChangeArrowheads="1"/>
              </p:cNvSpPr>
              <p:nvPr/>
            </p:nvSpPr>
            <p:spPr bwMode="auto">
              <a:xfrm>
                <a:off x="3154731" y="4485272"/>
                <a:ext cx="245558" cy="121419"/>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5" name="Freeform 91"/>
              <p:cNvSpPr>
                <a:spLocks noChangeArrowheads="1"/>
              </p:cNvSpPr>
              <p:nvPr/>
            </p:nvSpPr>
            <p:spPr bwMode="auto">
              <a:xfrm>
                <a:off x="3643672" y="4485272"/>
                <a:ext cx="245556"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6" name="Freeform 92"/>
              <p:cNvSpPr>
                <a:spLocks noChangeArrowheads="1"/>
              </p:cNvSpPr>
              <p:nvPr/>
            </p:nvSpPr>
            <p:spPr bwMode="auto">
              <a:xfrm>
                <a:off x="4132612" y="4485272"/>
                <a:ext cx="245558"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7" name="Freeform 93"/>
              <p:cNvSpPr>
                <a:spLocks noChangeArrowheads="1"/>
              </p:cNvSpPr>
              <p:nvPr/>
            </p:nvSpPr>
            <p:spPr bwMode="auto">
              <a:xfrm>
                <a:off x="4621552" y="4485272"/>
                <a:ext cx="245556" cy="121419"/>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8" name="Freeform 96"/>
              <p:cNvSpPr>
                <a:spLocks noChangeArrowheads="1"/>
              </p:cNvSpPr>
              <p:nvPr/>
            </p:nvSpPr>
            <p:spPr bwMode="auto">
              <a:xfrm>
                <a:off x="7066254" y="4441909"/>
                <a:ext cx="245558" cy="214650"/>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9" name="Freeform 107"/>
              <p:cNvSpPr>
                <a:spLocks noChangeArrowheads="1"/>
              </p:cNvSpPr>
              <p:nvPr/>
            </p:nvSpPr>
            <p:spPr bwMode="auto">
              <a:xfrm>
                <a:off x="7555195" y="4493945"/>
                <a:ext cx="245556" cy="108409"/>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0" name="Freeform 108"/>
              <p:cNvSpPr>
                <a:spLocks noChangeArrowheads="1"/>
              </p:cNvSpPr>
              <p:nvPr/>
            </p:nvSpPr>
            <p:spPr bwMode="auto">
              <a:xfrm>
                <a:off x="6088373" y="4424564"/>
                <a:ext cx="245558" cy="245006"/>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1" name="Freeform 109"/>
              <p:cNvSpPr>
                <a:spLocks noChangeArrowheads="1"/>
              </p:cNvSpPr>
              <p:nvPr/>
            </p:nvSpPr>
            <p:spPr bwMode="auto">
              <a:xfrm>
                <a:off x="8533076" y="4463590"/>
                <a:ext cx="245556" cy="171287"/>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2" name="Freeform 111"/>
              <p:cNvSpPr>
                <a:spLocks noChangeArrowheads="1"/>
              </p:cNvSpPr>
              <p:nvPr/>
            </p:nvSpPr>
            <p:spPr bwMode="auto">
              <a:xfrm>
                <a:off x="9056785" y="4441909"/>
                <a:ext cx="176019" cy="214650"/>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3" name="Freeform 149"/>
              <p:cNvSpPr>
                <a:spLocks noChangeArrowheads="1"/>
              </p:cNvSpPr>
              <p:nvPr/>
            </p:nvSpPr>
            <p:spPr bwMode="auto">
              <a:xfrm>
                <a:off x="8078904" y="4424564"/>
                <a:ext cx="180365" cy="245006"/>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4" name="Freeform 166"/>
              <p:cNvSpPr>
                <a:spLocks noChangeArrowheads="1"/>
              </p:cNvSpPr>
              <p:nvPr/>
            </p:nvSpPr>
            <p:spPr bwMode="auto">
              <a:xfrm>
                <a:off x="10979029" y="4405050"/>
                <a:ext cx="191230" cy="218986"/>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5" name="Freeform 167"/>
              <p:cNvSpPr>
                <a:spLocks noChangeArrowheads="1"/>
              </p:cNvSpPr>
              <p:nvPr/>
            </p:nvSpPr>
            <p:spPr bwMode="auto">
              <a:xfrm>
                <a:off x="9538496" y="4441909"/>
                <a:ext cx="206441" cy="20597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7" name="组合 6"/>
            <p:cNvGrpSpPr/>
            <p:nvPr/>
          </p:nvGrpSpPr>
          <p:grpSpPr>
            <a:xfrm>
              <a:off x="1828506" y="4749522"/>
              <a:ext cx="8993410" cy="249341"/>
              <a:chOff x="2176849" y="3936722"/>
              <a:chExt cx="8993410" cy="249341"/>
            </a:xfrm>
            <a:grpFill/>
          </p:grpSpPr>
          <p:sp>
            <p:nvSpPr>
              <p:cNvPr id="48" name="Freeform 36"/>
              <p:cNvSpPr>
                <a:spLocks noChangeArrowheads="1"/>
              </p:cNvSpPr>
              <p:nvPr/>
            </p:nvSpPr>
            <p:spPr bwMode="auto">
              <a:xfrm>
                <a:off x="9508072" y="3949732"/>
                <a:ext cx="236865" cy="214649"/>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9" name="Freeform 79"/>
              <p:cNvSpPr>
                <a:spLocks noChangeArrowheads="1"/>
              </p:cNvSpPr>
              <p:nvPr/>
            </p:nvSpPr>
            <p:spPr bwMode="auto">
              <a:xfrm>
                <a:off x="8537422" y="3941059"/>
                <a:ext cx="236864" cy="236332"/>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0" name="Freeform 80"/>
              <p:cNvSpPr>
                <a:spLocks noChangeArrowheads="1"/>
              </p:cNvSpPr>
              <p:nvPr/>
            </p:nvSpPr>
            <p:spPr bwMode="auto">
              <a:xfrm>
                <a:off x="9022016" y="3984422"/>
                <a:ext cx="245558" cy="149603"/>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1" name="Freeform 87"/>
              <p:cNvSpPr>
                <a:spLocks noChangeArrowheads="1"/>
              </p:cNvSpPr>
              <p:nvPr/>
            </p:nvSpPr>
            <p:spPr bwMode="auto">
              <a:xfrm>
                <a:off x="3163423" y="3949732"/>
                <a:ext cx="228173" cy="223322"/>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2" name="Freeform 99"/>
              <p:cNvSpPr>
                <a:spLocks noChangeArrowheads="1"/>
              </p:cNvSpPr>
              <p:nvPr/>
            </p:nvSpPr>
            <p:spPr bwMode="auto">
              <a:xfrm>
                <a:off x="4132612" y="3984422"/>
                <a:ext cx="245558" cy="149603"/>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3" name="Freeform 104"/>
              <p:cNvSpPr>
                <a:spLocks noChangeArrowheads="1"/>
              </p:cNvSpPr>
              <p:nvPr/>
            </p:nvSpPr>
            <p:spPr bwMode="auto">
              <a:xfrm>
                <a:off x="2176849" y="3975749"/>
                <a:ext cx="245558" cy="164782"/>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4" name="Freeform 105"/>
              <p:cNvSpPr>
                <a:spLocks noChangeArrowheads="1"/>
              </p:cNvSpPr>
              <p:nvPr/>
            </p:nvSpPr>
            <p:spPr bwMode="auto">
              <a:xfrm>
                <a:off x="2665790" y="3967077"/>
                <a:ext cx="249902" cy="188631"/>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5" name="Freeform 115"/>
              <p:cNvSpPr>
                <a:spLocks noChangeArrowheads="1"/>
              </p:cNvSpPr>
              <p:nvPr/>
            </p:nvSpPr>
            <p:spPr bwMode="auto">
              <a:xfrm>
                <a:off x="3669749" y="3936722"/>
                <a:ext cx="197748" cy="245004"/>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6" name="Freeform 117"/>
              <p:cNvSpPr>
                <a:spLocks noChangeArrowheads="1"/>
              </p:cNvSpPr>
              <p:nvPr/>
            </p:nvSpPr>
            <p:spPr bwMode="auto">
              <a:xfrm>
                <a:off x="4630245" y="3954068"/>
                <a:ext cx="228171" cy="210313"/>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7" name="Freeform 118"/>
              <p:cNvSpPr>
                <a:spLocks noChangeArrowheads="1"/>
              </p:cNvSpPr>
              <p:nvPr/>
            </p:nvSpPr>
            <p:spPr bwMode="auto">
              <a:xfrm>
                <a:off x="5132222" y="3954068"/>
                <a:ext cx="202096" cy="214649"/>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8" name="Freeform 119"/>
              <p:cNvSpPr>
                <a:spLocks noChangeArrowheads="1"/>
              </p:cNvSpPr>
              <p:nvPr/>
            </p:nvSpPr>
            <p:spPr bwMode="auto">
              <a:xfrm>
                <a:off x="7555195" y="3949732"/>
                <a:ext cx="245556" cy="218986"/>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9" name="Freeform 122"/>
              <p:cNvSpPr>
                <a:spLocks noChangeArrowheads="1"/>
              </p:cNvSpPr>
              <p:nvPr/>
            </p:nvSpPr>
            <p:spPr bwMode="auto">
              <a:xfrm>
                <a:off x="5612472" y="3967078"/>
                <a:ext cx="219479" cy="1842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0" name="Freeform 123"/>
              <p:cNvSpPr>
                <a:spLocks noChangeArrowheads="1"/>
              </p:cNvSpPr>
              <p:nvPr/>
            </p:nvSpPr>
            <p:spPr bwMode="auto">
              <a:xfrm>
                <a:off x="6590353" y="3941059"/>
                <a:ext cx="223825" cy="227658"/>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1" name="Freeform 124"/>
              <p:cNvSpPr>
                <a:spLocks noChangeArrowheads="1"/>
              </p:cNvSpPr>
              <p:nvPr/>
            </p:nvSpPr>
            <p:spPr bwMode="auto">
              <a:xfrm>
                <a:off x="7061907" y="3936722"/>
                <a:ext cx="254249" cy="245004"/>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2" name="Freeform 126"/>
              <p:cNvSpPr>
                <a:spLocks noChangeArrowheads="1"/>
              </p:cNvSpPr>
              <p:nvPr/>
            </p:nvSpPr>
            <p:spPr bwMode="auto">
              <a:xfrm>
                <a:off x="8044135" y="3949732"/>
                <a:ext cx="245558" cy="223322"/>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3" name="Freeform 129"/>
              <p:cNvSpPr>
                <a:spLocks noChangeArrowheads="1"/>
              </p:cNvSpPr>
              <p:nvPr/>
            </p:nvSpPr>
            <p:spPr bwMode="auto">
              <a:xfrm>
                <a:off x="6127488" y="3958405"/>
                <a:ext cx="165154" cy="201640"/>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4" name="Freeform 155"/>
              <p:cNvSpPr>
                <a:spLocks noChangeArrowheads="1"/>
              </p:cNvSpPr>
              <p:nvPr/>
            </p:nvSpPr>
            <p:spPr bwMode="auto">
              <a:xfrm>
                <a:off x="10490299" y="3941059"/>
                <a:ext cx="228173" cy="245004"/>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5" name="Freeform 156"/>
              <p:cNvSpPr>
                <a:spLocks noChangeArrowheads="1"/>
              </p:cNvSpPr>
              <p:nvPr/>
            </p:nvSpPr>
            <p:spPr bwMode="auto">
              <a:xfrm>
                <a:off x="10049168" y="3941059"/>
                <a:ext cx="130384" cy="245004"/>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6" name="Freeform 168"/>
              <p:cNvSpPr>
                <a:spLocks noChangeArrowheads="1"/>
              </p:cNvSpPr>
              <p:nvPr/>
            </p:nvSpPr>
            <p:spPr bwMode="auto">
              <a:xfrm>
                <a:off x="10924701" y="3975749"/>
                <a:ext cx="245558" cy="210313"/>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8" name="组合 7"/>
            <p:cNvGrpSpPr/>
            <p:nvPr/>
          </p:nvGrpSpPr>
          <p:grpSpPr>
            <a:xfrm>
              <a:off x="1828506" y="2769642"/>
              <a:ext cx="8993410" cy="280733"/>
              <a:chOff x="2176849" y="1956842"/>
              <a:chExt cx="8993410" cy="280733"/>
            </a:xfrm>
            <a:grpFill/>
          </p:grpSpPr>
          <p:sp>
            <p:nvSpPr>
              <p:cNvPr id="29" name="Freeform 1"/>
              <p:cNvSpPr>
                <a:spLocks noChangeArrowheads="1"/>
              </p:cNvSpPr>
              <p:nvPr/>
            </p:nvSpPr>
            <p:spPr bwMode="auto">
              <a:xfrm>
                <a:off x="8057173" y="2020048"/>
                <a:ext cx="219481" cy="175622"/>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0" name="Freeform 2"/>
              <p:cNvSpPr>
                <a:spLocks noChangeArrowheads="1"/>
              </p:cNvSpPr>
              <p:nvPr/>
            </p:nvSpPr>
            <p:spPr bwMode="auto">
              <a:xfrm>
                <a:off x="4193457" y="2011376"/>
                <a:ext cx="121693" cy="197304"/>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1" name="Freeform 3"/>
              <p:cNvSpPr>
                <a:spLocks noChangeArrowheads="1"/>
              </p:cNvSpPr>
              <p:nvPr/>
            </p:nvSpPr>
            <p:spPr bwMode="auto">
              <a:xfrm>
                <a:off x="4621552" y="2011376"/>
                <a:ext cx="245556" cy="197304"/>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2" name="Freeform 4"/>
              <p:cNvSpPr>
                <a:spLocks noChangeArrowheads="1"/>
              </p:cNvSpPr>
              <p:nvPr/>
            </p:nvSpPr>
            <p:spPr bwMode="auto">
              <a:xfrm>
                <a:off x="3154731" y="2011376"/>
                <a:ext cx="245558" cy="192967"/>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3" name="Freeform 5"/>
              <p:cNvSpPr>
                <a:spLocks noChangeArrowheads="1"/>
              </p:cNvSpPr>
              <p:nvPr/>
            </p:nvSpPr>
            <p:spPr bwMode="auto">
              <a:xfrm>
                <a:off x="5114838" y="1989693"/>
                <a:ext cx="236865" cy="236332"/>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4" name="Freeform 6"/>
              <p:cNvSpPr>
                <a:spLocks noChangeArrowheads="1"/>
              </p:cNvSpPr>
              <p:nvPr/>
            </p:nvSpPr>
            <p:spPr bwMode="auto">
              <a:xfrm>
                <a:off x="5616818" y="1998366"/>
                <a:ext cx="219479" cy="214649"/>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5" name="Freeform 7"/>
              <p:cNvSpPr>
                <a:spLocks noChangeArrowheads="1"/>
              </p:cNvSpPr>
              <p:nvPr/>
            </p:nvSpPr>
            <p:spPr bwMode="auto">
              <a:xfrm>
                <a:off x="7092331" y="1998366"/>
                <a:ext cx="191230" cy="218986"/>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6" name="Freeform 8"/>
              <p:cNvSpPr>
                <a:spLocks noChangeArrowheads="1"/>
              </p:cNvSpPr>
              <p:nvPr/>
            </p:nvSpPr>
            <p:spPr bwMode="auto">
              <a:xfrm>
                <a:off x="2176849" y="1998366"/>
                <a:ext cx="245558" cy="218986"/>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7" name="Freeform 9"/>
              <p:cNvSpPr>
                <a:spLocks noChangeArrowheads="1"/>
              </p:cNvSpPr>
              <p:nvPr/>
            </p:nvSpPr>
            <p:spPr bwMode="auto">
              <a:xfrm>
                <a:off x="6105758" y="2002703"/>
                <a:ext cx="210788" cy="21031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8" name="Freeform 11"/>
              <p:cNvSpPr>
                <a:spLocks noChangeArrowheads="1"/>
              </p:cNvSpPr>
              <p:nvPr/>
            </p:nvSpPr>
            <p:spPr bwMode="auto">
              <a:xfrm>
                <a:off x="10031782" y="2031597"/>
                <a:ext cx="206441" cy="20597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9" name="Freeform 13"/>
              <p:cNvSpPr>
                <a:spLocks noChangeArrowheads="1"/>
              </p:cNvSpPr>
              <p:nvPr/>
            </p:nvSpPr>
            <p:spPr bwMode="auto">
              <a:xfrm>
                <a:off x="3671863" y="1956842"/>
                <a:ext cx="115173" cy="245004"/>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0" name="Freeform 35"/>
              <p:cNvSpPr>
                <a:spLocks noChangeArrowheads="1"/>
              </p:cNvSpPr>
              <p:nvPr/>
            </p:nvSpPr>
            <p:spPr bwMode="auto">
              <a:xfrm>
                <a:off x="10505300" y="2022924"/>
                <a:ext cx="176019" cy="20597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1" name="Freeform 44"/>
              <p:cNvSpPr>
                <a:spLocks noChangeArrowheads="1"/>
              </p:cNvSpPr>
              <p:nvPr/>
            </p:nvSpPr>
            <p:spPr bwMode="auto">
              <a:xfrm>
                <a:off x="10994241" y="2014251"/>
                <a:ext cx="176018" cy="223324"/>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2" name="Freeform 64"/>
              <p:cNvSpPr>
                <a:spLocks noChangeArrowheads="1"/>
              </p:cNvSpPr>
              <p:nvPr/>
            </p:nvSpPr>
            <p:spPr bwMode="auto">
              <a:xfrm>
                <a:off x="9035054" y="2002703"/>
                <a:ext cx="219481" cy="214649"/>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3" name="Freeform 75"/>
              <p:cNvSpPr>
                <a:spLocks noChangeArrowheads="1"/>
              </p:cNvSpPr>
              <p:nvPr/>
            </p:nvSpPr>
            <p:spPr bwMode="auto">
              <a:xfrm>
                <a:off x="2665791" y="2011376"/>
                <a:ext cx="245556" cy="197304"/>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4" name="Freeform 86"/>
              <p:cNvSpPr>
                <a:spLocks noChangeArrowheads="1"/>
              </p:cNvSpPr>
              <p:nvPr/>
            </p:nvSpPr>
            <p:spPr bwMode="auto">
              <a:xfrm>
                <a:off x="8546114" y="2020048"/>
                <a:ext cx="217307" cy="175622"/>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5" name="Freeform 127"/>
              <p:cNvSpPr>
                <a:spLocks noChangeArrowheads="1"/>
              </p:cNvSpPr>
              <p:nvPr/>
            </p:nvSpPr>
            <p:spPr bwMode="auto">
              <a:xfrm>
                <a:off x="7555195" y="2011376"/>
                <a:ext cx="245556" cy="197304"/>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6" name="Freeform 161"/>
              <p:cNvSpPr>
                <a:spLocks noChangeArrowheads="1"/>
              </p:cNvSpPr>
              <p:nvPr/>
            </p:nvSpPr>
            <p:spPr bwMode="auto">
              <a:xfrm>
                <a:off x="6626819" y="1956842"/>
                <a:ext cx="236865" cy="20597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7" name="Freeform 169"/>
              <p:cNvSpPr>
                <a:spLocks noChangeArrowheads="1"/>
              </p:cNvSpPr>
              <p:nvPr/>
            </p:nvSpPr>
            <p:spPr bwMode="auto">
              <a:xfrm>
                <a:off x="9492650" y="2027261"/>
                <a:ext cx="239037" cy="190800"/>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9" name="组合 8"/>
            <p:cNvGrpSpPr/>
            <p:nvPr/>
          </p:nvGrpSpPr>
          <p:grpSpPr>
            <a:xfrm>
              <a:off x="1841545" y="3290334"/>
              <a:ext cx="9015140" cy="260890"/>
              <a:chOff x="2189888" y="2477534"/>
              <a:chExt cx="9015140" cy="260890"/>
            </a:xfrm>
            <a:grpFill/>
          </p:grpSpPr>
          <p:sp>
            <p:nvSpPr>
              <p:cNvPr id="10" name="Freeform 12"/>
              <p:cNvSpPr>
                <a:spLocks noChangeArrowheads="1"/>
              </p:cNvSpPr>
              <p:nvPr/>
            </p:nvSpPr>
            <p:spPr bwMode="auto">
              <a:xfrm>
                <a:off x="3639325" y="2510766"/>
                <a:ext cx="228171" cy="227658"/>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 name="Freeform 15"/>
              <p:cNvSpPr>
                <a:spLocks noChangeArrowheads="1"/>
              </p:cNvSpPr>
              <p:nvPr/>
            </p:nvSpPr>
            <p:spPr bwMode="auto">
              <a:xfrm>
                <a:off x="9510034" y="2510766"/>
                <a:ext cx="206442" cy="20597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 name="Freeform 17"/>
              <p:cNvSpPr>
                <a:spLocks noChangeArrowheads="1"/>
              </p:cNvSpPr>
              <p:nvPr/>
            </p:nvSpPr>
            <p:spPr bwMode="auto">
              <a:xfrm>
                <a:off x="5612472" y="2486207"/>
                <a:ext cx="228171" cy="2276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 name="Freeform 18"/>
              <p:cNvSpPr>
                <a:spLocks noChangeArrowheads="1"/>
              </p:cNvSpPr>
              <p:nvPr/>
            </p:nvSpPr>
            <p:spPr bwMode="auto">
              <a:xfrm>
                <a:off x="10522685" y="2541121"/>
                <a:ext cx="141250" cy="145267"/>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 name="Freeform 19"/>
              <p:cNvSpPr>
                <a:spLocks noChangeArrowheads="1"/>
              </p:cNvSpPr>
              <p:nvPr/>
            </p:nvSpPr>
            <p:spPr bwMode="auto">
              <a:xfrm>
                <a:off x="10033744" y="2601830"/>
                <a:ext cx="139077" cy="2168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5" name="Freeform 62"/>
              <p:cNvSpPr>
                <a:spLocks noChangeArrowheads="1"/>
              </p:cNvSpPr>
              <p:nvPr/>
            </p:nvSpPr>
            <p:spPr bwMode="auto">
              <a:xfrm>
                <a:off x="9048093" y="2494879"/>
                <a:ext cx="191230" cy="201642"/>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6" name="Freeform 63"/>
              <p:cNvSpPr>
                <a:spLocks noChangeArrowheads="1"/>
              </p:cNvSpPr>
              <p:nvPr/>
            </p:nvSpPr>
            <p:spPr bwMode="auto">
              <a:xfrm>
                <a:off x="4647629" y="2512226"/>
                <a:ext cx="191230" cy="16911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7" name="Freeform 66"/>
              <p:cNvSpPr>
                <a:spLocks noChangeArrowheads="1"/>
              </p:cNvSpPr>
              <p:nvPr/>
            </p:nvSpPr>
            <p:spPr bwMode="auto">
              <a:xfrm>
                <a:off x="7563888" y="2481870"/>
                <a:ext cx="228171" cy="227660"/>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8" name="Freeform 68"/>
              <p:cNvSpPr>
                <a:spLocks noChangeArrowheads="1"/>
              </p:cNvSpPr>
              <p:nvPr/>
            </p:nvSpPr>
            <p:spPr bwMode="auto">
              <a:xfrm>
                <a:off x="8550460" y="2486206"/>
                <a:ext cx="210787" cy="227660"/>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9" name="Freeform 69"/>
              <p:cNvSpPr>
                <a:spLocks noChangeArrowheads="1"/>
              </p:cNvSpPr>
              <p:nvPr/>
            </p:nvSpPr>
            <p:spPr bwMode="auto">
              <a:xfrm>
                <a:off x="8048481" y="2490543"/>
                <a:ext cx="236865" cy="210314"/>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0" name="Freeform 70"/>
              <p:cNvSpPr>
                <a:spLocks noChangeArrowheads="1"/>
              </p:cNvSpPr>
              <p:nvPr/>
            </p:nvSpPr>
            <p:spPr bwMode="auto">
              <a:xfrm>
                <a:off x="4132612" y="2486206"/>
                <a:ext cx="245558" cy="21898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1" name="Freeform 71"/>
              <p:cNvSpPr>
                <a:spLocks noChangeArrowheads="1"/>
              </p:cNvSpPr>
              <p:nvPr/>
            </p:nvSpPr>
            <p:spPr bwMode="auto">
              <a:xfrm>
                <a:off x="5140915" y="2516562"/>
                <a:ext cx="219481" cy="162615"/>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2" name="Freeform 72"/>
              <p:cNvSpPr>
                <a:spLocks noChangeArrowheads="1"/>
              </p:cNvSpPr>
              <p:nvPr/>
            </p:nvSpPr>
            <p:spPr bwMode="auto">
              <a:xfrm>
                <a:off x="6603392" y="2499216"/>
                <a:ext cx="193402" cy="197305"/>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3" name="Freeform 74"/>
              <p:cNvSpPr>
                <a:spLocks noChangeArrowheads="1"/>
              </p:cNvSpPr>
              <p:nvPr/>
            </p:nvSpPr>
            <p:spPr bwMode="auto">
              <a:xfrm>
                <a:off x="6097065" y="2494879"/>
                <a:ext cx="228173" cy="201642"/>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4" name="Freeform 78"/>
              <p:cNvSpPr>
                <a:spLocks noChangeArrowheads="1"/>
              </p:cNvSpPr>
              <p:nvPr/>
            </p:nvSpPr>
            <p:spPr bwMode="auto">
              <a:xfrm>
                <a:off x="7092330" y="2499216"/>
                <a:ext cx="195577" cy="197305"/>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5" name="Freeform 85"/>
              <p:cNvSpPr>
                <a:spLocks noChangeArrowheads="1"/>
              </p:cNvSpPr>
              <p:nvPr/>
            </p:nvSpPr>
            <p:spPr bwMode="auto">
              <a:xfrm>
                <a:off x="2189888" y="2490543"/>
                <a:ext cx="219481" cy="214650"/>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6" name="Freeform 159"/>
              <p:cNvSpPr>
                <a:spLocks noChangeArrowheads="1"/>
              </p:cNvSpPr>
              <p:nvPr/>
            </p:nvSpPr>
            <p:spPr bwMode="auto">
              <a:xfrm>
                <a:off x="10959472" y="2528112"/>
                <a:ext cx="245556" cy="16911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7" name="Freeform 170"/>
              <p:cNvSpPr>
                <a:spLocks noChangeArrowheads="1"/>
              </p:cNvSpPr>
              <p:nvPr/>
            </p:nvSpPr>
            <p:spPr bwMode="auto">
              <a:xfrm>
                <a:off x="2691868" y="2477534"/>
                <a:ext cx="193402" cy="227660"/>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8" name="Freeform 171"/>
              <p:cNvSpPr>
                <a:spLocks noChangeArrowheads="1"/>
              </p:cNvSpPr>
              <p:nvPr/>
            </p:nvSpPr>
            <p:spPr bwMode="auto">
              <a:xfrm>
                <a:off x="3180807" y="2486206"/>
                <a:ext cx="193404" cy="227660"/>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sp>
        <p:nvSpPr>
          <p:cNvPr id="290" name="文本框 289"/>
          <p:cNvSpPr txBox="1"/>
          <p:nvPr/>
        </p:nvSpPr>
        <p:spPr>
          <a:xfrm>
            <a:off x="3300615" y="856842"/>
            <a:ext cx="5590771" cy="699743"/>
          </a:xfrm>
          <a:prstGeom prst="rect">
            <a:avLst/>
          </a:prstGeom>
          <a:noFill/>
        </p:spPr>
        <p:txBody>
          <a:bodyPr wrap="square" rtlCol="0">
            <a:spAutoFit/>
          </a:bodyPr>
          <a:lstStyle/>
          <a:p>
            <a:pPr algn="ctr">
              <a:lnSpc>
                <a:spcPct val="120000"/>
              </a:lnSpc>
            </a:pPr>
            <a:r>
              <a:rPr lang="zh-CN" altLang="en-US" sz="3600" b="1">
                <a:solidFill>
                  <a:schemeClr val="accent1"/>
                </a:solidFill>
                <a:cs typeface="+mn-ea"/>
                <a:sym typeface="+mn-lt"/>
              </a:rPr>
              <a:t>赠送图标页</a:t>
            </a:r>
            <a:r>
              <a:rPr lang="en-US" altLang="zh-CN" sz="3600" b="1">
                <a:solidFill>
                  <a:schemeClr val="accent1"/>
                </a:solidFill>
                <a:cs typeface="+mn-ea"/>
                <a:sym typeface="+mn-lt"/>
              </a:rPr>
              <a:t>1</a:t>
            </a:r>
            <a:endParaRPr lang="en-US" altLang="zh-CN" sz="3600" b="1">
              <a:solidFill>
                <a:schemeClr val="accent1"/>
              </a:solidFill>
              <a:cs typeface="+mn-ea"/>
              <a:sym typeface="+mn-lt"/>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1" name="组合 290"/>
          <p:cNvGrpSpPr/>
          <p:nvPr/>
        </p:nvGrpSpPr>
        <p:grpSpPr>
          <a:xfrm>
            <a:off x="1485900" y="1906230"/>
            <a:ext cx="9220200" cy="3146684"/>
            <a:chOff x="2202926" y="1539419"/>
            <a:chExt cx="9019279" cy="3078113"/>
          </a:xfrm>
          <a:solidFill>
            <a:schemeClr val="accent1"/>
          </a:solidFill>
        </p:grpSpPr>
        <p:grpSp>
          <p:nvGrpSpPr>
            <p:cNvPr id="292" name="组合 291"/>
            <p:cNvGrpSpPr/>
            <p:nvPr/>
          </p:nvGrpSpPr>
          <p:grpSpPr>
            <a:xfrm>
              <a:off x="2203038" y="2455271"/>
              <a:ext cx="9017414" cy="261539"/>
              <a:chOff x="2187113" y="5573822"/>
              <a:chExt cx="9017414" cy="261539"/>
            </a:xfrm>
            <a:grpFill/>
          </p:grpSpPr>
          <p:sp>
            <p:nvSpPr>
              <p:cNvPr id="409" name="AutoShape 21"/>
              <p:cNvSpPr/>
              <p:nvPr/>
            </p:nvSpPr>
            <p:spPr bwMode="auto">
              <a:xfrm>
                <a:off x="4065161" y="561549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0" name="AutoShape 22"/>
              <p:cNvSpPr/>
              <p:nvPr/>
            </p:nvSpPr>
            <p:spPr bwMode="auto">
              <a:xfrm>
                <a:off x="4529528" y="5615495"/>
                <a:ext cx="249019"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1" name="AutoShape 23"/>
              <p:cNvSpPr/>
              <p:nvPr/>
            </p:nvSpPr>
            <p:spPr bwMode="auto">
              <a:xfrm>
                <a:off x="5037113" y="5615495"/>
                <a:ext cx="248023" cy="219866"/>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2" name="AutoShape 24"/>
              <p:cNvSpPr/>
              <p:nvPr/>
            </p:nvSpPr>
            <p:spPr bwMode="auto">
              <a:xfrm>
                <a:off x="5543702" y="5614691"/>
                <a:ext cx="300893" cy="21986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3" name="AutoShape 25"/>
              <p:cNvSpPr/>
              <p:nvPr/>
            </p:nvSpPr>
            <p:spPr bwMode="auto">
              <a:xfrm>
                <a:off x="6103161" y="5614691"/>
                <a:ext cx="2880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4" name="AutoShape 26"/>
              <p:cNvSpPr/>
              <p:nvPr/>
            </p:nvSpPr>
            <p:spPr bwMode="auto">
              <a:xfrm>
                <a:off x="8568295"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5" name="AutoShape 27"/>
              <p:cNvSpPr/>
              <p:nvPr/>
            </p:nvSpPr>
            <p:spPr bwMode="auto">
              <a:xfrm>
                <a:off x="9031839"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6" name="AutoShape 69"/>
              <p:cNvSpPr/>
              <p:nvPr/>
            </p:nvSpPr>
            <p:spPr bwMode="auto">
              <a:xfrm>
                <a:off x="2187113" y="562111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7" name="AutoShape 70"/>
              <p:cNvSpPr/>
              <p:nvPr/>
            </p:nvSpPr>
            <p:spPr bwMode="auto">
              <a:xfrm>
                <a:off x="2651480"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8" name="AutoShape 71"/>
              <p:cNvSpPr/>
              <p:nvPr/>
            </p:nvSpPr>
            <p:spPr bwMode="auto">
              <a:xfrm>
                <a:off x="3115847" y="5621114"/>
                <a:ext cx="205801"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9" name="AutoShape 72"/>
              <p:cNvSpPr/>
              <p:nvPr/>
            </p:nvSpPr>
            <p:spPr bwMode="auto">
              <a:xfrm>
                <a:off x="3580214" y="5621114"/>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0" name="AutoShape 73"/>
              <p:cNvSpPr/>
              <p:nvPr/>
            </p:nvSpPr>
            <p:spPr bwMode="auto">
              <a:xfrm>
                <a:off x="9496206" y="5622719"/>
                <a:ext cx="204978"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1" name="AutoShape 74"/>
              <p:cNvSpPr/>
              <p:nvPr/>
            </p:nvSpPr>
            <p:spPr bwMode="auto">
              <a:xfrm>
                <a:off x="10491142" y="562271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2" name="AutoShape 75"/>
              <p:cNvSpPr/>
              <p:nvPr/>
            </p:nvSpPr>
            <p:spPr bwMode="auto">
              <a:xfrm>
                <a:off x="9959750" y="5622719"/>
                <a:ext cx="272826"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3" name="AutoShape 78"/>
              <p:cNvSpPr/>
              <p:nvPr/>
            </p:nvSpPr>
            <p:spPr bwMode="auto">
              <a:xfrm>
                <a:off x="6649754"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4" name="AutoShape 79"/>
              <p:cNvSpPr/>
              <p:nvPr/>
            </p:nvSpPr>
            <p:spPr bwMode="auto">
              <a:xfrm>
                <a:off x="7113298" y="5621114"/>
                <a:ext cx="205801"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5" name="AutoShape 80"/>
              <p:cNvSpPr/>
              <p:nvPr/>
            </p:nvSpPr>
            <p:spPr bwMode="auto">
              <a:xfrm>
                <a:off x="7577665" y="5621114"/>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6" name="AutoShape 81"/>
              <p:cNvSpPr/>
              <p:nvPr/>
            </p:nvSpPr>
            <p:spPr bwMode="auto">
              <a:xfrm>
                <a:off x="8061706" y="5621114"/>
                <a:ext cx="248023"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7" name="AutoShape 82"/>
              <p:cNvSpPr/>
              <p:nvPr/>
            </p:nvSpPr>
            <p:spPr bwMode="auto">
              <a:xfrm>
                <a:off x="10955508" y="5573822"/>
                <a:ext cx="249019"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3" name="组合 292"/>
            <p:cNvGrpSpPr/>
            <p:nvPr/>
          </p:nvGrpSpPr>
          <p:grpSpPr>
            <a:xfrm>
              <a:off x="2208470" y="2942338"/>
              <a:ext cx="9013735" cy="275611"/>
              <a:chOff x="2192545" y="5939061"/>
              <a:chExt cx="9013735" cy="275611"/>
            </a:xfrm>
            <a:grpFill/>
          </p:grpSpPr>
          <p:sp>
            <p:nvSpPr>
              <p:cNvPr id="390" name="AutoShape 28"/>
              <p:cNvSpPr/>
              <p:nvPr/>
            </p:nvSpPr>
            <p:spPr bwMode="auto">
              <a:xfrm>
                <a:off x="2192545" y="5961468"/>
                <a:ext cx="205801" cy="199878"/>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1" name="AutoShape 29"/>
              <p:cNvSpPr/>
              <p:nvPr/>
            </p:nvSpPr>
            <p:spPr bwMode="auto">
              <a:xfrm>
                <a:off x="2674517"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2" name="AutoShape 30"/>
              <p:cNvSpPr/>
              <p:nvPr/>
            </p:nvSpPr>
            <p:spPr bwMode="auto">
              <a:xfrm>
                <a:off x="3156489" y="59614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3" name="AutoShape 31"/>
              <p:cNvSpPr/>
              <p:nvPr/>
            </p:nvSpPr>
            <p:spPr bwMode="auto">
              <a:xfrm>
                <a:off x="3638461" y="5961468"/>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4" name="AutoShape 32"/>
              <p:cNvSpPr/>
              <p:nvPr/>
            </p:nvSpPr>
            <p:spPr bwMode="auto">
              <a:xfrm>
                <a:off x="9557029"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5" name="AutoShape 33"/>
              <p:cNvSpPr/>
              <p:nvPr/>
            </p:nvSpPr>
            <p:spPr bwMode="auto">
              <a:xfrm>
                <a:off x="10519327" y="5968692"/>
                <a:ext cx="204978" cy="200681"/>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6" name="AutoShape 34"/>
              <p:cNvSpPr/>
              <p:nvPr/>
            </p:nvSpPr>
            <p:spPr bwMode="auto">
              <a:xfrm>
                <a:off x="10038178"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7" name="AutoShape 36"/>
              <p:cNvSpPr/>
              <p:nvPr/>
            </p:nvSpPr>
            <p:spPr bwMode="auto">
              <a:xfrm>
                <a:off x="11000479" y="593906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8" name="AutoShape 84"/>
              <p:cNvSpPr/>
              <p:nvPr/>
            </p:nvSpPr>
            <p:spPr bwMode="auto">
              <a:xfrm>
                <a:off x="6647992" y="5967087"/>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9" name="AutoShape 85"/>
              <p:cNvSpPr/>
              <p:nvPr/>
            </p:nvSpPr>
            <p:spPr bwMode="auto">
              <a:xfrm>
                <a:off x="7129141"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0" name="AutoShape 86"/>
              <p:cNvSpPr/>
              <p:nvPr/>
            </p:nvSpPr>
            <p:spPr bwMode="auto">
              <a:xfrm>
                <a:off x="7611113"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1" name="AutoShape 87"/>
              <p:cNvSpPr/>
              <p:nvPr/>
            </p:nvSpPr>
            <p:spPr bwMode="auto">
              <a:xfrm>
                <a:off x="8093085" y="5961468"/>
                <a:ext cx="225475" cy="19987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2" name="AutoShape 88"/>
              <p:cNvSpPr/>
              <p:nvPr/>
            </p:nvSpPr>
            <p:spPr bwMode="auto">
              <a:xfrm>
                <a:off x="4141013" y="5955849"/>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3" name="AutoShape 89"/>
              <p:cNvSpPr/>
              <p:nvPr/>
            </p:nvSpPr>
            <p:spPr bwMode="auto">
              <a:xfrm>
                <a:off x="4622985" y="5961428"/>
                <a:ext cx="22638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4" name="AutoShape 90"/>
              <p:cNvSpPr/>
              <p:nvPr/>
            </p:nvSpPr>
            <p:spPr bwMode="auto">
              <a:xfrm>
                <a:off x="5125537" y="5955849"/>
                <a:ext cx="225475" cy="219866"/>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5" name="AutoShape 91"/>
              <p:cNvSpPr/>
              <p:nvPr/>
            </p:nvSpPr>
            <p:spPr bwMode="auto">
              <a:xfrm>
                <a:off x="5627183" y="5955849"/>
                <a:ext cx="204978" cy="21986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6" name="AutoShape 92"/>
              <p:cNvSpPr/>
              <p:nvPr/>
            </p:nvSpPr>
            <p:spPr bwMode="auto">
              <a:xfrm>
                <a:off x="6108332" y="5961428"/>
                <a:ext cx="263489"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7" name="AutoShape 93"/>
              <p:cNvSpPr/>
              <p:nvPr/>
            </p:nvSpPr>
            <p:spPr bwMode="auto">
              <a:xfrm>
                <a:off x="8594731" y="5967087"/>
                <a:ext cx="204978" cy="200681"/>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8" name="AutoShape 94"/>
              <p:cNvSpPr/>
              <p:nvPr/>
            </p:nvSpPr>
            <p:spPr bwMode="auto">
              <a:xfrm>
                <a:off x="9075880" y="5972819"/>
                <a:ext cx="204978" cy="2418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4" name="组合 293"/>
            <p:cNvGrpSpPr/>
            <p:nvPr/>
          </p:nvGrpSpPr>
          <p:grpSpPr>
            <a:xfrm>
              <a:off x="2202926" y="4393409"/>
              <a:ext cx="7526045" cy="224123"/>
              <a:chOff x="2187001" y="7150888"/>
              <a:chExt cx="7526045" cy="224123"/>
            </a:xfrm>
            <a:grpFill/>
          </p:grpSpPr>
          <p:sp>
            <p:nvSpPr>
              <p:cNvPr id="375" name="AutoShape 17"/>
              <p:cNvSpPr/>
              <p:nvPr/>
            </p:nvSpPr>
            <p:spPr bwMode="auto">
              <a:xfrm>
                <a:off x="2187001"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6" name="AutoShape 18"/>
              <p:cNvSpPr/>
              <p:nvPr/>
            </p:nvSpPr>
            <p:spPr bwMode="auto">
              <a:xfrm>
                <a:off x="2728546"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7" name="AutoShape 19"/>
              <p:cNvSpPr/>
              <p:nvPr/>
            </p:nvSpPr>
            <p:spPr bwMode="auto">
              <a:xfrm>
                <a:off x="3275441" y="7156508"/>
                <a:ext cx="204978" cy="19987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8" name="AutoShape 20"/>
              <p:cNvSpPr/>
              <p:nvPr/>
            </p:nvSpPr>
            <p:spPr bwMode="auto">
              <a:xfrm>
                <a:off x="3821514"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9" name="AutoShape 37"/>
              <p:cNvSpPr/>
              <p:nvPr/>
            </p:nvSpPr>
            <p:spPr bwMode="auto">
              <a:xfrm>
                <a:off x="9526702" y="7174331"/>
                <a:ext cx="186344"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0" name="AutoShape 59"/>
              <p:cNvSpPr/>
              <p:nvPr/>
            </p:nvSpPr>
            <p:spPr bwMode="auto">
              <a:xfrm>
                <a:off x="8060622" y="7156508"/>
                <a:ext cx="205801" cy="199878"/>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1" name="AutoShape 63"/>
              <p:cNvSpPr/>
              <p:nvPr/>
            </p:nvSpPr>
            <p:spPr bwMode="auto">
              <a:xfrm>
                <a:off x="4341549"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2" name="AutoShape 64"/>
              <p:cNvSpPr/>
              <p:nvPr/>
            </p:nvSpPr>
            <p:spPr bwMode="auto">
              <a:xfrm>
                <a:off x="4921055"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3" name="AutoShape 65"/>
              <p:cNvSpPr/>
              <p:nvPr/>
            </p:nvSpPr>
            <p:spPr bwMode="auto">
              <a:xfrm>
                <a:off x="5466921" y="7156508"/>
                <a:ext cx="204978" cy="199878"/>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4" name="AutoShape 66"/>
              <p:cNvSpPr/>
              <p:nvPr/>
            </p:nvSpPr>
            <p:spPr bwMode="auto">
              <a:xfrm>
                <a:off x="6014764" y="7156508"/>
                <a:ext cx="204978"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5" name="AutoShape 67"/>
              <p:cNvSpPr/>
              <p:nvPr/>
            </p:nvSpPr>
            <p:spPr bwMode="auto">
              <a:xfrm>
                <a:off x="6576188"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6" name="AutoShape 68"/>
              <p:cNvSpPr/>
              <p:nvPr/>
            </p:nvSpPr>
            <p:spPr bwMode="auto">
              <a:xfrm>
                <a:off x="7012164" y="715088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7" name="AutoShape 77"/>
              <p:cNvSpPr/>
              <p:nvPr/>
            </p:nvSpPr>
            <p:spPr bwMode="auto">
              <a:xfrm>
                <a:off x="8574028" y="7174331"/>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8" name="AutoShape 83"/>
              <p:cNvSpPr/>
              <p:nvPr/>
            </p:nvSpPr>
            <p:spPr bwMode="auto">
              <a:xfrm>
                <a:off x="9005283" y="7174330"/>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9" name="AutoShape 109"/>
              <p:cNvSpPr/>
              <p:nvPr/>
            </p:nvSpPr>
            <p:spPr bwMode="auto">
              <a:xfrm>
                <a:off x="7526620" y="7174330"/>
                <a:ext cx="204978" cy="200681"/>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5" name="组合 294"/>
            <p:cNvGrpSpPr/>
            <p:nvPr/>
          </p:nvGrpSpPr>
          <p:grpSpPr>
            <a:xfrm>
              <a:off x="2208470" y="1539419"/>
              <a:ext cx="9011982" cy="225566"/>
              <a:chOff x="2192545" y="4873424"/>
              <a:chExt cx="9011982" cy="225566"/>
            </a:xfrm>
            <a:grpFill/>
          </p:grpSpPr>
          <p:sp>
            <p:nvSpPr>
              <p:cNvPr id="356" name="AutoShape 49"/>
              <p:cNvSpPr/>
              <p:nvPr/>
            </p:nvSpPr>
            <p:spPr bwMode="auto">
              <a:xfrm>
                <a:off x="8574726" y="487828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7" name="AutoShape 50"/>
              <p:cNvSpPr/>
              <p:nvPr/>
            </p:nvSpPr>
            <p:spPr bwMode="auto">
              <a:xfrm>
                <a:off x="9059032"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8" name="AutoShape 101"/>
              <p:cNvSpPr/>
              <p:nvPr/>
            </p:nvSpPr>
            <p:spPr bwMode="auto">
              <a:xfrm>
                <a:off x="2192545" y="4883900"/>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9" name="AutoShape 102"/>
              <p:cNvSpPr/>
              <p:nvPr/>
            </p:nvSpPr>
            <p:spPr bwMode="auto">
              <a:xfrm>
                <a:off x="2677674"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0" name="AutoShape 103"/>
              <p:cNvSpPr/>
              <p:nvPr/>
            </p:nvSpPr>
            <p:spPr bwMode="auto">
              <a:xfrm>
                <a:off x="3162803" y="4878281"/>
                <a:ext cx="205801" cy="200681"/>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1" name="AutoShape 104"/>
              <p:cNvSpPr/>
              <p:nvPr/>
            </p:nvSpPr>
            <p:spPr bwMode="auto">
              <a:xfrm>
                <a:off x="3647932" y="4878281"/>
                <a:ext cx="205801" cy="200681"/>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2" name="AutoShape 105"/>
              <p:cNvSpPr/>
              <p:nvPr/>
            </p:nvSpPr>
            <p:spPr bwMode="auto">
              <a:xfrm>
                <a:off x="9544161" y="488550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3" name="AutoShape 106"/>
              <p:cNvSpPr/>
              <p:nvPr/>
            </p:nvSpPr>
            <p:spPr bwMode="auto">
              <a:xfrm>
                <a:off x="10028467" y="4885505"/>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4" name="AutoShape 107"/>
              <p:cNvSpPr/>
              <p:nvPr/>
            </p:nvSpPr>
            <p:spPr bwMode="auto">
              <a:xfrm>
                <a:off x="1051359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5" name="AutoShape 108"/>
              <p:cNvSpPr/>
              <p:nvPr/>
            </p:nvSpPr>
            <p:spPr bwMode="auto">
              <a:xfrm>
                <a:off x="1099872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6" name="AutoShape 110"/>
              <p:cNvSpPr/>
              <p:nvPr/>
            </p:nvSpPr>
            <p:spPr bwMode="auto">
              <a:xfrm>
                <a:off x="6635033" y="4878281"/>
                <a:ext cx="205801" cy="200681"/>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7" name="AutoShape 111"/>
              <p:cNvSpPr/>
              <p:nvPr/>
            </p:nvSpPr>
            <p:spPr bwMode="auto">
              <a:xfrm>
                <a:off x="7120162" y="4878281"/>
                <a:ext cx="205801" cy="200681"/>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8" name="AutoShape 112"/>
              <p:cNvSpPr/>
              <p:nvPr/>
            </p:nvSpPr>
            <p:spPr bwMode="auto">
              <a:xfrm>
                <a:off x="7605291" y="4879083"/>
                <a:ext cx="204978" cy="200681"/>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9" name="AutoShape 113"/>
              <p:cNvSpPr/>
              <p:nvPr/>
            </p:nvSpPr>
            <p:spPr bwMode="auto">
              <a:xfrm>
                <a:off x="8089597" y="4879083"/>
                <a:ext cx="205801" cy="200681"/>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0" name="AutoShape 114"/>
              <p:cNvSpPr/>
              <p:nvPr/>
            </p:nvSpPr>
            <p:spPr bwMode="auto">
              <a:xfrm>
                <a:off x="4133061" y="4874227"/>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1" name="AutoShape 115"/>
              <p:cNvSpPr/>
              <p:nvPr/>
            </p:nvSpPr>
            <p:spPr bwMode="auto">
              <a:xfrm>
                <a:off x="4618190" y="4873424"/>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2" name="AutoShape 116"/>
              <p:cNvSpPr/>
              <p:nvPr/>
            </p:nvSpPr>
            <p:spPr bwMode="auto">
              <a:xfrm>
                <a:off x="5103319" y="4878241"/>
                <a:ext cx="204978" cy="220749"/>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3" name="AutoShape 117"/>
              <p:cNvSpPr/>
              <p:nvPr/>
            </p:nvSpPr>
            <p:spPr bwMode="auto">
              <a:xfrm>
                <a:off x="5587625" y="4878241"/>
                <a:ext cx="231848" cy="220749"/>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4" name="AutoShape 118"/>
              <p:cNvSpPr/>
              <p:nvPr/>
            </p:nvSpPr>
            <p:spPr bwMode="auto">
              <a:xfrm>
                <a:off x="6098801" y="4878241"/>
                <a:ext cx="256904" cy="220749"/>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6" name="组合 295"/>
            <p:cNvGrpSpPr/>
            <p:nvPr/>
          </p:nvGrpSpPr>
          <p:grpSpPr>
            <a:xfrm>
              <a:off x="2207565" y="1990513"/>
              <a:ext cx="9012887" cy="239230"/>
              <a:chOff x="2191640" y="5227848"/>
              <a:chExt cx="9012887" cy="239230"/>
            </a:xfrm>
            <a:grpFill/>
          </p:grpSpPr>
          <p:sp>
            <p:nvSpPr>
              <p:cNvPr id="337" name="AutoShape 51"/>
              <p:cNvSpPr/>
              <p:nvPr/>
            </p:nvSpPr>
            <p:spPr bwMode="auto">
              <a:xfrm>
                <a:off x="2191640" y="5256364"/>
                <a:ext cx="205801" cy="199878"/>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8" name="AutoShape 52"/>
              <p:cNvSpPr/>
              <p:nvPr/>
            </p:nvSpPr>
            <p:spPr bwMode="auto">
              <a:xfrm>
                <a:off x="2674329" y="525074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9" name="AutoShape 53"/>
              <p:cNvSpPr/>
              <p:nvPr/>
            </p:nvSpPr>
            <p:spPr bwMode="auto">
              <a:xfrm>
                <a:off x="3157018" y="525636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0" name="AutoShape 54"/>
              <p:cNvSpPr/>
              <p:nvPr/>
            </p:nvSpPr>
            <p:spPr bwMode="auto">
              <a:xfrm>
                <a:off x="3638884" y="5254758"/>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1" name="AutoShape 55"/>
              <p:cNvSpPr/>
              <p:nvPr/>
            </p:nvSpPr>
            <p:spPr bwMode="auto">
              <a:xfrm>
                <a:off x="9508256" y="52627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2" name="AutoShape 56"/>
              <p:cNvSpPr/>
              <p:nvPr/>
            </p:nvSpPr>
            <p:spPr bwMode="auto">
              <a:xfrm>
                <a:off x="10472811" y="5253152"/>
                <a:ext cx="205801" cy="19987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3" name="AutoShape 57"/>
              <p:cNvSpPr/>
              <p:nvPr/>
            </p:nvSpPr>
            <p:spPr bwMode="auto">
              <a:xfrm>
                <a:off x="9990945" y="525315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4" name="AutoShape 60"/>
              <p:cNvSpPr/>
              <p:nvPr/>
            </p:nvSpPr>
            <p:spPr bwMode="auto">
              <a:xfrm>
                <a:off x="6594094" y="5252351"/>
                <a:ext cx="225475" cy="199878"/>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5" name="AutoShape 61"/>
              <p:cNvSpPr/>
              <p:nvPr/>
            </p:nvSpPr>
            <p:spPr bwMode="auto">
              <a:xfrm>
                <a:off x="7096457"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6" name="AutoShape 62"/>
              <p:cNvSpPr/>
              <p:nvPr/>
            </p:nvSpPr>
            <p:spPr bwMode="auto">
              <a:xfrm>
                <a:off x="7578323"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7" name="AutoShape 76"/>
              <p:cNvSpPr/>
              <p:nvPr/>
            </p:nvSpPr>
            <p:spPr bwMode="auto">
              <a:xfrm>
                <a:off x="10955508" y="522784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8" name="AutoShape 119"/>
              <p:cNvSpPr/>
              <p:nvPr/>
            </p:nvSpPr>
            <p:spPr bwMode="auto">
              <a:xfrm>
                <a:off x="8060189"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9" name="AutoShape 120"/>
              <p:cNvSpPr/>
              <p:nvPr/>
            </p:nvSpPr>
            <p:spPr bwMode="auto">
              <a:xfrm>
                <a:off x="4141247" y="524512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0" name="AutoShape 121"/>
              <p:cNvSpPr/>
              <p:nvPr/>
            </p:nvSpPr>
            <p:spPr bwMode="auto">
              <a:xfrm>
                <a:off x="4623936" y="5247212"/>
                <a:ext cx="169403" cy="219866"/>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1" name="AutoShape 122"/>
              <p:cNvSpPr/>
              <p:nvPr/>
            </p:nvSpPr>
            <p:spPr bwMode="auto">
              <a:xfrm>
                <a:off x="5070227" y="5245125"/>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2" name="AutoShape 123"/>
              <p:cNvSpPr/>
              <p:nvPr/>
            </p:nvSpPr>
            <p:spPr bwMode="auto">
              <a:xfrm>
                <a:off x="5552093" y="5245125"/>
                <a:ext cx="23049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3" name="AutoShape 124"/>
              <p:cNvSpPr/>
              <p:nvPr/>
            </p:nvSpPr>
            <p:spPr bwMode="auto">
              <a:xfrm>
                <a:off x="6059479" y="5245929"/>
                <a:ext cx="2577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4" name="AutoShape 125"/>
              <p:cNvSpPr/>
              <p:nvPr/>
            </p:nvSpPr>
            <p:spPr bwMode="auto">
              <a:xfrm>
                <a:off x="8542878" y="5251547"/>
                <a:ext cx="205801" cy="19987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5" name="AutoShape 126"/>
              <p:cNvSpPr/>
              <p:nvPr/>
            </p:nvSpPr>
            <p:spPr bwMode="auto">
              <a:xfrm>
                <a:off x="9025567"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7" name="组合 296"/>
            <p:cNvGrpSpPr/>
            <p:nvPr/>
          </p:nvGrpSpPr>
          <p:grpSpPr>
            <a:xfrm>
              <a:off x="2203038" y="3443478"/>
              <a:ext cx="9019167" cy="266038"/>
              <a:chOff x="2187113" y="6326546"/>
              <a:chExt cx="9019167" cy="266038"/>
            </a:xfrm>
            <a:grpFill/>
          </p:grpSpPr>
          <p:sp>
            <p:nvSpPr>
              <p:cNvPr id="318" name="AutoShape 35"/>
              <p:cNvSpPr/>
              <p:nvPr/>
            </p:nvSpPr>
            <p:spPr bwMode="auto">
              <a:xfrm>
                <a:off x="9944866" y="6333931"/>
                <a:ext cx="30010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9" name="AutoShape 38"/>
              <p:cNvSpPr/>
              <p:nvPr/>
            </p:nvSpPr>
            <p:spPr bwMode="auto">
              <a:xfrm>
                <a:off x="6581526" y="633794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0" name="AutoShape 39"/>
              <p:cNvSpPr/>
              <p:nvPr/>
            </p:nvSpPr>
            <p:spPr bwMode="auto">
              <a:xfrm>
                <a:off x="7061768" y="6333129"/>
                <a:ext cx="204978" cy="19987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1" name="AutoShape 40"/>
              <p:cNvSpPr/>
              <p:nvPr/>
            </p:nvSpPr>
            <p:spPr bwMode="auto">
              <a:xfrm>
                <a:off x="7542010" y="6333129"/>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2" name="AutoShape 41"/>
              <p:cNvSpPr/>
              <p:nvPr/>
            </p:nvSpPr>
            <p:spPr bwMode="auto">
              <a:xfrm>
                <a:off x="8022252" y="633312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3" name="AutoShape 42"/>
              <p:cNvSpPr/>
              <p:nvPr/>
            </p:nvSpPr>
            <p:spPr bwMode="auto">
              <a:xfrm>
                <a:off x="4110550" y="6328272"/>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4" name="AutoShape 43"/>
              <p:cNvSpPr/>
              <p:nvPr/>
            </p:nvSpPr>
            <p:spPr bwMode="auto">
              <a:xfrm>
                <a:off x="4591615" y="6327510"/>
                <a:ext cx="27392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5" name="AutoShape 44"/>
              <p:cNvSpPr/>
              <p:nvPr/>
            </p:nvSpPr>
            <p:spPr bwMode="auto">
              <a:xfrm>
                <a:off x="5140800" y="6328272"/>
                <a:ext cx="204978"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6" name="AutoShape 45"/>
              <p:cNvSpPr/>
              <p:nvPr/>
            </p:nvSpPr>
            <p:spPr bwMode="auto">
              <a:xfrm>
                <a:off x="5621042"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7" name="AutoShape 46"/>
              <p:cNvSpPr/>
              <p:nvPr/>
            </p:nvSpPr>
            <p:spPr bwMode="auto">
              <a:xfrm>
                <a:off x="6101284"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8" name="AutoShape 47"/>
              <p:cNvSpPr/>
              <p:nvPr/>
            </p:nvSpPr>
            <p:spPr bwMode="auto">
              <a:xfrm>
                <a:off x="8503317" y="633393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9" name="AutoShape 48"/>
              <p:cNvSpPr/>
              <p:nvPr/>
            </p:nvSpPr>
            <p:spPr bwMode="auto">
              <a:xfrm>
                <a:off x="8983559" y="6333931"/>
                <a:ext cx="205801" cy="200681"/>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0" name="AutoShape 95"/>
              <p:cNvSpPr/>
              <p:nvPr/>
            </p:nvSpPr>
            <p:spPr bwMode="auto">
              <a:xfrm>
                <a:off x="2187113"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1" name="AutoShape 96"/>
              <p:cNvSpPr/>
              <p:nvPr/>
            </p:nvSpPr>
            <p:spPr bwMode="auto">
              <a:xfrm>
                <a:off x="2668178" y="6332326"/>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2" name="AutoShape 97"/>
              <p:cNvSpPr/>
              <p:nvPr/>
            </p:nvSpPr>
            <p:spPr bwMode="auto">
              <a:xfrm>
                <a:off x="3148420"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3" name="AutoShape 98"/>
              <p:cNvSpPr/>
              <p:nvPr/>
            </p:nvSpPr>
            <p:spPr bwMode="auto">
              <a:xfrm>
                <a:off x="3629485" y="6326546"/>
                <a:ext cx="205801" cy="26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4" name="AutoShape 99"/>
              <p:cNvSpPr/>
              <p:nvPr/>
            </p:nvSpPr>
            <p:spPr bwMode="auto">
              <a:xfrm>
                <a:off x="9464624" y="6337945"/>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5" name="AutoShape 100"/>
              <p:cNvSpPr/>
              <p:nvPr/>
            </p:nvSpPr>
            <p:spPr bwMode="auto">
              <a:xfrm>
                <a:off x="10520238" y="633473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6" name="AutoShape 134"/>
              <p:cNvSpPr/>
              <p:nvPr/>
            </p:nvSpPr>
            <p:spPr bwMode="auto">
              <a:xfrm>
                <a:off x="11000479" y="635770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8" name="组合 297"/>
            <p:cNvGrpSpPr/>
            <p:nvPr/>
          </p:nvGrpSpPr>
          <p:grpSpPr>
            <a:xfrm>
              <a:off x="2208470" y="3935045"/>
              <a:ext cx="9013735" cy="232835"/>
              <a:chOff x="2192545" y="6727892"/>
              <a:chExt cx="9013735" cy="232835"/>
            </a:xfrm>
            <a:grpFill/>
          </p:grpSpPr>
          <p:sp>
            <p:nvSpPr>
              <p:cNvPr id="299" name="AutoShape 7"/>
              <p:cNvSpPr/>
              <p:nvPr/>
            </p:nvSpPr>
            <p:spPr bwMode="auto">
              <a:xfrm>
                <a:off x="7170210"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0" name="AutoShape 8"/>
              <p:cNvSpPr/>
              <p:nvPr/>
            </p:nvSpPr>
            <p:spPr bwMode="auto">
              <a:xfrm>
                <a:off x="7649406" y="6746480"/>
                <a:ext cx="204978" cy="199878"/>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1" name="AutoShape 9"/>
              <p:cNvSpPr/>
              <p:nvPr/>
            </p:nvSpPr>
            <p:spPr bwMode="auto">
              <a:xfrm>
                <a:off x="8127779"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2" name="AutoShape 10"/>
              <p:cNvSpPr/>
              <p:nvPr/>
            </p:nvSpPr>
            <p:spPr bwMode="auto">
              <a:xfrm>
                <a:off x="4107683" y="6740861"/>
                <a:ext cx="301314"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3" name="AutoShape 11"/>
              <p:cNvSpPr/>
              <p:nvPr/>
            </p:nvSpPr>
            <p:spPr bwMode="auto">
              <a:xfrm>
                <a:off x="4682392" y="6740861"/>
                <a:ext cx="30010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4" name="AutoShape 12"/>
              <p:cNvSpPr/>
              <p:nvPr/>
            </p:nvSpPr>
            <p:spPr bwMode="auto">
              <a:xfrm>
                <a:off x="5255895" y="6740861"/>
                <a:ext cx="204978" cy="21986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5" name="AutoShape 13"/>
              <p:cNvSpPr/>
              <p:nvPr/>
            </p:nvSpPr>
            <p:spPr bwMode="auto">
              <a:xfrm>
                <a:off x="5734268" y="6740861"/>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6" name="AutoShape 14"/>
              <p:cNvSpPr/>
              <p:nvPr/>
            </p:nvSpPr>
            <p:spPr bwMode="auto">
              <a:xfrm>
                <a:off x="6212641" y="6735241"/>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7" name="AutoShape 15"/>
              <p:cNvSpPr/>
              <p:nvPr/>
            </p:nvSpPr>
            <p:spPr bwMode="auto">
              <a:xfrm>
                <a:off x="8606975" y="6746480"/>
                <a:ext cx="204978" cy="199878"/>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8" name="AutoShape 16"/>
              <p:cNvSpPr/>
              <p:nvPr/>
            </p:nvSpPr>
            <p:spPr bwMode="auto">
              <a:xfrm>
                <a:off x="9085348" y="672789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9" name="AutoShape 127"/>
              <p:cNvSpPr/>
              <p:nvPr/>
            </p:nvSpPr>
            <p:spPr bwMode="auto">
              <a:xfrm>
                <a:off x="2192545"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0" name="AutoShape 128"/>
              <p:cNvSpPr/>
              <p:nvPr/>
            </p:nvSpPr>
            <p:spPr bwMode="auto">
              <a:xfrm>
                <a:off x="2671741"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1" name="AutoShape 129"/>
              <p:cNvSpPr/>
              <p:nvPr/>
            </p:nvSpPr>
            <p:spPr bwMode="auto">
              <a:xfrm>
                <a:off x="3150937" y="67501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2" name="AutoShape 130"/>
              <p:cNvSpPr/>
              <p:nvPr/>
            </p:nvSpPr>
            <p:spPr bwMode="auto">
              <a:xfrm>
                <a:off x="3629310" y="6750168"/>
                <a:ext cx="204978" cy="199878"/>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3" name="AutoShape 131"/>
              <p:cNvSpPr/>
              <p:nvPr/>
            </p:nvSpPr>
            <p:spPr bwMode="auto">
              <a:xfrm>
                <a:off x="9563721" y="6751773"/>
                <a:ext cx="204978" cy="19987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4" name="AutoShape 132"/>
              <p:cNvSpPr/>
              <p:nvPr/>
            </p:nvSpPr>
            <p:spPr bwMode="auto">
              <a:xfrm>
                <a:off x="10521290" y="6752577"/>
                <a:ext cx="205801" cy="199878"/>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5" name="AutoShape 133"/>
              <p:cNvSpPr/>
              <p:nvPr/>
            </p:nvSpPr>
            <p:spPr bwMode="auto">
              <a:xfrm>
                <a:off x="10042094" y="675257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6" name="AutoShape 135"/>
              <p:cNvSpPr/>
              <p:nvPr/>
            </p:nvSpPr>
            <p:spPr bwMode="auto">
              <a:xfrm>
                <a:off x="11000479" y="6751773"/>
                <a:ext cx="205801"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7" name="AutoShape 136"/>
              <p:cNvSpPr/>
              <p:nvPr/>
            </p:nvSpPr>
            <p:spPr bwMode="auto">
              <a:xfrm>
                <a:off x="6691837" y="6750970"/>
                <a:ext cx="204978"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sp>
        <p:nvSpPr>
          <p:cNvPr id="429" name="文本框 428"/>
          <p:cNvSpPr txBox="1"/>
          <p:nvPr/>
        </p:nvSpPr>
        <p:spPr>
          <a:xfrm>
            <a:off x="3300615" y="733802"/>
            <a:ext cx="5590771" cy="699743"/>
          </a:xfrm>
          <a:prstGeom prst="rect">
            <a:avLst/>
          </a:prstGeom>
          <a:noFill/>
          <a:ln>
            <a:noFill/>
          </a:ln>
        </p:spPr>
        <p:txBody>
          <a:bodyPr wrap="square" rtlCol="0">
            <a:spAutoFit/>
          </a:bodyPr>
          <a:lstStyle/>
          <a:p>
            <a:pPr algn="ctr">
              <a:lnSpc>
                <a:spcPct val="120000"/>
              </a:lnSpc>
            </a:pPr>
            <a:r>
              <a:rPr lang="zh-CN" altLang="en-US" sz="3600" b="1">
                <a:solidFill>
                  <a:schemeClr val="accent1"/>
                </a:solidFill>
                <a:cs typeface="+mn-ea"/>
                <a:sym typeface="+mn-lt"/>
              </a:rPr>
              <a:t>赠送图标页</a:t>
            </a:r>
            <a:r>
              <a:rPr lang="en-US" altLang="zh-CN" sz="3600" b="1">
                <a:solidFill>
                  <a:schemeClr val="accent1"/>
                </a:solidFill>
                <a:cs typeface="+mn-ea"/>
                <a:sym typeface="+mn-lt"/>
              </a:rPr>
              <a:t>2</a:t>
            </a:r>
            <a:endParaRPr lang="en-US" altLang="zh-CN" sz="3600" b="1">
              <a:solidFill>
                <a:schemeClr val="accent1"/>
              </a:solidFill>
              <a:cs typeface="+mn-ea"/>
              <a:sym typeface="+mn-l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选题背景及意义</a:t>
            </a:r>
            <a:endParaRPr lang="zh-CN" altLang="en-US" sz="3200"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01</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 name="组合 1032"/>
          <p:cNvGrpSpPr/>
          <p:nvPr/>
        </p:nvGrpSpPr>
        <p:grpSpPr>
          <a:xfrm>
            <a:off x="7849733" y="2172825"/>
            <a:ext cx="3576637" cy="1233055"/>
            <a:chOff x="7849733" y="2186211"/>
            <a:chExt cx="3576637" cy="1233055"/>
          </a:xfrm>
        </p:grpSpPr>
        <p:sp>
          <p:nvSpPr>
            <p:cNvPr id="198" name="Freeform 24"/>
            <p:cNvSpPr>
              <a:spLocks noChangeAspect="1" noEditPoints="1"/>
            </p:cNvSpPr>
            <p:nvPr/>
          </p:nvSpPr>
          <p:spPr bwMode="auto">
            <a:xfrm>
              <a:off x="7849733" y="2190974"/>
              <a:ext cx="360362" cy="360362"/>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26 w 60"/>
                <a:gd name="T11" fmla="*/ 44 h 60"/>
                <a:gd name="T12" fmla="*/ 12 w 60"/>
                <a:gd name="T13" fmla="*/ 30 h 60"/>
                <a:gd name="T14" fmla="*/ 17 w 60"/>
                <a:gd name="T15" fmla="*/ 24 h 60"/>
                <a:gd name="T16" fmla="*/ 26 w 60"/>
                <a:gd name="T17" fmla="*/ 33 h 60"/>
                <a:gd name="T18" fmla="*/ 43 w 60"/>
                <a:gd name="T19" fmla="*/ 16 h 60"/>
                <a:gd name="T20" fmla="*/ 48 w 60"/>
                <a:gd name="T21" fmla="*/ 22 h 60"/>
                <a:gd name="T22" fmla="*/ 26 w 60"/>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199" name="文本框 198"/>
            <p:cNvSpPr txBox="1"/>
            <p:nvPr/>
          </p:nvSpPr>
          <p:spPr>
            <a:xfrm>
              <a:off x="8319633" y="2186211"/>
              <a:ext cx="1826141" cy="387798"/>
            </a:xfrm>
            <a:prstGeom prst="rect">
              <a:avLst/>
            </a:prstGeom>
            <a:noFill/>
          </p:spPr>
          <p:txBody>
            <a:bodyPr wrap="none">
              <a:spAutoFit/>
            </a:bodyPr>
            <a:lstStyle/>
            <a:p>
              <a:pPr>
                <a:lnSpc>
                  <a:spcPct val="120000"/>
                </a:lnSpc>
                <a:spcBef>
                  <a:spcPct val="0"/>
                </a:spcBef>
              </a:pPr>
              <a:r>
                <a:rPr lang="zh-CN" altLang="en-US" sz="1600" b="1" dirty="0">
                  <a:solidFill>
                    <a:schemeClr val="bg1"/>
                  </a:solidFill>
                  <a:cs typeface="+mn-ea"/>
                  <a:sym typeface="+mn-lt"/>
                </a:rPr>
                <a:t>点击输入简要标题</a:t>
              </a:r>
              <a:endParaRPr lang="zh-CN" altLang="en-US" sz="1600" b="1" dirty="0">
                <a:solidFill>
                  <a:schemeClr val="bg1"/>
                </a:solidFill>
                <a:cs typeface="+mn-ea"/>
                <a:sym typeface="+mn-lt"/>
              </a:endParaRPr>
            </a:p>
          </p:txBody>
        </p:sp>
        <p:sp>
          <p:nvSpPr>
            <p:cNvPr id="200" name="文本框 206"/>
            <p:cNvSpPr txBox="1">
              <a:spLocks noChangeArrowheads="1"/>
            </p:cNvSpPr>
            <p:nvPr/>
          </p:nvSpPr>
          <p:spPr bwMode="auto">
            <a:xfrm>
              <a:off x="8319633" y="2551336"/>
              <a:ext cx="3106737"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grpSp>
        <p:nvGrpSpPr>
          <p:cNvPr id="1034" name="组合 1033"/>
          <p:cNvGrpSpPr/>
          <p:nvPr/>
        </p:nvGrpSpPr>
        <p:grpSpPr>
          <a:xfrm>
            <a:off x="7837033" y="4509520"/>
            <a:ext cx="3576637" cy="1231468"/>
            <a:chOff x="7837033" y="3865786"/>
            <a:chExt cx="3576637" cy="1231468"/>
          </a:xfrm>
        </p:grpSpPr>
        <p:sp>
          <p:nvSpPr>
            <p:cNvPr id="201" name="Freeform 24"/>
            <p:cNvSpPr>
              <a:spLocks noChangeAspect="1" noEditPoints="1"/>
            </p:cNvSpPr>
            <p:nvPr/>
          </p:nvSpPr>
          <p:spPr bwMode="auto">
            <a:xfrm>
              <a:off x="7837033" y="3870549"/>
              <a:ext cx="360362" cy="35877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26 w 60"/>
                <a:gd name="T11" fmla="*/ 44 h 60"/>
                <a:gd name="T12" fmla="*/ 12 w 60"/>
                <a:gd name="T13" fmla="*/ 30 h 60"/>
                <a:gd name="T14" fmla="*/ 17 w 60"/>
                <a:gd name="T15" fmla="*/ 24 h 60"/>
                <a:gd name="T16" fmla="*/ 26 w 60"/>
                <a:gd name="T17" fmla="*/ 33 h 60"/>
                <a:gd name="T18" fmla="*/ 43 w 60"/>
                <a:gd name="T19" fmla="*/ 16 h 60"/>
                <a:gd name="T20" fmla="*/ 48 w 60"/>
                <a:gd name="T21" fmla="*/ 22 h 60"/>
                <a:gd name="T22" fmla="*/ 26 w 60"/>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2" name="文本框 201"/>
            <p:cNvSpPr txBox="1"/>
            <p:nvPr/>
          </p:nvSpPr>
          <p:spPr>
            <a:xfrm>
              <a:off x="8306933" y="3865786"/>
              <a:ext cx="1826141" cy="387798"/>
            </a:xfrm>
            <a:prstGeom prst="rect">
              <a:avLst/>
            </a:prstGeom>
            <a:noFill/>
          </p:spPr>
          <p:txBody>
            <a:bodyPr wrap="none">
              <a:spAutoFit/>
            </a:bodyPr>
            <a:lstStyle/>
            <a:p>
              <a:pPr>
                <a:lnSpc>
                  <a:spcPct val="120000"/>
                </a:lnSpc>
                <a:spcBef>
                  <a:spcPct val="0"/>
                </a:spcBef>
              </a:pPr>
              <a:r>
                <a:rPr lang="zh-CN" altLang="en-US" sz="1600" b="1" dirty="0">
                  <a:solidFill>
                    <a:schemeClr val="bg1"/>
                  </a:solidFill>
                  <a:cs typeface="+mn-ea"/>
                  <a:sym typeface="+mn-lt"/>
                </a:rPr>
                <a:t>点击输入简要标题</a:t>
              </a:r>
              <a:endParaRPr lang="zh-CN" altLang="en-US" sz="1600" b="1" dirty="0">
                <a:solidFill>
                  <a:schemeClr val="bg1"/>
                </a:solidFill>
                <a:cs typeface="+mn-ea"/>
                <a:sym typeface="+mn-lt"/>
              </a:endParaRPr>
            </a:p>
          </p:txBody>
        </p:sp>
        <p:sp>
          <p:nvSpPr>
            <p:cNvPr id="203" name="文本框 209"/>
            <p:cNvSpPr txBox="1">
              <a:spLocks noChangeArrowheads="1"/>
            </p:cNvSpPr>
            <p:nvPr/>
          </p:nvSpPr>
          <p:spPr bwMode="auto">
            <a:xfrm>
              <a:off x="8306933" y="4229324"/>
              <a:ext cx="3106737"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grpSp>
        <p:nvGrpSpPr>
          <p:cNvPr id="1032" name="组合 1031"/>
          <p:cNvGrpSpPr/>
          <p:nvPr/>
        </p:nvGrpSpPr>
        <p:grpSpPr>
          <a:xfrm>
            <a:off x="1199243" y="4509520"/>
            <a:ext cx="3576638" cy="1231468"/>
            <a:chOff x="1199243" y="3865786"/>
            <a:chExt cx="3576638" cy="1231468"/>
          </a:xfrm>
        </p:grpSpPr>
        <p:sp>
          <p:nvSpPr>
            <p:cNvPr id="207" name="Freeform 24"/>
            <p:cNvSpPr>
              <a:spLocks noChangeAspect="1" noEditPoints="1"/>
            </p:cNvSpPr>
            <p:nvPr/>
          </p:nvSpPr>
          <p:spPr bwMode="auto">
            <a:xfrm>
              <a:off x="1199243" y="3870549"/>
              <a:ext cx="358775" cy="358775"/>
            </a:xfrm>
            <a:custGeom>
              <a:avLst/>
              <a:gdLst>
                <a:gd name="T0" fmla="*/ 2147483646 w 60"/>
                <a:gd name="T1" fmla="*/ 0 h 60"/>
                <a:gd name="T2" fmla="*/ 0 w 60"/>
                <a:gd name="T3" fmla="*/ 2147483646 h 60"/>
                <a:gd name="T4" fmla="*/ 2147483646 w 60"/>
                <a:gd name="T5" fmla="*/ 2147483646 h 60"/>
                <a:gd name="T6" fmla="*/ 2147483646 w 60"/>
                <a:gd name="T7" fmla="*/ 2147483646 h 60"/>
                <a:gd name="T8" fmla="*/ 2147483646 w 60"/>
                <a:gd name="T9" fmla="*/ 0 h 60"/>
                <a:gd name="T10" fmla="*/ 2147483646 w 60"/>
                <a:gd name="T11" fmla="*/ 2147483646 h 60"/>
                <a:gd name="T12" fmla="*/ 2147483646 w 60"/>
                <a:gd name="T13" fmla="*/ 2147483646 h 60"/>
                <a:gd name="T14" fmla="*/ 2147483646 w 60"/>
                <a:gd name="T15" fmla="*/ 2147483646 h 60"/>
                <a:gd name="T16" fmla="*/ 2147483646 w 60"/>
                <a:gd name="T17" fmla="*/ 2147483646 h 60"/>
                <a:gd name="T18" fmla="*/ 2147483646 w 60"/>
                <a:gd name="T19" fmla="*/ 2147483646 h 60"/>
                <a:gd name="T20" fmla="*/ 2147483646 w 60"/>
                <a:gd name="T21" fmla="*/ 2147483646 h 60"/>
                <a:gd name="T22" fmla="*/ 2147483646 w 6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8" name="文本框 214"/>
            <p:cNvSpPr txBox="1">
              <a:spLocks noChangeArrowheads="1"/>
            </p:cNvSpPr>
            <p:nvPr/>
          </p:nvSpPr>
          <p:spPr bwMode="auto">
            <a:xfrm>
              <a:off x="1667556" y="3865786"/>
              <a:ext cx="18261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spcBef>
                  <a:spcPct val="0"/>
                </a:spcBef>
                <a:buNone/>
              </a:pPr>
              <a:r>
                <a:rPr lang="zh-CN" altLang="en-US" sz="1600" b="1" dirty="0">
                  <a:solidFill>
                    <a:schemeClr val="bg1"/>
                  </a:solidFill>
                  <a:latin typeface="+mn-lt"/>
                  <a:ea typeface="+mn-ea"/>
                  <a:cs typeface="+mn-ea"/>
                  <a:sym typeface="+mn-lt"/>
                </a:rPr>
                <a:t>点击输入简要标题</a:t>
              </a:r>
              <a:endParaRPr lang="zh-CN" altLang="en-US" sz="1600" b="1" dirty="0">
                <a:solidFill>
                  <a:schemeClr val="bg1"/>
                </a:solidFill>
                <a:latin typeface="+mn-lt"/>
                <a:ea typeface="+mn-ea"/>
                <a:cs typeface="+mn-ea"/>
                <a:sym typeface="+mn-lt"/>
              </a:endParaRPr>
            </a:p>
          </p:txBody>
        </p:sp>
        <p:sp>
          <p:nvSpPr>
            <p:cNvPr id="209" name="文本框 215"/>
            <p:cNvSpPr txBox="1">
              <a:spLocks noChangeArrowheads="1"/>
            </p:cNvSpPr>
            <p:nvPr/>
          </p:nvSpPr>
          <p:spPr bwMode="auto">
            <a:xfrm>
              <a:off x="1667556" y="4229324"/>
              <a:ext cx="310832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sp>
        <p:nvSpPr>
          <p:cNvPr id="20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11" name="文本框 210"/>
          <p:cNvSpPr txBox="1"/>
          <p:nvPr/>
        </p:nvSpPr>
        <p:spPr>
          <a:xfrm>
            <a:off x="892436" y="199892"/>
            <a:ext cx="2654300" cy="535531"/>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endParaRPr lang="zh-CN" altLang="en-US" b="1">
              <a:solidFill>
                <a:schemeClr val="bg1"/>
              </a:solidFill>
              <a:cs typeface="+mn-ea"/>
              <a:sym typeface="+mn-lt"/>
            </a:endParaRPr>
          </a:p>
        </p:txBody>
      </p:sp>
      <p:grpSp>
        <p:nvGrpSpPr>
          <p:cNvPr id="213" name="组合 212"/>
          <p:cNvGrpSpPr/>
          <p:nvPr>
            <p:custDataLst>
              <p:tags r:id="rId1"/>
            </p:custDataLst>
          </p:nvPr>
        </p:nvGrpSpPr>
        <p:grpSpPr>
          <a:xfrm>
            <a:off x="319026" y="372249"/>
            <a:ext cx="407472" cy="407472"/>
            <a:chOff x="-1828799" y="-88608"/>
            <a:chExt cx="754743" cy="754743"/>
          </a:xfrm>
        </p:grpSpPr>
        <p:sp>
          <p:nvSpPr>
            <p:cNvPr id="212" name="椭圆 21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7" name="椭圆 21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031" name="组合 1030"/>
          <p:cNvGrpSpPr/>
          <p:nvPr/>
        </p:nvGrpSpPr>
        <p:grpSpPr>
          <a:xfrm>
            <a:off x="1211943" y="2172825"/>
            <a:ext cx="3572782" cy="1233055"/>
            <a:chOff x="1211943" y="2186211"/>
            <a:chExt cx="3572782" cy="1233055"/>
          </a:xfrm>
        </p:grpSpPr>
        <p:sp>
          <p:nvSpPr>
            <p:cNvPr id="204" name="Freeform 24"/>
            <p:cNvSpPr>
              <a:spLocks noChangeAspect="1" noEditPoints="1"/>
            </p:cNvSpPr>
            <p:nvPr/>
          </p:nvSpPr>
          <p:spPr bwMode="auto">
            <a:xfrm>
              <a:off x="1211943" y="2190974"/>
              <a:ext cx="358775" cy="360362"/>
            </a:xfrm>
            <a:custGeom>
              <a:avLst/>
              <a:gdLst>
                <a:gd name="T0" fmla="*/ 2147483646 w 60"/>
                <a:gd name="T1" fmla="*/ 0 h 60"/>
                <a:gd name="T2" fmla="*/ 0 w 60"/>
                <a:gd name="T3" fmla="*/ 2147483646 h 60"/>
                <a:gd name="T4" fmla="*/ 2147483646 w 60"/>
                <a:gd name="T5" fmla="*/ 2147483646 h 60"/>
                <a:gd name="T6" fmla="*/ 2147483646 w 60"/>
                <a:gd name="T7" fmla="*/ 2147483646 h 60"/>
                <a:gd name="T8" fmla="*/ 2147483646 w 60"/>
                <a:gd name="T9" fmla="*/ 0 h 60"/>
                <a:gd name="T10" fmla="*/ 2147483646 w 60"/>
                <a:gd name="T11" fmla="*/ 2147483646 h 60"/>
                <a:gd name="T12" fmla="*/ 2147483646 w 60"/>
                <a:gd name="T13" fmla="*/ 2147483646 h 60"/>
                <a:gd name="T14" fmla="*/ 2147483646 w 60"/>
                <a:gd name="T15" fmla="*/ 2147483646 h 60"/>
                <a:gd name="T16" fmla="*/ 2147483646 w 60"/>
                <a:gd name="T17" fmla="*/ 2147483646 h 60"/>
                <a:gd name="T18" fmla="*/ 2147483646 w 60"/>
                <a:gd name="T19" fmla="*/ 2147483646 h 60"/>
                <a:gd name="T20" fmla="*/ 2147483646 w 60"/>
                <a:gd name="T21" fmla="*/ 2147483646 h 60"/>
                <a:gd name="T22" fmla="*/ 2147483646 w 6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5" name="文本框 211"/>
            <p:cNvSpPr txBox="1">
              <a:spLocks noChangeArrowheads="1"/>
            </p:cNvSpPr>
            <p:nvPr/>
          </p:nvSpPr>
          <p:spPr bwMode="auto">
            <a:xfrm>
              <a:off x="1680256" y="2186211"/>
              <a:ext cx="18261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点击输入简要标题</a:t>
              </a:r>
              <a:endParaRPr lang="zh-CN" altLang="en-US" sz="1600" b="1" dirty="0">
                <a:solidFill>
                  <a:schemeClr val="bg1"/>
                </a:solidFill>
                <a:latin typeface="+mn-lt"/>
                <a:ea typeface="+mn-ea"/>
                <a:cs typeface="+mn-ea"/>
                <a:sym typeface="+mn-lt"/>
              </a:endParaRPr>
            </a:p>
          </p:txBody>
        </p:sp>
        <p:sp>
          <p:nvSpPr>
            <p:cNvPr id="220" name="文本框 206"/>
            <p:cNvSpPr txBox="1">
              <a:spLocks noChangeArrowheads="1"/>
            </p:cNvSpPr>
            <p:nvPr/>
          </p:nvSpPr>
          <p:spPr bwMode="auto">
            <a:xfrm>
              <a:off x="1677988" y="2551336"/>
              <a:ext cx="3106737"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sp>
        <p:nvSpPr>
          <p:cNvPr id="1029" name="Freeform 8"/>
          <p:cNvSpPr>
            <a:spLocks noEditPoints="1"/>
          </p:cNvSpPr>
          <p:nvPr/>
        </p:nvSpPr>
        <p:spPr bwMode="auto">
          <a:xfrm>
            <a:off x="4962677" y="2753925"/>
            <a:ext cx="2266646" cy="2264550"/>
          </a:xfrm>
          <a:custGeom>
            <a:avLst/>
            <a:gdLst>
              <a:gd name="T0" fmla="*/ 3681 w 4322"/>
              <a:gd name="T1" fmla="*/ 3676 h 4318"/>
              <a:gd name="T2" fmla="*/ 643 w 4322"/>
              <a:gd name="T3" fmla="*/ 642 h 4318"/>
              <a:gd name="T4" fmla="*/ 3681 w 4322"/>
              <a:gd name="T5" fmla="*/ 642 h 4318"/>
              <a:gd name="T6" fmla="*/ 450 w 4322"/>
              <a:gd name="T7" fmla="*/ 449 h 4318"/>
              <a:gd name="T8" fmla="*/ 3873 w 4322"/>
              <a:gd name="T9" fmla="*/ 3868 h 4318"/>
              <a:gd name="T10" fmla="*/ 2114 w 4322"/>
              <a:gd name="T11" fmla="*/ 1295 h 4318"/>
              <a:gd name="T12" fmla="*/ 1149 w 4322"/>
              <a:gd name="T13" fmla="*/ 3023 h 4318"/>
              <a:gd name="T14" fmla="*/ 2114 w 4322"/>
              <a:gd name="T15" fmla="*/ 1295 h 4318"/>
              <a:gd name="T16" fmla="*/ 2306 w 4322"/>
              <a:gd name="T17" fmla="*/ 1103 h 4318"/>
              <a:gd name="T18" fmla="*/ 956 w 4322"/>
              <a:gd name="T19" fmla="*/ 3215 h 4318"/>
              <a:gd name="T20" fmla="*/ 2306 w 4322"/>
              <a:gd name="T21" fmla="*/ 1103 h 4318"/>
              <a:gd name="T22" fmla="*/ 3173 w 4322"/>
              <a:gd name="T23" fmla="*/ 1825 h 4318"/>
              <a:gd name="T24" fmla="*/ 2787 w 4322"/>
              <a:gd name="T25" fmla="*/ 1295 h 4318"/>
              <a:gd name="T26" fmla="*/ 3173 w 4322"/>
              <a:gd name="T27" fmla="*/ 1295 h 4318"/>
              <a:gd name="T28" fmla="*/ 2594 w 4322"/>
              <a:gd name="T29" fmla="*/ 1103 h 4318"/>
              <a:gd name="T30" fmla="*/ 3366 w 4322"/>
              <a:gd name="T31" fmla="*/ 2017 h 4318"/>
              <a:gd name="T32" fmla="*/ 3173 w 4322"/>
              <a:gd name="T33" fmla="*/ 2499 h 4318"/>
              <a:gd name="T34" fmla="*/ 2787 w 4322"/>
              <a:gd name="T35" fmla="*/ 3023 h 4318"/>
              <a:gd name="T36" fmla="*/ 3173 w 4322"/>
              <a:gd name="T37" fmla="*/ 2499 h 4318"/>
              <a:gd name="T38" fmla="*/ 3366 w 4322"/>
              <a:gd name="T39" fmla="*/ 2306 h 4318"/>
              <a:gd name="T40" fmla="*/ 2594 w 4322"/>
              <a:gd name="T41" fmla="*/ 3215 h 4318"/>
              <a:gd name="T42" fmla="*/ 3366 w 4322"/>
              <a:gd name="T43" fmla="*/ 2306 h 4318"/>
              <a:gd name="T44" fmla="*/ 1207 w 4322"/>
              <a:gd name="T45" fmla="*/ 0 h 4318"/>
              <a:gd name="T46" fmla="*/ 1399 w 4322"/>
              <a:gd name="T47" fmla="*/ 481 h 4318"/>
              <a:gd name="T48" fmla="*/ 1970 w 4322"/>
              <a:gd name="T49" fmla="*/ 0 h 4318"/>
              <a:gd name="T50" fmla="*/ 1778 w 4322"/>
              <a:gd name="T51" fmla="*/ 481 h 4318"/>
              <a:gd name="T52" fmla="*/ 1970 w 4322"/>
              <a:gd name="T53" fmla="*/ 0 h 4318"/>
              <a:gd name="T54" fmla="*/ 2352 w 4322"/>
              <a:gd name="T55" fmla="*/ 0 h 4318"/>
              <a:gd name="T56" fmla="*/ 2545 w 4322"/>
              <a:gd name="T57" fmla="*/ 481 h 4318"/>
              <a:gd name="T58" fmla="*/ 3116 w 4322"/>
              <a:gd name="T59" fmla="*/ 0 h 4318"/>
              <a:gd name="T60" fmla="*/ 2923 w 4322"/>
              <a:gd name="T61" fmla="*/ 481 h 4318"/>
              <a:gd name="T62" fmla="*/ 3116 w 4322"/>
              <a:gd name="T63" fmla="*/ 0 h 4318"/>
              <a:gd name="T64" fmla="*/ 1207 w 4322"/>
              <a:gd name="T65" fmla="*/ 3837 h 4318"/>
              <a:gd name="T66" fmla="*/ 1399 w 4322"/>
              <a:gd name="T67" fmla="*/ 4318 h 4318"/>
              <a:gd name="T68" fmla="*/ 1970 w 4322"/>
              <a:gd name="T69" fmla="*/ 3837 h 4318"/>
              <a:gd name="T70" fmla="*/ 1778 w 4322"/>
              <a:gd name="T71" fmla="*/ 4318 h 4318"/>
              <a:gd name="T72" fmla="*/ 1970 w 4322"/>
              <a:gd name="T73" fmla="*/ 3837 h 4318"/>
              <a:gd name="T74" fmla="*/ 2352 w 4322"/>
              <a:gd name="T75" fmla="*/ 3837 h 4318"/>
              <a:gd name="T76" fmla="*/ 2545 w 4322"/>
              <a:gd name="T77" fmla="*/ 4318 h 4318"/>
              <a:gd name="T78" fmla="*/ 3116 w 4322"/>
              <a:gd name="T79" fmla="*/ 3837 h 4318"/>
              <a:gd name="T80" fmla="*/ 2923 w 4322"/>
              <a:gd name="T81" fmla="*/ 4318 h 4318"/>
              <a:gd name="T82" fmla="*/ 3116 w 4322"/>
              <a:gd name="T83" fmla="*/ 3837 h 4318"/>
              <a:gd name="T84" fmla="*/ 0 w 4322"/>
              <a:gd name="T85" fmla="*/ 2920 h 4318"/>
              <a:gd name="T86" fmla="*/ 482 w 4322"/>
              <a:gd name="T87" fmla="*/ 3113 h 4318"/>
              <a:gd name="T88" fmla="*/ 482 w 4322"/>
              <a:gd name="T89" fmla="*/ 2348 h 4318"/>
              <a:gd name="T90" fmla="*/ 0 w 4322"/>
              <a:gd name="T91" fmla="*/ 2541 h 4318"/>
              <a:gd name="T92" fmla="*/ 482 w 4322"/>
              <a:gd name="T93" fmla="*/ 2348 h 4318"/>
              <a:gd name="T94" fmla="*/ 0 w 4322"/>
              <a:gd name="T95" fmla="*/ 1777 h 4318"/>
              <a:gd name="T96" fmla="*/ 482 w 4322"/>
              <a:gd name="T97" fmla="*/ 1969 h 4318"/>
              <a:gd name="T98" fmla="*/ 482 w 4322"/>
              <a:gd name="T99" fmla="*/ 1205 h 4318"/>
              <a:gd name="T100" fmla="*/ 0 w 4322"/>
              <a:gd name="T101" fmla="*/ 1397 h 4318"/>
              <a:gd name="T102" fmla="*/ 482 w 4322"/>
              <a:gd name="T103" fmla="*/ 1205 h 4318"/>
              <a:gd name="T104" fmla="*/ 3840 w 4322"/>
              <a:gd name="T105" fmla="*/ 2920 h 4318"/>
              <a:gd name="T106" fmla="*/ 4322 w 4322"/>
              <a:gd name="T107" fmla="*/ 3113 h 4318"/>
              <a:gd name="T108" fmla="*/ 4322 w 4322"/>
              <a:gd name="T109" fmla="*/ 2348 h 4318"/>
              <a:gd name="T110" fmla="*/ 3840 w 4322"/>
              <a:gd name="T111" fmla="*/ 2541 h 4318"/>
              <a:gd name="T112" fmla="*/ 4322 w 4322"/>
              <a:gd name="T113" fmla="*/ 2348 h 4318"/>
              <a:gd name="T114" fmla="*/ 3840 w 4322"/>
              <a:gd name="T115" fmla="*/ 1777 h 4318"/>
              <a:gd name="T116" fmla="*/ 4322 w 4322"/>
              <a:gd name="T117" fmla="*/ 1969 h 4318"/>
              <a:gd name="T118" fmla="*/ 4322 w 4322"/>
              <a:gd name="T119" fmla="*/ 1205 h 4318"/>
              <a:gd name="T120" fmla="*/ 3840 w 4322"/>
              <a:gd name="T121" fmla="*/ 1397 h 4318"/>
              <a:gd name="T122" fmla="*/ 4322 w 4322"/>
              <a:gd name="T123" fmla="*/ 1205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2" h="4318">
                <a:moveTo>
                  <a:pt x="3681" y="642"/>
                </a:moveTo>
                <a:lnTo>
                  <a:pt x="3681" y="3676"/>
                </a:lnTo>
                <a:lnTo>
                  <a:pt x="643" y="3676"/>
                </a:lnTo>
                <a:lnTo>
                  <a:pt x="643" y="642"/>
                </a:lnTo>
                <a:lnTo>
                  <a:pt x="3681" y="642"/>
                </a:lnTo>
                <a:lnTo>
                  <a:pt x="3681" y="642"/>
                </a:lnTo>
                <a:close/>
                <a:moveTo>
                  <a:pt x="3873" y="449"/>
                </a:moveTo>
                <a:lnTo>
                  <a:pt x="450" y="449"/>
                </a:lnTo>
                <a:lnTo>
                  <a:pt x="450" y="3868"/>
                </a:lnTo>
                <a:lnTo>
                  <a:pt x="3873" y="3868"/>
                </a:lnTo>
                <a:lnTo>
                  <a:pt x="3873" y="449"/>
                </a:lnTo>
                <a:close/>
                <a:moveTo>
                  <a:pt x="2114" y="1295"/>
                </a:moveTo>
                <a:lnTo>
                  <a:pt x="2114" y="3023"/>
                </a:lnTo>
                <a:lnTo>
                  <a:pt x="1149" y="3023"/>
                </a:lnTo>
                <a:lnTo>
                  <a:pt x="1149" y="1295"/>
                </a:lnTo>
                <a:lnTo>
                  <a:pt x="2114" y="1295"/>
                </a:lnTo>
                <a:lnTo>
                  <a:pt x="2114" y="1295"/>
                </a:lnTo>
                <a:close/>
                <a:moveTo>
                  <a:pt x="2306" y="1103"/>
                </a:moveTo>
                <a:lnTo>
                  <a:pt x="956" y="1103"/>
                </a:lnTo>
                <a:lnTo>
                  <a:pt x="956" y="3215"/>
                </a:lnTo>
                <a:lnTo>
                  <a:pt x="2306" y="3215"/>
                </a:lnTo>
                <a:lnTo>
                  <a:pt x="2306" y="1103"/>
                </a:lnTo>
                <a:close/>
                <a:moveTo>
                  <a:pt x="3173" y="1295"/>
                </a:moveTo>
                <a:lnTo>
                  <a:pt x="3173" y="1825"/>
                </a:lnTo>
                <a:lnTo>
                  <a:pt x="2787" y="1825"/>
                </a:lnTo>
                <a:lnTo>
                  <a:pt x="2787" y="1295"/>
                </a:lnTo>
                <a:lnTo>
                  <a:pt x="3173" y="1295"/>
                </a:lnTo>
                <a:lnTo>
                  <a:pt x="3173" y="1295"/>
                </a:lnTo>
                <a:close/>
                <a:moveTo>
                  <a:pt x="3366" y="1103"/>
                </a:moveTo>
                <a:lnTo>
                  <a:pt x="2594" y="1103"/>
                </a:lnTo>
                <a:lnTo>
                  <a:pt x="2594" y="2017"/>
                </a:lnTo>
                <a:lnTo>
                  <a:pt x="3366" y="2017"/>
                </a:lnTo>
                <a:lnTo>
                  <a:pt x="3366" y="1103"/>
                </a:lnTo>
                <a:close/>
                <a:moveTo>
                  <a:pt x="3173" y="2499"/>
                </a:moveTo>
                <a:lnTo>
                  <a:pt x="3173" y="3023"/>
                </a:lnTo>
                <a:lnTo>
                  <a:pt x="2787" y="3023"/>
                </a:lnTo>
                <a:lnTo>
                  <a:pt x="2787" y="2499"/>
                </a:lnTo>
                <a:lnTo>
                  <a:pt x="3173" y="2499"/>
                </a:lnTo>
                <a:lnTo>
                  <a:pt x="3173" y="2499"/>
                </a:lnTo>
                <a:close/>
                <a:moveTo>
                  <a:pt x="3366" y="2306"/>
                </a:moveTo>
                <a:lnTo>
                  <a:pt x="2594" y="2306"/>
                </a:lnTo>
                <a:lnTo>
                  <a:pt x="2594" y="3215"/>
                </a:lnTo>
                <a:lnTo>
                  <a:pt x="3366" y="3215"/>
                </a:lnTo>
                <a:lnTo>
                  <a:pt x="3366" y="2306"/>
                </a:lnTo>
                <a:close/>
                <a:moveTo>
                  <a:pt x="1399" y="0"/>
                </a:moveTo>
                <a:lnTo>
                  <a:pt x="1207" y="0"/>
                </a:lnTo>
                <a:lnTo>
                  <a:pt x="1207" y="481"/>
                </a:lnTo>
                <a:lnTo>
                  <a:pt x="1399" y="481"/>
                </a:lnTo>
                <a:lnTo>
                  <a:pt x="1399" y="0"/>
                </a:lnTo>
                <a:close/>
                <a:moveTo>
                  <a:pt x="1970" y="0"/>
                </a:moveTo>
                <a:lnTo>
                  <a:pt x="1778" y="0"/>
                </a:lnTo>
                <a:lnTo>
                  <a:pt x="1778" y="481"/>
                </a:lnTo>
                <a:lnTo>
                  <a:pt x="1970" y="481"/>
                </a:lnTo>
                <a:lnTo>
                  <a:pt x="1970" y="0"/>
                </a:lnTo>
                <a:close/>
                <a:moveTo>
                  <a:pt x="2545" y="0"/>
                </a:moveTo>
                <a:lnTo>
                  <a:pt x="2352" y="0"/>
                </a:lnTo>
                <a:lnTo>
                  <a:pt x="2352" y="481"/>
                </a:lnTo>
                <a:lnTo>
                  <a:pt x="2545" y="481"/>
                </a:lnTo>
                <a:lnTo>
                  <a:pt x="2545" y="0"/>
                </a:lnTo>
                <a:close/>
                <a:moveTo>
                  <a:pt x="3116" y="0"/>
                </a:moveTo>
                <a:lnTo>
                  <a:pt x="2923" y="0"/>
                </a:lnTo>
                <a:lnTo>
                  <a:pt x="2923" y="481"/>
                </a:lnTo>
                <a:lnTo>
                  <a:pt x="3116" y="481"/>
                </a:lnTo>
                <a:lnTo>
                  <a:pt x="3116" y="0"/>
                </a:lnTo>
                <a:close/>
                <a:moveTo>
                  <a:pt x="1399" y="3837"/>
                </a:moveTo>
                <a:lnTo>
                  <a:pt x="1207" y="3837"/>
                </a:lnTo>
                <a:lnTo>
                  <a:pt x="1207" y="4318"/>
                </a:lnTo>
                <a:lnTo>
                  <a:pt x="1399" y="4318"/>
                </a:lnTo>
                <a:lnTo>
                  <a:pt x="1399" y="3837"/>
                </a:lnTo>
                <a:close/>
                <a:moveTo>
                  <a:pt x="1970" y="3837"/>
                </a:moveTo>
                <a:lnTo>
                  <a:pt x="1778" y="3837"/>
                </a:lnTo>
                <a:lnTo>
                  <a:pt x="1778" y="4318"/>
                </a:lnTo>
                <a:lnTo>
                  <a:pt x="1970" y="4318"/>
                </a:lnTo>
                <a:lnTo>
                  <a:pt x="1970" y="3837"/>
                </a:lnTo>
                <a:close/>
                <a:moveTo>
                  <a:pt x="2545" y="3837"/>
                </a:moveTo>
                <a:lnTo>
                  <a:pt x="2352" y="3837"/>
                </a:lnTo>
                <a:lnTo>
                  <a:pt x="2352" y="4318"/>
                </a:lnTo>
                <a:lnTo>
                  <a:pt x="2545" y="4318"/>
                </a:lnTo>
                <a:lnTo>
                  <a:pt x="2545" y="3837"/>
                </a:lnTo>
                <a:close/>
                <a:moveTo>
                  <a:pt x="3116" y="3837"/>
                </a:moveTo>
                <a:lnTo>
                  <a:pt x="2923" y="3837"/>
                </a:lnTo>
                <a:lnTo>
                  <a:pt x="2923" y="4318"/>
                </a:lnTo>
                <a:lnTo>
                  <a:pt x="3116" y="4318"/>
                </a:lnTo>
                <a:lnTo>
                  <a:pt x="3116" y="3837"/>
                </a:lnTo>
                <a:close/>
                <a:moveTo>
                  <a:pt x="482" y="2920"/>
                </a:moveTo>
                <a:lnTo>
                  <a:pt x="0" y="2920"/>
                </a:lnTo>
                <a:lnTo>
                  <a:pt x="0" y="3113"/>
                </a:lnTo>
                <a:lnTo>
                  <a:pt x="482" y="3113"/>
                </a:lnTo>
                <a:lnTo>
                  <a:pt x="482" y="2920"/>
                </a:lnTo>
                <a:close/>
                <a:moveTo>
                  <a:pt x="482" y="2348"/>
                </a:moveTo>
                <a:lnTo>
                  <a:pt x="0" y="2348"/>
                </a:lnTo>
                <a:lnTo>
                  <a:pt x="0" y="2541"/>
                </a:lnTo>
                <a:lnTo>
                  <a:pt x="482" y="2541"/>
                </a:lnTo>
                <a:lnTo>
                  <a:pt x="482" y="2348"/>
                </a:lnTo>
                <a:close/>
                <a:moveTo>
                  <a:pt x="482" y="1777"/>
                </a:moveTo>
                <a:lnTo>
                  <a:pt x="0" y="1777"/>
                </a:lnTo>
                <a:lnTo>
                  <a:pt x="0" y="1969"/>
                </a:lnTo>
                <a:lnTo>
                  <a:pt x="482" y="1969"/>
                </a:lnTo>
                <a:lnTo>
                  <a:pt x="482" y="1777"/>
                </a:lnTo>
                <a:close/>
                <a:moveTo>
                  <a:pt x="482" y="1205"/>
                </a:moveTo>
                <a:lnTo>
                  <a:pt x="0" y="1205"/>
                </a:lnTo>
                <a:lnTo>
                  <a:pt x="0" y="1397"/>
                </a:lnTo>
                <a:lnTo>
                  <a:pt x="482" y="1397"/>
                </a:lnTo>
                <a:lnTo>
                  <a:pt x="482" y="1205"/>
                </a:lnTo>
                <a:close/>
                <a:moveTo>
                  <a:pt x="4322" y="2920"/>
                </a:moveTo>
                <a:lnTo>
                  <a:pt x="3840" y="2920"/>
                </a:lnTo>
                <a:lnTo>
                  <a:pt x="3840" y="3113"/>
                </a:lnTo>
                <a:lnTo>
                  <a:pt x="4322" y="3113"/>
                </a:lnTo>
                <a:lnTo>
                  <a:pt x="4322" y="2920"/>
                </a:lnTo>
                <a:close/>
                <a:moveTo>
                  <a:pt x="4322" y="2348"/>
                </a:moveTo>
                <a:lnTo>
                  <a:pt x="3840" y="2348"/>
                </a:lnTo>
                <a:lnTo>
                  <a:pt x="3840" y="2541"/>
                </a:lnTo>
                <a:lnTo>
                  <a:pt x="4322" y="2541"/>
                </a:lnTo>
                <a:lnTo>
                  <a:pt x="4322" y="2348"/>
                </a:lnTo>
                <a:close/>
                <a:moveTo>
                  <a:pt x="4322" y="1777"/>
                </a:moveTo>
                <a:lnTo>
                  <a:pt x="3840" y="1777"/>
                </a:lnTo>
                <a:lnTo>
                  <a:pt x="3840" y="1969"/>
                </a:lnTo>
                <a:lnTo>
                  <a:pt x="4322" y="1969"/>
                </a:lnTo>
                <a:lnTo>
                  <a:pt x="4322" y="1777"/>
                </a:lnTo>
                <a:close/>
                <a:moveTo>
                  <a:pt x="4322" y="1205"/>
                </a:moveTo>
                <a:lnTo>
                  <a:pt x="3840" y="1205"/>
                </a:lnTo>
                <a:lnTo>
                  <a:pt x="3840" y="1397"/>
                </a:lnTo>
                <a:lnTo>
                  <a:pt x="4322" y="1397"/>
                </a:lnTo>
                <a:lnTo>
                  <a:pt x="4322" y="1205"/>
                </a:lnTo>
                <a:close/>
              </a:path>
            </a:pathLst>
          </a:custGeom>
          <a:solidFill>
            <a:schemeClr val="accent1"/>
          </a:solidFill>
          <a:ln>
            <a:noFill/>
          </a:ln>
          <a:effectLst>
            <a:glow rad="228600">
              <a:schemeClr val="accent1">
                <a:satMod val="175000"/>
                <a:alpha val="40000"/>
              </a:schemeClr>
            </a:glow>
          </a:effectLst>
        </p:spPr>
        <p:txBody>
          <a:bodyPr vert="horz" wrap="square" lIns="91440" tIns="45720" rIns="91440" bIns="45720" numCol="1" anchor="t" anchorCtr="0" compatLnSpc="1"/>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095500" y="495866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3" name="椭圆 2"/>
          <p:cNvSpPr/>
          <p:nvPr/>
        </p:nvSpPr>
        <p:spPr>
          <a:xfrm>
            <a:off x="4457700" y="495866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4" name="椭圆 3"/>
          <p:cNvSpPr/>
          <p:nvPr/>
        </p:nvSpPr>
        <p:spPr>
          <a:xfrm>
            <a:off x="6819900" y="495866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5" name="椭圆 4"/>
          <p:cNvSpPr/>
          <p:nvPr/>
        </p:nvSpPr>
        <p:spPr>
          <a:xfrm>
            <a:off x="9182100" y="495866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6" name="任意多边形 11"/>
          <p:cNvSpPr/>
          <p:nvPr/>
        </p:nvSpPr>
        <p:spPr>
          <a:xfrm>
            <a:off x="1563688" y="1940831"/>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 name="任意多边形 12"/>
          <p:cNvSpPr/>
          <p:nvPr/>
        </p:nvSpPr>
        <p:spPr>
          <a:xfrm>
            <a:off x="3925888" y="1940831"/>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 name="任意多边形 13"/>
          <p:cNvSpPr/>
          <p:nvPr/>
        </p:nvSpPr>
        <p:spPr>
          <a:xfrm>
            <a:off x="6286500" y="1940831"/>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任意多边形 14"/>
          <p:cNvSpPr/>
          <p:nvPr/>
        </p:nvSpPr>
        <p:spPr>
          <a:xfrm>
            <a:off x="8648700" y="1940831"/>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0" name="Group 4"/>
          <p:cNvGrpSpPr>
            <a:grpSpLocks noChangeAspect="1"/>
          </p:cNvGrpSpPr>
          <p:nvPr/>
        </p:nvGrpSpPr>
        <p:grpSpPr bwMode="auto">
          <a:xfrm>
            <a:off x="4645149" y="5149092"/>
            <a:ext cx="540000" cy="534809"/>
            <a:chOff x="3684" y="2007"/>
            <a:chExt cx="312" cy="309"/>
          </a:xfrm>
          <a:solidFill>
            <a:schemeClr val="bg1"/>
          </a:solidFill>
        </p:grpSpPr>
        <p:sp>
          <p:nvSpPr>
            <p:cNvPr id="11"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2"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3"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4"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5"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6"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grpSp>
      <p:sp>
        <p:nvSpPr>
          <p:cNvPr id="17" name="Freeform 5"/>
          <p:cNvSpPr>
            <a:spLocks noChangeAspect="1" noEditPoints="1"/>
          </p:cNvSpPr>
          <p:nvPr/>
        </p:nvSpPr>
        <p:spPr bwMode="auto">
          <a:xfrm>
            <a:off x="2346325" y="5165044"/>
            <a:ext cx="414338" cy="503237"/>
          </a:xfrm>
          <a:custGeom>
            <a:avLst/>
            <a:gdLst>
              <a:gd name="T0" fmla="*/ 2147483646 w 1518"/>
              <a:gd name="T1" fmla="*/ 2147483646 h 1847"/>
              <a:gd name="T2" fmla="*/ 2147483646 w 1518"/>
              <a:gd name="T3" fmla="*/ 2147483646 h 1847"/>
              <a:gd name="T4" fmla="*/ 2147483646 w 1518"/>
              <a:gd name="T5" fmla="*/ 2147483646 h 1847"/>
              <a:gd name="T6" fmla="*/ 2147483646 w 1518"/>
              <a:gd name="T7" fmla="*/ 2147483646 h 1847"/>
              <a:gd name="T8" fmla="*/ 2147483646 w 1518"/>
              <a:gd name="T9" fmla="*/ 2147483646 h 1847"/>
              <a:gd name="T10" fmla="*/ 2147483646 w 1518"/>
              <a:gd name="T11" fmla="*/ 2147483646 h 1847"/>
              <a:gd name="T12" fmla="*/ 2147483646 w 1518"/>
              <a:gd name="T13" fmla="*/ 2147483646 h 1847"/>
              <a:gd name="T14" fmla="*/ 2147483646 w 1518"/>
              <a:gd name="T15" fmla="*/ 2147483646 h 1847"/>
              <a:gd name="T16" fmla="*/ 2147483646 w 1518"/>
              <a:gd name="T17" fmla="*/ 2147483646 h 1847"/>
              <a:gd name="T18" fmla="*/ 2147483646 w 1518"/>
              <a:gd name="T19" fmla="*/ 2147483646 h 1847"/>
              <a:gd name="T20" fmla="*/ 2147483646 w 1518"/>
              <a:gd name="T21" fmla="*/ 2147483646 h 1847"/>
              <a:gd name="T22" fmla="*/ 2147483646 w 1518"/>
              <a:gd name="T23" fmla="*/ 2147483646 h 1847"/>
              <a:gd name="T24" fmla="*/ 2147483646 w 1518"/>
              <a:gd name="T25" fmla="*/ 2147483646 h 1847"/>
              <a:gd name="T26" fmla="*/ 2147483646 w 1518"/>
              <a:gd name="T27" fmla="*/ 2147483646 h 1847"/>
              <a:gd name="T28" fmla="*/ 0 w 1518"/>
              <a:gd name="T29" fmla="*/ 2147483646 h 1847"/>
              <a:gd name="T30" fmla="*/ 2147483646 w 1518"/>
              <a:gd name="T31" fmla="*/ 2147483646 h 1847"/>
              <a:gd name="T32" fmla="*/ 2147483646 w 1518"/>
              <a:gd name="T33" fmla="*/ 2147483646 h 1847"/>
              <a:gd name="T34" fmla="*/ 2147483646 w 1518"/>
              <a:gd name="T35" fmla="*/ 2147483646 h 1847"/>
              <a:gd name="T36" fmla="*/ 2147483646 w 1518"/>
              <a:gd name="T37" fmla="*/ 2147483646 h 1847"/>
              <a:gd name="T38" fmla="*/ 2147483646 w 1518"/>
              <a:gd name="T39" fmla="*/ 2147483646 h 1847"/>
              <a:gd name="T40" fmla="*/ 2147483646 w 1518"/>
              <a:gd name="T41" fmla="*/ 2147483646 h 1847"/>
              <a:gd name="T42" fmla="*/ 2147483646 w 1518"/>
              <a:gd name="T43" fmla="*/ 2147483646 h 1847"/>
              <a:gd name="T44" fmla="*/ 2147483646 w 1518"/>
              <a:gd name="T45" fmla="*/ 2147483646 h 1847"/>
              <a:gd name="T46" fmla="*/ 2147483646 w 1518"/>
              <a:gd name="T47" fmla="*/ 2147483646 h 1847"/>
              <a:gd name="T48" fmla="*/ 2147483646 w 1518"/>
              <a:gd name="T49" fmla="*/ 2147483646 h 1847"/>
              <a:gd name="T50" fmla="*/ 2147483646 w 1518"/>
              <a:gd name="T51" fmla="*/ 2147483646 h 1847"/>
              <a:gd name="T52" fmla="*/ 2147483646 w 1518"/>
              <a:gd name="T53" fmla="*/ 2147483646 h 1847"/>
              <a:gd name="T54" fmla="*/ 2147483646 w 1518"/>
              <a:gd name="T55" fmla="*/ 2147483646 h 1847"/>
              <a:gd name="T56" fmla="*/ 2147483646 w 1518"/>
              <a:gd name="T57" fmla="*/ 2147483646 h 1847"/>
              <a:gd name="T58" fmla="*/ 2147483646 w 1518"/>
              <a:gd name="T59" fmla="*/ 2147483646 h 1847"/>
              <a:gd name="T60" fmla="*/ 2147483646 w 1518"/>
              <a:gd name="T61" fmla="*/ 2147483646 h 1847"/>
              <a:gd name="T62" fmla="*/ 2147483646 w 1518"/>
              <a:gd name="T63" fmla="*/ 2147483646 h 1847"/>
              <a:gd name="T64" fmla="*/ 2147483646 w 1518"/>
              <a:gd name="T65" fmla="*/ 2147483646 h 1847"/>
              <a:gd name="T66" fmla="*/ 2147483646 w 1518"/>
              <a:gd name="T67" fmla="*/ 214748364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cs typeface="+mn-ea"/>
              <a:sym typeface="+mn-lt"/>
            </a:endParaRPr>
          </a:p>
        </p:txBody>
      </p:sp>
      <p:grpSp>
        <p:nvGrpSpPr>
          <p:cNvPr id="18" name="Group 5"/>
          <p:cNvGrpSpPr>
            <a:grpSpLocks noChangeAspect="1"/>
          </p:cNvGrpSpPr>
          <p:nvPr/>
        </p:nvGrpSpPr>
        <p:grpSpPr bwMode="auto">
          <a:xfrm>
            <a:off x="7006852" y="5123603"/>
            <a:ext cx="540000" cy="502711"/>
            <a:chOff x="1577" y="314"/>
            <a:chExt cx="782" cy="728"/>
          </a:xfrm>
          <a:solidFill>
            <a:schemeClr val="bg1"/>
          </a:solidFill>
        </p:grpSpPr>
        <p:sp>
          <p:nvSpPr>
            <p:cNvPr id="19"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0"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1"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2"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3"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4"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5"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6"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grpSp>
      <p:sp>
        <p:nvSpPr>
          <p:cNvPr id="27" name="Freeform 5"/>
          <p:cNvSpPr>
            <a:spLocks noChangeAspect="1" noEditPoints="1"/>
          </p:cNvSpPr>
          <p:nvPr/>
        </p:nvSpPr>
        <p:spPr bwMode="auto">
          <a:xfrm>
            <a:off x="9367838" y="5223781"/>
            <a:ext cx="541337" cy="400050"/>
          </a:xfrm>
          <a:custGeom>
            <a:avLst/>
            <a:gdLst>
              <a:gd name="T0" fmla="*/ 2147483646 w 263"/>
              <a:gd name="T1" fmla="*/ 2147483646 h 194"/>
              <a:gd name="T2" fmla="*/ 2147483646 w 263"/>
              <a:gd name="T3" fmla="*/ 2147483646 h 194"/>
              <a:gd name="T4" fmla="*/ 2147483646 w 263"/>
              <a:gd name="T5" fmla="*/ 2147483646 h 194"/>
              <a:gd name="T6" fmla="*/ 2147483646 w 263"/>
              <a:gd name="T7" fmla="*/ 2147483646 h 194"/>
              <a:gd name="T8" fmla="*/ 2147483646 w 263"/>
              <a:gd name="T9" fmla="*/ 2147483646 h 194"/>
              <a:gd name="T10" fmla="*/ 2147483646 w 263"/>
              <a:gd name="T11" fmla="*/ 2147483646 h 194"/>
              <a:gd name="T12" fmla="*/ 2147483646 w 263"/>
              <a:gd name="T13" fmla="*/ 2147483646 h 194"/>
              <a:gd name="T14" fmla="*/ 2147483646 w 263"/>
              <a:gd name="T15" fmla="*/ 2147483646 h 194"/>
              <a:gd name="T16" fmla="*/ 2147483646 w 263"/>
              <a:gd name="T17" fmla="*/ 2147483646 h 194"/>
              <a:gd name="T18" fmla="*/ 2147483646 w 263"/>
              <a:gd name="T19" fmla="*/ 2147483646 h 194"/>
              <a:gd name="T20" fmla="*/ 2147483646 w 263"/>
              <a:gd name="T21" fmla="*/ 2147483646 h 194"/>
              <a:gd name="T22" fmla="*/ 2147483646 w 263"/>
              <a:gd name="T23" fmla="*/ 2147483646 h 194"/>
              <a:gd name="T24" fmla="*/ 2147483646 w 263"/>
              <a:gd name="T25" fmla="*/ 2147483646 h 194"/>
              <a:gd name="T26" fmla="*/ 2147483646 w 263"/>
              <a:gd name="T27" fmla="*/ 2147483646 h 194"/>
              <a:gd name="T28" fmla="*/ 2147483646 w 263"/>
              <a:gd name="T29" fmla="*/ 2147483646 h 194"/>
              <a:gd name="T30" fmla="*/ 2147483646 w 263"/>
              <a:gd name="T31" fmla="*/ 2147483646 h 194"/>
              <a:gd name="T32" fmla="*/ 2147483646 w 263"/>
              <a:gd name="T33" fmla="*/ 2147483646 h 194"/>
              <a:gd name="T34" fmla="*/ 2147483646 w 263"/>
              <a:gd name="T35" fmla="*/ 2147483646 h 194"/>
              <a:gd name="T36" fmla="*/ 2147483646 w 263"/>
              <a:gd name="T37" fmla="*/ 2147483646 h 194"/>
              <a:gd name="T38" fmla="*/ 2147483646 w 263"/>
              <a:gd name="T39" fmla="*/ 2147483646 h 194"/>
              <a:gd name="T40" fmla="*/ 2147483646 w 263"/>
              <a:gd name="T41" fmla="*/ 2147483646 h 194"/>
              <a:gd name="T42" fmla="*/ 2147483646 w 263"/>
              <a:gd name="T43" fmla="*/ 2147483646 h 194"/>
              <a:gd name="T44" fmla="*/ 2147483646 w 263"/>
              <a:gd name="T45" fmla="*/ 2147483646 h 194"/>
              <a:gd name="T46" fmla="*/ 2147483646 w 263"/>
              <a:gd name="T47" fmla="*/ 2147483646 h 194"/>
              <a:gd name="T48" fmla="*/ 2147483646 w 263"/>
              <a:gd name="T49" fmla="*/ 2147483646 h 194"/>
              <a:gd name="T50" fmla="*/ 2147483646 w 263"/>
              <a:gd name="T51" fmla="*/ 2147483646 h 194"/>
              <a:gd name="T52" fmla="*/ 2147483646 w 263"/>
              <a:gd name="T53" fmla="*/ 2147483646 h 194"/>
              <a:gd name="T54" fmla="*/ 2147483646 w 263"/>
              <a:gd name="T55" fmla="*/ 2147483646 h 194"/>
              <a:gd name="T56" fmla="*/ 2147483646 w 263"/>
              <a:gd name="T57" fmla="*/ 2147483646 h 194"/>
              <a:gd name="T58" fmla="*/ 2147483646 w 263"/>
              <a:gd name="T59" fmla="*/ 2147483646 h 194"/>
              <a:gd name="T60" fmla="*/ 2147483646 w 263"/>
              <a:gd name="T61" fmla="*/ 2147483646 h 194"/>
              <a:gd name="T62" fmla="*/ 2147483646 w 263"/>
              <a:gd name="T63" fmla="*/ 2147483646 h 194"/>
              <a:gd name="T64" fmla="*/ 2147483646 w 263"/>
              <a:gd name="T65" fmla="*/ 2147483646 h 194"/>
              <a:gd name="T66" fmla="*/ 2147483646 w 263"/>
              <a:gd name="T67" fmla="*/ 2147483646 h 194"/>
              <a:gd name="T68" fmla="*/ 2147483646 w 263"/>
              <a:gd name="T69" fmla="*/ 2147483646 h 194"/>
              <a:gd name="T70" fmla="*/ 2147483646 w 263"/>
              <a:gd name="T71" fmla="*/ 2147483646 h 194"/>
              <a:gd name="T72" fmla="*/ 2147483646 w 263"/>
              <a:gd name="T73" fmla="*/ 2147483646 h 194"/>
              <a:gd name="T74" fmla="*/ 2147483646 w 263"/>
              <a:gd name="T75" fmla="*/ 2147483646 h 194"/>
              <a:gd name="T76" fmla="*/ 2147483646 w 263"/>
              <a:gd name="T77" fmla="*/ 2147483646 h 194"/>
              <a:gd name="T78" fmla="*/ 2147483646 w 263"/>
              <a:gd name="T79" fmla="*/ 2147483646 h 194"/>
              <a:gd name="T80" fmla="*/ 2147483646 w 263"/>
              <a:gd name="T81" fmla="*/ 2147483646 h 194"/>
              <a:gd name="T82" fmla="*/ 2147483646 w 263"/>
              <a:gd name="T83" fmla="*/ 2147483646 h 194"/>
              <a:gd name="T84" fmla="*/ 2147483646 w 263"/>
              <a:gd name="T85" fmla="*/ 2147483646 h 194"/>
              <a:gd name="T86" fmla="*/ 2147483646 w 263"/>
              <a:gd name="T87" fmla="*/ 2147483646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cs typeface="+mn-ea"/>
              <a:sym typeface="+mn-lt"/>
            </a:endParaRPr>
          </a:p>
        </p:txBody>
      </p:sp>
      <p:sp>
        <p:nvSpPr>
          <p:cNvPr id="28" name="文本框 33"/>
          <p:cNvSpPr txBox="1">
            <a:spLocks noChangeArrowheads="1"/>
          </p:cNvSpPr>
          <p:nvPr/>
        </p:nvSpPr>
        <p:spPr bwMode="auto">
          <a:xfrm>
            <a:off x="2050793" y="2142444"/>
            <a:ext cx="1005403"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29" name="文本框 34"/>
          <p:cNvSpPr txBox="1">
            <a:spLocks noChangeArrowheads="1"/>
          </p:cNvSpPr>
          <p:nvPr/>
        </p:nvSpPr>
        <p:spPr bwMode="auto">
          <a:xfrm>
            <a:off x="4412992" y="2142444"/>
            <a:ext cx="1005403"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lnSpc>
                <a:spcPct val="120000"/>
              </a:lnSpc>
              <a:spcBef>
                <a:spcPct val="0"/>
              </a:spcBef>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0" name="文本框 35"/>
          <p:cNvSpPr txBox="1">
            <a:spLocks noChangeArrowheads="1"/>
          </p:cNvSpPr>
          <p:nvPr/>
        </p:nvSpPr>
        <p:spPr bwMode="auto">
          <a:xfrm>
            <a:off x="6772811" y="2142444"/>
            <a:ext cx="1005403"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lnSpc>
                <a:spcPct val="120000"/>
              </a:lnSpc>
              <a:spcBef>
                <a:spcPct val="0"/>
              </a:spcBef>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1" name="文本框 36"/>
          <p:cNvSpPr txBox="1">
            <a:spLocks noChangeArrowheads="1"/>
          </p:cNvSpPr>
          <p:nvPr/>
        </p:nvSpPr>
        <p:spPr bwMode="auto">
          <a:xfrm>
            <a:off x="9135805" y="2142444"/>
            <a:ext cx="1005403"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lnSpc>
                <a:spcPct val="120000"/>
              </a:lnSpc>
              <a:spcBef>
                <a:spcPct val="0"/>
              </a:spcBef>
              <a:buNone/>
            </a:pPr>
            <a:r>
              <a:rPr lang="zh-CN" altLang="en-US" sz="1600" b="1" dirty="0">
                <a:solidFill>
                  <a:schemeClr val="bg1"/>
                </a:solidFill>
                <a:latin typeface="+mn-lt"/>
                <a:ea typeface="+mn-ea"/>
                <a:cs typeface="+mn-ea"/>
                <a:sym typeface="+mn-lt"/>
              </a:rPr>
              <a:t>点击编辑</a:t>
            </a:r>
            <a:endParaRPr lang="zh-CN" altLang="en-US" sz="1600" b="1" dirty="0">
              <a:solidFill>
                <a:schemeClr val="bg1"/>
              </a:solidFill>
              <a:latin typeface="+mn-lt"/>
              <a:ea typeface="+mn-ea"/>
              <a:cs typeface="+mn-ea"/>
              <a:sym typeface="+mn-lt"/>
            </a:endParaRPr>
          </a:p>
        </p:txBody>
      </p:sp>
      <p:sp>
        <p:nvSpPr>
          <p:cNvPr id="32" name="文本框 37"/>
          <p:cNvSpPr txBox="1">
            <a:spLocks noChangeArrowheads="1"/>
          </p:cNvSpPr>
          <p:nvPr/>
        </p:nvSpPr>
        <p:spPr bwMode="auto">
          <a:xfrm>
            <a:off x="1838325" y="2704521"/>
            <a:ext cx="1428750" cy="1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39" name="文本框 37"/>
          <p:cNvSpPr txBox="1">
            <a:spLocks noChangeArrowheads="1"/>
          </p:cNvSpPr>
          <p:nvPr/>
        </p:nvSpPr>
        <p:spPr bwMode="auto">
          <a:xfrm>
            <a:off x="4200260" y="2704521"/>
            <a:ext cx="1428750" cy="1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40" name="文本框 37"/>
          <p:cNvSpPr txBox="1">
            <a:spLocks noChangeArrowheads="1"/>
          </p:cNvSpPr>
          <p:nvPr/>
        </p:nvSpPr>
        <p:spPr bwMode="auto">
          <a:xfrm>
            <a:off x="6562195" y="2704521"/>
            <a:ext cx="1428750" cy="1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41" name="文本框 37"/>
          <p:cNvSpPr txBox="1">
            <a:spLocks noChangeArrowheads="1"/>
          </p:cNvSpPr>
          <p:nvPr/>
        </p:nvSpPr>
        <p:spPr bwMode="auto">
          <a:xfrm>
            <a:off x="8924131" y="2704521"/>
            <a:ext cx="1428750" cy="1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48"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9" name="文本框 48"/>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endParaRPr lang="zh-CN" altLang="en-US" b="1">
              <a:solidFill>
                <a:schemeClr val="bg1"/>
              </a:solidFill>
              <a:cs typeface="+mn-ea"/>
              <a:sym typeface="+mn-lt"/>
            </a:endParaRPr>
          </a:p>
        </p:txBody>
      </p:sp>
      <p:grpSp>
        <p:nvGrpSpPr>
          <p:cNvPr id="43" name="组合 42"/>
          <p:cNvGrpSpPr/>
          <p:nvPr>
            <p:custDataLst>
              <p:tags r:id="rId1"/>
            </p:custDataLst>
          </p:nvPr>
        </p:nvGrpSpPr>
        <p:grpSpPr>
          <a:xfrm>
            <a:off x="319026" y="372249"/>
            <a:ext cx="407472" cy="407472"/>
            <a:chOff x="-1828799" y="-88608"/>
            <a:chExt cx="754743" cy="754743"/>
          </a:xfrm>
        </p:grpSpPr>
        <p:sp>
          <p:nvSpPr>
            <p:cNvPr id="44" name="椭圆 43"/>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212"/>
          <p:cNvSpPr txBox="1">
            <a:spLocks noChangeArrowheads="1"/>
          </p:cNvSpPr>
          <p:nvPr/>
        </p:nvSpPr>
        <p:spPr bwMode="auto">
          <a:xfrm>
            <a:off x="6729756" y="721255"/>
            <a:ext cx="4568708"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a:t>
            </a:r>
            <a:endParaRPr lang="zh-CN" altLang="en-US" sz="1400">
              <a:solidFill>
                <a:schemeClr val="bg1"/>
              </a:solidFill>
              <a:cs typeface="+mn-ea"/>
              <a:sym typeface="+mn-lt"/>
            </a:endParaRPr>
          </a:p>
        </p:txBody>
      </p:sp>
      <p:sp>
        <p:nvSpPr>
          <p:cNvPr id="36" name="文本框 35"/>
          <p:cNvSpPr txBox="1"/>
          <p:nvPr/>
        </p:nvSpPr>
        <p:spPr>
          <a:xfrm>
            <a:off x="6723550" y="288383"/>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endParaRPr lang="zh-CN" altLang="en-US" b="1">
              <a:solidFill>
                <a:schemeClr val="bg1"/>
              </a:solidFill>
              <a:cs typeface="+mn-ea"/>
              <a:sym typeface="+mn-lt"/>
            </a:endParaRPr>
          </a:p>
        </p:txBody>
      </p:sp>
      <p:sp>
        <p:nvSpPr>
          <p:cNvPr id="37" name="矩形 36"/>
          <p:cNvSpPr/>
          <p:nvPr/>
        </p:nvSpPr>
        <p:spPr>
          <a:xfrm>
            <a:off x="6550927" y="2110860"/>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8" name="椭圆 37"/>
          <p:cNvSpPr/>
          <p:nvPr/>
        </p:nvSpPr>
        <p:spPr>
          <a:xfrm>
            <a:off x="6157074" y="1952739"/>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9" name="矩形 38"/>
          <p:cNvSpPr/>
          <p:nvPr/>
        </p:nvSpPr>
        <p:spPr>
          <a:xfrm>
            <a:off x="6550927" y="3433793"/>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0" name="椭圆 39"/>
          <p:cNvSpPr/>
          <p:nvPr/>
        </p:nvSpPr>
        <p:spPr>
          <a:xfrm>
            <a:off x="6150140" y="3290254"/>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1" name="矩形 40"/>
          <p:cNvSpPr/>
          <p:nvPr/>
        </p:nvSpPr>
        <p:spPr>
          <a:xfrm>
            <a:off x="6550927" y="4772168"/>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5" name="椭圆 44"/>
          <p:cNvSpPr/>
          <p:nvPr/>
        </p:nvSpPr>
        <p:spPr>
          <a:xfrm>
            <a:off x="6150140" y="4628629"/>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6" name="矩形 45"/>
          <p:cNvSpPr/>
          <p:nvPr/>
        </p:nvSpPr>
        <p:spPr>
          <a:xfrm>
            <a:off x="6202529" y="2618745"/>
            <a:ext cx="5465189" cy="523220"/>
          </a:xfrm>
          <a:prstGeom prst="rect">
            <a:avLst/>
          </a:prstGeom>
        </p:spPr>
        <p:txBody>
          <a:bodyPr wrap="square">
            <a:spAutoFit/>
          </a:bodyPr>
          <a:lstStyle/>
          <a:p>
            <a:r>
              <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The difference in needs and desires of presenters and audiences has become more noticeable.</a:t>
            </a:r>
            <a:endPar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7" name="矩形 46"/>
          <p:cNvSpPr/>
          <p:nvPr/>
        </p:nvSpPr>
        <p:spPr>
          <a:xfrm>
            <a:off x="6202529" y="4058010"/>
            <a:ext cx="5465189" cy="307777"/>
          </a:xfrm>
          <a:prstGeom prst="rect">
            <a:avLst/>
          </a:prstGeom>
        </p:spPr>
        <p:txBody>
          <a:bodyPr wrap="square">
            <a:spAutoFit/>
          </a:bodyPr>
          <a:lstStyle/>
          <a:p>
            <a:r>
              <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The difference in needs and desires of presenters.</a:t>
            </a:r>
            <a:endPar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8" name="矩形 47"/>
          <p:cNvSpPr/>
          <p:nvPr/>
        </p:nvSpPr>
        <p:spPr>
          <a:xfrm>
            <a:off x="6202529" y="5277792"/>
            <a:ext cx="5322721" cy="738664"/>
          </a:xfrm>
          <a:prstGeom prst="rect">
            <a:avLst/>
          </a:prstGeom>
        </p:spPr>
        <p:txBody>
          <a:bodyPr wrap="square">
            <a:spAutoFit/>
          </a:bodyPr>
          <a:lstStyle/>
          <a:p>
            <a:r>
              <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The difference in needs and desires of presenters and audiences has become more noticeable. The difference in needs and desires of presenters and audiences has become more noticeable. </a:t>
            </a:r>
            <a:endPar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9" name="Freeform 5"/>
          <p:cNvSpPr>
            <a:spLocks noEditPoints="1"/>
          </p:cNvSpPr>
          <p:nvPr/>
        </p:nvSpPr>
        <p:spPr bwMode="auto">
          <a:xfrm>
            <a:off x="6271406" y="2080060"/>
            <a:ext cx="345487" cy="346951"/>
          </a:xfrm>
          <a:custGeom>
            <a:avLst/>
            <a:gdLst>
              <a:gd name="T0" fmla="*/ 168 w 197"/>
              <a:gd name="T1" fmla="*/ 99 h 198"/>
              <a:gd name="T2" fmla="*/ 197 w 197"/>
              <a:gd name="T3" fmla="*/ 99 h 198"/>
              <a:gd name="T4" fmla="*/ 175 w 197"/>
              <a:gd name="T5" fmla="*/ 64 h 198"/>
              <a:gd name="T6" fmla="*/ 167 w 197"/>
              <a:gd name="T7" fmla="*/ 50 h 198"/>
              <a:gd name="T8" fmla="*/ 175 w 197"/>
              <a:gd name="T9" fmla="*/ 64 h 198"/>
              <a:gd name="T10" fmla="*/ 134 w 197"/>
              <a:gd name="T11" fmla="*/ 22 h 198"/>
              <a:gd name="T12" fmla="*/ 147 w 197"/>
              <a:gd name="T13" fmla="*/ 30 h 198"/>
              <a:gd name="T14" fmla="*/ 99 w 197"/>
              <a:gd name="T15" fmla="*/ 30 h 198"/>
              <a:gd name="T16" fmla="*/ 99 w 197"/>
              <a:gd name="T17" fmla="*/ 0 h 198"/>
              <a:gd name="T18" fmla="*/ 99 w 197"/>
              <a:gd name="T19" fmla="*/ 30 h 198"/>
              <a:gd name="T20" fmla="*/ 50 w 197"/>
              <a:gd name="T21" fmla="*/ 30 h 198"/>
              <a:gd name="T22" fmla="*/ 63 w 197"/>
              <a:gd name="T23" fmla="*/ 22 h 198"/>
              <a:gd name="T24" fmla="*/ 101 w 197"/>
              <a:gd name="T25" fmla="*/ 39 h 198"/>
              <a:gd name="T26" fmla="*/ 101 w 197"/>
              <a:gd name="T27" fmla="*/ 160 h 198"/>
              <a:gd name="T28" fmla="*/ 101 w 197"/>
              <a:gd name="T29" fmla="*/ 39 h 198"/>
              <a:gd name="T30" fmla="*/ 13 w 197"/>
              <a:gd name="T31" fmla="*/ 149 h 198"/>
              <a:gd name="T32" fmla="*/ 39 w 197"/>
              <a:gd name="T33" fmla="*/ 134 h 198"/>
              <a:gd name="T34" fmla="*/ 22 w 197"/>
              <a:gd name="T35" fmla="*/ 64 h 198"/>
              <a:gd name="T36" fmla="*/ 30 w 197"/>
              <a:gd name="T37" fmla="*/ 50 h 198"/>
              <a:gd name="T38" fmla="*/ 22 w 197"/>
              <a:gd name="T39" fmla="*/ 64 h 198"/>
              <a:gd name="T40" fmla="*/ 15 w 197"/>
              <a:gd name="T41" fmla="*/ 107 h 198"/>
              <a:gd name="T42" fmla="*/ 15 w 197"/>
              <a:gd name="T43" fmla="*/ 91 h 198"/>
              <a:gd name="T44" fmla="*/ 64 w 197"/>
              <a:gd name="T45" fmla="*/ 159 h 198"/>
              <a:gd name="T46" fmla="*/ 49 w 197"/>
              <a:gd name="T47" fmla="*/ 185 h 198"/>
              <a:gd name="T48" fmla="*/ 64 w 197"/>
              <a:gd name="T49" fmla="*/ 159 h 198"/>
              <a:gd name="T50" fmla="*/ 106 w 197"/>
              <a:gd name="T51" fmla="*/ 183 h 198"/>
              <a:gd name="T52" fmla="*/ 91 w 197"/>
              <a:gd name="T53" fmla="*/ 183 h 198"/>
              <a:gd name="T54" fmla="*/ 133 w 197"/>
              <a:gd name="T55" fmla="*/ 159 h 198"/>
              <a:gd name="T56" fmla="*/ 148 w 197"/>
              <a:gd name="T57" fmla="*/ 185 h 198"/>
              <a:gd name="T58" fmla="*/ 133 w 197"/>
              <a:gd name="T59" fmla="*/ 159 h 198"/>
              <a:gd name="T60" fmla="*/ 184 w 197"/>
              <a:gd name="T61" fmla="*/ 149 h 198"/>
              <a:gd name="T62" fmla="*/ 158 w 197"/>
              <a:gd name="T63" fmla="*/ 1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98">
                <a:moveTo>
                  <a:pt x="183" y="107"/>
                </a:moveTo>
                <a:cubicBezTo>
                  <a:pt x="174" y="107"/>
                  <a:pt x="168" y="103"/>
                  <a:pt x="168" y="99"/>
                </a:cubicBezTo>
                <a:cubicBezTo>
                  <a:pt x="168" y="95"/>
                  <a:pt x="174" y="91"/>
                  <a:pt x="183" y="91"/>
                </a:cubicBezTo>
                <a:cubicBezTo>
                  <a:pt x="191" y="91"/>
                  <a:pt x="197" y="95"/>
                  <a:pt x="197" y="99"/>
                </a:cubicBezTo>
                <a:cubicBezTo>
                  <a:pt x="197" y="103"/>
                  <a:pt x="191" y="107"/>
                  <a:pt x="183" y="107"/>
                </a:cubicBezTo>
                <a:close/>
                <a:moveTo>
                  <a:pt x="175" y="64"/>
                </a:moveTo>
                <a:cubicBezTo>
                  <a:pt x="168" y="68"/>
                  <a:pt x="161" y="68"/>
                  <a:pt x="158" y="65"/>
                </a:cubicBezTo>
                <a:cubicBezTo>
                  <a:pt x="156" y="61"/>
                  <a:pt x="160" y="55"/>
                  <a:pt x="167" y="50"/>
                </a:cubicBezTo>
                <a:cubicBezTo>
                  <a:pt x="175" y="46"/>
                  <a:pt x="182" y="46"/>
                  <a:pt x="184" y="50"/>
                </a:cubicBezTo>
                <a:cubicBezTo>
                  <a:pt x="186" y="53"/>
                  <a:pt x="182" y="60"/>
                  <a:pt x="175" y="64"/>
                </a:cubicBezTo>
                <a:close/>
                <a:moveTo>
                  <a:pt x="133" y="39"/>
                </a:moveTo>
                <a:cubicBezTo>
                  <a:pt x="129" y="37"/>
                  <a:pt x="130" y="30"/>
                  <a:pt x="134" y="22"/>
                </a:cubicBezTo>
                <a:cubicBezTo>
                  <a:pt x="138" y="15"/>
                  <a:pt x="144" y="11"/>
                  <a:pt x="148" y="13"/>
                </a:cubicBezTo>
                <a:cubicBezTo>
                  <a:pt x="152" y="16"/>
                  <a:pt x="151" y="23"/>
                  <a:pt x="147" y="30"/>
                </a:cubicBezTo>
                <a:cubicBezTo>
                  <a:pt x="143" y="37"/>
                  <a:pt x="137" y="41"/>
                  <a:pt x="133" y="39"/>
                </a:cubicBezTo>
                <a:close/>
                <a:moveTo>
                  <a:pt x="99" y="30"/>
                </a:moveTo>
                <a:cubicBezTo>
                  <a:pt x="94" y="30"/>
                  <a:pt x="91" y="23"/>
                  <a:pt x="91" y="15"/>
                </a:cubicBezTo>
                <a:cubicBezTo>
                  <a:pt x="91" y="7"/>
                  <a:pt x="94" y="0"/>
                  <a:pt x="99" y="0"/>
                </a:cubicBezTo>
                <a:cubicBezTo>
                  <a:pt x="103" y="0"/>
                  <a:pt x="106" y="7"/>
                  <a:pt x="106" y="15"/>
                </a:cubicBezTo>
                <a:cubicBezTo>
                  <a:pt x="106" y="23"/>
                  <a:pt x="103" y="30"/>
                  <a:pt x="99" y="30"/>
                </a:cubicBezTo>
                <a:close/>
                <a:moveTo>
                  <a:pt x="64" y="39"/>
                </a:moveTo>
                <a:cubicBezTo>
                  <a:pt x="60" y="41"/>
                  <a:pt x="54" y="37"/>
                  <a:pt x="50" y="30"/>
                </a:cubicBezTo>
                <a:cubicBezTo>
                  <a:pt x="46" y="23"/>
                  <a:pt x="45" y="16"/>
                  <a:pt x="49" y="13"/>
                </a:cubicBezTo>
                <a:cubicBezTo>
                  <a:pt x="53" y="11"/>
                  <a:pt x="59" y="15"/>
                  <a:pt x="63" y="22"/>
                </a:cubicBezTo>
                <a:cubicBezTo>
                  <a:pt x="67" y="30"/>
                  <a:pt x="68" y="37"/>
                  <a:pt x="64" y="39"/>
                </a:cubicBezTo>
                <a:close/>
                <a:moveTo>
                  <a:pt x="101" y="39"/>
                </a:moveTo>
                <a:cubicBezTo>
                  <a:pt x="134" y="39"/>
                  <a:pt x="161" y="66"/>
                  <a:pt x="161" y="100"/>
                </a:cubicBezTo>
                <a:cubicBezTo>
                  <a:pt x="161" y="133"/>
                  <a:pt x="134" y="160"/>
                  <a:pt x="101" y="160"/>
                </a:cubicBezTo>
                <a:cubicBezTo>
                  <a:pt x="67" y="160"/>
                  <a:pt x="40" y="133"/>
                  <a:pt x="40" y="100"/>
                </a:cubicBezTo>
                <a:cubicBezTo>
                  <a:pt x="40" y="66"/>
                  <a:pt x="67" y="39"/>
                  <a:pt x="101" y="39"/>
                </a:cubicBezTo>
                <a:close/>
                <a:moveTo>
                  <a:pt x="30" y="148"/>
                </a:moveTo>
                <a:cubicBezTo>
                  <a:pt x="23" y="152"/>
                  <a:pt x="15" y="152"/>
                  <a:pt x="13" y="149"/>
                </a:cubicBezTo>
                <a:cubicBezTo>
                  <a:pt x="11" y="145"/>
                  <a:pt x="15" y="139"/>
                  <a:pt x="22" y="134"/>
                </a:cubicBezTo>
                <a:cubicBezTo>
                  <a:pt x="29" y="130"/>
                  <a:pt x="37" y="130"/>
                  <a:pt x="39" y="134"/>
                </a:cubicBezTo>
                <a:cubicBezTo>
                  <a:pt x="41" y="137"/>
                  <a:pt x="37" y="144"/>
                  <a:pt x="30" y="148"/>
                </a:cubicBezTo>
                <a:close/>
                <a:moveTo>
                  <a:pt x="22" y="64"/>
                </a:moveTo>
                <a:cubicBezTo>
                  <a:pt x="15" y="60"/>
                  <a:pt x="11" y="53"/>
                  <a:pt x="13" y="50"/>
                </a:cubicBezTo>
                <a:cubicBezTo>
                  <a:pt x="15" y="46"/>
                  <a:pt x="23" y="46"/>
                  <a:pt x="30" y="50"/>
                </a:cubicBezTo>
                <a:cubicBezTo>
                  <a:pt x="37" y="55"/>
                  <a:pt x="41" y="61"/>
                  <a:pt x="39" y="65"/>
                </a:cubicBezTo>
                <a:cubicBezTo>
                  <a:pt x="37" y="68"/>
                  <a:pt x="29" y="68"/>
                  <a:pt x="22" y="64"/>
                </a:cubicBezTo>
                <a:close/>
                <a:moveTo>
                  <a:pt x="29" y="99"/>
                </a:moveTo>
                <a:cubicBezTo>
                  <a:pt x="29" y="103"/>
                  <a:pt x="23" y="107"/>
                  <a:pt x="15" y="107"/>
                </a:cubicBezTo>
                <a:cubicBezTo>
                  <a:pt x="6" y="107"/>
                  <a:pt x="0" y="103"/>
                  <a:pt x="0" y="99"/>
                </a:cubicBezTo>
                <a:cubicBezTo>
                  <a:pt x="0" y="95"/>
                  <a:pt x="6" y="91"/>
                  <a:pt x="15" y="91"/>
                </a:cubicBezTo>
                <a:cubicBezTo>
                  <a:pt x="23" y="91"/>
                  <a:pt x="29" y="95"/>
                  <a:pt x="29" y="99"/>
                </a:cubicBezTo>
                <a:close/>
                <a:moveTo>
                  <a:pt x="64" y="159"/>
                </a:moveTo>
                <a:cubicBezTo>
                  <a:pt x="68" y="161"/>
                  <a:pt x="67" y="169"/>
                  <a:pt x="63" y="176"/>
                </a:cubicBezTo>
                <a:cubicBezTo>
                  <a:pt x="59" y="183"/>
                  <a:pt x="53" y="187"/>
                  <a:pt x="49" y="185"/>
                </a:cubicBezTo>
                <a:cubicBezTo>
                  <a:pt x="45" y="183"/>
                  <a:pt x="46" y="175"/>
                  <a:pt x="50" y="168"/>
                </a:cubicBezTo>
                <a:cubicBezTo>
                  <a:pt x="54" y="161"/>
                  <a:pt x="60" y="157"/>
                  <a:pt x="64" y="159"/>
                </a:cubicBezTo>
                <a:close/>
                <a:moveTo>
                  <a:pt x="99" y="168"/>
                </a:moveTo>
                <a:cubicBezTo>
                  <a:pt x="103" y="168"/>
                  <a:pt x="106" y="175"/>
                  <a:pt x="106" y="183"/>
                </a:cubicBezTo>
                <a:cubicBezTo>
                  <a:pt x="106" y="191"/>
                  <a:pt x="103" y="198"/>
                  <a:pt x="99" y="198"/>
                </a:cubicBezTo>
                <a:cubicBezTo>
                  <a:pt x="94" y="198"/>
                  <a:pt x="91" y="191"/>
                  <a:pt x="91" y="183"/>
                </a:cubicBezTo>
                <a:cubicBezTo>
                  <a:pt x="91" y="175"/>
                  <a:pt x="94" y="168"/>
                  <a:pt x="99" y="168"/>
                </a:cubicBezTo>
                <a:close/>
                <a:moveTo>
                  <a:pt x="133" y="159"/>
                </a:moveTo>
                <a:cubicBezTo>
                  <a:pt x="137" y="157"/>
                  <a:pt x="143" y="161"/>
                  <a:pt x="147" y="168"/>
                </a:cubicBezTo>
                <a:cubicBezTo>
                  <a:pt x="151" y="175"/>
                  <a:pt x="152" y="183"/>
                  <a:pt x="148" y="185"/>
                </a:cubicBezTo>
                <a:cubicBezTo>
                  <a:pt x="144" y="187"/>
                  <a:pt x="138" y="183"/>
                  <a:pt x="134" y="176"/>
                </a:cubicBezTo>
                <a:cubicBezTo>
                  <a:pt x="130" y="169"/>
                  <a:pt x="129" y="161"/>
                  <a:pt x="133" y="159"/>
                </a:cubicBezTo>
                <a:close/>
                <a:moveTo>
                  <a:pt x="175" y="134"/>
                </a:moveTo>
                <a:cubicBezTo>
                  <a:pt x="182" y="139"/>
                  <a:pt x="186" y="145"/>
                  <a:pt x="184" y="149"/>
                </a:cubicBezTo>
                <a:cubicBezTo>
                  <a:pt x="182" y="152"/>
                  <a:pt x="175" y="152"/>
                  <a:pt x="167" y="148"/>
                </a:cubicBezTo>
                <a:cubicBezTo>
                  <a:pt x="160" y="144"/>
                  <a:pt x="156" y="137"/>
                  <a:pt x="158" y="134"/>
                </a:cubicBezTo>
                <a:cubicBezTo>
                  <a:pt x="161" y="130"/>
                  <a:pt x="168" y="130"/>
                  <a:pt x="175" y="13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0" name="Freeform 9"/>
          <p:cNvSpPr>
            <a:spLocks noEditPoints="1"/>
          </p:cNvSpPr>
          <p:nvPr/>
        </p:nvSpPr>
        <p:spPr bwMode="auto">
          <a:xfrm>
            <a:off x="6285897" y="3419149"/>
            <a:ext cx="316504" cy="304611"/>
          </a:xfrm>
          <a:custGeom>
            <a:avLst/>
            <a:gdLst>
              <a:gd name="T0" fmla="*/ 186 w 200"/>
              <a:gd name="T1" fmla="*/ 114 h 192"/>
              <a:gd name="T2" fmla="*/ 182 w 200"/>
              <a:gd name="T3" fmla="*/ 154 h 192"/>
              <a:gd name="T4" fmla="*/ 149 w 200"/>
              <a:gd name="T5" fmla="*/ 191 h 192"/>
              <a:gd name="T6" fmla="*/ 68 w 200"/>
              <a:gd name="T7" fmla="*/ 172 h 192"/>
              <a:gd name="T8" fmla="*/ 68 w 200"/>
              <a:gd name="T9" fmla="*/ 171 h 192"/>
              <a:gd name="T10" fmla="*/ 68 w 200"/>
              <a:gd name="T11" fmla="*/ 191 h 192"/>
              <a:gd name="T12" fmla="*/ 48 w 200"/>
              <a:gd name="T13" fmla="*/ 191 h 192"/>
              <a:gd name="T14" fmla="*/ 28 w 200"/>
              <a:gd name="T15" fmla="*/ 191 h 192"/>
              <a:gd name="T16" fmla="*/ 20 w 200"/>
              <a:gd name="T17" fmla="*/ 191 h 192"/>
              <a:gd name="T18" fmla="*/ 0 w 200"/>
              <a:gd name="T19" fmla="*/ 171 h 192"/>
              <a:gd name="T20" fmla="*/ 0 w 200"/>
              <a:gd name="T21" fmla="*/ 79 h 192"/>
              <a:gd name="T22" fmla="*/ 20 w 200"/>
              <a:gd name="T23" fmla="*/ 59 h 192"/>
              <a:gd name="T24" fmla="*/ 28 w 200"/>
              <a:gd name="T25" fmla="*/ 59 h 192"/>
              <a:gd name="T26" fmla="*/ 48 w 200"/>
              <a:gd name="T27" fmla="*/ 59 h 192"/>
              <a:gd name="T28" fmla="*/ 68 w 200"/>
              <a:gd name="T29" fmla="*/ 59 h 192"/>
              <a:gd name="T30" fmla="*/ 68 w 200"/>
              <a:gd name="T31" fmla="*/ 79 h 192"/>
              <a:gd name="T32" fmla="*/ 68 w 200"/>
              <a:gd name="T33" fmla="*/ 79 h 192"/>
              <a:gd name="T34" fmla="*/ 125 w 200"/>
              <a:gd name="T35" fmla="*/ 1 h 192"/>
              <a:gd name="T36" fmla="*/ 153 w 200"/>
              <a:gd name="T37" fmla="*/ 67 h 192"/>
              <a:gd name="T38" fmla="*/ 197 w 200"/>
              <a:gd name="T39" fmla="*/ 89 h 192"/>
              <a:gd name="T40" fmla="*/ 186 w 200"/>
              <a:gd name="T41" fmla="*/ 114 h 192"/>
              <a:gd name="T42" fmla="*/ 138 w 200"/>
              <a:gd name="T43" fmla="*/ 78 h 192"/>
              <a:gd name="T44" fmla="*/ 132 w 200"/>
              <a:gd name="T45" fmla="*/ 13 h 192"/>
              <a:gd name="T46" fmla="*/ 68 w 200"/>
              <a:gd name="T47" fmla="*/ 94 h 192"/>
              <a:gd name="T48" fmla="*/ 68 w 200"/>
              <a:gd name="T49" fmla="*/ 101 h 192"/>
              <a:gd name="T50" fmla="*/ 68 w 200"/>
              <a:gd name="T51" fmla="*/ 157 h 192"/>
              <a:gd name="T52" fmla="*/ 148 w 200"/>
              <a:gd name="T53" fmla="*/ 179 h 192"/>
              <a:gd name="T54" fmla="*/ 165 w 200"/>
              <a:gd name="T55" fmla="*/ 150 h 192"/>
              <a:gd name="T56" fmla="*/ 170 w 200"/>
              <a:gd name="T57" fmla="*/ 113 h 192"/>
              <a:gd name="T58" fmla="*/ 182 w 200"/>
              <a:gd name="T59" fmla="*/ 92 h 192"/>
              <a:gd name="T60" fmla="*/ 138 w 200"/>
              <a:gd name="T61"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1" name="Freeform 13"/>
          <p:cNvSpPr>
            <a:spLocks noEditPoints="1"/>
          </p:cNvSpPr>
          <p:nvPr/>
        </p:nvSpPr>
        <p:spPr bwMode="auto">
          <a:xfrm>
            <a:off x="6314978" y="4794549"/>
            <a:ext cx="258341" cy="256179"/>
          </a:xfrm>
          <a:custGeom>
            <a:avLst/>
            <a:gdLst>
              <a:gd name="T0" fmla="*/ 179 w 200"/>
              <a:gd name="T1" fmla="*/ 160 h 198"/>
              <a:gd name="T2" fmla="*/ 181 w 200"/>
              <a:gd name="T3" fmla="*/ 198 h 198"/>
              <a:gd name="T4" fmla="*/ 147 w 200"/>
              <a:gd name="T5" fmla="*/ 174 h 198"/>
              <a:gd name="T6" fmla="*/ 140 w 200"/>
              <a:gd name="T7" fmla="*/ 175 h 198"/>
              <a:gd name="T8" fmla="*/ 81 w 200"/>
              <a:gd name="T9" fmla="*/ 115 h 198"/>
              <a:gd name="T10" fmla="*/ 140 w 200"/>
              <a:gd name="T11" fmla="*/ 55 h 198"/>
              <a:gd name="T12" fmla="*/ 200 w 200"/>
              <a:gd name="T13" fmla="*/ 115 h 198"/>
              <a:gd name="T14" fmla="*/ 179 w 200"/>
              <a:gd name="T15" fmla="*/ 160 h 198"/>
              <a:gd name="T16" fmla="*/ 140 w 200"/>
              <a:gd name="T17" fmla="*/ 70 h 198"/>
              <a:gd name="T18" fmla="*/ 96 w 200"/>
              <a:gd name="T19" fmla="*/ 114 h 198"/>
              <a:gd name="T20" fmla="*/ 140 w 200"/>
              <a:gd name="T21" fmla="*/ 158 h 198"/>
              <a:gd name="T22" fmla="*/ 146 w 200"/>
              <a:gd name="T23" fmla="*/ 158 h 198"/>
              <a:gd name="T24" fmla="*/ 168 w 200"/>
              <a:gd name="T25" fmla="*/ 173 h 198"/>
              <a:gd name="T26" fmla="*/ 169 w 200"/>
              <a:gd name="T27" fmla="*/ 147 h 198"/>
              <a:gd name="T28" fmla="*/ 184 w 200"/>
              <a:gd name="T29" fmla="*/ 114 h 198"/>
              <a:gd name="T30" fmla="*/ 140 w 200"/>
              <a:gd name="T31" fmla="*/ 70 h 198"/>
              <a:gd name="T32" fmla="*/ 69 w 200"/>
              <a:gd name="T33" fmla="*/ 119 h 198"/>
              <a:gd name="T34" fmla="*/ 79 w 200"/>
              <a:gd name="T35" fmla="*/ 157 h 198"/>
              <a:gd name="T36" fmla="*/ 79 w 200"/>
              <a:gd name="T37" fmla="*/ 157 h 198"/>
              <a:gd name="T38" fmla="*/ 69 w 200"/>
              <a:gd name="T39" fmla="*/ 156 h 198"/>
              <a:gd name="T40" fmla="*/ 24 w 200"/>
              <a:gd name="T41" fmla="*/ 187 h 198"/>
              <a:gd name="T42" fmla="*/ 27 w 200"/>
              <a:gd name="T43" fmla="*/ 138 h 198"/>
              <a:gd name="T44" fmla="*/ 0 w 200"/>
              <a:gd name="T45" fmla="*/ 78 h 198"/>
              <a:gd name="T46" fmla="*/ 79 w 200"/>
              <a:gd name="T47" fmla="*/ 0 h 198"/>
              <a:gd name="T48" fmla="*/ 150 w 200"/>
              <a:gd name="T49" fmla="*/ 46 h 198"/>
              <a:gd name="T50" fmla="*/ 142 w 200"/>
              <a:gd name="T51" fmla="*/ 45 h 198"/>
              <a:gd name="T52" fmla="*/ 69 w 200"/>
              <a:gd name="T53" fmla="*/ 1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98">
                <a:moveTo>
                  <a:pt x="179" y="160"/>
                </a:moveTo>
                <a:cubicBezTo>
                  <a:pt x="181" y="198"/>
                  <a:pt x="181" y="198"/>
                  <a:pt x="181" y="198"/>
                </a:cubicBezTo>
                <a:cubicBezTo>
                  <a:pt x="147" y="174"/>
                  <a:pt x="147" y="174"/>
                  <a:pt x="147" y="174"/>
                </a:cubicBezTo>
                <a:cubicBezTo>
                  <a:pt x="145" y="174"/>
                  <a:pt x="143" y="175"/>
                  <a:pt x="140" y="175"/>
                </a:cubicBezTo>
                <a:cubicBezTo>
                  <a:pt x="107" y="175"/>
                  <a:pt x="81" y="148"/>
                  <a:pt x="81" y="115"/>
                </a:cubicBezTo>
                <a:cubicBezTo>
                  <a:pt x="81" y="82"/>
                  <a:pt x="107" y="55"/>
                  <a:pt x="140" y="55"/>
                </a:cubicBezTo>
                <a:cubicBezTo>
                  <a:pt x="173" y="55"/>
                  <a:pt x="200" y="82"/>
                  <a:pt x="200" y="115"/>
                </a:cubicBezTo>
                <a:cubicBezTo>
                  <a:pt x="200" y="133"/>
                  <a:pt x="192" y="149"/>
                  <a:pt x="179" y="160"/>
                </a:cubicBezTo>
                <a:close/>
                <a:moveTo>
                  <a:pt x="140" y="70"/>
                </a:moveTo>
                <a:cubicBezTo>
                  <a:pt x="116" y="70"/>
                  <a:pt x="96" y="90"/>
                  <a:pt x="96" y="114"/>
                </a:cubicBezTo>
                <a:cubicBezTo>
                  <a:pt x="96" y="138"/>
                  <a:pt x="116" y="158"/>
                  <a:pt x="140" y="158"/>
                </a:cubicBezTo>
                <a:cubicBezTo>
                  <a:pt x="142" y="158"/>
                  <a:pt x="144" y="158"/>
                  <a:pt x="146" y="158"/>
                </a:cubicBezTo>
                <a:cubicBezTo>
                  <a:pt x="168" y="173"/>
                  <a:pt x="168" y="173"/>
                  <a:pt x="168" y="173"/>
                </a:cubicBezTo>
                <a:cubicBezTo>
                  <a:pt x="169" y="147"/>
                  <a:pt x="169" y="147"/>
                  <a:pt x="169" y="147"/>
                </a:cubicBezTo>
                <a:cubicBezTo>
                  <a:pt x="178" y="139"/>
                  <a:pt x="184" y="127"/>
                  <a:pt x="184" y="114"/>
                </a:cubicBezTo>
                <a:cubicBezTo>
                  <a:pt x="184" y="90"/>
                  <a:pt x="164" y="70"/>
                  <a:pt x="140" y="70"/>
                </a:cubicBezTo>
                <a:close/>
                <a:moveTo>
                  <a:pt x="69" y="119"/>
                </a:moveTo>
                <a:cubicBezTo>
                  <a:pt x="69" y="133"/>
                  <a:pt x="72" y="146"/>
                  <a:pt x="79" y="157"/>
                </a:cubicBezTo>
                <a:cubicBezTo>
                  <a:pt x="79" y="157"/>
                  <a:pt x="79" y="157"/>
                  <a:pt x="79" y="157"/>
                </a:cubicBezTo>
                <a:cubicBezTo>
                  <a:pt x="75" y="157"/>
                  <a:pt x="72" y="156"/>
                  <a:pt x="69" y="156"/>
                </a:cubicBezTo>
                <a:cubicBezTo>
                  <a:pt x="24" y="187"/>
                  <a:pt x="24" y="187"/>
                  <a:pt x="24" y="187"/>
                </a:cubicBezTo>
                <a:cubicBezTo>
                  <a:pt x="27" y="138"/>
                  <a:pt x="27" y="138"/>
                  <a:pt x="27" y="138"/>
                </a:cubicBezTo>
                <a:cubicBezTo>
                  <a:pt x="11" y="123"/>
                  <a:pt x="0" y="102"/>
                  <a:pt x="0" y="78"/>
                </a:cubicBezTo>
                <a:cubicBezTo>
                  <a:pt x="0" y="35"/>
                  <a:pt x="35" y="0"/>
                  <a:pt x="79" y="0"/>
                </a:cubicBezTo>
                <a:cubicBezTo>
                  <a:pt x="110" y="0"/>
                  <a:pt x="138" y="19"/>
                  <a:pt x="150" y="46"/>
                </a:cubicBezTo>
                <a:cubicBezTo>
                  <a:pt x="147" y="45"/>
                  <a:pt x="145" y="45"/>
                  <a:pt x="142" y="45"/>
                </a:cubicBezTo>
                <a:cubicBezTo>
                  <a:pt x="101" y="45"/>
                  <a:pt x="69" y="78"/>
                  <a:pt x="69" y="11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2" name="文本框 51"/>
          <p:cNvSpPr txBox="1"/>
          <p:nvPr/>
        </p:nvSpPr>
        <p:spPr>
          <a:xfrm>
            <a:off x="7029838" y="2088457"/>
            <a:ext cx="2467440" cy="338554"/>
          </a:xfrm>
          <a:prstGeom prst="rect">
            <a:avLst/>
          </a:prstGeom>
          <a:noFill/>
        </p:spPr>
        <p:txBody>
          <a:bodyPr wrap="square" rtlCol="0">
            <a:spAutoFit/>
          </a:bodyPr>
          <a:lstStyle/>
          <a:p>
            <a:r>
              <a:rPr lang="en-US" altLang="zh-CN" sz="1600" b="1" dirty="0">
                <a:latin typeface="Segoe UI" panose="020B0502040204020203" pitchFamily="34" charset="0"/>
                <a:ea typeface="微软雅黑" panose="020B0503020204020204" pitchFamily="34" charset="-122"/>
                <a:cs typeface="+mn-ea"/>
                <a:sym typeface="Segoe UI" panose="020B0502040204020203" pitchFamily="34" charset="0"/>
              </a:rPr>
              <a:t>YOUR TEXT HERE</a:t>
            </a:r>
            <a:endPar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文本框 52"/>
          <p:cNvSpPr txBox="1"/>
          <p:nvPr/>
        </p:nvSpPr>
        <p:spPr>
          <a:xfrm>
            <a:off x="7029838" y="3414765"/>
            <a:ext cx="2467440" cy="338554"/>
          </a:xfrm>
          <a:prstGeom prst="rect">
            <a:avLst/>
          </a:prstGeom>
          <a:noFill/>
        </p:spPr>
        <p:txBody>
          <a:bodyPr wrap="square" rtlCol="0">
            <a:spAutoFit/>
          </a:bodyPr>
          <a:lstStyle/>
          <a:p>
            <a:r>
              <a:rPr lang="en-US" altLang="zh-CN" sz="1600" b="1" dirty="0">
                <a:latin typeface="Segoe UI" panose="020B0502040204020203" pitchFamily="34" charset="0"/>
                <a:ea typeface="微软雅黑" panose="020B0503020204020204" pitchFamily="34" charset="-122"/>
                <a:cs typeface="+mn-ea"/>
                <a:sym typeface="Segoe UI" panose="020B0502040204020203" pitchFamily="34" charset="0"/>
              </a:rPr>
              <a:t>YOUR TEXT HERE</a:t>
            </a:r>
            <a:endPar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4" name="文本框 53"/>
          <p:cNvSpPr txBox="1"/>
          <p:nvPr/>
        </p:nvSpPr>
        <p:spPr>
          <a:xfrm>
            <a:off x="7029838" y="4764125"/>
            <a:ext cx="2467440" cy="338554"/>
          </a:xfrm>
          <a:prstGeom prst="rect">
            <a:avLst/>
          </a:prstGeom>
          <a:noFill/>
        </p:spPr>
        <p:txBody>
          <a:bodyPr wrap="square" rtlCol="0">
            <a:spAutoFit/>
          </a:bodyPr>
          <a:lstStyle/>
          <a:p>
            <a:r>
              <a:rPr lang="en-US" altLang="zh-CN" sz="1600" b="1" dirty="0">
                <a:latin typeface="Segoe UI" panose="020B0502040204020203" pitchFamily="34" charset="0"/>
                <a:ea typeface="微软雅黑" panose="020B0503020204020204" pitchFamily="34" charset="-122"/>
                <a:cs typeface="+mn-ea"/>
                <a:sym typeface="Segoe UI" panose="020B0502040204020203" pitchFamily="34" charset="0"/>
              </a:rPr>
              <a:t>YOUR TEXT HERE</a:t>
            </a:r>
            <a:endPar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13"/>
          <p:cNvGrpSpPr/>
          <p:nvPr/>
        </p:nvGrpSpPr>
        <p:grpSpPr>
          <a:xfrm>
            <a:off x="2901950" y="2358305"/>
            <a:ext cx="6756400" cy="4499695"/>
            <a:chOff x="3180217" y="2692400"/>
            <a:chExt cx="2569595" cy="1711325"/>
          </a:xfrm>
        </p:grpSpPr>
        <p:sp>
          <p:nvSpPr>
            <p:cNvPr id="55" name="Freeform 9"/>
            <p:cNvSpPr/>
            <p:nvPr/>
          </p:nvSpPr>
          <p:spPr bwMode="auto">
            <a:xfrm>
              <a:off x="4684940" y="3263900"/>
              <a:ext cx="558800" cy="584200"/>
            </a:xfrm>
            <a:custGeom>
              <a:avLst/>
              <a:gdLst>
                <a:gd name="T0" fmla="*/ 352 w 352"/>
                <a:gd name="T1" fmla="*/ 368 h 368"/>
                <a:gd name="T2" fmla="*/ 192 w 352"/>
                <a:gd name="T3" fmla="*/ 0 h 368"/>
                <a:gd name="T4" fmla="*/ 88 w 352"/>
                <a:gd name="T5" fmla="*/ 0 h 368"/>
                <a:gd name="T6" fmla="*/ 0 w 352"/>
                <a:gd name="T7" fmla="*/ 0 h 368"/>
                <a:gd name="T8" fmla="*/ 160 w 352"/>
                <a:gd name="T9" fmla="*/ 368 h 368"/>
                <a:gd name="T10" fmla="*/ 352 w 352"/>
                <a:gd name="T11" fmla="*/ 368 h 368"/>
              </a:gdLst>
              <a:ahLst/>
              <a:cxnLst>
                <a:cxn ang="0">
                  <a:pos x="T0" y="T1"/>
                </a:cxn>
                <a:cxn ang="0">
                  <a:pos x="T2" y="T3"/>
                </a:cxn>
                <a:cxn ang="0">
                  <a:pos x="T4" y="T5"/>
                </a:cxn>
                <a:cxn ang="0">
                  <a:pos x="T6" y="T7"/>
                </a:cxn>
                <a:cxn ang="0">
                  <a:pos x="T8" y="T9"/>
                </a:cxn>
                <a:cxn ang="0">
                  <a:pos x="T10" y="T11"/>
                </a:cxn>
              </a:cxnLst>
              <a:rect l="0" t="0" r="r" b="b"/>
              <a:pathLst>
                <a:path w="352" h="368">
                  <a:moveTo>
                    <a:pt x="352" y="368"/>
                  </a:moveTo>
                  <a:lnTo>
                    <a:pt x="192" y="0"/>
                  </a:lnTo>
                  <a:lnTo>
                    <a:pt x="88" y="0"/>
                  </a:lnTo>
                  <a:lnTo>
                    <a:pt x="0" y="0"/>
                  </a:lnTo>
                  <a:lnTo>
                    <a:pt x="160" y="368"/>
                  </a:lnTo>
                  <a:lnTo>
                    <a:pt x="352" y="368"/>
                  </a:lnTo>
                  <a:close/>
                </a:path>
              </a:pathLst>
            </a:custGeom>
            <a:blipFill>
              <a:blip r:embed="rId1"/>
              <a:stretch>
                <a:fillRect/>
              </a:stretch>
            </a:blipFill>
            <a:ln>
              <a:solidFill>
                <a:srgbClr val="FFFFFF">
                  <a:alpha val="69804"/>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6" name="Freeform 10"/>
            <p:cNvSpPr/>
            <p:nvPr/>
          </p:nvSpPr>
          <p:spPr bwMode="auto">
            <a:xfrm>
              <a:off x="4096318" y="3449638"/>
              <a:ext cx="558800" cy="587375"/>
            </a:xfrm>
            <a:custGeom>
              <a:avLst/>
              <a:gdLst>
                <a:gd name="T0" fmla="*/ 0 w 352"/>
                <a:gd name="T1" fmla="*/ 0 h 370"/>
                <a:gd name="T2" fmla="*/ 160 w 352"/>
                <a:gd name="T3" fmla="*/ 370 h 370"/>
                <a:gd name="T4" fmla="*/ 352 w 352"/>
                <a:gd name="T5" fmla="*/ 370 h 370"/>
                <a:gd name="T6" fmla="*/ 192 w 352"/>
                <a:gd name="T7" fmla="*/ 0 h 370"/>
                <a:gd name="T8" fmla="*/ 0 w 352"/>
                <a:gd name="T9" fmla="*/ 0 h 370"/>
              </a:gdLst>
              <a:ahLst/>
              <a:cxnLst>
                <a:cxn ang="0">
                  <a:pos x="T0" y="T1"/>
                </a:cxn>
                <a:cxn ang="0">
                  <a:pos x="T2" y="T3"/>
                </a:cxn>
                <a:cxn ang="0">
                  <a:pos x="T4" y="T5"/>
                </a:cxn>
                <a:cxn ang="0">
                  <a:pos x="T6" y="T7"/>
                </a:cxn>
                <a:cxn ang="0">
                  <a:pos x="T8" y="T9"/>
                </a:cxn>
              </a:cxnLst>
              <a:rect l="0" t="0" r="r" b="b"/>
              <a:pathLst>
                <a:path w="352" h="370">
                  <a:moveTo>
                    <a:pt x="0" y="0"/>
                  </a:moveTo>
                  <a:lnTo>
                    <a:pt x="160" y="370"/>
                  </a:lnTo>
                  <a:lnTo>
                    <a:pt x="352" y="370"/>
                  </a:lnTo>
                  <a:lnTo>
                    <a:pt x="192" y="0"/>
                  </a:lnTo>
                  <a:lnTo>
                    <a:pt x="0" y="0"/>
                  </a:lnTo>
                  <a:close/>
                </a:path>
              </a:pathLst>
            </a:custGeom>
            <a:blipFill>
              <a:blip r:embed="rId1"/>
              <a:stretch>
                <a:fillRect/>
              </a:stretch>
            </a:blipFill>
            <a:ln>
              <a:solidFill>
                <a:srgbClr val="FFFFFF">
                  <a:alpha val="69804"/>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7" name="Freeform 11"/>
            <p:cNvSpPr/>
            <p:nvPr/>
          </p:nvSpPr>
          <p:spPr bwMode="auto">
            <a:xfrm>
              <a:off x="3507696" y="3632200"/>
              <a:ext cx="558800" cy="587375"/>
            </a:xfrm>
            <a:custGeom>
              <a:avLst/>
              <a:gdLst>
                <a:gd name="T0" fmla="*/ 0 w 352"/>
                <a:gd name="T1" fmla="*/ 0 h 370"/>
                <a:gd name="T2" fmla="*/ 160 w 352"/>
                <a:gd name="T3" fmla="*/ 370 h 370"/>
                <a:gd name="T4" fmla="*/ 352 w 352"/>
                <a:gd name="T5" fmla="*/ 370 h 370"/>
                <a:gd name="T6" fmla="*/ 192 w 352"/>
                <a:gd name="T7" fmla="*/ 0 h 370"/>
                <a:gd name="T8" fmla="*/ 0 w 352"/>
                <a:gd name="T9" fmla="*/ 0 h 370"/>
              </a:gdLst>
              <a:ahLst/>
              <a:cxnLst>
                <a:cxn ang="0">
                  <a:pos x="T0" y="T1"/>
                </a:cxn>
                <a:cxn ang="0">
                  <a:pos x="T2" y="T3"/>
                </a:cxn>
                <a:cxn ang="0">
                  <a:pos x="T4" y="T5"/>
                </a:cxn>
                <a:cxn ang="0">
                  <a:pos x="T6" y="T7"/>
                </a:cxn>
                <a:cxn ang="0">
                  <a:pos x="T8" y="T9"/>
                </a:cxn>
              </a:cxnLst>
              <a:rect l="0" t="0" r="r" b="b"/>
              <a:pathLst>
                <a:path w="352" h="370">
                  <a:moveTo>
                    <a:pt x="0" y="0"/>
                  </a:moveTo>
                  <a:lnTo>
                    <a:pt x="160" y="370"/>
                  </a:lnTo>
                  <a:lnTo>
                    <a:pt x="352" y="370"/>
                  </a:lnTo>
                  <a:lnTo>
                    <a:pt x="192" y="0"/>
                  </a:lnTo>
                  <a:lnTo>
                    <a:pt x="0" y="0"/>
                  </a:lnTo>
                  <a:close/>
                </a:path>
              </a:pathLst>
            </a:custGeom>
            <a:blipFill>
              <a:blip r:embed="rId1"/>
              <a:stretch>
                <a:fillRect/>
              </a:stretch>
            </a:blipFill>
            <a:ln>
              <a:solidFill>
                <a:srgbClr val="FFFFFF">
                  <a:alpha val="69804"/>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8" name="Freeform 5"/>
            <p:cNvSpPr/>
            <p:nvPr/>
          </p:nvSpPr>
          <p:spPr bwMode="auto">
            <a:xfrm>
              <a:off x="4351565" y="3263900"/>
              <a:ext cx="638175" cy="774700"/>
            </a:xfrm>
            <a:custGeom>
              <a:avLst/>
              <a:gdLst>
                <a:gd name="T0" fmla="*/ 210 w 402"/>
                <a:gd name="T1" fmla="*/ 0 h 488"/>
                <a:gd name="T2" fmla="*/ 0 w 402"/>
                <a:gd name="T3" fmla="*/ 488 h 488"/>
                <a:gd name="T4" fmla="*/ 194 w 402"/>
                <a:gd name="T5" fmla="*/ 488 h 488"/>
                <a:gd name="T6" fmla="*/ 402 w 402"/>
                <a:gd name="T7" fmla="*/ 0 h 488"/>
                <a:gd name="T8" fmla="*/ 210 w 402"/>
                <a:gd name="T9" fmla="*/ 0 h 488"/>
              </a:gdLst>
              <a:ahLst/>
              <a:cxnLst>
                <a:cxn ang="0">
                  <a:pos x="T0" y="T1"/>
                </a:cxn>
                <a:cxn ang="0">
                  <a:pos x="T2" y="T3"/>
                </a:cxn>
                <a:cxn ang="0">
                  <a:pos x="T4" y="T5"/>
                </a:cxn>
                <a:cxn ang="0">
                  <a:pos x="T6" y="T7"/>
                </a:cxn>
                <a:cxn ang="0">
                  <a:pos x="T8" y="T9"/>
                </a:cxn>
              </a:cxnLst>
              <a:rect l="0" t="0" r="r" b="b"/>
              <a:pathLst>
                <a:path w="402" h="488">
                  <a:moveTo>
                    <a:pt x="210" y="0"/>
                  </a:moveTo>
                  <a:lnTo>
                    <a:pt x="0" y="488"/>
                  </a:lnTo>
                  <a:lnTo>
                    <a:pt x="194" y="488"/>
                  </a:lnTo>
                  <a:lnTo>
                    <a:pt x="402" y="0"/>
                  </a:lnTo>
                  <a:lnTo>
                    <a:pt x="210" y="0"/>
                  </a:lnTo>
                  <a:close/>
                </a:path>
              </a:pathLst>
            </a:custGeom>
            <a:blipFill>
              <a:blip r:embed="rId1"/>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9" name="Freeform 6"/>
            <p:cNvSpPr/>
            <p:nvPr/>
          </p:nvSpPr>
          <p:spPr bwMode="auto">
            <a:xfrm>
              <a:off x="3761696" y="3448050"/>
              <a:ext cx="638175" cy="771525"/>
            </a:xfrm>
            <a:custGeom>
              <a:avLst/>
              <a:gdLst>
                <a:gd name="T0" fmla="*/ 208 w 402"/>
                <a:gd name="T1" fmla="*/ 0 h 486"/>
                <a:gd name="T2" fmla="*/ 0 w 402"/>
                <a:gd name="T3" fmla="*/ 486 h 486"/>
                <a:gd name="T4" fmla="*/ 192 w 402"/>
                <a:gd name="T5" fmla="*/ 486 h 486"/>
                <a:gd name="T6" fmla="*/ 402 w 402"/>
                <a:gd name="T7" fmla="*/ 0 h 486"/>
                <a:gd name="T8" fmla="*/ 208 w 402"/>
                <a:gd name="T9" fmla="*/ 0 h 486"/>
              </a:gdLst>
              <a:ahLst/>
              <a:cxnLst>
                <a:cxn ang="0">
                  <a:pos x="T0" y="T1"/>
                </a:cxn>
                <a:cxn ang="0">
                  <a:pos x="T2" y="T3"/>
                </a:cxn>
                <a:cxn ang="0">
                  <a:pos x="T4" y="T5"/>
                </a:cxn>
                <a:cxn ang="0">
                  <a:pos x="T6" y="T7"/>
                </a:cxn>
                <a:cxn ang="0">
                  <a:pos x="T8" y="T9"/>
                </a:cxn>
              </a:cxnLst>
              <a:rect l="0" t="0" r="r" b="b"/>
              <a:pathLst>
                <a:path w="402" h="486">
                  <a:moveTo>
                    <a:pt x="208" y="0"/>
                  </a:moveTo>
                  <a:lnTo>
                    <a:pt x="0" y="486"/>
                  </a:lnTo>
                  <a:lnTo>
                    <a:pt x="192" y="486"/>
                  </a:lnTo>
                  <a:lnTo>
                    <a:pt x="402" y="0"/>
                  </a:lnTo>
                  <a:lnTo>
                    <a:pt x="208" y="0"/>
                  </a:lnTo>
                  <a:close/>
                </a:path>
              </a:pathLst>
            </a:custGeom>
            <a:blipFill>
              <a:blip r:embed="rId1"/>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60" name="Freeform 7"/>
            <p:cNvSpPr/>
            <p:nvPr/>
          </p:nvSpPr>
          <p:spPr bwMode="auto">
            <a:xfrm>
              <a:off x="3180217" y="3632200"/>
              <a:ext cx="638175" cy="771525"/>
            </a:xfrm>
            <a:custGeom>
              <a:avLst/>
              <a:gdLst>
                <a:gd name="T0" fmla="*/ 210 w 402"/>
                <a:gd name="T1" fmla="*/ 0 h 486"/>
                <a:gd name="T2" fmla="*/ 0 w 402"/>
                <a:gd name="T3" fmla="*/ 486 h 486"/>
                <a:gd name="T4" fmla="*/ 192 w 402"/>
                <a:gd name="T5" fmla="*/ 486 h 486"/>
                <a:gd name="T6" fmla="*/ 402 w 402"/>
                <a:gd name="T7" fmla="*/ 0 h 486"/>
                <a:gd name="T8" fmla="*/ 210 w 402"/>
                <a:gd name="T9" fmla="*/ 0 h 486"/>
              </a:gdLst>
              <a:ahLst/>
              <a:cxnLst>
                <a:cxn ang="0">
                  <a:pos x="T0" y="T1"/>
                </a:cxn>
                <a:cxn ang="0">
                  <a:pos x="T2" y="T3"/>
                </a:cxn>
                <a:cxn ang="0">
                  <a:pos x="T4" y="T5"/>
                </a:cxn>
                <a:cxn ang="0">
                  <a:pos x="T6" y="T7"/>
                </a:cxn>
                <a:cxn ang="0">
                  <a:pos x="T8" y="T9"/>
                </a:cxn>
              </a:cxnLst>
              <a:rect l="0" t="0" r="r" b="b"/>
              <a:pathLst>
                <a:path w="402" h="486">
                  <a:moveTo>
                    <a:pt x="210" y="0"/>
                  </a:moveTo>
                  <a:lnTo>
                    <a:pt x="0" y="486"/>
                  </a:lnTo>
                  <a:lnTo>
                    <a:pt x="192" y="486"/>
                  </a:lnTo>
                  <a:lnTo>
                    <a:pt x="402" y="0"/>
                  </a:lnTo>
                  <a:lnTo>
                    <a:pt x="210" y="0"/>
                  </a:lnTo>
                  <a:close/>
                </a:path>
              </a:pathLst>
            </a:custGeom>
            <a:blipFill>
              <a:blip r:embed="rId1"/>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61" name="Freeform 8"/>
            <p:cNvSpPr/>
            <p:nvPr/>
          </p:nvSpPr>
          <p:spPr bwMode="auto">
            <a:xfrm>
              <a:off x="4940187" y="2692400"/>
              <a:ext cx="809625" cy="1155700"/>
            </a:xfrm>
            <a:custGeom>
              <a:avLst/>
              <a:gdLst>
                <a:gd name="T0" fmla="*/ 510 w 510"/>
                <a:gd name="T1" fmla="*/ 216 h 728"/>
                <a:gd name="T2" fmla="*/ 414 w 510"/>
                <a:gd name="T3" fmla="*/ 0 h 728"/>
                <a:gd name="T4" fmla="*/ 130 w 510"/>
                <a:gd name="T5" fmla="*/ 216 h 728"/>
                <a:gd name="T6" fmla="*/ 224 w 510"/>
                <a:gd name="T7" fmla="*/ 216 h 728"/>
                <a:gd name="T8" fmla="*/ 0 w 510"/>
                <a:gd name="T9" fmla="*/ 728 h 728"/>
                <a:gd name="T10" fmla="*/ 192 w 510"/>
                <a:gd name="T11" fmla="*/ 728 h 728"/>
                <a:gd name="T12" fmla="*/ 416 w 510"/>
                <a:gd name="T13" fmla="*/ 216 h 728"/>
                <a:gd name="T14" fmla="*/ 510 w 510"/>
                <a:gd name="T15" fmla="*/ 216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728">
                  <a:moveTo>
                    <a:pt x="510" y="216"/>
                  </a:moveTo>
                  <a:lnTo>
                    <a:pt x="414" y="0"/>
                  </a:lnTo>
                  <a:lnTo>
                    <a:pt x="130" y="216"/>
                  </a:lnTo>
                  <a:lnTo>
                    <a:pt x="224" y="216"/>
                  </a:lnTo>
                  <a:lnTo>
                    <a:pt x="0" y="728"/>
                  </a:lnTo>
                  <a:lnTo>
                    <a:pt x="192" y="728"/>
                  </a:lnTo>
                  <a:lnTo>
                    <a:pt x="416" y="216"/>
                  </a:lnTo>
                  <a:lnTo>
                    <a:pt x="510" y="216"/>
                  </a:lnTo>
                  <a:close/>
                </a:path>
              </a:pathLst>
            </a:custGeom>
            <a:blipFill>
              <a:blip r:embed="rId1"/>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grpSp>
      <p:sp>
        <p:nvSpPr>
          <p:cNvPr id="62" name="TextBox 14"/>
          <p:cNvSpPr txBox="1"/>
          <p:nvPr/>
        </p:nvSpPr>
        <p:spPr>
          <a:xfrm>
            <a:off x="601589" y="4514460"/>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sz="1400" dirty="0">
              <a:solidFill>
                <a:schemeClr val="bg1"/>
              </a:solidFill>
              <a:cs typeface="+mn-ea"/>
              <a:sym typeface="+mn-lt"/>
            </a:endParaRPr>
          </a:p>
        </p:txBody>
      </p:sp>
      <p:sp>
        <p:nvSpPr>
          <p:cNvPr id="63" name="TextBox 15"/>
          <p:cNvSpPr txBox="1"/>
          <p:nvPr/>
        </p:nvSpPr>
        <p:spPr>
          <a:xfrm>
            <a:off x="601589" y="4175906"/>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endParaRPr lang="zh-CN" altLang="en-US" sz="1600" b="1" dirty="0">
              <a:solidFill>
                <a:schemeClr val="accent1"/>
              </a:solidFill>
              <a:cs typeface="+mn-ea"/>
              <a:sym typeface="+mn-lt"/>
            </a:endParaRPr>
          </a:p>
        </p:txBody>
      </p:sp>
      <p:sp>
        <p:nvSpPr>
          <p:cNvPr id="64" name="TextBox 18"/>
          <p:cNvSpPr txBox="1"/>
          <p:nvPr/>
        </p:nvSpPr>
        <p:spPr>
          <a:xfrm>
            <a:off x="3146606" y="3393111"/>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altLang="zh-CN" sz="1400" dirty="0">
              <a:solidFill>
                <a:schemeClr val="bg1"/>
              </a:solidFill>
              <a:cs typeface="+mn-ea"/>
              <a:sym typeface="+mn-lt"/>
            </a:endParaRPr>
          </a:p>
        </p:txBody>
      </p:sp>
      <p:sp>
        <p:nvSpPr>
          <p:cNvPr id="65" name="TextBox 19"/>
          <p:cNvSpPr txBox="1"/>
          <p:nvPr/>
        </p:nvSpPr>
        <p:spPr>
          <a:xfrm>
            <a:off x="3146606" y="3054557"/>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endParaRPr lang="zh-CN" altLang="en-US" sz="1600" b="1" dirty="0">
              <a:solidFill>
                <a:schemeClr val="accent1"/>
              </a:solidFill>
              <a:cs typeface="+mn-ea"/>
              <a:sym typeface="+mn-lt"/>
            </a:endParaRPr>
          </a:p>
        </p:txBody>
      </p:sp>
      <p:sp>
        <p:nvSpPr>
          <p:cNvPr id="66" name="TextBox 20"/>
          <p:cNvSpPr txBox="1"/>
          <p:nvPr/>
        </p:nvSpPr>
        <p:spPr>
          <a:xfrm>
            <a:off x="5128725" y="2370166"/>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altLang="zh-CN" sz="1400" dirty="0">
              <a:solidFill>
                <a:schemeClr val="bg1"/>
              </a:solidFill>
              <a:cs typeface="+mn-ea"/>
              <a:sym typeface="+mn-lt"/>
            </a:endParaRPr>
          </a:p>
        </p:txBody>
      </p:sp>
      <p:sp>
        <p:nvSpPr>
          <p:cNvPr id="67" name="TextBox 21"/>
          <p:cNvSpPr txBox="1"/>
          <p:nvPr/>
        </p:nvSpPr>
        <p:spPr>
          <a:xfrm>
            <a:off x="5128725" y="2031612"/>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endParaRPr lang="zh-CN" altLang="en-US" sz="1600" b="1" dirty="0">
              <a:solidFill>
                <a:schemeClr val="accent1"/>
              </a:solidFill>
              <a:cs typeface="+mn-ea"/>
              <a:sym typeface="+mn-lt"/>
            </a:endParaRPr>
          </a:p>
        </p:txBody>
      </p:sp>
      <p:sp>
        <p:nvSpPr>
          <p:cNvPr id="68" name="TextBox 22"/>
          <p:cNvSpPr txBox="1"/>
          <p:nvPr/>
        </p:nvSpPr>
        <p:spPr>
          <a:xfrm>
            <a:off x="8327702" y="1637364"/>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altLang="zh-CN" sz="1400" dirty="0">
              <a:solidFill>
                <a:schemeClr val="bg1"/>
              </a:solidFill>
              <a:cs typeface="+mn-ea"/>
              <a:sym typeface="+mn-lt"/>
            </a:endParaRPr>
          </a:p>
        </p:txBody>
      </p:sp>
      <p:sp>
        <p:nvSpPr>
          <p:cNvPr id="69" name="TextBox 23"/>
          <p:cNvSpPr txBox="1"/>
          <p:nvPr/>
        </p:nvSpPr>
        <p:spPr>
          <a:xfrm>
            <a:off x="8327702" y="1298810"/>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endParaRPr lang="zh-CN" altLang="en-US" sz="1600" b="1" dirty="0">
              <a:solidFill>
                <a:schemeClr val="accent1"/>
              </a:solidFill>
              <a:cs typeface="+mn-ea"/>
              <a:sym typeface="+mn-lt"/>
            </a:endParaRPr>
          </a:p>
        </p:txBody>
      </p:sp>
      <p:grpSp>
        <p:nvGrpSpPr>
          <p:cNvPr id="70" name="Group 24"/>
          <p:cNvGrpSpPr/>
          <p:nvPr/>
        </p:nvGrpSpPr>
        <p:grpSpPr>
          <a:xfrm>
            <a:off x="9166559" y="4604113"/>
            <a:ext cx="2448973" cy="1522528"/>
            <a:chOff x="9069035" y="1455058"/>
            <a:chExt cx="2448973" cy="1522528"/>
          </a:xfrm>
        </p:grpSpPr>
        <p:sp>
          <p:nvSpPr>
            <p:cNvPr id="71" name="TextBox 25"/>
            <p:cNvSpPr txBox="1"/>
            <p:nvPr/>
          </p:nvSpPr>
          <p:spPr>
            <a:xfrm>
              <a:off x="9069036" y="1455058"/>
              <a:ext cx="1875982" cy="769441"/>
            </a:xfrm>
            <a:prstGeom prst="rect">
              <a:avLst/>
            </a:prstGeom>
            <a:noFill/>
          </p:spPr>
          <p:txBody>
            <a:bodyPr wrap="square" rtlCol="0">
              <a:spAutoFit/>
            </a:bodyPr>
            <a:lstStyle/>
            <a:p>
              <a:r>
                <a:rPr lang="id-ID" sz="4400" b="1" dirty="0">
                  <a:solidFill>
                    <a:schemeClr val="bg1"/>
                  </a:solidFill>
                  <a:cs typeface="+mn-ea"/>
                  <a:sym typeface="+mn-lt"/>
                </a:rPr>
                <a:t>4 K</a:t>
              </a:r>
              <a:endParaRPr lang="en-US" sz="4400" b="1" dirty="0">
                <a:solidFill>
                  <a:schemeClr val="bg1"/>
                </a:solidFill>
                <a:cs typeface="+mn-ea"/>
                <a:sym typeface="+mn-lt"/>
              </a:endParaRPr>
            </a:p>
          </p:txBody>
        </p:sp>
        <p:sp>
          <p:nvSpPr>
            <p:cNvPr id="72" name="TextBox 26"/>
            <p:cNvSpPr txBox="1"/>
            <p:nvPr/>
          </p:nvSpPr>
          <p:spPr>
            <a:xfrm>
              <a:off x="9069035" y="2146589"/>
              <a:ext cx="2448973" cy="830997"/>
            </a:xfrm>
            <a:prstGeom prst="rect">
              <a:avLst/>
            </a:prstGeom>
            <a:noFill/>
          </p:spPr>
          <p:txBody>
            <a:bodyPr wrap="square" rtlCol="0">
              <a:spAutoFit/>
            </a:bodyPr>
            <a:lstStyle/>
            <a:p>
              <a:r>
                <a:rPr lang="zh-CN" altLang="en-US" sz="1600" dirty="0">
                  <a:solidFill>
                    <a:schemeClr val="bg1"/>
                  </a:solidFill>
                  <a:cs typeface="+mn-ea"/>
                  <a:sym typeface="+mn-lt"/>
                </a:rPr>
                <a:t>单击编辑您要的内容，建议您在展示时采用微软雅黑字体单击使用微软雅黑</a:t>
              </a:r>
              <a:endParaRPr lang="en-US" altLang="zh-CN" sz="1600" dirty="0">
                <a:solidFill>
                  <a:schemeClr val="bg1"/>
                </a:solidFill>
                <a:cs typeface="+mn-ea"/>
                <a:sym typeface="+mn-lt"/>
              </a:endParaRPr>
            </a:p>
          </p:txBody>
        </p:sp>
      </p:grpSp>
      <p:sp>
        <p:nvSpPr>
          <p:cNvPr id="27"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8" name="文本框 27"/>
          <p:cNvSpPr txBox="1"/>
          <p:nvPr/>
        </p:nvSpPr>
        <p:spPr>
          <a:xfrm>
            <a:off x="892436" y="199892"/>
            <a:ext cx="2654300" cy="535531"/>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endParaRPr lang="zh-CN" altLang="en-US" b="1">
              <a:solidFill>
                <a:schemeClr val="bg1"/>
              </a:solidFill>
              <a:cs typeface="+mn-ea"/>
              <a:sym typeface="+mn-lt"/>
            </a:endParaRPr>
          </a:p>
        </p:txBody>
      </p:sp>
      <p:grpSp>
        <p:nvGrpSpPr>
          <p:cNvPr id="32" name="组合 31"/>
          <p:cNvGrpSpPr/>
          <p:nvPr>
            <p:custDataLst>
              <p:tags r:id="rId2"/>
            </p:custDataLst>
          </p:nvPr>
        </p:nvGrpSpPr>
        <p:grpSpPr>
          <a:xfrm>
            <a:off x="319026" y="372249"/>
            <a:ext cx="407472" cy="407472"/>
            <a:chOff x="-1828799" y="-88608"/>
            <a:chExt cx="754743" cy="754743"/>
          </a:xfrm>
        </p:grpSpPr>
        <p:sp>
          <p:nvSpPr>
            <p:cNvPr id="33" name="椭圆 32"/>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椭圆 33"/>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研究文献综述</a:t>
            </a:r>
            <a:endParaRPr lang="zh-CN" altLang="en-US" sz="3200" b="1"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02</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p:nvPr/>
        </p:nvSpPr>
        <p:spPr>
          <a:xfrm>
            <a:off x="2228635" y="3464026"/>
            <a:ext cx="2483269" cy="2483269"/>
          </a:xfrm>
          <a:prstGeom prst="leftCircularArrow">
            <a:avLst>
              <a:gd name="adj1" fmla="val 2872"/>
              <a:gd name="adj2" fmla="val 351158"/>
              <a:gd name="adj3" fmla="val 2126668"/>
              <a:gd name="adj4" fmla="val 9024489"/>
              <a:gd name="adj5" fmla="val 3351"/>
            </a:avLst>
          </a:prstGeom>
          <a:solidFill>
            <a:schemeClr val="accent1"/>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3" name="Freeform 3"/>
          <p:cNvSpPr/>
          <p:nvPr/>
        </p:nvSpPr>
        <p:spPr>
          <a:xfrm>
            <a:off x="1085807" y="3082398"/>
            <a:ext cx="2038132" cy="168103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algn="l" defTabSz="977900">
              <a:lnSpc>
                <a:spcPct val="120000"/>
              </a:lnSpc>
              <a:spcBef>
                <a:spcPct val="0"/>
              </a:spcBef>
              <a:spcAft>
                <a:spcPct val="0"/>
              </a:spcAft>
              <a:buFont typeface="+mj-lt"/>
              <a:buAutoNum type="arabicPeriod"/>
            </a:pPr>
            <a:endParaRPr lang="en-US" kern="1200" dirty="0">
              <a:solidFill>
                <a:schemeClr val="bg1"/>
              </a:solidFill>
              <a:cs typeface="+mn-ea"/>
              <a:sym typeface="+mn-lt"/>
            </a:endParaRPr>
          </a:p>
        </p:txBody>
      </p:sp>
      <p:sp>
        <p:nvSpPr>
          <p:cNvPr id="4" name="Freeform 4"/>
          <p:cNvSpPr/>
          <p:nvPr/>
        </p:nvSpPr>
        <p:spPr>
          <a:xfrm>
            <a:off x="1538726" y="4396284"/>
            <a:ext cx="1811673" cy="72044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lvl="0" algn="ctr" defTabSz="1111250">
              <a:lnSpc>
                <a:spcPct val="120000"/>
              </a:lnSpc>
              <a:spcBef>
                <a:spcPct val="0"/>
              </a:spcBef>
              <a:spcAft>
                <a:spcPct val="0"/>
              </a:spcAft>
            </a:pPr>
            <a:endParaRPr lang="en-US" sz="2400" kern="1200" dirty="0">
              <a:solidFill>
                <a:schemeClr val="bg1"/>
              </a:solidFill>
              <a:cs typeface="+mn-ea"/>
              <a:sym typeface="+mn-lt"/>
            </a:endParaRPr>
          </a:p>
        </p:txBody>
      </p:sp>
      <p:sp>
        <p:nvSpPr>
          <p:cNvPr id="5" name="Circular Arrow 5"/>
          <p:cNvSpPr/>
          <p:nvPr/>
        </p:nvSpPr>
        <p:spPr>
          <a:xfrm>
            <a:off x="4673312" y="1724012"/>
            <a:ext cx="2779163" cy="2779163"/>
          </a:xfrm>
          <a:prstGeom prst="circularArrow">
            <a:avLst>
              <a:gd name="adj1" fmla="val 2567"/>
              <a:gd name="adj2" fmla="val 311540"/>
              <a:gd name="adj3" fmla="val 19512949"/>
              <a:gd name="adj4" fmla="val 12575511"/>
              <a:gd name="adj5" fmla="val 2994"/>
            </a:avLst>
          </a:prstGeom>
          <a:solidFill>
            <a:schemeClr val="accent2"/>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pPr>
              <a:lnSpc>
                <a:spcPct val="120000"/>
              </a:lnSpc>
            </a:pPr>
            <a:endParaRPr lang="zh-CN" altLang="en-US">
              <a:cs typeface="+mn-ea"/>
              <a:sym typeface="+mn-lt"/>
            </a:endParaRPr>
          </a:p>
        </p:txBody>
      </p:sp>
      <p:sp>
        <p:nvSpPr>
          <p:cNvPr id="6" name="Freeform 7"/>
          <p:cNvSpPr/>
          <p:nvPr/>
        </p:nvSpPr>
        <p:spPr>
          <a:xfrm>
            <a:off x="3682591" y="3081365"/>
            <a:ext cx="2038132" cy="1681034"/>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defTabSz="977900">
              <a:lnSpc>
                <a:spcPct val="120000"/>
              </a:lnSpc>
              <a:spcBef>
                <a:spcPct val="0"/>
              </a:spcBef>
              <a:spcAft>
                <a:spcPct val="0"/>
              </a:spcAft>
              <a:buFont typeface="+mj-lt"/>
              <a:buAutoNum type="arabicPeriod"/>
            </a:pPr>
            <a:endParaRPr lang="en-US" dirty="0">
              <a:solidFill>
                <a:schemeClr val="bg1"/>
              </a:solidFill>
              <a:cs typeface="+mn-ea"/>
              <a:sym typeface="+mn-lt"/>
            </a:endParaRPr>
          </a:p>
        </p:txBody>
      </p:sp>
      <p:sp>
        <p:nvSpPr>
          <p:cNvPr id="7" name="Freeform 8"/>
          <p:cNvSpPr/>
          <p:nvPr/>
        </p:nvSpPr>
        <p:spPr>
          <a:xfrm>
            <a:off x="4135510" y="2720896"/>
            <a:ext cx="1811673" cy="72044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120000"/>
              </a:lnSpc>
              <a:spcBef>
                <a:spcPct val="0"/>
              </a:spcBef>
              <a:spcAft>
                <a:spcPct val="0"/>
              </a:spcAft>
            </a:pPr>
            <a:endParaRPr lang="en-US" dirty="0">
              <a:solidFill>
                <a:schemeClr val="bg1"/>
              </a:solidFill>
              <a:cs typeface="+mn-ea"/>
              <a:sym typeface="+mn-lt"/>
            </a:endParaRPr>
          </a:p>
        </p:txBody>
      </p:sp>
      <p:sp>
        <p:nvSpPr>
          <p:cNvPr id="8" name="Freeform 10"/>
          <p:cNvSpPr/>
          <p:nvPr/>
        </p:nvSpPr>
        <p:spPr>
          <a:xfrm>
            <a:off x="6262097" y="3101295"/>
            <a:ext cx="2038132" cy="1681032"/>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defTabSz="977900">
              <a:lnSpc>
                <a:spcPct val="120000"/>
              </a:lnSpc>
              <a:spcBef>
                <a:spcPct val="0"/>
              </a:spcBef>
              <a:spcAft>
                <a:spcPct val="0"/>
              </a:spcAft>
              <a:buFont typeface="+mj-lt"/>
              <a:buAutoNum type="arabicPeriod"/>
            </a:pPr>
            <a:endParaRPr lang="en-US" dirty="0">
              <a:solidFill>
                <a:schemeClr val="bg1"/>
              </a:solidFill>
              <a:cs typeface="+mn-ea"/>
              <a:sym typeface="+mn-lt"/>
            </a:endParaRPr>
          </a:p>
        </p:txBody>
      </p:sp>
      <p:sp>
        <p:nvSpPr>
          <p:cNvPr id="9" name="Freeform 11"/>
          <p:cNvSpPr/>
          <p:nvPr/>
        </p:nvSpPr>
        <p:spPr>
          <a:xfrm>
            <a:off x="6715016" y="4419906"/>
            <a:ext cx="1811673" cy="72044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120000"/>
              </a:lnSpc>
              <a:spcBef>
                <a:spcPct val="0"/>
              </a:spcBef>
              <a:spcAft>
                <a:spcPct val="0"/>
              </a:spcAft>
            </a:pPr>
            <a:endParaRPr lang="en-US" dirty="0">
              <a:solidFill>
                <a:schemeClr val="bg1"/>
              </a:solidFill>
              <a:cs typeface="+mn-ea"/>
              <a:sym typeface="+mn-lt"/>
            </a:endParaRPr>
          </a:p>
        </p:txBody>
      </p:sp>
      <p:sp>
        <p:nvSpPr>
          <p:cNvPr id="10" name="Shape 16"/>
          <p:cNvSpPr/>
          <p:nvPr/>
        </p:nvSpPr>
        <p:spPr>
          <a:xfrm>
            <a:off x="7278873" y="3453839"/>
            <a:ext cx="2483269" cy="2483269"/>
          </a:xfrm>
          <a:prstGeom prst="leftCircularArrow">
            <a:avLst>
              <a:gd name="adj1" fmla="val 2872"/>
              <a:gd name="adj2" fmla="val 351158"/>
              <a:gd name="adj3" fmla="val 2126668"/>
              <a:gd name="adj4" fmla="val 9024489"/>
              <a:gd name="adj5" fmla="val 3351"/>
            </a:avLst>
          </a:prstGeom>
          <a:solidFill>
            <a:schemeClr val="accent1"/>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1" name="Freeform 18"/>
          <p:cNvSpPr/>
          <p:nvPr/>
        </p:nvSpPr>
        <p:spPr>
          <a:xfrm>
            <a:off x="8841604" y="3100264"/>
            <a:ext cx="2038131" cy="1681033"/>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defTabSz="977900">
              <a:lnSpc>
                <a:spcPct val="120000"/>
              </a:lnSpc>
              <a:spcBef>
                <a:spcPct val="0"/>
              </a:spcBef>
              <a:spcAft>
                <a:spcPct val="0"/>
              </a:spcAft>
              <a:buFont typeface="+mj-lt"/>
              <a:buAutoNum type="arabicPeriod"/>
            </a:pPr>
            <a:endParaRPr lang="en-US" dirty="0">
              <a:solidFill>
                <a:schemeClr val="bg1"/>
              </a:solidFill>
              <a:cs typeface="+mn-ea"/>
              <a:sym typeface="+mn-lt"/>
            </a:endParaRPr>
          </a:p>
        </p:txBody>
      </p:sp>
      <p:sp>
        <p:nvSpPr>
          <p:cNvPr id="12" name="Freeform 19"/>
          <p:cNvSpPr/>
          <p:nvPr/>
        </p:nvSpPr>
        <p:spPr>
          <a:xfrm>
            <a:off x="9294523" y="2733397"/>
            <a:ext cx="1811671" cy="72044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120000"/>
              </a:lnSpc>
              <a:spcBef>
                <a:spcPct val="0"/>
              </a:spcBef>
              <a:spcAft>
                <a:spcPct val="0"/>
              </a:spcAft>
            </a:pPr>
            <a:endParaRPr lang="en-US" dirty="0">
              <a:solidFill>
                <a:schemeClr val="bg1"/>
              </a:solidFill>
              <a:cs typeface="+mn-ea"/>
              <a:sym typeface="+mn-lt"/>
            </a:endParaRPr>
          </a:p>
        </p:txBody>
      </p:sp>
      <p:sp>
        <p:nvSpPr>
          <p:cNvPr id="13" name="文本框 12"/>
          <p:cNvSpPr txBox="1"/>
          <p:nvPr/>
        </p:nvSpPr>
        <p:spPr>
          <a:xfrm>
            <a:off x="1929867" y="450317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标题一</a:t>
            </a:r>
            <a:endParaRPr lang="zh-CN" altLang="en-US" sz="2400" b="1" dirty="0">
              <a:solidFill>
                <a:schemeClr val="bg1"/>
              </a:solidFill>
              <a:cs typeface="+mn-ea"/>
              <a:sym typeface="+mn-lt"/>
            </a:endParaRPr>
          </a:p>
        </p:txBody>
      </p:sp>
      <p:sp>
        <p:nvSpPr>
          <p:cNvPr id="14" name="文本框 13"/>
          <p:cNvSpPr txBox="1"/>
          <p:nvPr/>
        </p:nvSpPr>
        <p:spPr>
          <a:xfrm>
            <a:off x="4513068" y="286278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标题二</a:t>
            </a:r>
            <a:endParaRPr lang="zh-CN" altLang="en-US" sz="2400" b="1" dirty="0">
              <a:solidFill>
                <a:schemeClr val="bg1"/>
              </a:solidFill>
              <a:cs typeface="+mn-ea"/>
              <a:sym typeface="+mn-lt"/>
            </a:endParaRPr>
          </a:p>
        </p:txBody>
      </p:sp>
      <p:sp>
        <p:nvSpPr>
          <p:cNvPr id="15" name="文本框 14"/>
          <p:cNvSpPr txBox="1"/>
          <p:nvPr/>
        </p:nvSpPr>
        <p:spPr>
          <a:xfrm>
            <a:off x="7141918" y="455149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标题三</a:t>
            </a:r>
            <a:endParaRPr lang="zh-CN" altLang="en-US" sz="2400" b="1" dirty="0">
              <a:solidFill>
                <a:schemeClr val="bg1"/>
              </a:solidFill>
              <a:cs typeface="+mn-ea"/>
              <a:sym typeface="+mn-lt"/>
            </a:endParaRPr>
          </a:p>
        </p:txBody>
      </p:sp>
      <p:sp>
        <p:nvSpPr>
          <p:cNvPr id="16" name="文本框 15"/>
          <p:cNvSpPr txBox="1"/>
          <p:nvPr/>
        </p:nvSpPr>
        <p:spPr>
          <a:xfrm>
            <a:off x="9689358" y="286278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标题四</a:t>
            </a:r>
            <a:endParaRPr lang="zh-CN" altLang="en-US" sz="2400" b="1" dirty="0">
              <a:solidFill>
                <a:schemeClr val="bg1"/>
              </a:solidFill>
              <a:cs typeface="+mn-ea"/>
              <a:sym typeface="+mn-lt"/>
            </a:endParaRPr>
          </a:p>
        </p:txBody>
      </p:sp>
      <p:sp>
        <p:nvSpPr>
          <p:cNvPr id="17" name="矩形 16"/>
          <p:cNvSpPr/>
          <p:nvPr/>
        </p:nvSpPr>
        <p:spPr>
          <a:xfrm>
            <a:off x="1277692" y="3637687"/>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2.</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18" name="矩形 17"/>
          <p:cNvSpPr/>
          <p:nvPr/>
        </p:nvSpPr>
        <p:spPr>
          <a:xfrm>
            <a:off x="1277691" y="3318108"/>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1.</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19" name="矩形 18"/>
          <p:cNvSpPr/>
          <p:nvPr/>
        </p:nvSpPr>
        <p:spPr>
          <a:xfrm>
            <a:off x="3927070" y="3953792"/>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4.</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20" name="矩形 19"/>
          <p:cNvSpPr/>
          <p:nvPr/>
        </p:nvSpPr>
        <p:spPr>
          <a:xfrm>
            <a:off x="3927069" y="3634213"/>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3.</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21" name="矩形 20"/>
          <p:cNvSpPr/>
          <p:nvPr/>
        </p:nvSpPr>
        <p:spPr>
          <a:xfrm>
            <a:off x="6475181" y="3637687"/>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6.</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22" name="矩形 21"/>
          <p:cNvSpPr/>
          <p:nvPr/>
        </p:nvSpPr>
        <p:spPr>
          <a:xfrm>
            <a:off x="6475180" y="3318108"/>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5.</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23" name="矩形 22"/>
          <p:cNvSpPr/>
          <p:nvPr/>
        </p:nvSpPr>
        <p:spPr>
          <a:xfrm>
            <a:off x="9078789" y="3953792"/>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8.</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24" name="矩形 23"/>
          <p:cNvSpPr/>
          <p:nvPr/>
        </p:nvSpPr>
        <p:spPr>
          <a:xfrm>
            <a:off x="9078788" y="3634213"/>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7.</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45"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6" name="文本框 45"/>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grpSp>
        <p:nvGrpSpPr>
          <p:cNvPr id="31" name="组合 30"/>
          <p:cNvGrpSpPr/>
          <p:nvPr>
            <p:custDataLst>
              <p:tags r:id="rId1"/>
            </p:custDataLst>
          </p:nvPr>
        </p:nvGrpSpPr>
        <p:grpSpPr>
          <a:xfrm>
            <a:off x="319026" y="372249"/>
            <a:ext cx="407472" cy="407472"/>
            <a:chOff x="-1828799" y="-88608"/>
            <a:chExt cx="754743" cy="754743"/>
          </a:xfrm>
        </p:grpSpPr>
        <p:sp>
          <p:nvSpPr>
            <p:cNvPr id="32" name="椭圆 3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椭圆 32"/>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tags/tag1.xml><?xml version="1.0" encoding="utf-8"?>
<p:tagLst xmlns:p="http://schemas.openxmlformats.org/presentationml/2006/main">
  <p:tag name="NORDRI TOOLS WATERMARK" val="lbuycr5d"/>
</p:tagLst>
</file>

<file path=ppt/tags/tag10.xml><?xml version="1.0" encoding="utf-8"?>
<p:tagLst xmlns:p="http://schemas.openxmlformats.org/presentationml/2006/main">
  <p:tag name="NORDRI TOOLS WATERMARK" val="lbuycr5d"/>
</p:tagLst>
</file>

<file path=ppt/tags/tag11.xml><?xml version="1.0" encoding="utf-8"?>
<p:tagLst xmlns:p="http://schemas.openxmlformats.org/presentationml/2006/main">
  <p:tag name="NORDRI TOOLS WATERMARK" val="lbuycr5d"/>
</p:tagLst>
</file>

<file path=ppt/tags/tag12.xml><?xml version="1.0" encoding="utf-8"?>
<p:tagLst xmlns:p="http://schemas.openxmlformats.org/presentationml/2006/main">
  <p:tag name="NORDRI TOOLS WATERMARK" val="lbuycr5d"/>
</p:tagLst>
</file>

<file path=ppt/tags/tag13.xml><?xml version="1.0" encoding="utf-8"?>
<p:tagLst xmlns:p="http://schemas.openxmlformats.org/presentationml/2006/main">
  <p:tag name="NORDRI TOOLS WATERMARK" val="lbuycr5d"/>
</p:tagLst>
</file>

<file path=ppt/tags/tag14.xml><?xml version="1.0" encoding="utf-8"?>
<p:tagLst xmlns:p="http://schemas.openxmlformats.org/presentationml/2006/main">
  <p:tag name="NORDRI TOOLS WATERMARK" val="lbuycr5d"/>
</p:tagLst>
</file>

<file path=ppt/tags/tag15.xml><?xml version="1.0" encoding="utf-8"?>
<p:tagLst xmlns:p="http://schemas.openxmlformats.org/presentationml/2006/main">
  <p:tag name="NORDRI TOOLS WATERMARK" val="lbuycr5d"/>
</p:tagLst>
</file>

<file path=ppt/tags/tag16.xml><?xml version="1.0" encoding="utf-8"?>
<p:tagLst xmlns:p="http://schemas.openxmlformats.org/presentationml/2006/main">
  <p:tag name="NORDRI TOOLS WATERMARK" val="lbuycr5d"/>
</p:tagLst>
</file>

<file path=ppt/tags/tag2.xml><?xml version="1.0" encoding="utf-8"?>
<p:tagLst xmlns:p="http://schemas.openxmlformats.org/presentationml/2006/main">
  <p:tag name="NORDRI TOOLS WATERMARK" val="lbuycr5d"/>
</p:tagLst>
</file>

<file path=ppt/tags/tag3.xml><?xml version="1.0" encoding="utf-8"?>
<p:tagLst xmlns:p="http://schemas.openxmlformats.org/presentationml/2006/main">
  <p:tag name="NORDRI TOOLS WATERMARK" val="lbuycr5d"/>
</p:tagLst>
</file>

<file path=ppt/tags/tag4.xml><?xml version="1.0" encoding="utf-8"?>
<p:tagLst xmlns:p="http://schemas.openxmlformats.org/presentationml/2006/main">
  <p:tag name="NORDRI TOOLS WATERMARK" val="lbuycr5d"/>
</p:tagLst>
</file>

<file path=ppt/tags/tag5.xml><?xml version="1.0" encoding="utf-8"?>
<p:tagLst xmlns:p="http://schemas.openxmlformats.org/presentationml/2006/main">
  <p:tag name="NORDRI TOOLS WATERMARK" val="lbuycr5d"/>
</p:tagLst>
</file>

<file path=ppt/tags/tag6.xml><?xml version="1.0" encoding="utf-8"?>
<p:tagLst xmlns:p="http://schemas.openxmlformats.org/presentationml/2006/main">
  <p:tag name="NORDRI TOOLS WATERMARK" val="lbuycr5d"/>
</p:tagLst>
</file>

<file path=ppt/tags/tag7.xml><?xml version="1.0" encoding="utf-8"?>
<p:tagLst xmlns:p="http://schemas.openxmlformats.org/presentationml/2006/main">
  <p:tag name="NORDRI TOOLS WATERMARK" val="lbuycr5d"/>
</p:tagLst>
</file>

<file path=ppt/tags/tag8.xml><?xml version="1.0" encoding="utf-8"?>
<p:tagLst xmlns:p="http://schemas.openxmlformats.org/presentationml/2006/main">
  <p:tag name="NORDRI TOOLS WATERMARK" val="lbuycr5d"/>
</p:tagLst>
</file>

<file path=ppt/tags/tag9.xml><?xml version="1.0" encoding="utf-8"?>
<p:tagLst xmlns:p="http://schemas.openxmlformats.org/presentationml/2006/main">
  <p:tag name="NORDRI TOOLS WATERMARK" val="lbuycr5d"/>
</p:tagLst>
</file>

<file path=ppt/theme/theme1.xml><?xml version="1.0" encoding="utf-8"?>
<a:theme xmlns:a="http://schemas.openxmlformats.org/drawingml/2006/main" name="A000120140530A99PPBG">
  <a:themeElements>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fontScheme name="Temp">
      <a:majorFont>
        <a:latin typeface="Segoe UI"/>
        <a:ea typeface="微软雅黑"/>
        <a:cs typeface=""/>
      </a:majorFont>
      <a:minorFont>
        <a:latin typeface="Segoe U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A000120150327A07KPBG</Template>
  <TotalTime>0</TotalTime>
  <Words>7189</Words>
  <Application>WPS 演示</Application>
  <PresentationFormat>宽屏</PresentationFormat>
  <Paragraphs>475</Paragraphs>
  <Slides>28</Slides>
  <Notes>11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宋体</vt:lpstr>
      <vt:lpstr>Wingdings</vt:lpstr>
      <vt:lpstr>微软雅黑</vt:lpstr>
      <vt:lpstr>幼圆</vt:lpstr>
      <vt:lpstr>Segoe UI</vt:lpstr>
      <vt:lpstr>等线</vt:lpstr>
      <vt:lpstr>GoodVibrationsROB</vt:lpstr>
      <vt:lpstr>Clear Sans</vt:lpstr>
      <vt:lpstr>Calibri</vt:lpstr>
      <vt:lpstr>Oswald Regular</vt:lpstr>
      <vt:lpstr>Oswald Light</vt:lpstr>
      <vt:lpstr>Source Sans Pro</vt:lpstr>
      <vt:lpstr>Helvetica Light</vt:lpstr>
      <vt:lpstr>Kontrapunkt Bob Bold</vt:lpstr>
      <vt:lpstr>Malgun Gothic</vt:lpstr>
      <vt:lpstr>Kozuka Mincho Pro L</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Jahony</dc:creator>
  <cp:lastModifiedBy>Administrator</cp:lastModifiedBy>
  <cp:revision>260</cp:revision>
  <dcterms:created xsi:type="dcterms:W3CDTF">2016-07-21T10:34:00Z</dcterms:created>
  <dcterms:modified xsi:type="dcterms:W3CDTF">2017-06-11T22:37:58Z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