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5"/>
  </p:handoutMasterIdLst>
  <p:sldIdLst>
    <p:sldId id="269" r:id="rId3"/>
    <p:sldId id="302" r:id="rId5"/>
    <p:sldId id="314" r:id="rId6"/>
    <p:sldId id="304" r:id="rId7"/>
    <p:sldId id="305" r:id="rId8"/>
    <p:sldId id="308" r:id="rId9"/>
    <p:sldId id="310" r:id="rId10"/>
    <p:sldId id="316" r:id="rId11"/>
    <p:sldId id="306" r:id="rId12"/>
    <p:sldId id="317" r:id="rId13"/>
    <p:sldId id="313" r:id="rId14"/>
    <p:sldId id="319" r:id="rId15"/>
    <p:sldId id="303" r:id="rId16"/>
    <p:sldId id="307" r:id="rId17"/>
    <p:sldId id="312" r:id="rId18"/>
    <p:sldId id="320" r:id="rId19"/>
    <p:sldId id="277" r:id="rId20"/>
    <p:sldId id="311" r:id="rId21"/>
    <p:sldId id="323" r:id="rId22"/>
    <p:sldId id="318" r:id="rId23"/>
    <p:sldId id="322" r:id="rId24"/>
    <p:sldId id="326" r:id="rId25"/>
    <p:sldId id="276" r:id="rId26"/>
    <p:sldId id="324" r:id="rId27"/>
    <p:sldId id="275" r:id="rId28"/>
    <p:sldId id="325" r:id="rId29"/>
    <p:sldId id="280" r:id="rId30"/>
    <p:sldId id="285" r:id="rId31"/>
    <p:sldId id="273" r:id="rId32"/>
    <p:sldId id="281" r:id="rId33"/>
    <p:sldId id="344"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DCE7"/>
    <a:srgbClr val="03C1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0" d="100"/>
          <a:sy n="80" d="100"/>
        </p:scale>
        <p:origin x="-1698" y="-73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explosion val="0"/>
          <c:dPt>
            <c:idx val="0"/>
            <c:bubble3D val="0"/>
            <c:spPr>
              <a:solidFill>
                <a:schemeClr val="accent4"/>
              </a:solidFill>
              <a:ln>
                <a:noFill/>
              </a:ln>
              <a:effectLst/>
            </c:spPr>
          </c:dPt>
          <c:dPt>
            <c:idx val="1"/>
            <c:bubble3D val="0"/>
            <c:spPr>
              <a:solidFill>
                <a:schemeClr val="accent1"/>
              </a:solidFill>
              <a:ln>
                <a:noFill/>
              </a:ln>
              <a:effectLst/>
            </c:spPr>
          </c:dPt>
          <c:dPt>
            <c:idx val="2"/>
            <c:bubble3D val="0"/>
            <c:spPr>
              <a:solidFill>
                <a:schemeClr val="accent2"/>
              </a:solidFill>
              <a:ln>
                <a:noFill/>
              </a:ln>
              <a:effectLst/>
            </c:spPr>
          </c:dPt>
          <c:dPt>
            <c:idx val="3"/>
            <c:bubble3D val="0"/>
            <c:spPr>
              <a:solidFill>
                <a:schemeClr val="accent3"/>
              </a:solidFill>
              <a:ln>
                <a:noFill/>
              </a:ln>
              <a:effectLst/>
            </c:spPr>
          </c:dPt>
          <c:dLbls>
            <c:delete val="1"/>
          </c:dLbls>
          <c:cat>
            <c:numRef>
              <c:f>Sheet1!$A$2:$A$5</c:f>
              <c:numCache>
                <c:formatCode>General</c:formatCode>
                <c:ptCount val="4"/>
                <c:pt idx="0">
                  <c:v>1</c:v>
                </c:pt>
                <c:pt idx="1">
                  <c:v>2</c:v>
                </c:pt>
                <c:pt idx="2">
                  <c:v>3</c:v>
                </c:pt>
                <c:pt idx="3">
                  <c:v>4</c:v>
                </c:pt>
              </c:numCache>
            </c:numRef>
          </c:cat>
          <c:val>
            <c:numRef>
              <c:f>Sheet1!$B$2:$B$5</c:f>
              <c:numCache>
                <c:formatCode>General</c:formatCode>
                <c:ptCount val="4"/>
                <c:pt idx="0">
                  <c:v>25</c:v>
                </c:pt>
                <c:pt idx="1">
                  <c:v>40</c:v>
                </c:pt>
                <c:pt idx="2">
                  <c:v>15</c:v>
                </c:pt>
                <c:pt idx="3">
                  <c:v>20</c:v>
                </c:pt>
              </c:numCache>
            </c:numRef>
          </c:val>
        </c:ser>
        <c:dLbls>
          <c:showLegendKey val="0"/>
          <c:showVal val="0"/>
          <c:showCatName val="0"/>
          <c:showSerName val="0"/>
          <c:showPercent val="0"/>
          <c:showBubbleSize val="0"/>
          <c:showLeaderLines val="1"/>
        </c:dLbls>
        <c:firstSliceAng val="47"/>
        <c:holeSize val="90"/>
      </c:doughnut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0238650724215"/>
          <c:y val="0.358964544206477"/>
          <c:w val="0.866662899776417"/>
          <c:h val="0.506477816115444"/>
        </c:manualLayout>
      </c:layout>
      <c:barChart>
        <c:barDir val="col"/>
        <c:grouping val="clustered"/>
        <c:varyColors val="0"/>
        <c:ser>
          <c:idx val="0"/>
          <c:order val="0"/>
          <c:tx>
            <c:strRef>
              <c:f>Sheet1!$B$1</c:f>
              <c:strCache>
                <c:ptCount val="1"/>
                <c:pt idx="0">
                  <c:v>Series 1</c:v>
                </c:pt>
              </c:strCache>
            </c:strRef>
          </c:tx>
          <c:spPr>
            <a:solidFill>
              <a:sysClr val="window" lastClr="FFFFFF">
                <a:lumMod val="65000"/>
              </a:sysClr>
            </a:solidFill>
            <a:ln w="19050" cmpd="sng">
              <a:noFill/>
            </a:ln>
          </c:spPr>
          <c:invertIfNegative val="0"/>
          <c:dPt>
            <c:idx val="0"/>
            <c:invertIfNegative val="0"/>
            <c:bubble3D val="0"/>
            <c:spPr>
              <a:solidFill>
                <a:srgbClr val="3BA9F8"/>
              </a:solidFill>
              <a:ln w="19050" cmpd="sng">
                <a:noFill/>
              </a:ln>
            </c:spPr>
          </c:dPt>
          <c:dPt>
            <c:idx val="1"/>
            <c:invertIfNegative val="0"/>
            <c:bubble3D val="0"/>
            <c:spPr>
              <a:solidFill>
                <a:srgbClr val="71B739"/>
              </a:solidFill>
              <a:ln w="19050" cmpd="sng">
                <a:noFill/>
              </a:ln>
            </c:spPr>
          </c:dPt>
          <c:dPt>
            <c:idx val="2"/>
            <c:invertIfNegative val="0"/>
            <c:bubble3D val="0"/>
            <c:spPr>
              <a:solidFill>
                <a:srgbClr val="ED3645"/>
              </a:solidFill>
              <a:ln w="19050" cmpd="sng">
                <a:noFill/>
              </a:ln>
            </c:spPr>
          </c:dPt>
          <c:dPt>
            <c:idx val="3"/>
            <c:invertIfNegative val="0"/>
            <c:bubble3D val="0"/>
            <c:spPr>
              <a:solidFill>
                <a:srgbClr val="FFAC6A"/>
              </a:solidFill>
              <a:ln w="19050" cmpd="sng">
                <a:noFill/>
              </a:ln>
            </c:spPr>
          </c:dPt>
          <c:dPt>
            <c:idx val="4"/>
            <c:invertIfNegative val="0"/>
            <c:bubble3D val="0"/>
            <c:spPr>
              <a:solidFill>
                <a:srgbClr val="3BA9F8"/>
              </a:solidFill>
              <a:ln w="19050" cmpd="sng">
                <a:noFill/>
              </a:ln>
            </c:spPr>
          </c:dPt>
          <c:dPt>
            <c:idx val="5"/>
            <c:invertIfNegative val="0"/>
            <c:bubble3D val="0"/>
            <c:spPr>
              <a:solidFill>
                <a:srgbClr val="71B739"/>
              </a:solidFill>
              <a:ln w="19050" cmpd="sng">
                <a:noFill/>
              </a:ln>
            </c:spPr>
          </c:dPt>
          <c:dPt>
            <c:idx val="6"/>
            <c:invertIfNegative val="0"/>
            <c:bubble3D val="0"/>
            <c:spPr>
              <a:solidFill>
                <a:srgbClr val="3BA9F8"/>
              </a:solidFill>
              <a:ln w="19050" cmpd="sng">
                <a:noFill/>
              </a:ln>
            </c:spPr>
          </c:dPt>
          <c:dPt>
            <c:idx val="7"/>
            <c:invertIfNegative val="0"/>
            <c:bubble3D val="0"/>
            <c:spPr>
              <a:solidFill>
                <a:srgbClr val="FFAC6A"/>
              </a:solidFill>
              <a:ln w="19050" cmpd="sng">
                <a:noFill/>
              </a:ln>
            </c:spPr>
          </c:dPt>
          <c:dPt>
            <c:idx val="8"/>
            <c:invertIfNegative val="0"/>
            <c:bubble3D val="0"/>
            <c:spPr>
              <a:solidFill>
                <a:srgbClr val="71B739"/>
              </a:solidFill>
              <a:ln w="19050" cmpd="sng">
                <a:noFill/>
              </a:ln>
            </c:spPr>
          </c:dPt>
          <c:dPt>
            <c:idx val="9"/>
            <c:invertIfNegative val="0"/>
            <c:bubble3D val="0"/>
            <c:spPr>
              <a:solidFill>
                <a:srgbClr val="FFAC6A"/>
              </a:solidFill>
              <a:ln w="19050" cmpd="sng">
                <a:noFill/>
              </a:ln>
            </c:spPr>
          </c:dPt>
          <c:dLbls>
            <c:delete val="1"/>
          </c:dLbls>
          <c:cat>
            <c:strRef>
              <c:f>Sheet1!$A$2:$A$11</c:f>
              <c:strCache>
                <c:ptCount val="10"/>
                <c:pt idx="0">
                  <c:v>标题</c:v>
                </c:pt>
                <c:pt idx="1">
                  <c:v>标题</c:v>
                </c:pt>
                <c:pt idx="2">
                  <c:v>标题</c:v>
                </c:pt>
                <c:pt idx="3">
                  <c:v>标题</c:v>
                </c:pt>
                <c:pt idx="4">
                  <c:v>标题</c:v>
                </c:pt>
                <c:pt idx="5">
                  <c:v>标题</c:v>
                </c:pt>
                <c:pt idx="6">
                  <c:v>标题</c:v>
                </c:pt>
                <c:pt idx="7">
                  <c:v>标题</c:v>
                </c:pt>
                <c:pt idx="8">
                  <c:v>标题</c:v>
                </c:pt>
                <c:pt idx="9">
                  <c:v>标题</c:v>
                </c:pt>
              </c:strCache>
            </c:strRef>
          </c:cat>
          <c:val>
            <c:numRef>
              <c:f>Sheet1!$B$2:$B$11</c:f>
              <c:numCache>
                <c:formatCode>General</c:formatCode>
                <c:ptCount val="10"/>
                <c:pt idx="0">
                  <c:v>32</c:v>
                </c:pt>
                <c:pt idx="1">
                  <c:v>32</c:v>
                </c:pt>
                <c:pt idx="2">
                  <c:v>28</c:v>
                </c:pt>
                <c:pt idx="3">
                  <c:v>12</c:v>
                </c:pt>
                <c:pt idx="4">
                  <c:v>15</c:v>
                </c:pt>
                <c:pt idx="5">
                  <c:v>7.6</c:v>
                </c:pt>
                <c:pt idx="6">
                  <c:v>2.2</c:v>
                </c:pt>
                <c:pt idx="7">
                  <c:v>7</c:v>
                </c:pt>
                <c:pt idx="8">
                  <c:v>16</c:v>
                </c:pt>
                <c:pt idx="9">
                  <c:v>15</c:v>
                </c:pt>
              </c:numCache>
            </c:numRef>
          </c:val>
        </c:ser>
        <c:dLbls>
          <c:showLegendKey val="0"/>
          <c:showVal val="0"/>
          <c:showCatName val="0"/>
          <c:showSerName val="0"/>
          <c:showPercent val="0"/>
          <c:showBubbleSize val="0"/>
        </c:dLbls>
        <c:gapWidth val="150"/>
        <c:axId val="414174208"/>
        <c:axId val="414180096"/>
      </c:barChart>
      <c:catAx>
        <c:axId val="414174208"/>
        <c:scaling>
          <c:orientation val="minMax"/>
        </c:scaling>
        <c:delete val="0"/>
        <c:axPos val="b"/>
        <c:numFmt formatCode="General" sourceLinked="1"/>
        <c:majorTickMark val="none"/>
        <c:minorTickMark val="none"/>
        <c:tickLblPos val="nextTo"/>
        <c:spPr>
          <a:ln w="9525" cap="flat" cmpd="sng" algn="ctr">
            <a:noFill/>
            <a:prstDash val="solid"/>
            <a:round/>
          </a:ln>
        </c:spPr>
        <c:txPr>
          <a:bodyPr rot="-60000000" spcFirstLastPara="0" vertOverflow="ellipsis" vert="horz" wrap="square" anchor="ctr" anchorCtr="1"/>
          <a:lstStyle/>
          <a:p>
            <a:pPr>
              <a:defRPr lang="zh-CN" sz="1000" b="0" i="0" u="none" strike="noStrike" kern="1200" baseline="0">
                <a:solidFill>
                  <a:schemeClr val="bg1">
                    <a:lumMod val="75000"/>
                  </a:schemeClr>
                </a:solidFill>
                <a:latin typeface="+mn-lt"/>
                <a:ea typeface="+mn-ea"/>
                <a:cs typeface="+mn-cs"/>
              </a:defRPr>
            </a:pPr>
          </a:p>
        </c:txPr>
        <c:crossAx val="414180096"/>
        <c:crosses val="autoZero"/>
        <c:auto val="1"/>
        <c:lblAlgn val="ctr"/>
        <c:lblOffset val="100"/>
        <c:noMultiLvlLbl val="0"/>
      </c:catAx>
      <c:valAx>
        <c:axId val="414180096"/>
        <c:scaling>
          <c:orientation val="minMax"/>
        </c:scaling>
        <c:delete val="0"/>
        <c:axPos val="l"/>
        <c:majorGridlines>
          <c:spPr>
            <a:ln w="9525" cap="flat" cmpd="sng" algn="ctr">
              <a:noFill/>
              <a:prstDash val="solid"/>
              <a:round/>
            </a:ln>
          </c:spPr>
        </c:majorGridlines>
        <c:numFmt formatCode="General" sourceLinked="1"/>
        <c:majorTickMark val="none"/>
        <c:minorTickMark val="none"/>
        <c:tickLblPos val="nextTo"/>
        <c:spPr>
          <a:ln w="9525" cap="flat" cmpd="sng" algn="ctr">
            <a:noFill/>
            <a:prstDash val="solid"/>
            <a:round/>
          </a:ln>
        </c:spPr>
        <c:txPr>
          <a:bodyPr rot="-60000000" spcFirstLastPara="0" vertOverflow="ellipsis" vert="horz" wrap="square" anchor="ctr" anchorCtr="1"/>
          <a:lstStyle/>
          <a:p>
            <a:pPr>
              <a:defRPr lang="zh-CN" sz="1100" b="0" i="0" u="none" strike="noStrike" kern="1200" baseline="0">
                <a:solidFill>
                  <a:schemeClr val="bg1">
                    <a:lumMod val="95000"/>
                  </a:schemeClr>
                </a:solidFill>
                <a:latin typeface="+mn-lt"/>
                <a:ea typeface="+mn-ea"/>
                <a:cs typeface="+mn-cs"/>
              </a:defRPr>
            </a:pPr>
          </a:p>
        </c:txPr>
        <c:crossAx val="414174208"/>
        <c:crosses val="autoZero"/>
        <c:crossBetween val="between"/>
      </c:valAx>
      <c:spPr>
        <a:ln>
          <a:noFill/>
        </a:ln>
      </c:spPr>
    </c:plotArea>
    <c:plotVisOnly val="1"/>
    <c:dispBlanksAs val="zero"/>
    <c:showDLblsOverMax val="0"/>
  </c:chart>
  <c:spPr>
    <a:noFill/>
    <a:ln>
      <a:noFill/>
    </a:ln>
  </c:spPr>
  <c:txPr>
    <a:bodyPr/>
    <a:lstStyle/>
    <a:p>
      <a:pPr>
        <a:defRPr lang="zh-CN" sz="1100">
          <a:solidFill>
            <a:srgbClr val="17252F"/>
          </a:solidFill>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B3935E-1292-42BD-8724-A136FF07F62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1FCB50-6604-49AD-9646-DFDE7DD09AA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更多模板请关注：亮亮图文旗舰店https://liangliangtuwen.tmall.com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xml"/><Relationship Id="rId3" Type="http://schemas.openxmlformats.org/officeDocument/2006/relationships/image" Target="../media/image34.jpeg"/><Relationship Id="rId2" Type="http://schemas.openxmlformats.org/officeDocument/2006/relationships/image" Target="../media/image5.png"/><Relationship Id="rId1"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xml"/><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39.pn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11332" r="16275"/>
          <a:stretch>
            <a:fillRect/>
          </a:stretch>
        </p:blipFill>
        <p:spPr>
          <a:xfrm>
            <a:off x="-11872" y="-1"/>
            <a:ext cx="12203872" cy="6858001"/>
          </a:xfrm>
          <a:prstGeom prst="rect">
            <a:avLst/>
          </a:prstGeom>
        </p:spPr>
      </p:pic>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3314" t="15629" r="19870"/>
          <a:stretch>
            <a:fillRect/>
          </a:stretch>
        </p:blipFill>
        <p:spPr>
          <a:xfrm>
            <a:off x="323145" y="1316220"/>
            <a:ext cx="5338393" cy="5395994"/>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7585" y="4619500"/>
            <a:ext cx="1288293" cy="2119745"/>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16186" t="34141" b="16201"/>
          <a:stretch>
            <a:fillRect/>
          </a:stretch>
        </p:blipFill>
        <p:spPr>
          <a:xfrm>
            <a:off x="8229599" y="4441371"/>
            <a:ext cx="2485407" cy="1472541"/>
          </a:xfrm>
          <a:prstGeom prst="rect">
            <a:avLst/>
          </a:prstGeom>
        </p:spPr>
      </p:pic>
      <p:sp>
        <p:nvSpPr>
          <p:cNvPr id="10" name="Freeform 5"/>
          <p:cNvSpPr/>
          <p:nvPr/>
        </p:nvSpPr>
        <p:spPr bwMode="auto">
          <a:xfrm>
            <a:off x="5138307" y="3547594"/>
            <a:ext cx="734261" cy="751823"/>
          </a:xfrm>
          <a:custGeom>
            <a:avLst/>
            <a:gdLst>
              <a:gd name="T0" fmla="*/ 815 w 815"/>
              <a:gd name="T1" fmla="*/ 242 h 816"/>
              <a:gd name="T2" fmla="*/ 573 w 815"/>
              <a:gd name="T3" fmla="*/ 242 h 816"/>
              <a:gd name="T4" fmla="*/ 573 w 815"/>
              <a:gd name="T5" fmla="*/ 0 h 816"/>
              <a:gd name="T6" fmla="*/ 242 w 815"/>
              <a:gd name="T7" fmla="*/ 0 h 816"/>
              <a:gd name="T8" fmla="*/ 242 w 815"/>
              <a:gd name="T9" fmla="*/ 242 h 816"/>
              <a:gd name="T10" fmla="*/ 0 w 815"/>
              <a:gd name="T11" fmla="*/ 242 h 816"/>
              <a:gd name="T12" fmla="*/ 0 w 815"/>
              <a:gd name="T13" fmla="*/ 574 h 816"/>
              <a:gd name="T14" fmla="*/ 242 w 815"/>
              <a:gd name="T15" fmla="*/ 574 h 816"/>
              <a:gd name="T16" fmla="*/ 242 w 815"/>
              <a:gd name="T17" fmla="*/ 816 h 816"/>
              <a:gd name="T18" fmla="*/ 573 w 815"/>
              <a:gd name="T19" fmla="*/ 816 h 816"/>
              <a:gd name="T20" fmla="*/ 573 w 815"/>
              <a:gd name="T21" fmla="*/ 574 h 816"/>
              <a:gd name="T22" fmla="*/ 815 w 815"/>
              <a:gd name="T23" fmla="*/ 574 h 816"/>
              <a:gd name="T24" fmla="*/ 815 w 815"/>
              <a:gd name="T25" fmla="*/ 242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5" h="816">
                <a:moveTo>
                  <a:pt x="815" y="242"/>
                </a:moveTo>
                <a:lnTo>
                  <a:pt x="573" y="242"/>
                </a:lnTo>
                <a:lnTo>
                  <a:pt x="573" y="0"/>
                </a:lnTo>
                <a:lnTo>
                  <a:pt x="242" y="0"/>
                </a:lnTo>
                <a:lnTo>
                  <a:pt x="242" y="242"/>
                </a:lnTo>
                <a:lnTo>
                  <a:pt x="0" y="242"/>
                </a:lnTo>
                <a:lnTo>
                  <a:pt x="0" y="574"/>
                </a:lnTo>
                <a:lnTo>
                  <a:pt x="242" y="574"/>
                </a:lnTo>
                <a:lnTo>
                  <a:pt x="242" y="816"/>
                </a:lnTo>
                <a:lnTo>
                  <a:pt x="573" y="816"/>
                </a:lnTo>
                <a:lnTo>
                  <a:pt x="573" y="574"/>
                </a:lnTo>
                <a:lnTo>
                  <a:pt x="815" y="574"/>
                </a:lnTo>
                <a:lnTo>
                  <a:pt x="815" y="242"/>
                </a:lnTo>
                <a:close/>
              </a:path>
            </a:pathLst>
          </a:custGeom>
          <a:solidFill>
            <a:srgbClr val="92D050">
              <a:alpha val="50000"/>
            </a:srgbClr>
          </a:solidFill>
          <a:ln>
            <a:noFill/>
          </a:ln>
        </p:spPr>
        <p:txBody>
          <a:bodyPr lIns="121917" tIns="60958" rIns="121917" bIns="60958"/>
          <a:lstStyle/>
          <a:p>
            <a:endParaRPr lang="zh-CN" altLang="en-US"/>
          </a:p>
        </p:txBody>
      </p:sp>
      <p:sp>
        <p:nvSpPr>
          <p:cNvPr id="11" name="Freeform 6"/>
          <p:cNvSpPr/>
          <p:nvPr/>
        </p:nvSpPr>
        <p:spPr bwMode="auto">
          <a:xfrm>
            <a:off x="7451122" y="4553553"/>
            <a:ext cx="399928" cy="406620"/>
          </a:xfrm>
          <a:custGeom>
            <a:avLst/>
            <a:gdLst>
              <a:gd name="T0" fmla="*/ 443 w 443"/>
              <a:gd name="T1" fmla="*/ 145 h 443"/>
              <a:gd name="T2" fmla="*/ 298 w 443"/>
              <a:gd name="T3" fmla="*/ 145 h 443"/>
              <a:gd name="T4" fmla="*/ 298 w 443"/>
              <a:gd name="T5" fmla="*/ 0 h 443"/>
              <a:gd name="T6" fmla="*/ 145 w 443"/>
              <a:gd name="T7" fmla="*/ 0 h 443"/>
              <a:gd name="T8" fmla="*/ 145 w 443"/>
              <a:gd name="T9" fmla="*/ 145 h 443"/>
              <a:gd name="T10" fmla="*/ 0 w 443"/>
              <a:gd name="T11" fmla="*/ 145 h 443"/>
              <a:gd name="T12" fmla="*/ 0 w 443"/>
              <a:gd name="T13" fmla="*/ 298 h 443"/>
              <a:gd name="T14" fmla="*/ 145 w 443"/>
              <a:gd name="T15" fmla="*/ 298 h 443"/>
              <a:gd name="T16" fmla="*/ 145 w 443"/>
              <a:gd name="T17" fmla="*/ 443 h 443"/>
              <a:gd name="T18" fmla="*/ 298 w 443"/>
              <a:gd name="T19" fmla="*/ 443 h 443"/>
              <a:gd name="T20" fmla="*/ 298 w 443"/>
              <a:gd name="T21" fmla="*/ 298 h 443"/>
              <a:gd name="T22" fmla="*/ 443 w 443"/>
              <a:gd name="T23" fmla="*/ 298 h 443"/>
              <a:gd name="T24" fmla="*/ 443 w 443"/>
              <a:gd name="T25" fmla="*/ 14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3" h="443">
                <a:moveTo>
                  <a:pt x="443" y="145"/>
                </a:moveTo>
                <a:lnTo>
                  <a:pt x="298" y="145"/>
                </a:lnTo>
                <a:lnTo>
                  <a:pt x="298" y="0"/>
                </a:lnTo>
                <a:lnTo>
                  <a:pt x="145" y="0"/>
                </a:lnTo>
                <a:lnTo>
                  <a:pt x="145" y="145"/>
                </a:lnTo>
                <a:lnTo>
                  <a:pt x="0" y="145"/>
                </a:lnTo>
                <a:lnTo>
                  <a:pt x="0" y="298"/>
                </a:lnTo>
                <a:lnTo>
                  <a:pt x="145" y="298"/>
                </a:lnTo>
                <a:lnTo>
                  <a:pt x="145" y="443"/>
                </a:lnTo>
                <a:lnTo>
                  <a:pt x="298" y="443"/>
                </a:lnTo>
                <a:lnTo>
                  <a:pt x="298" y="298"/>
                </a:lnTo>
                <a:lnTo>
                  <a:pt x="443" y="298"/>
                </a:lnTo>
                <a:lnTo>
                  <a:pt x="443" y="145"/>
                </a:lnTo>
                <a:close/>
              </a:path>
            </a:pathLst>
          </a:custGeom>
          <a:solidFill>
            <a:srgbClr val="92D050">
              <a:alpha val="50000"/>
            </a:srgbClr>
          </a:solidFill>
          <a:ln>
            <a:noFill/>
          </a:ln>
        </p:spPr>
        <p:txBody>
          <a:bodyPr lIns="121917" tIns="60958" rIns="121917" bIns="60958"/>
          <a:lstStyle/>
          <a:p>
            <a:endParaRPr lang="zh-CN" altLang="en-US"/>
          </a:p>
        </p:txBody>
      </p:sp>
      <p:sp>
        <p:nvSpPr>
          <p:cNvPr id="13" name="Freeform 8"/>
          <p:cNvSpPr/>
          <p:nvPr/>
        </p:nvSpPr>
        <p:spPr bwMode="auto">
          <a:xfrm>
            <a:off x="7451122" y="3933035"/>
            <a:ext cx="249691" cy="254137"/>
          </a:xfrm>
          <a:custGeom>
            <a:avLst/>
            <a:gdLst>
              <a:gd name="T0" fmla="*/ 277 w 277"/>
              <a:gd name="T1" fmla="*/ 91 h 277"/>
              <a:gd name="T2" fmla="*/ 187 w 277"/>
              <a:gd name="T3" fmla="*/ 91 h 277"/>
              <a:gd name="T4" fmla="*/ 187 w 277"/>
              <a:gd name="T5" fmla="*/ 0 h 277"/>
              <a:gd name="T6" fmla="*/ 91 w 277"/>
              <a:gd name="T7" fmla="*/ 0 h 277"/>
              <a:gd name="T8" fmla="*/ 91 w 277"/>
              <a:gd name="T9" fmla="*/ 91 h 277"/>
              <a:gd name="T10" fmla="*/ 0 w 277"/>
              <a:gd name="T11" fmla="*/ 91 h 277"/>
              <a:gd name="T12" fmla="*/ 0 w 277"/>
              <a:gd name="T13" fmla="*/ 187 h 277"/>
              <a:gd name="T14" fmla="*/ 91 w 277"/>
              <a:gd name="T15" fmla="*/ 187 h 277"/>
              <a:gd name="T16" fmla="*/ 91 w 277"/>
              <a:gd name="T17" fmla="*/ 277 h 277"/>
              <a:gd name="T18" fmla="*/ 187 w 277"/>
              <a:gd name="T19" fmla="*/ 277 h 277"/>
              <a:gd name="T20" fmla="*/ 187 w 277"/>
              <a:gd name="T21" fmla="*/ 187 h 277"/>
              <a:gd name="T22" fmla="*/ 277 w 277"/>
              <a:gd name="T23" fmla="*/ 187 h 277"/>
              <a:gd name="T24" fmla="*/ 277 w 277"/>
              <a:gd name="T25" fmla="*/ 9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277">
                <a:moveTo>
                  <a:pt x="277" y="91"/>
                </a:moveTo>
                <a:lnTo>
                  <a:pt x="187" y="91"/>
                </a:lnTo>
                <a:lnTo>
                  <a:pt x="187" y="0"/>
                </a:lnTo>
                <a:lnTo>
                  <a:pt x="91" y="0"/>
                </a:lnTo>
                <a:lnTo>
                  <a:pt x="91" y="91"/>
                </a:lnTo>
                <a:lnTo>
                  <a:pt x="0" y="91"/>
                </a:lnTo>
                <a:lnTo>
                  <a:pt x="0" y="187"/>
                </a:lnTo>
                <a:lnTo>
                  <a:pt x="91" y="187"/>
                </a:lnTo>
                <a:lnTo>
                  <a:pt x="91" y="277"/>
                </a:lnTo>
                <a:lnTo>
                  <a:pt x="187" y="277"/>
                </a:lnTo>
                <a:lnTo>
                  <a:pt x="187" y="187"/>
                </a:lnTo>
                <a:lnTo>
                  <a:pt x="277" y="187"/>
                </a:lnTo>
                <a:lnTo>
                  <a:pt x="277" y="91"/>
                </a:lnTo>
                <a:close/>
              </a:path>
            </a:pathLst>
          </a:custGeom>
          <a:solidFill>
            <a:srgbClr val="92D050">
              <a:alpha val="50000"/>
            </a:srgbClr>
          </a:solidFill>
          <a:ln>
            <a:noFill/>
          </a:ln>
        </p:spPr>
        <p:txBody>
          <a:bodyPr lIns="121917" tIns="60958" rIns="121917" bIns="60958"/>
          <a:lstStyle/>
          <a:p>
            <a:endParaRPr lang="zh-CN" altLang="en-US"/>
          </a:p>
        </p:txBody>
      </p:sp>
      <p:sp>
        <p:nvSpPr>
          <p:cNvPr id="16" name="Freeform 12"/>
          <p:cNvSpPr/>
          <p:nvPr/>
        </p:nvSpPr>
        <p:spPr bwMode="auto">
          <a:xfrm>
            <a:off x="6376182" y="4271884"/>
            <a:ext cx="247574" cy="256256"/>
          </a:xfrm>
          <a:custGeom>
            <a:avLst/>
            <a:gdLst>
              <a:gd name="T0" fmla="*/ 277 w 277"/>
              <a:gd name="T1" fmla="*/ 90 h 277"/>
              <a:gd name="T2" fmla="*/ 187 w 277"/>
              <a:gd name="T3" fmla="*/ 90 h 277"/>
              <a:gd name="T4" fmla="*/ 187 w 277"/>
              <a:gd name="T5" fmla="*/ 0 h 277"/>
              <a:gd name="T6" fmla="*/ 91 w 277"/>
              <a:gd name="T7" fmla="*/ 0 h 277"/>
              <a:gd name="T8" fmla="*/ 91 w 277"/>
              <a:gd name="T9" fmla="*/ 90 h 277"/>
              <a:gd name="T10" fmla="*/ 0 w 277"/>
              <a:gd name="T11" fmla="*/ 90 h 277"/>
              <a:gd name="T12" fmla="*/ 0 w 277"/>
              <a:gd name="T13" fmla="*/ 186 h 277"/>
              <a:gd name="T14" fmla="*/ 91 w 277"/>
              <a:gd name="T15" fmla="*/ 186 h 277"/>
              <a:gd name="T16" fmla="*/ 91 w 277"/>
              <a:gd name="T17" fmla="*/ 277 h 277"/>
              <a:gd name="T18" fmla="*/ 187 w 277"/>
              <a:gd name="T19" fmla="*/ 277 h 277"/>
              <a:gd name="T20" fmla="*/ 187 w 277"/>
              <a:gd name="T21" fmla="*/ 186 h 277"/>
              <a:gd name="T22" fmla="*/ 277 w 277"/>
              <a:gd name="T23" fmla="*/ 186 h 277"/>
              <a:gd name="T24" fmla="*/ 277 w 277"/>
              <a:gd name="T25" fmla="*/ 9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277">
                <a:moveTo>
                  <a:pt x="277" y="90"/>
                </a:moveTo>
                <a:lnTo>
                  <a:pt x="187" y="90"/>
                </a:lnTo>
                <a:lnTo>
                  <a:pt x="187" y="0"/>
                </a:lnTo>
                <a:lnTo>
                  <a:pt x="91" y="0"/>
                </a:lnTo>
                <a:lnTo>
                  <a:pt x="91" y="90"/>
                </a:lnTo>
                <a:lnTo>
                  <a:pt x="0" y="90"/>
                </a:lnTo>
                <a:lnTo>
                  <a:pt x="0" y="186"/>
                </a:lnTo>
                <a:lnTo>
                  <a:pt x="91" y="186"/>
                </a:lnTo>
                <a:lnTo>
                  <a:pt x="91" y="277"/>
                </a:lnTo>
                <a:lnTo>
                  <a:pt x="187" y="277"/>
                </a:lnTo>
                <a:lnTo>
                  <a:pt x="187" y="186"/>
                </a:lnTo>
                <a:lnTo>
                  <a:pt x="277" y="186"/>
                </a:lnTo>
                <a:lnTo>
                  <a:pt x="277" y="90"/>
                </a:lnTo>
                <a:close/>
              </a:path>
            </a:pathLst>
          </a:custGeom>
          <a:solidFill>
            <a:srgbClr val="92D050">
              <a:alpha val="50000"/>
            </a:srgbClr>
          </a:solidFill>
          <a:ln>
            <a:noFill/>
          </a:ln>
        </p:spPr>
        <p:txBody>
          <a:bodyPr lIns="121917" tIns="60958" rIns="121917" bIns="60958"/>
          <a:lstStyle/>
          <a:p>
            <a:endParaRPr lang="zh-CN" altLang="en-US"/>
          </a:p>
        </p:txBody>
      </p:sp>
      <p:sp>
        <p:nvSpPr>
          <p:cNvPr id="17" name="Freeform 7"/>
          <p:cNvSpPr/>
          <p:nvPr/>
        </p:nvSpPr>
        <p:spPr bwMode="auto">
          <a:xfrm>
            <a:off x="1989347" y="960428"/>
            <a:ext cx="608356" cy="622106"/>
          </a:xfrm>
          <a:custGeom>
            <a:avLst/>
            <a:gdLst>
              <a:gd name="T0" fmla="*/ 541 w 541"/>
              <a:gd name="T1" fmla="*/ 178 h 542"/>
              <a:gd name="T2" fmla="*/ 364 w 541"/>
              <a:gd name="T3" fmla="*/ 178 h 542"/>
              <a:gd name="T4" fmla="*/ 364 w 541"/>
              <a:gd name="T5" fmla="*/ 0 h 542"/>
              <a:gd name="T6" fmla="*/ 177 w 541"/>
              <a:gd name="T7" fmla="*/ 0 h 542"/>
              <a:gd name="T8" fmla="*/ 177 w 541"/>
              <a:gd name="T9" fmla="*/ 178 h 542"/>
              <a:gd name="T10" fmla="*/ 0 w 541"/>
              <a:gd name="T11" fmla="*/ 178 h 542"/>
              <a:gd name="T12" fmla="*/ 0 w 541"/>
              <a:gd name="T13" fmla="*/ 365 h 542"/>
              <a:gd name="T14" fmla="*/ 177 w 541"/>
              <a:gd name="T15" fmla="*/ 365 h 542"/>
              <a:gd name="T16" fmla="*/ 177 w 541"/>
              <a:gd name="T17" fmla="*/ 542 h 542"/>
              <a:gd name="T18" fmla="*/ 364 w 541"/>
              <a:gd name="T19" fmla="*/ 542 h 542"/>
              <a:gd name="T20" fmla="*/ 364 w 541"/>
              <a:gd name="T21" fmla="*/ 365 h 542"/>
              <a:gd name="T22" fmla="*/ 541 w 541"/>
              <a:gd name="T23" fmla="*/ 365 h 542"/>
              <a:gd name="T24" fmla="*/ 541 w 541"/>
              <a:gd name="T25" fmla="*/ 1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1" h="542">
                <a:moveTo>
                  <a:pt x="541" y="178"/>
                </a:moveTo>
                <a:lnTo>
                  <a:pt x="364" y="178"/>
                </a:lnTo>
                <a:lnTo>
                  <a:pt x="364" y="0"/>
                </a:lnTo>
                <a:lnTo>
                  <a:pt x="177" y="0"/>
                </a:lnTo>
                <a:lnTo>
                  <a:pt x="177" y="178"/>
                </a:lnTo>
                <a:lnTo>
                  <a:pt x="0" y="178"/>
                </a:lnTo>
                <a:lnTo>
                  <a:pt x="0" y="365"/>
                </a:lnTo>
                <a:lnTo>
                  <a:pt x="177" y="365"/>
                </a:lnTo>
                <a:lnTo>
                  <a:pt x="177" y="542"/>
                </a:lnTo>
                <a:lnTo>
                  <a:pt x="364" y="542"/>
                </a:lnTo>
                <a:lnTo>
                  <a:pt x="364" y="365"/>
                </a:lnTo>
                <a:lnTo>
                  <a:pt x="541" y="365"/>
                </a:lnTo>
                <a:lnTo>
                  <a:pt x="541" y="178"/>
                </a:lnTo>
                <a:close/>
              </a:path>
            </a:pathLst>
          </a:custGeom>
          <a:solidFill>
            <a:schemeClr val="bg1">
              <a:alpha val="50000"/>
            </a:schemeClr>
          </a:solidFill>
          <a:ln>
            <a:noFill/>
          </a:ln>
        </p:spPr>
        <p:txBody>
          <a:bodyPr lIns="121917" tIns="60958" rIns="121917" bIns="60958"/>
          <a:lstStyle/>
          <a:p>
            <a:endParaRPr lang="zh-CN" altLang="en-US"/>
          </a:p>
        </p:txBody>
      </p:sp>
      <p:sp>
        <p:nvSpPr>
          <p:cNvPr id="18" name="Freeform 9"/>
          <p:cNvSpPr/>
          <p:nvPr/>
        </p:nvSpPr>
        <p:spPr bwMode="auto">
          <a:xfrm>
            <a:off x="3479026" y="1316220"/>
            <a:ext cx="426579" cy="438079"/>
          </a:xfrm>
          <a:custGeom>
            <a:avLst/>
            <a:gdLst>
              <a:gd name="T0" fmla="*/ 271 w 271"/>
              <a:gd name="T1" fmla="*/ 89 h 272"/>
              <a:gd name="T2" fmla="*/ 183 w 271"/>
              <a:gd name="T3" fmla="*/ 89 h 272"/>
              <a:gd name="T4" fmla="*/ 183 w 271"/>
              <a:gd name="T5" fmla="*/ 0 h 272"/>
              <a:gd name="T6" fmla="*/ 89 w 271"/>
              <a:gd name="T7" fmla="*/ 0 h 272"/>
              <a:gd name="T8" fmla="*/ 89 w 271"/>
              <a:gd name="T9" fmla="*/ 89 h 272"/>
              <a:gd name="T10" fmla="*/ 0 w 271"/>
              <a:gd name="T11" fmla="*/ 89 h 272"/>
              <a:gd name="T12" fmla="*/ 0 w 271"/>
              <a:gd name="T13" fmla="*/ 183 h 272"/>
              <a:gd name="T14" fmla="*/ 89 w 271"/>
              <a:gd name="T15" fmla="*/ 183 h 272"/>
              <a:gd name="T16" fmla="*/ 89 w 271"/>
              <a:gd name="T17" fmla="*/ 272 h 272"/>
              <a:gd name="T18" fmla="*/ 183 w 271"/>
              <a:gd name="T19" fmla="*/ 272 h 272"/>
              <a:gd name="T20" fmla="*/ 183 w 271"/>
              <a:gd name="T21" fmla="*/ 183 h 272"/>
              <a:gd name="T22" fmla="*/ 271 w 271"/>
              <a:gd name="T23" fmla="*/ 183 h 272"/>
              <a:gd name="T24" fmla="*/ 271 w 271"/>
              <a:gd name="T25" fmla="*/ 8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1" h="272">
                <a:moveTo>
                  <a:pt x="271" y="89"/>
                </a:moveTo>
                <a:lnTo>
                  <a:pt x="183" y="89"/>
                </a:lnTo>
                <a:lnTo>
                  <a:pt x="183" y="0"/>
                </a:lnTo>
                <a:lnTo>
                  <a:pt x="89" y="0"/>
                </a:lnTo>
                <a:lnTo>
                  <a:pt x="89" y="89"/>
                </a:lnTo>
                <a:lnTo>
                  <a:pt x="0" y="89"/>
                </a:lnTo>
                <a:lnTo>
                  <a:pt x="0" y="183"/>
                </a:lnTo>
                <a:lnTo>
                  <a:pt x="89" y="183"/>
                </a:lnTo>
                <a:lnTo>
                  <a:pt x="89" y="272"/>
                </a:lnTo>
                <a:lnTo>
                  <a:pt x="183" y="272"/>
                </a:lnTo>
                <a:lnTo>
                  <a:pt x="183" y="183"/>
                </a:lnTo>
                <a:lnTo>
                  <a:pt x="271" y="183"/>
                </a:lnTo>
                <a:lnTo>
                  <a:pt x="271" y="89"/>
                </a:lnTo>
                <a:close/>
              </a:path>
            </a:pathLst>
          </a:custGeom>
          <a:solidFill>
            <a:schemeClr val="bg1">
              <a:alpha val="50000"/>
            </a:schemeClr>
          </a:solidFill>
          <a:ln>
            <a:noFill/>
          </a:ln>
        </p:spPr>
        <p:txBody>
          <a:bodyPr lIns="121917" tIns="60958" rIns="121917" bIns="60958"/>
          <a:lstStyle/>
          <a:p>
            <a:endParaRPr lang="zh-CN" altLang="en-US"/>
          </a:p>
        </p:txBody>
      </p:sp>
      <p:sp>
        <p:nvSpPr>
          <p:cNvPr id="19" name="Freeform 7"/>
          <p:cNvSpPr/>
          <p:nvPr/>
        </p:nvSpPr>
        <p:spPr bwMode="auto">
          <a:xfrm>
            <a:off x="2992342" y="542883"/>
            <a:ext cx="408316" cy="417545"/>
          </a:xfrm>
          <a:custGeom>
            <a:avLst/>
            <a:gdLst>
              <a:gd name="T0" fmla="*/ 541 w 541"/>
              <a:gd name="T1" fmla="*/ 178 h 542"/>
              <a:gd name="T2" fmla="*/ 364 w 541"/>
              <a:gd name="T3" fmla="*/ 178 h 542"/>
              <a:gd name="T4" fmla="*/ 364 w 541"/>
              <a:gd name="T5" fmla="*/ 0 h 542"/>
              <a:gd name="T6" fmla="*/ 177 w 541"/>
              <a:gd name="T7" fmla="*/ 0 h 542"/>
              <a:gd name="T8" fmla="*/ 177 w 541"/>
              <a:gd name="T9" fmla="*/ 178 h 542"/>
              <a:gd name="T10" fmla="*/ 0 w 541"/>
              <a:gd name="T11" fmla="*/ 178 h 542"/>
              <a:gd name="T12" fmla="*/ 0 w 541"/>
              <a:gd name="T13" fmla="*/ 365 h 542"/>
              <a:gd name="T14" fmla="*/ 177 w 541"/>
              <a:gd name="T15" fmla="*/ 365 h 542"/>
              <a:gd name="T16" fmla="*/ 177 w 541"/>
              <a:gd name="T17" fmla="*/ 542 h 542"/>
              <a:gd name="T18" fmla="*/ 364 w 541"/>
              <a:gd name="T19" fmla="*/ 542 h 542"/>
              <a:gd name="T20" fmla="*/ 364 w 541"/>
              <a:gd name="T21" fmla="*/ 365 h 542"/>
              <a:gd name="T22" fmla="*/ 541 w 541"/>
              <a:gd name="T23" fmla="*/ 365 h 542"/>
              <a:gd name="T24" fmla="*/ 541 w 541"/>
              <a:gd name="T25" fmla="*/ 1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1" h="542">
                <a:moveTo>
                  <a:pt x="541" y="178"/>
                </a:moveTo>
                <a:lnTo>
                  <a:pt x="364" y="178"/>
                </a:lnTo>
                <a:lnTo>
                  <a:pt x="364" y="0"/>
                </a:lnTo>
                <a:lnTo>
                  <a:pt x="177" y="0"/>
                </a:lnTo>
                <a:lnTo>
                  <a:pt x="177" y="178"/>
                </a:lnTo>
                <a:lnTo>
                  <a:pt x="0" y="178"/>
                </a:lnTo>
                <a:lnTo>
                  <a:pt x="0" y="365"/>
                </a:lnTo>
                <a:lnTo>
                  <a:pt x="177" y="365"/>
                </a:lnTo>
                <a:lnTo>
                  <a:pt x="177" y="542"/>
                </a:lnTo>
                <a:lnTo>
                  <a:pt x="364" y="542"/>
                </a:lnTo>
                <a:lnTo>
                  <a:pt x="364" y="365"/>
                </a:lnTo>
                <a:lnTo>
                  <a:pt x="541" y="365"/>
                </a:lnTo>
                <a:lnTo>
                  <a:pt x="541" y="178"/>
                </a:lnTo>
                <a:close/>
              </a:path>
            </a:pathLst>
          </a:custGeom>
          <a:solidFill>
            <a:schemeClr val="bg1">
              <a:alpha val="50000"/>
            </a:schemeClr>
          </a:solidFill>
          <a:ln>
            <a:noFill/>
          </a:ln>
        </p:spPr>
        <p:txBody>
          <a:bodyPr lIns="121917" tIns="60958" rIns="121917" bIns="60958"/>
          <a:lstStyle/>
          <a:p>
            <a:endParaRPr lang="zh-CN" altLang="en-US"/>
          </a:p>
        </p:txBody>
      </p:sp>
      <p:sp>
        <p:nvSpPr>
          <p:cNvPr id="20" name="Freeform 11"/>
          <p:cNvSpPr/>
          <p:nvPr/>
        </p:nvSpPr>
        <p:spPr bwMode="auto">
          <a:xfrm>
            <a:off x="3764689" y="407344"/>
            <a:ext cx="474802" cy="486338"/>
          </a:xfrm>
          <a:custGeom>
            <a:avLst/>
            <a:gdLst>
              <a:gd name="T0" fmla="*/ 301 w 301"/>
              <a:gd name="T1" fmla="*/ 98 h 301"/>
              <a:gd name="T2" fmla="*/ 203 w 301"/>
              <a:gd name="T3" fmla="*/ 98 h 301"/>
              <a:gd name="T4" fmla="*/ 203 w 301"/>
              <a:gd name="T5" fmla="*/ 0 h 301"/>
              <a:gd name="T6" fmla="*/ 99 w 301"/>
              <a:gd name="T7" fmla="*/ 0 h 301"/>
              <a:gd name="T8" fmla="*/ 99 w 301"/>
              <a:gd name="T9" fmla="*/ 98 h 301"/>
              <a:gd name="T10" fmla="*/ 0 w 301"/>
              <a:gd name="T11" fmla="*/ 98 h 301"/>
              <a:gd name="T12" fmla="*/ 0 w 301"/>
              <a:gd name="T13" fmla="*/ 203 h 301"/>
              <a:gd name="T14" fmla="*/ 99 w 301"/>
              <a:gd name="T15" fmla="*/ 203 h 301"/>
              <a:gd name="T16" fmla="*/ 99 w 301"/>
              <a:gd name="T17" fmla="*/ 301 h 301"/>
              <a:gd name="T18" fmla="*/ 203 w 301"/>
              <a:gd name="T19" fmla="*/ 301 h 301"/>
              <a:gd name="T20" fmla="*/ 203 w 301"/>
              <a:gd name="T21" fmla="*/ 203 h 301"/>
              <a:gd name="T22" fmla="*/ 301 w 301"/>
              <a:gd name="T23" fmla="*/ 203 h 301"/>
              <a:gd name="T24" fmla="*/ 301 w 301"/>
              <a:gd name="T25" fmla="*/ 9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 h="301">
                <a:moveTo>
                  <a:pt x="301" y="98"/>
                </a:moveTo>
                <a:lnTo>
                  <a:pt x="203" y="98"/>
                </a:lnTo>
                <a:lnTo>
                  <a:pt x="203" y="0"/>
                </a:lnTo>
                <a:lnTo>
                  <a:pt x="99" y="0"/>
                </a:lnTo>
                <a:lnTo>
                  <a:pt x="99" y="98"/>
                </a:lnTo>
                <a:lnTo>
                  <a:pt x="0" y="98"/>
                </a:lnTo>
                <a:lnTo>
                  <a:pt x="0" y="203"/>
                </a:lnTo>
                <a:lnTo>
                  <a:pt x="99" y="203"/>
                </a:lnTo>
                <a:lnTo>
                  <a:pt x="99" y="301"/>
                </a:lnTo>
                <a:lnTo>
                  <a:pt x="203" y="301"/>
                </a:lnTo>
                <a:lnTo>
                  <a:pt x="203" y="203"/>
                </a:lnTo>
                <a:lnTo>
                  <a:pt x="301" y="203"/>
                </a:lnTo>
                <a:lnTo>
                  <a:pt x="301" y="98"/>
                </a:lnTo>
                <a:close/>
              </a:path>
            </a:pathLst>
          </a:custGeom>
          <a:solidFill>
            <a:schemeClr val="bg1">
              <a:alpha val="50000"/>
            </a:schemeClr>
          </a:solidFill>
          <a:ln>
            <a:noFill/>
          </a:ln>
        </p:spPr>
        <p:txBody>
          <a:bodyPr lIns="121917" tIns="60958" rIns="121917" bIns="60958"/>
          <a:lstStyle/>
          <a:p>
            <a:endParaRPr lang="zh-CN" altLang="en-US"/>
          </a:p>
        </p:txBody>
      </p:sp>
      <p:sp>
        <p:nvSpPr>
          <p:cNvPr id="21" name="Rectangle 4"/>
          <p:cNvSpPr txBox="1">
            <a:spLocks noChangeArrowheads="1"/>
          </p:cNvSpPr>
          <p:nvPr/>
        </p:nvSpPr>
        <p:spPr bwMode="auto">
          <a:xfrm>
            <a:off x="5505437" y="1189140"/>
            <a:ext cx="6104304" cy="67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dirty="0">
                <a:solidFill>
                  <a:schemeClr val="tx1">
                    <a:lumMod val="65000"/>
                    <a:lumOff val="35000"/>
                  </a:schemeClr>
                </a:solidFill>
                <a:latin typeface="微软雅黑" panose="020B0503020204020204" pitchFamily="34" charset="-122"/>
                <a:ea typeface="微软雅黑" panose="020B0503020204020204" pitchFamily="34" charset="-122"/>
              </a:rPr>
              <a:t>医疗护理康复，简约设计，动态页面，实用易用</a:t>
            </a:r>
            <a:endParaRPr lang="zh-CN" altLang="en-US" sz="2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5436654" y="1839645"/>
            <a:ext cx="6263249" cy="1308048"/>
          </a:xfrm>
          <a:prstGeom prst="rect">
            <a:avLst/>
          </a:prstGeom>
          <a:noFill/>
        </p:spPr>
        <p:txBody>
          <a:bodyPr wrap="none" lIns="91438" tIns="45719" rIns="91438" bIns="45719" rtlCol="0">
            <a:spAutoFit/>
          </a:bodyPr>
          <a:lstStyle/>
          <a:p>
            <a:r>
              <a:rPr lang="zh-CN" altLang="en-US" sz="7900" b="1" smtClean="0">
                <a:solidFill>
                  <a:schemeClr val="tx1">
                    <a:lumMod val="75000"/>
                    <a:lumOff val="25000"/>
                  </a:schemeClr>
                </a:solidFill>
                <a:ea typeface="微软雅黑" panose="020B0503020204020204" pitchFamily="34" charset="-122"/>
              </a:rPr>
              <a:t>医学医疗呵护</a:t>
            </a:r>
            <a:endParaRPr lang="zh-CN" altLang="en-US" sz="7900" b="1" dirty="0">
              <a:solidFill>
                <a:schemeClr val="tx1">
                  <a:lumMod val="75000"/>
                  <a:lumOff val="25000"/>
                </a:schemeClr>
              </a:solidFill>
              <a:ea typeface="微软雅黑" panose="020B0503020204020204" pitchFamily="34" charset="-122"/>
            </a:endParaRPr>
          </a:p>
        </p:txBody>
      </p:sp>
      <p:grpSp>
        <p:nvGrpSpPr>
          <p:cNvPr id="23" name="组合 22"/>
          <p:cNvGrpSpPr/>
          <p:nvPr/>
        </p:nvGrpSpPr>
        <p:grpSpPr>
          <a:xfrm>
            <a:off x="8881550" y="3264490"/>
            <a:ext cx="2744470" cy="478790"/>
            <a:chOff x="6697663" y="2962197"/>
            <a:chExt cx="2058978" cy="358899"/>
          </a:xfrm>
        </p:grpSpPr>
        <p:sp>
          <p:nvSpPr>
            <p:cNvPr id="24" name="Freeform 9"/>
            <p:cNvSpPr>
              <a:spLocks noEditPoints="1"/>
            </p:cNvSpPr>
            <p:nvPr/>
          </p:nvSpPr>
          <p:spPr bwMode="auto">
            <a:xfrm>
              <a:off x="6697663" y="3000094"/>
              <a:ext cx="281781" cy="282980"/>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C00000"/>
            </a:solidFill>
            <a:ln>
              <a:noFill/>
            </a:ln>
          </p:spPr>
          <p:txBody>
            <a:bodyPr/>
            <a:lstStyle/>
            <a:p>
              <a:endParaRPr lang="zh-CN" altLang="en-US">
                <a:solidFill>
                  <a:schemeClr val="bg1"/>
                </a:solidFill>
              </a:endParaRPr>
            </a:p>
          </p:txBody>
        </p:sp>
        <p:sp>
          <p:nvSpPr>
            <p:cNvPr id="25" name="Rectangle 4"/>
            <p:cNvSpPr txBox="1">
              <a:spLocks noChangeArrowheads="1"/>
            </p:cNvSpPr>
            <p:nvPr/>
          </p:nvSpPr>
          <p:spPr bwMode="auto">
            <a:xfrm>
              <a:off x="6960633" y="2962197"/>
              <a:ext cx="1796008" cy="35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dirty="0">
                  <a:solidFill>
                    <a:schemeClr val="tx1">
                      <a:lumMod val="65000"/>
                      <a:lumOff val="35000"/>
                    </a:schemeClr>
                  </a:solidFill>
                  <a:ea typeface="微软雅黑" panose="020B0503020204020204" pitchFamily="34" charset="-122"/>
                </a:rPr>
                <a:t>汇报人：亮亮图文</a:t>
              </a:r>
              <a:endParaRPr lang="zh-CN" altLang="en-US" sz="2100" dirty="0">
                <a:solidFill>
                  <a:schemeClr val="tx1">
                    <a:lumMod val="65000"/>
                    <a:lumOff val="35000"/>
                  </a:schemeClr>
                </a:solidFill>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strVal val="(6*min(max(#ppt_w*#ppt_h,.3),1)-7.4)/-.7*#ppt_w"/>
                                          </p:val>
                                        </p:tav>
                                        <p:tav tm="100000">
                                          <p:val>
                                            <p:strVal val="#ppt_w"/>
                                          </p:val>
                                        </p:tav>
                                      </p:tavLst>
                                    </p:anim>
                                    <p:anim calcmode="lin" valueType="num">
                                      <p:cBhvr>
                                        <p:cTn id="12" dur="500" fill="hold"/>
                                        <p:tgtEl>
                                          <p:spTgt spid="22"/>
                                        </p:tgtEl>
                                        <p:attrNameLst>
                                          <p:attrName>ppt_h</p:attrName>
                                        </p:attrNameLst>
                                      </p:cBhvr>
                                      <p:tavLst>
                                        <p:tav tm="0">
                                          <p:val>
                                            <p:strVal val="(6*min(max(#ppt_w*#ppt_h,.3),1)-7.4)/-.7*#ppt_h"/>
                                          </p:val>
                                        </p:tav>
                                        <p:tav tm="100000">
                                          <p:val>
                                            <p:strVal val="#ppt_h"/>
                                          </p:val>
                                        </p:tav>
                                      </p:tavLst>
                                    </p:anim>
                                    <p:anim calcmode="lin" valueType="num">
                                      <p:cBhvr>
                                        <p:cTn id="13" dur="500" fill="hold"/>
                                        <p:tgtEl>
                                          <p:spTgt spid="22"/>
                                        </p:tgtEl>
                                        <p:attrNameLst>
                                          <p:attrName>ppt_x</p:attrName>
                                        </p:attrNameLst>
                                      </p:cBhvr>
                                      <p:tavLst>
                                        <p:tav tm="0">
                                          <p:val>
                                            <p:fltVal val="0.5"/>
                                          </p:val>
                                        </p:tav>
                                        <p:tav tm="100000">
                                          <p:val>
                                            <p:strVal val="#ppt_x"/>
                                          </p:val>
                                        </p:tav>
                                      </p:tavLst>
                                    </p:anim>
                                    <p:anim calcmode="lin" valueType="num">
                                      <p:cBhvr>
                                        <p:cTn id="14"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22"/>
                                        </p:tgtEl>
                                      </p:cBhvr>
                                    </p:animEffect>
                                    <p:animScale>
                                      <p:cBhvr>
                                        <p:cTn id="18" dur="250" autoRev="1" fill="hold"/>
                                        <p:tgtEl>
                                          <p:spTgt spid="22"/>
                                        </p:tgtEl>
                                      </p:cBhvr>
                                      <p:by x="105000" y="105000"/>
                                    </p:animScale>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P spid="22" grpId="0"/>
      <p:bldP spid="2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4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6760" y="2046055"/>
            <a:ext cx="2940013" cy="196245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76904" y="2045320"/>
            <a:ext cx="2933408" cy="195805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65211" y="2046055"/>
            <a:ext cx="2940013" cy="1962458"/>
          </a:xfrm>
          <a:prstGeom prst="rect">
            <a:avLst/>
          </a:prstGeom>
          <a:noFill/>
          <a:extLst>
            <a:ext uri="{909E8E84-426E-40DD-AFC4-6F175D3DCCD1}">
              <a14:hiddenFill xmlns:a14="http://schemas.microsoft.com/office/drawing/2010/main">
                <a:solidFill>
                  <a:srgbClr val="FFFFFF"/>
                </a:solidFill>
              </a14:hiddenFill>
            </a:ext>
          </a:extLst>
        </p:spPr>
      </p:pic>
      <p:sp>
        <p:nvSpPr>
          <p:cNvPr id="48" name="Oval 7"/>
          <p:cNvSpPr>
            <a:spLocks noChangeArrowheads="1"/>
          </p:cNvSpPr>
          <p:nvPr/>
        </p:nvSpPr>
        <p:spPr bwMode="auto">
          <a:xfrm>
            <a:off x="3191565" y="1669750"/>
            <a:ext cx="1038324" cy="1039170"/>
          </a:xfrm>
          <a:prstGeom prst="rect">
            <a:avLst/>
          </a:prstGeom>
          <a:solidFill>
            <a:srgbClr val="3BA9F8">
              <a:alpha val="50196"/>
            </a:srgbClr>
          </a:solidFill>
          <a:ln w="12700">
            <a:solidFill>
              <a:srgbClr val="3BA9F8"/>
            </a:solid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49" name="Oval 9"/>
          <p:cNvSpPr>
            <a:spLocks noChangeArrowheads="1"/>
          </p:cNvSpPr>
          <p:nvPr/>
        </p:nvSpPr>
        <p:spPr bwMode="auto">
          <a:xfrm>
            <a:off x="6819956" y="1669750"/>
            <a:ext cx="1038324" cy="1039170"/>
          </a:xfrm>
          <a:prstGeom prst="rect">
            <a:avLst/>
          </a:prstGeom>
          <a:solidFill>
            <a:srgbClr val="FFAC6A">
              <a:alpha val="50196"/>
            </a:srgbClr>
          </a:solidFill>
          <a:ln w="12700">
            <a:solidFill>
              <a:srgbClr val="FFAC6A"/>
            </a:solid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50" name="Oval 11"/>
          <p:cNvSpPr>
            <a:spLocks noChangeArrowheads="1"/>
          </p:cNvSpPr>
          <p:nvPr/>
        </p:nvSpPr>
        <p:spPr bwMode="auto">
          <a:xfrm>
            <a:off x="10382234" y="1669750"/>
            <a:ext cx="1038324" cy="1039170"/>
          </a:xfrm>
          <a:prstGeom prst="rect">
            <a:avLst/>
          </a:prstGeom>
          <a:solidFill>
            <a:srgbClr val="9DCB43">
              <a:alpha val="50196"/>
            </a:srgbClr>
          </a:solidFill>
          <a:ln w="12700">
            <a:solidFill>
              <a:srgbClr val="9DCB43"/>
            </a:solid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51" name="矩形 30"/>
          <p:cNvSpPr>
            <a:spLocks noChangeArrowheads="1"/>
          </p:cNvSpPr>
          <p:nvPr/>
        </p:nvSpPr>
        <p:spPr bwMode="auto">
          <a:xfrm>
            <a:off x="1086760" y="4626709"/>
            <a:ext cx="2940013" cy="905664"/>
          </a:xfrm>
          <a:prstGeom prst="rect">
            <a:avLst/>
          </a:prstGeom>
          <a:noFill/>
          <a:ln w="9525">
            <a:noFill/>
            <a:miter lim="800000"/>
          </a:ln>
        </p:spPr>
        <p:txBody>
          <a:bodyPr wrap="square" lIns="91852" tIns="45926" rIns="91852" bIns="45926">
            <a:spAutoFit/>
          </a:bodyPr>
          <a:lstStyle/>
          <a:p>
            <a:pPr>
              <a:lnSpc>
                <a:spcPct val="130000"/>
              </a:lnSpc>
              <a:spcAft>
                <a:spcPts val="5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矩形 51"/>
          <p:cNvSpPr>
            <a:spLocks noChangeArrowheads="1"/>
          </p:cNvSpPr>
          <p:nvPr/>
        </p:nvSpPr>
        <p:spPr bwMode="auto">
          <a:xfrm>
            <a:off x="4673603" y="4626709"/>
            <a:ext cx="2940013" cy="905664"/>
          </a:xfrm>
          <a:prstGeom prst="rect">
            <a:avLst/>
          </a:prstGeom>
          <a:noFill/>
          <a:ln w="9525">
            <a:noFill/>
            <a:miter lim="800000"/>
          </a:ln>
        </p:spPr>
        <p:txBody>
          <a:bodyPr wrap="square" lIns="91852" tIns="45926" rIns="91852" bIns="45926">
            <a:spAutoFit/>
          </a:bodyPr>
          <a:lstStyle/>
          <a:p>
            <a:pPr>
              <a:lnSpc>
                <a:spcPct val="130000"/>
              </a:lnSpc>
              <a:spcAft>
                <a:spcPts val="5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矩形 30"/>
          <p:cNvSpPr>
            <a:spLocks noChangeArrowheads="1"/>
          </p:cNvSpPr>
          <p:nvPr/>
        </p:nvSpPr>
        <p:spPr bwMode="auto">
          <a:xfrm>
            <a:off x="8264531" y="4626709"/>
            <a:ext cx="2940013" cy="905664"/>
          </a:xfrm>
          <a:prstGeom prst="rect">
            <a:avLst/>
          </a:prstGeom>
          <a:noFill/>
          <a:ln w="9525">
            <a:noFill/>
            <a:miter lim="800000"/>
          </a:ln>
        </p:spPr>
        <p:txBody>
          <a:bodyPr wrap="square" lIns="91852" tIns="45926" rIns="91852" bIns="45926">
            <a:spAutoFit/>
          </a:bodyPr>
          <a:lstStyle/>
          <a:p>
            <a:pPr>
              <a:lnSpc>
                <a:spcPct val="130000"/>
              </a:lnSpc>
              <a:spcAft>
                <a:spcPts val="5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Freeform 18"/>
          <p:cNvSpPr>
            <a:spLocks noEditPoints="1"/>
          </p:cNvSpPr>
          <p:nvPr/>
        </p:nvSpPr>
        <p:spPr bwMode="auto">
          <a:xfrm>
            <a:off x="7064621" y="1913469"/>
            <a:ext cx="548994" cy="551730"/>
          </a:xfrm>
          <a:custGeom>
            <a:avLst/>
            <a:gdLst>
              <a:gd name="T0" fmla="*/ 240 w 255"/>
              <a:gd name="T1" fmla="*/ 42 h 256"/>
              <a:gd name="T2" fmla="*/ 214 w 255"/>
              <a:gd name="T3" fmla="*/ 16 h 256"/>
              <a:gd name="T4" fmla="*/ 158 w 255"/>
              <a:gd name="T5" fmla="*/ 16 h 256"/>
              <a:gd name="T6" fmla="*/ 15 w 255"/>
              <a:gd name="T7" fmla="*/ 159 h 256"/>
              <a:gd name="T8" fmla="*/ 15 w 255"/>
              <a:gd name="T9" fmla="*/ 215 h 256"/>
              <a:gd name="T10" fmla="*/ 41 w 255"/>
              <a:gd name="T11" fmla="*/ 241 h 256"/>
              <a:gd name="T12" fmla="*/ 96 w 255"/>
              <a:gd name="T13" fmla="*/ 241 h 256"/>
              <a:gd name="T14" fmla="*/ 240 w 255"/>
              <a:gd name="T15" fmla="*/ 97 h 256"/>
              <a:gd name="T16" fmla="*/ 240 w 255"/>
              <a:gd name="T17" fmla="*/ 42 h 256"/>
              <a:gd name="T18" fmla="*/ 231 w 255"/>
              <a:gd name="T19" fmla="*/ 88 h 256"/>
              <a:gd name="T20" fmla="*/ 158 w 255"/>
              <a:gd name="T21" fmla="*/ 160 h 256"/>
              <a:gd name="T22" fmla="*/ 104 w 255"/>
              <a:gd name="T23" fmla="*/ 107 h 256"/>
              <a:gd name="T24" fmla="*/ 33 w 255"/>
              <a:gd name="T25" fmla="*/ 178 h 256"/>
              <a:gd name="T26" fmla="*/ 29 w 255"/>
              <a:gd name="T27" fmla="*/ 187 h 256"/>
              <a:gd name="T28" fmla="*/ 33 w 255"/>
              <a:gd name="T29" fmla="*/ 196 h 256"/>
              <a:gd name="T30" fmla="*/ 33 w 255"/>
              <a:gd name="T31" fmla="*/ 205 h 256"/>
              <a:gd name="T32" fmla="*/ 28 w 255"/>
              <a:gd name="T33" fmla="*/ 207 h 256"/>
              <a:gd name="T34" fmla="*/ 24 w 255"/>
              <a:gd name="T35" fmla="*/ 205 h 256"/>
              <a:gd name="T36" fmla="*/ 16 w 255"/>
              <a:gd name="T37" fmla="*/ 187 h 256"/>
              <a:gd name="T38" fmla="*/ 24 w 255"/>
              <a:gd name="T39" fmla="*/ 169 h 256"/>
              <a:gd name="T40" fmla="*/ 168 w 255"/>
              <a:gd name="T41" fmla="*/ 25 h 256"/>
              <a:gd name="T42" fmla="*/ 186 w 255"/>
              <a:gd name="T43" fmla="*/ 17 h 256"/>
              <a:gd name="T44" fmla="*/ 204 w 255"/>
              <a:gd name="T45" fmla="*/ 25 h 256"/>
              <a:gd name="T46" fmla="*/ 231 w 255"/>
              <a:gd name="T47" fmla="*/ 51 h 256"/>
              <a:gd name="T48" fmla="*/ 231 w 255"/>
              <a:gd name="T49"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256">
                <a:moveTo>
                  <a:pt x="240" y="42"/>
                </a:moveTo>
                <a:cubicBezTo>
                  <a:pt x="214" y="16"/>
                  <a:pt x="214" y="16"/>
                  <a:pt x="214" y="16"/>
                </a:cubicBezTo>
                <a:cubicBezTo>
                  <a:pt x="198" y="0"/>
                  <a:pt x="174" y="0"/>
                  <a:pt x="158" y="16"/>
                </a:cubicBezTo>
                <a:cubicBezTo>
                  <a:pt x="15" y="159"/>
                  <a:pt x="15" y="159"/>
                  <a:pt x="15" y="159"/>
                </a:cubicBezTo>
                <a:cubicBezTo>
                  <a:pt x="0" y="175"/>
                  <a:pt x="0" y="199"/>
                  <a:pt x="15" y="215"/>
                </a:cubicBezTo>
                <a:cubicBezTo>
                  <a:pt x="41" y="241"/>
                  <a:pt x="41" y="241"/>
                  <a:pt x="41" y="241"/>
                </a:cubicBezTo>
                <a:cubicBezTo>
                  <a:pt x="56" y="256"/>
                  <a:pt x="81" y="256"/>
                  <a:pt x="96" y="241"/>
                </a:cubicBezTo>
                <a:cubicBezTo>
                  <a:pt x="240" y="97"/>
                  <a:pt x="240" y="97"/>
                  <a:pt x="240" y="97"/>
                </a:cubicBezTo>
                <a:cubicBezTo>
                  <a:pt x="255" y="82"/>
                  <a:pt x="255" y="57"/>
                  <a:pt x="240" y="42"/>
                </a:cubicBezTo>
                <a:close/>
                <a:moveTo>
                  <a:pt x="231" y="88"/>
                </a:moveTo>
                <a:cubicBezTo>
                  <a:pt x="158" y="160"/>
                  <a:pt x="158" y="160"/>
                  <a:pt x="158" y="160"/>
                </a:cubicBezTo>
                <a:cubicBezTo>
                  <a:pt x="104" y="107"/>
                  <a:pt x="104" y="107"/>
                  <a:pt x="104" y="107"/>
                </a:cubicBezTo>
                <a:cubicBezTo>
                  <a:pt x="33" y="178"/>
                  <a:pt x="33" y="178"/>
                  <a:pt x="33" y="178"/>
                </a:cubicBezTo>
                <a:cubicBezTo>
                  <a:pt x="31" y="180"/>
                  <a:pt x="29" y="183"/>
                  <a:pt x="29" y="187"/>
                </a:cubicBezTo>
                <a:cubicBezTo>
                  <a:pt x="29" y="191"/>
                  <a:pt x="31" y="194"/>
                  <a:pt x="33" y="196"/>
                </a:cubicBezTo>
                <a:cubicBezTo>
                  <a:pt x="36" y="199"/>
                  <a:pt x="36" y="203"/>
                  <a:pt x="33" y="205"/>
                </a:cubicBezTo>
                <a:cubicBezTo>
                  <a:pt x="32" y="207"/>
                  <a:pt x="30" y="207"/>
                  <a:pt x="28" y="207"/>
                </a:cubicBezTo>
                <a:cubicBezTo>
                  <a:pt x="27" y="207"/>
                  <a:pt x="25" y="207"/>
                  <a:pt x="24" y="205"/>
                </a:cubicBezTo>
                <a:cubicBezTo>
                  <a:pt x="19" y="201"/>
                  <a:pt x="16" y="194"/>
                  <a:pt x="16" y="187"/>
                </a:cubicBezTo>
                <a:cubicBezTo>
                  <a:pt x="16" y="180"/>
                  <a:pt x="19" y="173"/>
                  <a:pt x="24" y="169"/>
                </a:cubicBezTo>
                <a:cubicBezTo>
                  <a:pt x="168" y="25"/>
                  <a:pt x="168" y="25"/>
                  <a:pt x="168" y="25"/>
                </a:cubicBezTo>
                <a:cubicBezTo>
                  <a:pt x="173" y="20"/>
                  <a:pt x="179" y="17"/>
                  <a:pt x="186" y="17"/>
                </a:cubicBezTo>
                <a:cubicBezTo>
                  <a:pt x="193" y="17"/>
                  <a:pt x="200" y="20"/>
                  <a:pt x="204" y="25"/>
                </a:cubicBezTo>
                <a:cubicBezTo>
                  <a:pt x="231" y="51"/>
                  <a:pt x="231" y="51"/>
                  <a:pt x="231" y="51"/>
                </a:cubicBezTo>
                <a:cubicBezTo>
                  <a:pt x="241" y="61"/>
                  <a:pt x="241" y="78"/>
                  <a:pt x="231" y="8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5" name="Freeform 9"/>
          <p:cNvSpPr>
            <a:spLocks noEditPoints="1"/>
          </p:cNvSpPr>
          <p:nvPr/>
        </p:nvSpPr>
        <p:spPr bwMode="auto">
          <a:xfrm>
            <a:off x="10609796" y="1902621"/>
            <a:ext cx="583201" cy="573427"/>
          </a:xfrm>
          <a:custGeom>
            <a:avLst/>
            <a:gdLst>
              <a:gd name="T0" fmla="*/ 220 w 606"/>
              <a:gd name="T1" fmla="*/ 510 h 596"/>
              <a:gd name="T2" fmla="*/ 114 w 606"/>
              <a:gd name="T3" fmla="*/ 528 h 596"/>
              <a:gd name="T4" fmla="*/ 4 w 606"/>
              <a:gd name="T5" fmla="*/ 596 h 596"/>
              <a:gd name="T6" fmla="*/ 83 w 606"/>
              <a:gd name="T7" fmla="*/ 500 h 596"/>
              <a:gd name="T8" fmla="*/ 101 w 606"/>
              <a:gd name="T9" fmla="*/ 454 h 596"/>
              <a:gd name="T10" fmla="*/ 538 w 606"/>
              <a:gd name="T11" fmla="*/ 115 h 596"/>
              <a:gd name="T12" fmla="*/ 559 w 606"/>
              <a:gd name="T13" fmla="*/ 220 h 596"/>
              <a:gd name="T14" fmla="*/ 518 w 606"/>
              <a:gd name="T15" fmla="*/ 217 h 596"/>
              <a:gd name="T16" fmla="*/ 97 w 606"/>
              <a:gd name="T17" fmla="*/ 375 h 596"/>
              <a:gd name="T18" fmla="*/ 368 w 606"/>
              <a:gd name="T19" fmla="*/ 64 h 596"/>
              <a:gd name="T20" fmla="*/ 450 w 606"/>
              <a:gd name="T21" fmla="*/ 109 h 596"/>
              <a:gd name="T22" fmla="*/ 450 w 606"/>
              <a:gd name="T23" fmla="*/ 27 h 596"/>
              <a:gd name="T24" fmla="*/ 606 w 606"/>
              <a:gd name="T25" fmla="*/ 130 h 596"/>
              <a:gd name="T26" fmla="*/ 538 w 606"/>
              <a:gd name="T27" fmla="*/ 115 h 596"/>
              <a:gd name="T28" fmla="*/ 489 w 606"/>
              <a:gd name="T29" fmla="*/ 209 h 596"/>
              <a:gd name="T30" fmla="*/ 481 w 606"/>
              <a:gd name="T31" fmla="*/ 201 h 596"/>
              <a:gd name="T32" fmla="*/ 473 w 606"/>
              <a:gd name="T33" fmla="*/ 192 h 596"/>
              <a:gd name="T34" fmla="*/ 464 w 606"/>
              <a:gd name="T35" fmla="*/ 184 h 596"/>
              <a:gd name="T36" fmla="*/ 456 w 606"/>
              <a:gd name="T37" fmla="*/ 176 h 596"/>
              <a:gd name="T38" fmla="*/ 448 w 606"/>
              <a:gd name="T39" fmla="*/ 167 h 596"/>
              <a:gd name="T40" fmla="*/ 439 w 606"/>
              <a:gd name="T41" fmla="*/ 159 h 596"/>
              <a:gd name="T42" fmla="*/ 431 w 606"/>
              <a:gd name="T43" fmla="*/ 151 h 596"/>
              <a:gd name="T44" fmla="*/ 423 w 606"/>
              <a:gd name="T45" fmla="*/ 142 h 596"/>
              <a:gd name="T46" fmla="*/ 414 w 606"/>
              <a:gd name="T47" fmla="*/ 134 h 596"/>
              <a:gd name="T48" fmla="*/ 406 w 606"/>
              <a:gd name="T49" fmla="*/ 126 h 596"/>
              <a:gd name="T50" fmla="*/ 398 w 606"/>
              <a:gd name="T51" fmla="*/ 118 h 596"/>
              <a:gd name="T52" fmla="*/ 389 w 606"/>
              <a:gd name="T53" fmla="*/ 109 h 596"/>
              <a:gd name="T54" fmla="*/ 396 w 606"/>
              <a:gd name="T55" fmla="*/ 194 h 596"/>
              <a:gd name="T56" fmla="*/ 340 w 606"/>
              <a:gd name="T57" fmla="*/ 159 h 596"/>
              <a:gd name="T58" fmla="*/ 371 w 606"/>
              <a:gd name="T59" fmla="*/ 232 h 596"/>
              <a:gd name="T60" fmla="*/ 309 w 606"/>
              <a:gd name="T61" fmla="*/ 190 h 596"/>
              <a:gd name="T62" fmla="*/ 343 w 606"/>
              <a:gd name="T63" fmla="*/ 269 h 596"/>
              <a:gd name="T64" fmla="*/ 276 w 606"/>
              <a:gd name="T65" fmla="*/ 222 h 596"/>
              <a:gd name="T66" fmla="*/ 213 w 606"/>
              <a:gd name="T67" fmla="*/ 286 h 596"/>
              <a:gd name="T68" fmla="*/ 217 w 606"/>
              <a:gd name="T69" fmla="*/ 290 h 596"/>
              <a:gd name="T70" fmla="*/ 225 w 606"/>
              <a:gd name="T71" fmla="*/ 298 h 596"/>
              <a:gd name="T72" fmla="*/ 234 w 606"/>
              <a:gd name="T73" fmla="*/ 307 h 596"/>
              <a:gd name="T74" fmla="*/ 242 w 606"/>
              <a:gd name="T75" fmla="*/ 315 h 596"/>
              <a:gd name="T76" fmla="*/ 250 w 606"/>
              <a:gd name="T77" fmla="*/ 323 h 596"/>
              <a:gd name="T78" fmla="*/ 259 w 606"/>
              <a:gd name="T79" fmla="*/ 332 h 596"/>
              <a:gd name="T80" fmla="*/ 267 w 606"/>
              <a:gd name="T81" fmla="*/ 340 h 596"/>
              <a:gd name="T82" fmla="*/ 275 w 606"/>
              <a:gd name="T83" fmla="*/ 348 h 596"/>
              <a:gd name="T84" fmla="*/ 284 w 606"/>
              <a:gd name="T85" fmla="*/ 357 h 596"/>
              <a:gd name="T86" fmla="*/ 292 w 606"/>
              <a:gd name="T87" fmla="*/ 365 h 596"/>
              <a:gd name="T88" fmla="*/ 300 w 606"/>
              <a:gd name="T89" fmla="*/ 373 h 596"/>
              <a:gd name="T90" fmla="*/ 309 w 606"/>
              <a:gd name="T91" fmla="*/ 382 h 596"/>
              <a:gd name="T92" fmla="*/ 317 w 606"/>
              <a:gd name="T93" fmla="*/ 390 h 596"/>
              <a:gd name="T94" fmla="*/ 317 w 606"/>
              <a:gd name="T95" fmla="*/ 390 h 596"/>
              <a:gd name="T96" fmla="*/ 494 w 606"/>
              <a:gd name="T97" fmla="*/ 21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6" h="596">
                <a:moveTo>
                  <a:pt x="91" y="380"/>
                </a:moveTo>
                <a:cubicBezTo>
                  <a:pt x="220" y="510"/>
                  <a:pt x="220" y="510"/>
                  <a:pt x="220" y="510"/>
                </a:cubicBezTo>
                <a:cubicBezTo>
                  <a:pt x="220" y="510"/>
                  <a:pt x="181" y="515"/>
                  <a:pt x="146" y="499"/>
                </a:cubicBezTo>
                <a:cubicBezTo>
                  <a:pt x="134" y="512"/>
                  <a:pt x="117" y="528"/>
                  <a:pt x="114" y="528"/>
                </a:cubicBezTo>
                <a:cubicBezTo>
                  <a:pt x="112" y="528"/>
                  <a:pt x="106" y="523"/>
                  <a:pt x="99" y="516"/>
                </a:cubicBezTo>
                <a:cubicBezTo>
                  <a:pt x="4" y="596"/>
                  <a:pt x="4" y="596"/>
                  <a:pt x="4" y="596"/>
                </a:cubicBezTo>
                <a:cubicBezTo>
                  <a:pt x="0" y="592"/>
                  <a:pt x="0" y="592"/>
                  <a:pt x="0" y="592"/>
                </a:cubicBezTo>
                <a:cubicBezTo>
                  <a:pt x="83" y="500"/>
                  <a:pt x="83" y="500"/>
                  <a:pt x="83" y="500"/>
                </a:cubicBezTo>
                <a:cubicBezTo>
                  <a:pt x="77" y="493"/>
                  <a:pt x="72" y="488"/>
                  <a:pt x="72" y="486"/>
                </a:cubicBezTo>
                <a:cubicBezTo>
                  <a:pt x="72" y="483"/>
                  <a:pt x="88" y="466"/>
                  <a:pt x="101" y="454"/>
                </a:cubicBezTo>
                <a:cubicBezTo>
                  <a:pt x="86" y="419"/>
                  <a:pt x="91" y="380"/>
                  <a:pt x="91" y="380"/>
                </a:cubicBezTo>
                <a:close/>
                <a:moveTo>
                  <a:pt x="538" y="115"/>
                </a:moveTo>
                <a:cubicBezTo>
                  <a:pt x="496" y="156"/>
                  <a:pt x="496" y="156"/>
                  <a:pt x="496" y="156"/>
                </a:cubicBezTo>
                <a:cubicBezTo>
                  <a:pt x="559" y="220"/>
                  <a:pt x="559" y="220"/>
                  <a:pt x="559" y="220"/>
                </a:cubicBezTo>
                <a:cubicBezTo>
                  <a:pt x="540" y="239"/>
                  <a:pt x="540" y="239"/>
                  <a:pt x="540" y="239"/>
                </a:cubicBezTo>
                <a:cubicBezTo>
                  <a:pt x="518" y="217"/>
                  <a:pt x="518" y="217"/>
                  <a:pt x="518" y="217"/>
                </a:cubicBezTo>
                <a:cubicBezTo>
                  <a:pt x="225" y="505"/>
                  <a:pt x="225" y="505"/>
                  <a:pt x="225" y="505"/>
                </a:cubicBezTo>
                <a:cubicBezTo>
                  <a:pt x="97" y="375"/>
                  <a:pt x="97" y="375"/>
                  <a:pt x="97" y="375"/>
                </a:cubicBezTo>
                <a:cubicBezTo>
                  <a:pt x="390" y="87"/>
                  <a:pt x="390" y="87"/>
                  <a:pt x="390" y="87"/>
                </a:cubicBezTo>
                <a:cubicBezTo>
                  <a:pt x="368" y="64"/>
                  <a:pt x="368" y="64"/>
                  <a:pt x="368" y="64"/>
                </a:cubicBezTo>
                <a:cubicBezTo>
                  <a:pt x="387" y="45"/>
                  <a:pt x="387" y="45"/>
                  <a:pt x="387" y="45"/>
                </a:cubicBezTo>
                <a:cubicBezTo>
                  <a:pt x="450" y="109"/>
                  <a:pt x="450" y="109"/>
                  <a:pt x="450" y="109"/>
                </a:cubicBezTo>
                <a:cubicBezTo>
                  <a:pt x="492" y="68"/>
                  <a:pt x="492" y="68"/>
                  <a:pt x="492" y="68"/>
                </a:cubicBezTo>
                <a:cubicBezTo>
                  <a:pt x="450" y="27"/>
                  <a:pt x="450" y="27"/>
                  <a:pt x="450" y="27"/>
                </a:cubicBezTo>
                <a:cubicBezTo>
                  <a:pt x="478" y="0"/>
                  <a:pt x="478" y="0"/>
                  <a:pt x="478" y="0"/>
                </a:cubicBezTo>
                <a:cubicBezTo>
                  <a:pt x="606" y="130"/>
                  <a:pt x="606" y="130"/>
                  <a:pt x="606" y="130"/>
                </a:cubicBezTo>
                <a:cubicBezTo>
                  <a:pt x="579" y="157"/>
                  <a:pt x="579" y="157"/>
                  <a:pt x="579" y="157"/>
                </a:cubicBezTo>
                <a:lnTo>
                  <a:pt x="538" y="115"/>
                </a:lnTo>
                <a:close/>
                <a:moveTo>
                  <a:pt x="494" y="213"/>
                </a:moveTo>
                <a:cubicBezTo>
                  <a:pt x="489" y="209"/>
                  <a:pt x="489" y="209"/>
                  <a:pt x="489" y="209"/>
                </a:cubicBezTo>
                <a:cubicBezTo>
                  <a:pt x="485" y="205"/>
                  <a:pt x="485" y="205"/>
                  <a:pt x="485" y="205"/>
                </a:cubicBezTo>
                <a:cubicBezTo>
                  <a:pt x="481" y="201"/>
                  <a:pt x="481" y="201"/>
                  <a:pt x="481" y="201"/>
                </a:cubicBezTo>
                <a:cubicBezTo>
                  <a:pt x="477" y="197"/>
                  <a:pt x="477" y="197"/>
                  <a:pt x="477" y="197"/>
                </a:cubicBezTo>
                <a:cubicBezTo>
                  <a:pt x="473" y="192"/>
                  <a:pt x="473" y="192"/>
                  <a:pt x="473" y="192"/>
                </a:cubicBezTo>
                <a:cubicBezTo>
                  <a:pt x="469" y="188"/>
                  <a:pt x="469" y="188"/>
                  <a:pt x="469" y="188"/>
                </a:cubicBezTo>
                <a:cubicBezTo>
                  <a:pt x="464" y="184"/>
                  <a:pt x="464" y="184"/>
                  <a:pt x="464" y="184"/>
                </a:cubicBezTo>
                <a:cubicBezTo>
                  <a:pt x="460" y="180"/>
                  <a:pt x="460" y="180"/>
                  <a:pt x="460" y="180"/>
                </a:cubicBezTo>
                <a:cubicBezTo>
                  <a:pt x="456" y="176"/>
                  <a:pt x="456" y="176"/>
                  <a:pt x="456" y="176"/>
                </a:cubicBezTo>
                <a:cubicBezTo>
                  <a:pt x="452" y="172"/>
                  <a:pt x="452" y="172"/>
                  <a:pt x="452" y="172"/>
                </a:cubicBezTo>
                <a:cubicBezTo>
                  <a:pt x="448" y="167"/>
                  <a:pt x="448" y="167"/>
                  <a:pt x="448" y="167"/>
                </a:cubicBezTo>
                <a:cubicBezTo>
                  <a:pt x="444" y="163"/>
                  <a:pt x="444" y="163"/>
                  <a:pt x="444" y="163"/>
                </a:cubicBezTo>
                <a:cubicBezTo>
                  <a:pt x="439" y="159"/>
                  <a:pt x="439" y="159"/>
                  <a:pt x="439" y="159"/>
                </a:cubicBezTo>
                <a:cubicBezTo>
                  <a:pt x="435" y="155"/>
                  <a:pt x="435" y="155"/>
                  <a:pt x="435" y="155"/>
                </a:cubicBezTo>
                <a:cubicBezTo>
                  <a:pt x="431" y="151"/>
                  <a:pt x="431" y="151"/>
                  <a:pt x="431" y="151"/>
                </a:cubicBezTo>
                <a:cubicBezTo>
                  <a:pt x="427" y="147"/>
                  <a:pt x="427" y="147"/>
                  <a:pt x="427" y="147"/>
                </a:cubicBezTo>
                <a:cubicBezTo>
                  <a:pt x="423" y="142"/>
                  <a:pt x="423" y="142"/>
                  <a:pt x="423" y="142"/>
                </a:cubicBezTo>
                <a:cubicBezTo>
                  <a:pt x="419" y="138"/>
                  <a:pt x="419" y="138"/>
                  <a:pt x="419" y="138"/>
                </a:cubicBezTo>
                <a:cubicBezTo>
                  <a:pt x="414" y="134"/>
                  <a:pt x="414" y="134"/>
                  <a:pt x="414" y="134"/>
                </a:cubicBezTo>
                <a:cubicBezTo>
                  <a:pt x="410" y="130"/>
                  <a:pt x="410" y="130"/>
                  <a:pt x="410" y="130"/>
                </a:cubicBezTo>
                <a:cubicBezTo>
                  <a:pt x="406" y="126"/>
                  <a:pt x="406" y="126"/>
                  <a:pt x="406" y="126"/>
                </a:cubicBezTo>
                <a:cubicBezTo>
                  <a:pt x="402" y="122"/>
                  <a:pt x="402" y="122"/>
                  <a:pt x="402" y="122"/>
                </a:cubicBezTo>
                <a:cubicBezTo>
                  <a:pt x="398" y="118"/>
                  <a:pt x="398" y="118"/>
                  <a:pt x="398" y="118"/>
                </a:cubicBezTo>
                <a:cubicBezTo>
                  <a:pt x="394" y="113"/>
                  <a:pt x="394" y="113"/>
                  <a:pt x="394" y="113"/>
                </a:cubicBezTo>
                <a:cubicBezTo>
                  <a:pt x="389" y="109"/>
                  <a:pt x="389" y="109"/>
                  <a:pt x="389" y="109"/>
                </a:cubicBezTo>
                <a:cubicBezTo>
                  <a:pt x="350" y="149"/>
                  <a:pt x="350" y="149"/>
                  <a:pt x="350" y="149"/>
                </a:cubicBezTo>
                <a:cubicBezTo>
                  <a:pt x="396" y="194"/>
                  <a:pt x="396" y="194"/>
                  <a:pt x="396" y="194"/>
                </a:cubicBezTo>
                <a:cubicBezTo>
                  <a:pt x="386" y="205"/>
                  <a:pt x="386" y="205"/>
                  <a:pt x="386" y="205"/>
                </a:cubicBezTo>
                <a:cubicBezTo>
                  <a:pt x="340" y="159"/>
                  <a:pt x="340" y="159"/>
                  <a:pt x="340" y="159"/>
                </a:cubicBezTo>
                <a:cubicBezTo>
                  <a:pt x="319" y="180"/>
                  <a:pt x="319" y="180"/>
                  <a:pt x="319" y="180"/>
                </a:cubicBezTo>
                <a:cubicBezTo>
                  <a:pt x="371" y="232"/>
                  <a:pt x="371" y="232"/>
                  <a:pt x="371" y="232"/>
                </a:cubicBezTo>
                <a:cubicBezTo>
                  <a:pt x="361" y="242"/>
                  <a:pt x="361" y="242"/>
                  <a:pt x="361" y="242"/>
                </a:cubicBezTo>
                <a:cubicBezTo>
                  <a:pt x="309" y="190"/>
                  <a:pt x="309" y="190"/>
                  <a:pt x="309" y="190"/>
                </a:cubicBezTo>
                <a:cubicBezTo>
                  <a:pt x="287" y="212"/>
                  <a:pt x="287" y="212"/>
                  <a:pt x="287" y="212"/>
                </a:cubicBezTo>
                <a:cubicBezTo>
                  <a:pt x="343" y="269"/>
                  <a:pt x="343" y="269"/>
                  <a:pt x="343" y="269"/>
                </a:cubicBezTo>
                <a:cubicBezTo>
                  <a:pt x="333" y="279"/>
                  <a:pt x="333" y="279"/>
                  <a:pt x="333" y="279"/>
                </a:cubicBezTo>
                <a:cubicBezTo>
                  <a:pt x="276" y="222"/>
                  <a:pt x="276" y="222"/>
                  <a:pt x="276" y="222"/>
                </a:cubicBezTo>
                <a:cubicBezTo>
                  <a:pt x="240" y="258"/>
                  <a:pt x="240" y="258"/>
                  <a:pt x="240" y="258"/>
                </a:cubicBezTo>
                <a:cubicBezTo>
                  <a:pt x="213" y="286"/>
                  <a:pt x="213" y="286"/>
                  <a:pt x="213" y="286"/>
                </a:cubicBezTo>
                <a:cubicBezTo>
                  <a:pt x="213" y="286"/>
                  <a:pt x="213" y="286"/>
                  <a:pt x="213" y="286"/>
                </a:cubicBezTo>
                <a:cubicBezTo>
                  <a:pt x="217" y="290"/>
                  <a:pt x="217" y="290"/>
                  <a:pt x="217" y="290"/>
                </a:cubicBezTo>
                <a:cubicBezTo>
                  <a:pt x="221" y="294"/>
                  <a:pt x="221" y="294"/>
                  <a:pt x="221" y="294"/>
                </a:cubicBezTo>
                <a:cubicBezTo>
                  <a:pt x="225" y="298"/>
                  <a:pt x="225" y="298"/>
                  <a:pt x="225" y="298"/>
                </a:cubicBezTo>
                <a:cubicBezTo>
                  <a:pt x="229" y="303"/>
                  <a:pt x="229" y="303"/>
                  <a:pt x="229" y="303"/>
                </a:cubicBezTo>
                <a:cubicBezTo>
                  <a:pt x="234" y="307"/>
                  <a:pt x="234" y="307"/>
                  <a:pt x="234" y="307"/>
                </a:cubicBezTo>
                <a:cubicBezTo>
                  <a:pt x="238" y="311"/>
                  <a:pt x="238" y="311"/>
                  <a:pt x="238" y="311"/>
                </a:cubicBezTo>
                <a:cubicBezTo>
                  <a:pt x="242" y="315"/>
                  <a:pt x="242" y="315"/>
                  <a:pt x="242" y="315"/>
                </a:cubicBezTo>
                <a:cubicBezTo>
                  <a:pt x="246" y="319"/>
                  <a:pt x="246" y="319"/>
                  <a:pt x="246" y="319"/>
                </a:cubicBezTo>
                <a:cubicBezTo>
                  <a:pt x="250" y="323"/>
                  <a:pt x="250" y="323"/>
                  <a:pt x="250" y="323"/>
                </a:cubicBezTo>
                <a:cubicBezTo>
                  <a:pt x="254" y="328"/>
                  <a:pt x="254" y="328"/>
                  <a:pt x="254" y="328"/>
                </a:cubicBezTo>
                <a:cubicBezTo>
                  <a:pt x="259" y="332"/>
                  <a:pt x="259" y="332"/>
                  <a:pt x="259" y="332"/>
                </a:cubicBezTo>
                <a:cubicBezTo>
                  <a:pt x="263" y="336"/>
                  <a:pt x="263" y="336"/>
                  <a:pt x="263" y="336"/>
                </a:cubicBezTo>
                <a:cubicBezTo>
                  <a:pt x="267" y="340"/>
                  <a:pt x="267" y="340"/>
                  <a:pt x="267" y="340"/>
                </a:cubicBezTo>
                <a:cubicBezTo>
                  <a:pt x="271" y="344"/>
                  <a:pt x="271" y="344"/>
                  <a:pt x="271" y="344"/>
                </a:cubicBezTo>
                <a:cubicBezTo>
                  <a:pt x="275" y="348"/>
                  <a:pt x="275" y="348"/>
                  <a:pt x="275" y="348"/>
                </a:cubicBezTo>
                <a:cubicBezTo>
                  <a:pt x="279" y="353"/>
                  <a:pt x="279" y="353"/>
                  <a:pt x="279" y="353"/>
                </a:cubicBezTo>
                <a:cubicBezTo>
                  <a:pt x="284" y="357"/>
                  <a:pt x="284" y="357"/>
                  <a:pt x="284" y="357"/>
                </a:cubicBezTo>
                <a:cubicBezTo>
                  <a:pt x="288" y="361"/>
                  <a:pt x="288" y="361"/>
                  <a:pt x="288" y="361"/>
                </a:cubicBezTo>
                <a:cubicBezTo>
                  <a:pt x="292" y="365"/>
                  <a:pt x="292" y="365"/>
                  <a:pt x="292" y="365"/>
                </a:cubicBezTo>
                <a:cubicBezTo>
                  <a:pt x="296" y="369"/>
                  <a:pt x="296" y="369"/>
                  <a:pt x="296" y="369"/>
                </a:cubicBezTo>
                <a:cubicBezTo>
                  <a:pt x="300" y="373"/>
                  <a:pt x="300" y="373"/>
                  <a:pt x="300" y="373"/>
                </a:cubicBezTo>
                <a:cubicBezTo>
                  <a:pt x="304" y="378"/>
                  <a:pt x="304" y="378"/>
                  <a:pt x="304" y="378"/>
                </a:cubicBezTo>
                <a:cubicBezTo>
                  <a:pt x="309" y="382"/>
                  <a:pt x="309" y="382"/>
                  <a:pt x="309" y="382"/>
                </a:cubicBezTo>
                <a:cubicBezTo>
                  <a:pt x="313" y="386"/>
                  <a:pt x="313" y="386"/>
                  <a:pt x="313" y="386"/>
                </a:cubicBezTo>
                <a:cubicBezTo>
                  <a:pt x="317" y="390"/>
                  <a:pt x="317" y="390"/>
                  <a:pt x="317" y="390"/>
                </a:cubicBezTo>
                <a:cubicBezTo>
                  <a:pt x="494" y="213"/>
                  <a:pt x="494" y="213"/>
                  <a:pt x="494" y="213"/>
                </a:cubicBezTo>
                <a:cubicBezTo>
                  <a:pt x="317" y="390"/>
                  <a:pt x="317" y="390"/>
                  <a:pt x="317" y="390"/>
                </a:cubicBezTo>
                <a:cubicBezTo>
                  <a:pt x="494" y="213"/>
                  <a:pt x="494" y="213"/>
                  <a:pt x="494" y="213"/>
                </a:cubicBezTo>
                <a:cubicBezTo>
                  <a:pt x="494" y="213"/>
                  <a:pt x="494" y="213"/>
                  <a:pt x="494" y="21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6" name="Freeform 10"/>
          <p:cNvSpPr>
            <a:spLocks noEditPoints="1"/>
          </p:cNvSpPr>
          <p:nvPr/>
        </p:nvSpPr>
        <p:spPr bwMode="auto">
          <a:xfrm>
            <a:off x="3403854" y="1882461"/>
            <a:ext cx="613747" cy="613747"/>
          </a:xfrm>
          <a:custGeom>
            <a:avLst/>
            <a:gdLst>
              <a:gd name="T0" fmla="*/ 320 w 638"/>
              <a:gd name="T1" fmla="*/ 0 h 638"/>
              <a:gd name="T2" fmla="*/ 446 w 638"/>
              <a:gd name="T3" fmla="*/ 232 h 638"/>
              <a:gd name="T4" fmla="*/ 396 w 638"/>
              <a:gd name="T5" fmla="*/ 413 h 638"/>
              <a:gd name="T6" fmla="*/ 357 w 638"/>
              <a:gd name="T7" fmla="*/ 470 h 638"/>
              <a:gd name="T8" fmla="*/ 319 w 638"/>
              <a:gd name="T9" fmla="*/ 472 h 638"/>
              <a:gd name="T10" fmla="*/ 271 w 638"/>
              <a:gd name="T11" fmla="*/ 466 h 638"/>
              <a:gd name="T12" fmla="*/ 232 w 638"/>
              <a:gd name="T13" fmla="*/ 366 h 638"/>
              <a:gd name="T14" fmla="*/ 180 w 638"/>
              <a:gd name="T15" fmla="*/ 224 h 638"/>
              <a:gd name="T16" fmla="*/ 13 w 638"/>
              <a:gd name="T17" fmla="*/ 638 h 638"/>
              <a:gd name="T18" fmla="*/ 230 w 638"/>
              <a:gd name="T19" fmla="*/ 413 h 638"/>
              <a:gd name="T20" fmla="*/ 268 w 638"/>
              <a:gd name="T21" fmla="*/ 480 h 638"/>
              <a:gd name="T22" fmla="*/ 316 w 638"/>
              <a:gd name="T23" fmla="*/ 487 h 638"/>
              <a:gd name="T24" fmla="*/ 339 w 638"/>
              <a:gd name="T25" fmla="*/ 588 h 638"/>
              <a:gd name="T26" fmla="*/ 370 w 638"/>
              <a:gd name="T27" fmla="*/ 592 h 638"/>
              <a:gd name="T28" fmla="*/ 379 w 638"/>
              <a:gd name="T29" fmla="*/ 592 h 638"/>
              <a:gd name="T30" fmla="*/ 409 w 638"/>
              <a:gd name="T31" fmla="*/ 590 h 638"/>
              <a:gd name="T32" fmla="*/ 433 w 638"/>
              <a:gd name="T33" fmla="*/ 566 h 638"/>
              <a:gd name="T34" fmla="*/ 449 w 638"/>
              <a:gd name="T35" fmla="*/ 488 h 638"/>
              <a:gd name="T36" fmla="*/ 456 w 638"/>
              <a:gd name="T37" fmla="*/ 456 h 638"/>
              <a:gd name="T38" fmla="*/ 443 w 638"/>
              <a:gd name="T39" fmla="*/ 445 h 638"/>
              <a:gd name="T40" fmla="*/ 433 w 638"/>
              <a:gd name="T41" fmla="*/ 443 h 638"/>
              <a:gd name="T42" fmla="*/ 421 w 638"/>
              <a:gd name="T43" fmla="*/ 446 h 638"/>
              <a:gd name="T44" fmla="*/ 408 w 638"/>
              <a:gd name="T45" fmla="*/ 468 h 638"/>
              <a:gd name="T46" fmla="*/ 421 w 638"/>
              <a:gd name="T47" fmla="*/ 490 h 638"/>
              <a:gd name="T48" fmla="*/ 417 w 638"/>
              <a:gd name="T49" fmla="*/ 569 h 638"/>
              <a:gd name="T50" fmla="*/ 394 w 638"/>
              <a:gd name="T51" fmla="*/ 577 h 638"/>
              <a:gd name="T52" fmla="*/ 370 w 638"/>
              <a:gd name="T53" fmla="*/ 577 h 638"/>
              <a:gd name="T54" fmla="*/ 341 w 638"/>
              <a:gd name="T55" fmla="*/ 573 h 638"/>
              <a:gd name="T56" fmla="*/ 332 w 638"/>
              <a:gd name="T57" fmla="*/ 487 h 638"/>
              <a:gd name="T58" fmla="*/ 381 w 638"/>
              <a:gd name="T59" fmla="*/ 479 h 638"/>
              <a:gd name="T60" fmla="*/ 420 w 638"/>
              <a:gd name="T61" fmla="*/ 371 h 638"/>
              <a:gd name="T62" fmla="*/ 214 w 638"/>
              <a:gd name="T63" fmla="*/ 513 h 638"/>
              <a:gd name="T64" fmla="*/ 187 w 638"/>
              <a:gd name="T65" fmla="*/ 513 h 638"/>
              <a:gd name="T66" fmla="*/ 170 w 638"/>
              <a:gd name="T67" fmla="*/ 469 h 638"/>
              <a:gd name="T68" fmla="*/ 165 w 638"/>
              <a:gd name="T69" fmla="*/ 469 h 638"/>
              <a:gd name="T70" fmla="*/ 160 w 638"/>
              <a:gd name="T71" fmla="*/ 469 h 638"/>
              <a:gd name="T72" fmla="*/ 155 w 638"/>
              <a:gd name="T73" fmla="*/ 469 h 638"/>
              <a:gd name="T74" fmla="*/ 151 w 638"/>
              <a:gd name="T75" fmla="*/ 469 h 638"/>
              <a:gd name="T76" fmla="*/ 133 w 638"/>
              <a:gd name="T77" fmla="*/ 513 h 638"/>
              <a:gd name="T78" fmla="*/ 106 w 638"/>
              <a:gd name="T79" fmla="*/ 513 h 638"/>
              <a:gd name="T80" fmla="*/ 126 w 638"/>
              <a:gd name="T81" fmla="*/ 533 h 638"/>
              <a:gd name="T82" fmla="*/ 151 w 638"/>
              <a:gd name="T83" fmla="*/ 533 h 638"/>
              <a:gd name="T84" fmla="*/ 154 w 638"/>
              <a:gd name="T85" fmla="*/ 577 h 638"/>
              <a:gd name="T86" fmla="*/ 159 w 638"/>
              <a:gd name="T87" fmla="*/ 577 h 638"/>
              <a:gd name="T88" fmla="*/ 164 w 638"/>
              <a:gd name="T89" fmla="*/ 577 h 638"/>
              <a:gd name="T90" fmla="*/ 169 w 638"/>
              <a:gd name="T91" fmla="*/ 577 h 638"/>
              <a:gd name="T92" fmla="*/ 181 w 638"/>
              <a:gd name="T93" fmla="*/ 533 h 638"/>
              <a:gd name="T94" fmla="*/ 208 w 638"/>
              <a:gd name="T95" fmla="*/ 53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8" h="638">
                <a:moveTo>
                  <a:pt x="180" y="224"/>
                </a:moveTo>
                <a:cubicBezTo>
                  <a:pt x="175" y="218"/>
                  <a:pt x="174" y="167"/>
                  <a:pt x="180" y="158"/>
                </a:cubicBezTo>
                <a:cubicBezTo>
                  <a:pt x="181" y="156"/>
                  <a:pt x="183" y="155"/>
                  <a:pt x="185" y="154"/>
                </a:cubicBezTo>
                <a:cubicBezTo>
                  <a:pt x="192" y="68"/>
                  <a:pt x="250" y="0"/>
                  <a:pt x="320" y="0"/>
                </a:cubicBezTo>
                <a:cubicBezTo>
                  <a:pt x="391" y="0"/>
                  <a:pt x="448" y="68"/>
                  <a:pt x="455" y="155"/>
                </a:cubicBezTo>
                <a:cubicBezTo>
                  <a:pt x="456" y="155"/>
                  <a:pt x="458" y="156"/>
                  <a:pt x="459" y="158"/>
                </a:cubicBezTo>
                <a:cubicBezTo>
                  <a:pt x="465" y="167"/>
                  <a:pt x="463" y="218"/>
                  <a:pt x="459" y="224"/>
                </a:cubicBezTo>
                <a:cubicBezTo>
                  <a:pt x="456" y="228"/>
                  <a:pt x="451" y="230"/>
                  <a:pt x="446" y="232"/>
                </a:cubicBezTo>
                <a:cubicBezTo>
                  <a:pt x="434" y="270"/>
                  <a:pt x="412" y="302"/>
                  <a:pt x="384" y="321"/>
                </a:cubicBezTo>
                <a:cubicBezTo>
                  <a:pt x="388" y="359"/>
                  <a:pt x="388" y="359"/>
                  <a:pt x="388" y="359"/>
                </a:cubicBezTo>
                <a:cubicBezTo>
                  <a:pt x="406" y="366"/>
                  <a:pt x="406" y="366"/>
                  <a:pt x="406" y="366"/>
                </a:cubicBezTo>
                <a:cubicBezTo>
                  <a:pt x="404" y="379"/>
                  <a:pt x="400" y="396"/>
                  <a:pt x="396" y="413"/>
                </a:cubicBezTo>
                <a:cubicBezTo>
                  <a:pt x="392" y="427"/>
                  <a:pt x="387" y="441"/>
                  <a:pt x="383" y="451"/>
                </a:cubicBezTo>
                <a:cubicBezTo>
                  <a:pt x="380" y="459"/>
                  <a:pt x="376" y="464"/>
                  <a:pt x="374" y="466"/>
                </a:cubicBezTo>
                <a:cubicBezTo>
                  <a:pt x="373" y="466"/>
                  <a:pt x="372" y="467"/>
                  <a:pt x="370" y="468"/>
                </a:cubicBezTo>
                <a:cubicBezTo>
                  <a:pt x="367" y="469"/>
                  <a:pt x="362" y="469"/>
                  <a:pt x="357" y="470"/>
                </a:cubicBezTo>
                <a:cubicBezTo>
                  <a:pt x="353" y="471"/>
                  <a:pt x="349" y="471"/>
                  <a:pt x="345" y="472"/>
                </a:cubicBezTo>
                <a:cubicBezTo>
                  <a:pt x="340" y="472"/>
                  <a:pt x="336" y="472"/>
                  <a:pt x="332" y="472"/>
                </a:cubicBezTo>
                <a:cubicBezTo>
                  <a:pt x="328" y="472"/>
                  <a:pt x="325" y="472"/>
                  <a:pt x="323" y="473"/>
                </a:cubicBezTo>
                <a:cubicBezTo>
                  <a:pt x="322" y="473"/>
                  <a:pt x="320" y="472"/>
                  <a:pt x="319" y="472"/>
                </a:cubicBezTo>
                <a:cubicBezTo>
                  <a:pt x="315" y="472"/>
                  <a:pt x="311" y="472"/>
                  <a:pt x="306" y="472"/>
                </a:cubicBezTo>
                <a:cubicBezTo>
                  <a:pt x="302" y="472"/>
                  <a:pt x="298" y="471"/>
                  <a:pt x="294" y="471"/>
                </a:cubicBezTo>
                <a:cubicBezTo>
                  <a:pt x="289" y="470"/>
                  <a:pt x="285" y="470"/>
                  <a:pt x="281" y="469"/>
                </a:cubicBezTo>
                <a:cubicBezTo>
                  <a:pt x="277" y="468"/>
                  <a:pt x="274" y="467"/>
                  <a:pt x="271" y="466"/>
                </a:cubicBezTo>
                <a:cubicBezTo>
                  <a:pt x="270" y="465"/>
                  <a:pt x="269" y="464"/>
                  <a:pt x="268" y="462"/>
                </a:cubicBezTo>
                <a:cubicBezTo>
                  <a:pt x="265" y="457"/>
                  <a:pt x="260" y="448"/>
                  <a:pt x="255" y="438"/>
                </a:cubicBezTo>
                <a:cubicBezTo>
                  <a:pt x="251" y="428"/>
                  <a:pt x="246" y="416"/>
                  <a:pt x="242" y="405"/>
                </a:cubicBezTo>
                <a:cubicBezTo>
                  <a:pt x="238" y="391"/>
                  <a:pt x="234" y="377"/>
                  <a:pt x="232" y="366"/>
                </a:cubicBezTo>
                <a:cubicBezTo>
                  <a:pt x="250" y="359"/>
                  <a:pt x="250" y="359"/>
                  <a:pt x="250" y="359"/>
                </a:cubicBezTo>
                <a:cubicBezTo>
                  <a:pt x="254" y="320"/>
                  <a:pt x="254" y="320"/>
                  <a:pt x="254" y="320"/>
                </a:cubicBezTo>
                <a:cubicBezTo>
                  <a:pt x="227" y="300"/>
                  <a:pt x="205" y="270"/>
                  <a:pt x="194" y="232"/>
                </a:cubicBezTo>
                <a:cubicBezTo>
                  <a:pt x="189" y="231"/>
                  <a:pt x="183" y="228"/>
                  <a:pt x="180" y="224"/>
                </a:cubicBezTo>
                <a:close/>
                <a:moveTo>
                  <a:pt x="625" y="638"/>
                </a:moveTo>
                <a:cubicBezTo>
                  <a:pt x="609" y="638"/>
                  <a:pt x="342" y="638"/>
                  <a:pt x="320" y="638"/>
                </a:cubicBezTo>
                <a:cubicBezTo>
                  <a:pt x="320" y="638"/>
                  <a:pt x="319" y="638"/>
                  <a:pt x="318" y="638"/>
                </a:cubicBezTo>
                <a:cubicBezTo>
                  <a:pt x="296" y="638"/>
                  <a:pt x="29" y="638"/>
                  <a:pt x="13" y="638"/>
                </a:cubicBezTo>
                <a:cubicBezTo>
                  <a:pt x="0" y="638"/>
                  <a:pt x="19" y="463"/>
                  <a:pt x="29" y="449"/>
                </a:cubicBezTo>
                <a:cubicBezTo>
                  <a:pt x="39" y="435"/>
                  <a:pt x="79" y="423"/>
                  <a:pt x="79" y="423"/>
                </a:cubicBezTo>
                <a:cubicBezTo>
                  <a:pt x="218" y="371"/>
                  <a:pt x="218" y="371"/>
                  <a:pt x="218" y="371"/>
                </a:cubicBezTo>
                <a:cubicBezTo>
                  <a:pt x="220" y="382"/>
                  <a:pt x="224" y="398"/>
                  <a:pt x="230" y="413"/>
                </a:cubicBezTo>
                <a:cubicBezTo>
                  <a:pt x="234" y="424"/>
                  <a:pt x="238" y="435"/>
                  <a:pt x="242" y="445"/>
                </a:cubicBezTo>
                <a:cubicBezTo>
                  <a:pt x="247" y="455"/>
                  <a:pt x="251" y="463"/>
                  <a:pt x="255" y="469"/>
                </a:cubicBezTo>
                <a:cubicBezTo>
                  <a:pt x="259" y="474"/>
                  <a:pt x="262" y="478"/>
                  <a:pt x="265" y="479"/>
                </a:cubicBezTo>
                <a:cubicBezTo>
                  <a:pt x="266" y="480"/>
                  <a:pt x="267" y="480"/>
                  <a:pt x="268" y="480"/>
                </a:cubicBezTo>
                <a:cubicBezTo>
                  <a:pt x="272" y="482"/>
                  <a:pt x="276" y="483"/>
                  <a:pt x="281" y="484"/>
                </a:cubicBezTo>
                <a:cubicBezTo>
                  <a:pt x="285" y="484"/>
                  <a:pt x="289" y="485"/>
                  <a:pt x="294" y="486"/>
                </a:cubicBezTo>
                <a:cubicBezTo>
                  <a:pt x="298" y="486"/>
                  <a:pt x="302" y="486"/>
                  <a:pt x="306" y="487"/>
                </a:cubicBezTo>
                <a:cubicBezTo>
                  <a:pt x="310" y="487"/>
                  <a:pt x="313" y="487"/>
                  <a:pt x="316" y="487"/>
                </a:cubicBezTo>
                <a:cubicBezTo>
                  <a:pt x="317" y="523"/>
                  <a:pt x="319" y="549"/>
                  <a:pt x="323" y="566"/>
                </a:cubicBezTo>
                <a:cubicBezTo>
                  <a:pt x="325" y="575"/>
                  <a:pt x="328" y="581"/>
                  <a:pt x="331" y="584"/>
                </a:cubicBezTo>
                <a:cubicBezTo>
                  <a:pt x="332" y="585"/>
                  <a:pt x="332" y="585"/>
                  <a:pt x="333" y="585"/>
                </a:cubicBezTo>
                <a:cubicBezTo>
                  <a:pt x="335" y="586"/>
                  <a:pt x="337" y="587"/>
                  <a:pt x="339" y="588"/>
                </a:cubicBezTo>
                <a:cubicBezTo>
                  <a:pt x="341" y="589"/>
                  <a:pt x="344" y="589"/>
                  <a:pt x="347" y="590"/>
                </a:cubicBezTo>
                <a:cubicBezTo>
                  <a:pt x="349" y="590"/>
                  <a:pt x="352" y="591"/>
                  <a:pt x="355" y="591"/>
                </a:cubicBezTo>
                <a:cubicBezTo>
                  <a:pt x="357" y="591"/>
                  <a:pt x="360" y="591"/>
                  <a:pt x="362" y="592"/>
                </a:cubicBezTo>
                <a:cubicBezTo>
                  <a:pt x="365" y="592"/>
                  <a:pt x="368" y="592"/>
                  <a:pt x="370" y="592"/>
                </a:cubicBezTo>
                <a:cubicBezTo>
                  <a:pt x="373" y="592"/>
                  <a:pt x="376" y="592"/>
                  <a:pt x="377" y="592"/>
                </a:cubicBezTo>
                <a:cubicBezTo>
                  <a:pt x="378" y="592"/>
                  <a:pt x="378" y="592"/>
                  <a:pt x="378" y="592"/>
                </a:cubicBezTo>
                <a:cubicBezTo>
                  <a:pt x="379" y="592"/>
                  <a:pt x="379" y="592"/>
                  <a:pt x="379" y="592"/>
                </a:cubicBezTo>
                <a:cubicBezTo>
                  <a:pt x="379" y="592"/>
                  <a:pt x="379" y="592"/>
                  <a:pt x="379" y="592"/>
                </a:cubicBezTo>
                <a:cubicBezTo>
                  <a:pt x="380" y="592"/>
                  <a:pt x="383" y="592"/>
                  <a:pt x="386" y="592"/>
                </a:cubicBezTo>
                <a:cubicBezTo>
                  <a:pt x="388" y="592"/>
                  <a:pt x="391" y="592"/>
                  <a:pt x="394" y="592"/>
                </a:cubicBezTo>
                <a:cubicBezTo>
                  <a:pt x="396" y="591"/>
                  <a:pt x="399" y="591"/>
                  <a:pt x="402" y="591"/>
                </a:cubicBezTo>
                <a:cubicBezTo>
                  <a:pt x="404" y="591"/>
                  <a:pt x="407" y="590"/>
                  <a:pt x="409" y="590"/>
                </a:cubicBezTo>
                <a:cubicBezTo>
                  <a:pt x="412" y="589"/>
                  <a:pt x="415" y="589"/>
                  <a:pt x="417" y="588"/>
                </a:cubicBezTo>
                <a:cubicBezTo>
                  <a:pt x="419" y="587"/>
                  <a:pt x="421" y="586"/>
                  <a:pt x="423" y="585"/>
                </a:cubicBezTo>
                <a:cubicBezTo>
                  <a:pt x="424" y="585"/>
                  <a:pt x="424" y="585"/>
                  <a:pt x="425" y="584"/>
                </a:cubicBezTo>
                <a:cubicBezTo>
                  <a:pt x="428" y="581"/>
                  <a:pt x="431" y="575"/>
                  <a:pt x="433" y="566"/>
                </a:cubicBezTo>
                <a:cubicBezTo>
                  <a:pt x="437" y="550"/>
                  <a:pt x="439" y="526"/>
                  <a:pt x="440" y="493"/>
                </a:cubicBezTo>
                <a:cubicBezTo>
                  <a:pt x="441" y="492"/>
                  <a:pt x="442" y="492"/>
                  <a:pt x="443" y="492"/>
                </a:cubicBezTo>
                <a:cubicBezTo>
                  <a:pt x="444" y="491"/>
                  <a:pt x="445" y="491"/>
                  <a:pt x="446" y="490"/>
                </a:cubicBezTo>
                <a:cubicBezTo>
                  <a:pt x="447" y="490"/>
                  <a:pt x="448" y="489"/>
                  <a:pt x="449" y="488"/>
                </a:cubicBezTo>
                <a:cubicBezTo>
                  <a:pt x="450" y="487"/>
                  <a:pt x="451" y="486"/>
                  <a:pt x="452" y="485"/>
                </a:cubicBezTo>
                <a:cubicBezTo>
                  <a:pt x="454" y="484"/>
                  <a:pt x="455" y="482"/>
                  <a:pt x="456" y="480"/>
                </a:cubicBezTo>
                <a:cubicBezTo>
                  <a:pt x="458" y="477"/>
                  <a:pt x="459" y="473"/>
                  <a:pt x="459" y="468"/>
                </a:cubicBezTo>
                <a:cubicBezTo>
                  <a:pt x="459" y="464"/>
                  <a:pt x="458" y="460"/>
                  <a:pt x="456" y="456"/>
                </a:cubicBezTo>
                <a:cubicBezTo>
                  <a:pt x="455" y="454"/>
                  <a:pt x="454" y="453"/>
                  <a:pt x="452" y="451"/>
                </a:cubicBezTo>
                <a:cubicBezTo>
                  <a:pt x="451" y="450"/>
                  <a:pt x="450" y="449"/>
                  <a:pt x="449" y="448"/>
                </a:cubicBezTo>
                <a:cubicBezTo>
                  <a:pt x="448" y="448"/>
                  <a:pt x="447" y="447"/>
                  <a:pt x="446" y="446"/>
                </a:cubicBezTo>
                <a:cubicBezTo>
                  <a:pt x="445" y="446"/>
                  <a:pt x="444" y="445"/>
                  <a:pt x="443" y="445"/>
                </a:cubicBezTo>
                <a:cubicBezTo>
                  <a:pt x="442" y="444"/>
                  <a:pt x="441" y="444"/>
                  <a:pt x="440" y="444"/>
                </a:cubicBezTo>
                <a:cubicBezTo>
                  <a:pt x="439" y="443"/>
                  <a:pt x="438" y="443"/>
                  <a:pt x="437" y="443"/>
                </a:cubicBezTo>
                <a:cubicBezTo>
                  <a:pt x="436" y="443"/>
                  <a:pt x="434" y="443"/>
                  <a:pt x="433" y="443"/>
                </a:cubicBezTo>
                <a:cubicBezTo>
                  <a:pt x="433" y="443"/>
                  <a:pt x="433" y="443"/>
                  <a:pt x="433" y="443"/>
                </a:cubicBezTo>
                <a:cubicBezTo>
                  <a:pt x="432" y="443"/>
                  <a:pt x="431" y="443"/>
                  <a:pt x="430" y="443"/>
                </a:cubicBezTo>
                <a:cubicBezTo>
                  <a:pt x="429" y="443"/>
                  <a:pt x="428" y="443"/>
                  <a:pt x="427" y="444"/>
                </a:cubicBezTo>
                <a:cubicBezTo>
                  <a:pt x="426" y="444"/>
                  <a:pt x="425" y="444"/>
                  <a:pt x="424" y="445"/>
                </a:cubicBezTo>
                <a:cubicBezTo>
                  <a:pt x="423" y="445"/>
                  <a:pt x="422" y="446"/>
                  <a:pt x="421" y="446"/>
                </a:cubicBezTo>
                <a:cubicBezTo>
                  <a:pt x="420" y="447"/>
                  <a:pt x="419" y="448"/>
                  <a:pt x="418" y="448"/>
                </a:cubicBezTo>
                <a:cubicBezTo>
                  <a:pt x="416" y="449"/>
                  <a:pt x="415" y="450"/>
                  <a:pt x="414" y="451"/>
                </a:cubicBezTo>
                <a:cubicBezTo>
                  <a:pt x="413" y="453"/>
                  <a:pt x="412" y="454"/>
                  <a:pt x="411" y="456"/>
                </a:cubicBezTo>
                <a:cubicBezTo>
                  <a:pt x="409" y="460"/>
                  <a:pt x="408" y="464"/>
                  <a:pt x="408" y="468"/>
                </a:cubicBezTo>
                <a:cubicBezTo>
                  <a:pt x="408" y="473"/>
                  <a:pt x="409" y="477"/>
                  <a:pt x="411" y="480"/>
                </a:cubicBezTo>
                <a:cubicBezTo>
                  <a:pt x="412" y="482"/>
                  <a:pt x="413" y="484"/>
                  <a:pt x="414" y="485"/>
                </a:cubicBezTo>
                <a:cubicBezTo>
                  <a:pt x="415" y="486"/>
                  <a:pt x="416" y="487"/>
                  <a:pt x="418" y="488"/>
                </a:cubicBezTo>
                <a:cubicBezTo>
                  <a:pt x="419" y="489"/>
                  <a:pt x="420" y="490"/>
                  <a:pt x="421" y="490"/>
                </a:cubicBezTo>
                <a:cubicBezTo>
                  <a:pt x="422" y="491"/>
                  <a:pt x="423" y="491"/>
                  <a:pt x="424" y="492"/>
                </a:cubicBezTo>
                <a:cubicBezTo>
                  <a:pt x="424" y="492"/>
                  <a:pt x="425" y="492"/>
                  <a:pt x="426" y="492"/>
                </a:cubicBezTo>
                <a:cubicBezTo>
                  <a:pt x="425" y="496"/>
                  <a:pt x="425" y="500"/>
                  <a:pt x="425" y="504"/>
                </a:cubicBezTo>
                <a:cubicBezTo>
                  <a:pt x="424" y="532"/>
                  <a:pt x="421" y="558"/>
                  <a:pt x="417" y="569"/>
                </a:cubicBezTo>
                <a:cubicBezTo>
                  <a:pt x="417" y="571"/>
                  <a:pt x="416" y="572"/>
                  <a:pt x="416" y="573"/>
                </a:cubicBezTo>
                <a:cubicBezTo>
                  <a:pt x="414" y="574"/>
                  <a:pt x="412" y="574"/>
                  <a:pt x="409" y="575"/>
                </a:cubicBezTo>
                <a:cubicBezTo>
                  <a:pt x="407" y="575"/>
                  <a:pt x="404" y="576"/>
                  <a:pt x="402" y="576"/>
                </a:cubicBezTo>
                <a:cubicBezTo>
                  <a:pt x="399" y="576"/>
                  <a:pt x="396" y="577"/>
                  <a:pt x="394" y="577"/>
                </a:cubicBezTo>
                <a:cubicBezTo>
                  <a:pt x="391" y="577"/>
                  <a:pt x="388" y="577"/>
                  <a:pt x="386" y="577"/>
                </a:cubicBezTo>
                <a:cubicBezTo>
                  <a:pt x="383" y="578"/>
                  <a:pt x="380" y="578"/>
                  <a:pt x="378" y="578"/>
                </a:cubicBezTo>
                <a:cubicBezTo>
                  <a:pt x="378" y="578"/>
                  <a:pt x="378" y="578"/>
                  <a:pt x="378" y="578"/>
                </a:cubicBezTo>
                <a:cubicBezTo>
                  <a:pt x="376" y="578"/>
                  <a:pt x="373" y="578"/>
                  <a:pt x="370" y="577"/>
                </a:cubicBezTo>
                <a:cubicBezTo>
                  <a:pt x="368" y="577"/>
                  <a:pt x="365" y="577"/>
                  <a:pt x="362" y="577"/>
                </a:cubicBezTo>
                <a:cubicBezTo>
                  <a:pt x="360" y="577"/>
                  <a:pt x="357" y="576"/>
                  <a:pt x="355" y="576"/>
                </a:cubicBezTo>
                <a:cubicBezTo>
                  <a:pt x="352" y="576"/>
                  <a:pt x="349" y="575"/>
                  <a:pt x="347" y="575"/>
                </a:cubicBezTo>
                <a:cubicBezTo>
                  <a:pt x="344" y="574"/>
                  <a:pt x="342" y="574"/>
                  <a:pt x="341" y="573"/>
                </a:cubicBezTo>
                <a:cubicBezTo>
                  <a:pt x="340" y="572"/>
                  <a:pt x="339" y="571"/>
                  <a:pt x="339" y="569"/>
                </a:cubicBezTo>
                <a:cubicBezTo>
                  <a:pt x="336" y="558"/>
                  <a:pt x="333" y="531"/>
                  <a:pt x="331" y="504"/>
                </a:cubicBezTo>
                <a:cubicBezTo>
                  <a:pt x="331" y="498"/>
                  <a:pt x="331" y="492"/>
                  <a:pt x="330" y="487"/>
                </a:cubicBezTo>
                <a:cubicBezTo>
                  <a:pt x="331" y="487"/>
                  <a:pt x="331" y="487"/>
                  <a:pt x="332" y="487"/>
                </a:cubicBezTo>
                <a:cubicBezTo>
                  <a:pt x="335" y="487"/>
                  <a:pt x="340" y="487"/>
                  <a:pt x="345" y="486"/>
                </a:cubicBezTo>
                <a:cubicBezTo>
                  <a:pt x="349" y="486"/>
                  <a:pt x="353" y="486"/>
                  <a:pt x="357" y="485"/>
                </a:cubicBezTo>
                <a:cubicBezTo>
                  <a:pt x="362" y="484"/>
                  <a:pt x="366" y="484"/>
                  <a:pt x="370" y="483"/>
                </a:cubicBezTo>
                <a:cubicBezTo>
                  <a:pt x="374" y="482"/>
                  <a:pt x="378" y="480"/>
                  <a:pt x="381" y="479"/>
                </a:cubicBezTo>
                <a:cubicBezTo>
                  <a:pt x="381" y="479"/>
                  <a:pt x="382" y="478"/>
                  <a:pt x="383" y="478"/>
                </a:cubicBezTo>
                <a:cubicBezTo>
                  <a:pt x="387" y="474"/>
                  <a:pt x="391" y="467"/>
                  <a:pt x="396" y="458"/>
                </a:cubicBezTo>
                <a:cubicBezTo>
                  <a:pt x="400" y="447"/>
                  <a:pt x="405" y="434"/>
                  <a:pt x="408" y="421"/>
                </a:cubicBezTo>
                <a:cubicBezTo>
                  <a:pt x="414" y="402"/>
                  <a:pt x="418" y="383"/>
                  <a:pt x="420" y="371"/>
                </a:cubicBezTo>
                <a:cubicBezTo>
                  <a:pt x="559" y="423"/>
                  <a:pt x="559" y="423"/>
                  <a:pt x="559" y="423"/>
                </a:cubicBezTo>
                <a:cubicBezTo>
                  <a:pt x="559" y="423"/>
                  <a:pt x="599" y="435"/>
                  <a:pt x="609" y="449"/>
                </a:cubicBezTo>
                <a:cubicBezTo>
                  <a:pt x="619" y="463"/>
                  <a:pt x="638" y="638"/>
                  <a:pt x="625" y="638"/>
                </a:cubicBezTo>
                <a:close/>
                <a:moveTo>
                  <a:pt x="214" y="513"/>
                </a:moveTo>
                <a:cubicBezTo>
                  <a:pt x="208" y="513"/>
                  <a:pt x="208" y="513"/>
                  <a:pt x="208" y="513"/>
                </a:cubicBezTo>
                <a:cubicBezTo>
                  <a:pt x="201" y="513"/>
                  <a:pt x="201" y="513"/>
                  <a:pt x="201" y="513"/>
                </a:cubicBezTo>
                <a:cubicBezTo>
                  <a:pt x="194" y="513"/>
                  <a:pt x="194" y="513"/>
                  <a:pt x="194" y="513"/>
                </a:cubicBezTo>
                <a:cubicBezTo>
                  <a:pt x="187" y="513"/>
                  <a:pt x="187" y="513"/>
                  <a:pt x="187" y="513"/>
                </a:cubicBezTo>
                <a:cubicBezTo>
                  <a:pt x="181" y="513"/>
                  <a:pt x="181" y="513"/>
                  <a:pt x="181" y="513"/>
                </a:cubicBezTo>
                <a:cubicBezTo>
                  <a:pt x="174" y="513"/>
                  <a:pt x="174" y="513"/>
                  <a:pt x="174" y="513"/>
                </a:cubicBezTo>
                <a:cubicBezTo>
                  <a:pt x="170" y="513"/>
                  <a:pt x="170" y="513"/>
                  <a:pt x="170" y="513"/>
                </a:cubicBezTo>
                <a:cubicBezTo>
                  <a:pt x="170" y="469"/>
                  <a:pt x="170" y="469"/>
                  <a:pt x="170" y="469"/>
                </a:cubicBezTo>
                <a:cubicBezTo>
                  <a:pt x="169" y="469"/>
                  <a:pt x="169" y="469"/>
                  <a:pt x="169" y="469"/>
                </a:cubicBezTo>
                <a:cubicBezTo>
                  <a:pt x="168" y="469"/>
                  <a:pt x="168" y="469"/>
                  <a:pt x="168" y="469"/>
                </a:cubicBezTo>
                <a:cubicBezTo>
                  <a:pt x="166" y="469"/>
                  <a:pt x="166" y="469"/>
                  <a:pt x="166" y="469"/>
                </a:cubicBezTo>
                <a:cubicBezTo>
                  <a:pt x="165" y="469"/>
                  <a:pt x="165" y="469"/>
                  <a:pt x="165" y="469"/>
                </a:cubicBezTo>
                <a:cubicBezTo>
                  <a:pt x="164" y="469"/>
                  <a:pt x="164" y="469"/>
                  <a:pt x="164" y="469"/>
                </a:cubicBezTo>
                <a:cubicBezTo>
                  <a:pt x="163" y="469"/>
                  <a:pt x="163" y="469"/>
                  <a:pt x="163" y="469"/>
                </a:cubicBezTo>
                <a:cubicBezTo>
                  <a:pt x="162" y="469"/>
                  <a:pt x="162" y="469"/>
                  <a:pt x="162" y="469"/>
                </a:cubicBezTo>
                <a:cubicBezTo>
                  <a:pt x="160" y="469"/>
                  <a:pt x="160" y="469"/>
                  <a:pt x="160" y="469"/>
                </a:cubicBezTo>
                <a:cubicBezTo>
                  <a:pt x="159" y="469"/>
                  <a:pt x="159" y="469"/>
                  <a:pt x="159" y="469"/>
                </a:cubicBezTo>
                <a:cubicBezTo>
                  <a:pt x="158" y="469"/>
                  <a:pt x="158" y="469"/>
                  <a:pt x="158" y="469"/>
                </a:cubicBezTo>
                <a:cubicBezTo>
                  <a:pt x="157" y="469"/>
                  <a:pt x="157" y="469"/>
                  <a:pt x="157" y="469"/>
                </a:cubicBezTo>
                <a:cubicBezTo>
                  <a:pt x="155" y="469"/>
                  <a:pt x="155" y="469"/>
                  <a:pt x="155" y="469"/>
                </a:cubicBezTo>
                <a:cubicBezTo>
                  <a:pt x="154" y="469"/>
                  <a:pt x="154" y="469"/>
                  <a:pt x="154" y="469"/>
                </a:cubicBezTo>
                <a:cubicBezTo>
                  <a:pt x="153" y="469"/>
                  <a:pt x="153" y="469"/>
                  <a:pt x="153" y="469"/>
                </a:cubicBezTo>
                <a:cubicBezTo>
                  <a:pt x="152" y="469"/>
                  <a:pt x="152" y="469"/>
                  <a:pt x="152" y="469"/>
                </a:cubicBezTo>
                <a:cubicBezTo>
                  <a:pt x="151" y="469"/>
                  <a:pt x="151" y="469"/>
                  <a:pt x="151" y="469"/>
                </a:cubicBezTo>
                <a:cubicBezTo>
                  <a:pt x="151" y="513"/>
                  <a:pt x="151" y="513"/>
                  <a:pt x="151" y="513"/>
                </a:cubicBezTo>
                <a:cubicBezTo>
                  <a:pt x="147" y="513"/>
                  <a:pt x="147" y="513"/>
                  <a:pt x="147" y="513"/>
                </a:cubicBezTo>
                <a:cubicBezTo>
                  <a:pt x="140" y="513"/>
                  <a:pt x="140" y="513"/>
                  <a:pt x="140" y="513"/>
                </a:cubicBezTo>
                <a:cubicBezTo>
                  <a:pt x="133" y="513"/>
                  <a:pt x="133" y="513"/>
                  <a:pt x="133" y="513"/>
                </a:cubicBezTo>
                <a:cubicBezTo>
                  <a:pt x="126" y="513"/>
                  <a:pt x="126" y="513"/>
                  <a:pt x="126" y="513"/>
                </a:cubicBezTo>
                <a:cubicBezTo>
                  <a:pt x="120" y="513"/>
                  <a:pt x="120" y="513"/>
                  <a:pt x="120" y="513"/>
                </a:cubicBezTo>
                <a:cubicBezTo>
                  <a:pt x="113" y="513"/>
                  <a:pt x="113" y="513"/>
                  <a:pt x="113" y="513"/>
                </a:cubicBezTo>
                <a:cubicBezTo>
                  <a:pt x="106" y="513"/>
                  <a:pt x="106" y="513"/>
                  <a:pt x="106" y="513"/>
                </a:cubicBezTo>
                <a:cubicBezTo>
                  <a:pt x="106" y="533"/>
                  <a:pt x="106" y="533"/>
                  <a:pt x="106" y="533"/>
                </a:cubicBezTo>
                <a:cubicBezTo>
                  <a:pt x="113" y="533"/>
                  <a:pt x="113" y="533"/>
                  <a:pt x="113" y="533"/>
                </a:cubicBezTo>
                <a:cubicBezTo>
                  <a:pt x="120" y="533"/>
                  <a:pt x="120" y="533"/>
                  <a:pt x="120" y="533"/>
                </a:cubicBezTo>
                <a:cubicBezTo>
                  <a:pt x="126" y="533"/>
                  <a:pt x="126" y="533"/>
                  <a:pt x="126" y="533"/>
                </a:cubicBezTo>
                <a:cubicBezTo>
                  <a:pt x="133" y="533"/>
                  <a:pt x="133" y="533"/>
                  <a:pt x="133" y="533"/>
                </a:cubicBezTo>
                <a:cubicBezTo>
                  <a:pt x="140" y="533"/>
                  <a:pt x="140" y="533"/>
                  <a:pt x="140" y="533"/>
                </a:cubicBezTo>
                <a:cubicBezTo>
                  <a:pt x="147" y="533"/>
                  <a:pt x="147" y="533"/>
                  <a:pt x="147" y="533"/>
                </a:cubicBezTo>
                <a:cubicBezTo>
                  <a:pt x="151" y="533"/>
                  <a:pt x="151" y="533"/>
                  <a:pt x="151" y="533"/>
                </a:cubicBezTo>
                <a:cubicBezTo>
                  <a:pt x="151" y="577"/>
                  <a:pt x="151" y="577"/>
                  <a:pt x="151" y="577"/>
                </a:cubicBezTo>
                <a:cubicBezTo>
                  <a:pt x="152" y="577"/>
                  <a:pt x="152" y="577"/>
                  <a:pt x="152" y="577"/>
                </a:cubicBezTo>
                <a:cubicBezTo>
                  <a:pt x="153" y="577"/>
                  <a:pt x="153" y="577"/>
                  <a:pt x="153" y="577"/>
                </a:cubicBezTo>
                <a:cubicBezTo>
                  <a:pt x="154" y="577"/>
                  <a:pt x="154" y="577"/>
                  <a:pt x="154" y="577"/>
                </a:cubicBezTo>
                <a:cubicBezTo>
                  <a:pt x="155" y="577"/>
                  <a:pt x="155" y="577"/>
                  <a:pt x="155" y="577"/>
                </a:cubicBezTo>
                <a:cubicBezTo>
                  <a:pt x="157" y="577"/>
                  <a:pt x="157" y="577"/>
                  <a:pt x="157" y="577"/>
                </a:cubicBezTo>
                <a:cubicBezTo>
                  <a:pt x="158" y="577"/>
                  <a:pt x="158" y="577"/>
                  <a:pt x="158" y="577"/>
                </a:cubicBezTo>
                <a:cubicBezTo>
                  <a:pt x="159" y="577"/>
                  <a:pt x="159" y="577"/>
                  <a:pt x="159" y="577"/>
                </a:cubicBezTo>
                <a:cubicBezTo>
                  <a:pt x="160" y="577"/>
                  <a:pt x="160" y="577"/>
                  <a:pt x="160" y="577"/>
                </a:cubicBezTo>
                <a:cubicBezTo>
                  <a:pt x="162" y="577"/>
                  <a:pt x="162" y="577"/>
                  <a:pt x="162" y="577"/>
                </a:cubicBezTo>
                <a:cubicBezTo>
                  <a:pt x="163" y="577"/>
                  <a:pt x="163" y="577"/>
                  <a:pt x="163" y="577"/>
                </a:cubicBezTo>
                <a:cubicBezTo>
                  <a:pt x="164" y="577"/>
                  <a:pt x="164" y="577"/>
                  <a:pt x="164" y="577"/>
                </a:cubicBezTo>
                <a:cubicBezTo>
                  <a:pt x="165" y="577"/>
                  <a:pt x="165" y="577"/>
                  <a:pt x="165" y="577"/>
                </a:cubicBezTo>
                <a:cubicBezTo>
                  <a:pt x="166" y="577"/>
                  <a:pt x="166" y="577"/>
                  <a:pt x="166" y="577"/>
                </a:cubicBezTo>
                <a:cubicBezTo>
                  <a:pt x="168" y="577"/>
                  <a:pt x="168" y="577"/>
                  <a:pt x="168" y="577"/>
                </a:cubicBezTo>
                <a:cubicBezTo>
                  <a:pt x="169" y="577"/>
                  <a:pt x="169" y="577"/>
                  <a:pt x="169" y="577"/>
                </a:cubicBezTo>
                <a:cubicBezTo>
                  <a:pt x="170" y="577"/>
                  <a:pt x="170" y="577"/>
                  <a:pt x="170" y="577"/>
                </a:cubicBezTo>
                <a:cubicBezTo>
                  <a:pt x="170" y="533"/>
                  <a:pt x="170" y="533"/>
                  <a:pt x="170" y="533"/>
                </a:cubicBezTo>
                <a:cubicBezTo>
                  <a:pt x="174" y="533"/>
                  <a:pt x="174" y="533"/>
                  <a:pt x="174" y="533"/>
                </a:cubicBezTo>
                <a:cubicBezTo>
                  <a:pt x="181" y="533"/>
                  <a:pt x="181" y="533"/>
                  <a:pt x="181" y="533"/>
                </a:cubicBezTo>
                <a:cubicBezTo>
                  <a:pt x="187" y="533"/>
                  <a:pt x="187" y="533"/>
                  <a:pt x="187" y="533"/>
                </a:cubicBezTo>
                <a:cubicBezTo>
                  <a:pt x="194" y="533"/>
                  <a:pt x="194" y="533"/>
                  <a:pt x="194" y="533"/>
                </a:cubicBezTo>
                <a:cubicBezTo>
                  <a:pt x="201" y="533"/>
                  <a:pt x="201" y="533"/>
                  <a:pt x="201" y="533"/>
                </a:cubicBezTo>
                <a:cubicBezTo>
                  <a:pt x="208" y="533"/>
                  <a:pt x="208" y="533"/>
                  <a:pt x="208" y="533"/>
                </a:cubicBezTo>
                <a:cubicBezTo>
                  <a:pt x="214" y="533"/>
                  <a:pt x="214" y="533"/>
                  <a:pt x="214" y="533"/>
                </a:cubicBezTo>
                <a:lnTo>
                  <a:pt x="214" y="51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7" name="Oval 7"/>
          <p:cNvSpPr>
            <a:spLocks noChangeArrowheads="1"/>
          </p:cNvSpPr>
          <p:nvPr/>
        </p:nvSpPr>
        <p:spPr bwMode="auto">
          <a:xfrm>
            <a:off x="2779353" y="1201063"/>
            <a:ext cx="700987" cy="701558"/>
          </a:xfrm>
          <a:prstGeom prst="rect">
            <a:avLst/>
          </a:prstGeom>
          <a:solidFill>
            <a:schemeClr val="bg1">
              <a:alpha val="50196"/>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58" name="Oval 9"/>
          <p:cNvSpPr>
            <a:spLocks noChangeArrowheads="1"/>
          </p:cNvSpPr>
          <p:nvPr/>
        </p:nvSpPr>
        <p:spPr bwMode="auto">
          <a:xfrm>
            <a:off x="6407744" y="1201063"/>
            <a:ext cx="700987" cy="701558"/>
          </a:xfrm>
          <a:prstGeom prst="rect">
            <a:avLst/>
          </a:prstGeom>
          <a:solidFill>
            <a:schemeClr val="bg1">
              <a:alpha val="50196"/>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59" name="Oval 11"/>
          <p:cNvSpPr>
            <a:spLocks noChangeArrowheads="1"/>
          </p:cNvSpPr>
          <p:nvPr/>
        </p:nvSpPr>
        <p:spPr bwMode="auto">
          <a:xfrm>
            <a:off x="9970022" y="1201063"/>
            <a:ext cx="700987" cy="701558"/>
          </a:xfrm>
          <a:prstGeom prst="rect">
            <a:avLst/>
          </a:prstGeom>
          <a:solidFill>
            <a:schemeClr val="bg1">
              <a:alpha val="50196"/>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60" name="矩形 59"/>
          <p:cNvSpPr/>
          <p:nvPr/>
        </p:nvSpPr>
        <p:spPr>
          <a:xfrm>
            <a:off x="1086760" y="4009249"/>
            <a:ext cx="2940014" cy="360040"/>
          </a:xfrm>
          <a:prstGeom prst="rect">
            <a:avLst/>
          </a:prstGeom>
          <a:solidFill>
            <a:srgbClr val="3BA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latin typeface="微软雅黑" panose="020B0503020204020204" pitchFamily="34" charset="-122"/>
                <a:ea typeface="微软雅黑" panose="020B0503020204020204" pitchFamily="34" charset="-122"/>
              </a:rPr>
              <a:t>在此输入您的标题</a:t>
            </a:r>
            <a:endParaRPr lang="zh-CN" altLang="en-US" sz="1400" dirty="0">
              <a:latin typeface="微软雅黑" panose="020B0503020204020204" pitchFamily="34" charset="-122"/>
              <a:ea typeface="微软雅黑" panose="020B0503020204020204" pitchFamily="34" charset="-122"/>
            </a:endParaRPr>
          </a:p>
        </p:txBody>
      </p:sp>
      <p:sp>
        <p:nvSpPr>
          <p:cNvPr id="61" name="矩形 60"/>
          <p:cNvSpPr/>
          <p:nvPr/>
        </p:nvSpPr>
        <p:spPr>
          <a:xfrm>
            <a:off x="4673602" y="4009249"/>
            <a:ext cx="2940014" cy="360040"/>
          </a:xfrm>
          <a:prstGeom prst="rect">
            <a:avLst/>
          </a:prstGeom>
          <a:solidFill>
            <a:srgbClr val="FFA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在此输入您的</a:t>
            </a:r>
            <a:r>
              <a:rPr lang="zh-CN" altLang="en-US" sz="1400" dirty="0" smtClean="0">
                <a:latin typeface="微软雅黑" panose="020B0503020204020204" pitchFamily="34" charset="-122"/>
                <a:ea typeface="微软雅黑" panose="020B0503020204020204" pitchFamily="34" charset="-122"/>
              </a:rPr>
              <a:t>标题</a:t>
            </a:r>
            <a:endParaRPr lang="zh-CN" altLang="en-US" sz="1400" dirty="0">
              <a:latin typeface="微软雅黑" panose="020B0503020204020204" pitchFamily="34" charset="-122"/>
              <a:ea typeface="微软雅黑" panose="020B0503020204020204" pitchFamily="34" charset="-122"/>
            </a:endParaRPr>
          </a:p>
        </p:txBody>
      </p:sp>
      <p:sp>
        <p:nvSpPr>
          <p:cNvPr id="62" name="矩形 61"/>
          <p:cNvSpPr/>
          <p:nvPr/>
        </p:nvSpPr>
        <p:spPr>
          <a:xfrm>
            <a:off x="8265211" y="4009249"/>
            <a:ext cx="2940014" cy="360040"/>
          </a:xfrm>
          <a:prstGeom prst="rect">
            <a:avLst/>
          </a:prstGeom>
          <a:solidFill>
            <a:srgbClr val="9DC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在此输入您的</a:t>
            </a:r>
            <a:r>
              <a:rPr lang="zh-CN" altLang="en-US" sz="1400" dirty="0" smtClean="0">
                <a:latin typeface="微软雅黑" panose="020B0503020204020204" pitchFamily="34" charset="-122"/>
                <a:ea typeface="微软雅黑" panose="020B0503020204020204" pitchFamily="34" charset="-122"/>
              </a:rPr>
              <a:t>标题</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922">
        <p14:vortex dir="r"/>
      </p:transition>
    </mc:Choice>
    <mc:Fallback>
      <p:transition spd="slow" advTm="109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850"/>
                            </p:stCondLst>
                            <p:childTnLst>
                              <p:par>
                                <p:cTn id="9" presetID="49" presetClass="entr" presetSubtype="0" decel="10000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1000" fill="hold"/>
                                        <p:tgtEl>
                                          <p:spTgt spid="48"/>
                                        </p:tgtEl>
                                        <p:attrNameLst>
                                          <p:attrName>ppt_w</p:attrName>
                                        </p:attrNameLst>
                                      </p:cBhvr>
                                      <p:tavLst>
                                        <p:tav tm="0">
                                          <p:val>
                                            <p:fltVal val="0"/>
                                          </p:val>
                                        </p:tav>
                                        <p:tav tm="100000">
                                          <p:val>
                                            <p:strVal val="#ppt_w"/>
                                          </p:val>
                                        </p:tav>
                                      </p:tavLst>
                                    </p:anim>
                                    <p:anim calcmode="lin" valueType="num">
                                      <p:cBhvr>
                                        <p:cTn id="12" dur="1000" fill="hold"/>
                                        <p:tgtEl>
                                          <p:spTgt spid="48"/>
                                        </p:tgtEl>
                                        <p:attrNameLst>
                                          <p:attrName>ppt_h</p:attrName>
                                        </p:attrNameLst>
                                      </p:cBhvr>
                                      <p:tavLst>
                                        <p:tav tm="0">
                                          <p:val>
                                            <p:fltVal val="0"/>
                                          </p:val>
                                        </p:tav>
                                        <p:tav tm="100000">
                                          <p:val>
                                            <p:strVal val="#ppt_h"/>
                                          </p:val>
                                        </p:tav>
                                      </p:tavLst>
                                    </p:anim>
                                    <p:anim calcmode="lin" valueType="num">
                                      <p:cBhvr>
                                        <p:cTn id="13" dur="1000" fill="hold"/>
                                        <p:tgtEl>
                                          <p:spTgt spid="48"/>
                                        </p:tgtEl>
                                        <p:attrNameLst>
                                          <p:attrName>style.rotation</p:attrName>
                                        </p:attrNameLst>
                                      </p:cBhvr>
                                      <p:tavLst>
                                        <p:tav tm="0">
                                          <p:val>
                                            <p:fltVal val="360"/>
                                          </p:val>
                                        </p:tav>
                                        <p:tav tm="100000">
                                          <p:val>
                                            <p:fltVal val="0"/>
                                          </p:val>
                                        </p:tav>
                                      </p:tavLst>
                                    </p:anim>
                                    <p:animEffect transition="in" filter="fade">
                                      <p:cBhvr>
                                        <p:cTn id="14" dur="1000"/>
                                        <p:tgtEl>
                                          <p:spTgt spid="48"/>
                                        </p:tgtEl>
                                      </p:cBhvr>
                                    </p:animEffect>
                                  </p:childTnLst>
                                </p:cTn>
                              </p:par>
                              <p:par>
                                <p:cTn id="15" presetID="45"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1000"/>
                                        <p:tgtEl>
                                          <p:spTgt spid="56"/>
                                        </p:tgtEl>
                                      </p:cBhvr>
                                    </p:animEffect>
                                    <p:anim calcmode="lin" valueType="num">
                                      <p:cBhvr>
                                        <p:cTn id="18" dur="1000" fill="hold"/>
                                        <p:tgtEl>
                                          <p:spTgt spid="56"/>
                                        </p:tgtEl>
                                        <p:attrNameLst>
                                          <p:attrName>ppt_w</p:attrName>
                                        </p:attrNameLst>
                                      </p:cBhvr>
                                      <p:tavLst>
                                        <p:tav tm="0" fmla="#ppt_w*sin(2.5*pi*$)">
                                          <p:val>
                                            <p:fltVal val="0"/>
                                          </p:val>
                                        </p:tav>
                                        <p:tav tm="100000">
                                          <p:val>
                                            <p:fltVal val="1"/>
                                          </p:val>
                                        </p:tav>
                                      </p:tavLst>
                                    </p:anim>
                                    <p:anim calcmode="lin" valueType="num">
                                      <p:cBhvr>
                                        <p:cTn id="19" dur="1000" fill="hold"/>
                                        <p:tgtEl>
                                          <p:spTgt spid="56"/>
                                        </p:tgtEl>
                                        <p:attrNameLst>
                                          <p:attrName>ppt_h</p:attrName>
                                        </p:attrNameLst>
                                      </p:cBhvr>
                                      <p:tavLst>
                                        <p:tav tm="0">
                                          <p:val>
                                            <p:strVal val="#ppt_h"/>
                                          </p:val>
                                        </p:tav>
                                        <p:tav tm="100000">
                                          <p:val>
                                            <p:strVal val="#ppt_h"/>
                                          </p:val>
                                        </p:tav>
                                      </p:tavLst>
                                    </p:anim>
                                  </p:childTnLst>
                                </p:cTn>
                              </p:par>
                              <p:par>
                                <p:cTn id="20" presetID="49" presetClass="entr" presetSubtype="0" decel="10000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1000" fill="hold"/>
                                        <p:tgtEl>
                                          <p:spTgt spid="57"/>
                                        </p:tgtEl>
                                        <p:attrNameLst>
                                          <p:attrName>ppt_w</p:attrName>
                                        </p:attrNameLst>
                                      </p:cBhvr>
                                      <p:tavLst>
                                        <p:tav tm="0">
                                          <p:val>
                                            <p:fltVal val="0"/>
                                          </p:val>
                                        </p:tav>
                                        <p:tav tm="100000">
                                          <p:val>
                                            <p:strVal val="#ppt_w"/>
                                          </p:val>
                                        </p:tav>
                                      </p:tavLst>
                                    </p:anim>
                                    <p:anim calcmode="lin" valueType="num">
                                      <p:cBhvr>
                                        <p:cTn id="23" dur="1000" fill="hold"/>
                                        <p:tgtEl>
                                          <p:spTgt spid="57"/>
                                        </p:tgtEl>
                                        <p:attrNameLst>
                                          <p:attrName>ppt_h</p:attrName>
                                        </p:attrNameLst>
                                      </p:cBhvr>
                                      <p:tavLst>
                                        <p:tav tm="0">
                                          <p:val>
                                            <p:fltVal val="0"/>
                                          </p:val>
                                        </p:tav>
                                        <p:tav tm="100000">
                                          <p:val>
                                            <p:strVal val="#ppt_h"/>
                                          </p:val>
                                        </p:tav>
                                      </p:tavLst>
                                    </p:anim>
                                    <p:anim calcmode="lin" valueType="num">
                                      <p:cBhvr>
                                        <p:cTn id="24" dur="1000" fill="hold"/>
                                        <p:tgtEl>
                                          <p:spTgt spid="57"/>
                                        </p:tgtEl>
                                        <p:attrNameLst>
                                          <p:attrName>style.rotation</p:attrName>
                                        </p:attrNameLst>
                                      </p:cBhvr>
                                      <p:tavLst>
                                        <p:tav tm="0">
                                          <p:val>
                                            <p:fltVal val="360"/>
                                          </p:val>
                                        </p:tav>
                                        <p:tav tm="100000">
                                          <p:val>
                                            <p:fltVal val="0"/>
                                          </p:val>
                                        </p:tav>
                                      </p:tavLst>
                                    </p:anim>
                                    <p:animEffect transition="in" filter="fade">
                                      <p:cBhvr>
                                        <p:cTn id="25" dur="1000"/>
                                        <p:tgtEl>
                                          <p:spTgt spid="57"/>
                                        </p:tgtEl>
                                      </p:cBhvr>
                                    </p:animEffect>
                                  </p:childTnLst>
                                </p:cTn>
                              </p:par>
                              <p:par>
                                <p:cTn id="26" presetID="47" presetClass="entr" presetSubtype="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1000"/>
                                        <p:tgtEl>
                                          <p:spTgt spid="45"/>
                                        </p:tgtEl>
                                      </p:cBhvr>
                                    </p:animEffect>
                                    <p:anim calcmode="lin" valueType="num">
                                      <p:cBhvr>
                                        <p:cTn id="29" dur="1000" fill="hold"/>
                                        <p:tgtEl>
                                          <p:spTgt spid="45"/>
                                        </p:tgtEl>
                                        <p:attrNameLst>
                                          <p:attrName>ppt_x</p:attrName>
                                        </p:attrNameLst>
                                      </p:cBhvr>
                                      <p:tavLst>
                                        <p:tav tm="0">
                                          <p:val>
                                            <p:strVal val="#ppt_x"/>
                                          </p:val>
                                        </p:tav>
                                        <p:tav tm="100000">
                                          <p:val>
                                            <p:strVal val="#ppt_x"/>
                                          </p:val>
                                        </p:tav>
                                      </p:tavLst>
                                    </p:anim>
                                    <p:anim calcmode="lin" valueType="num">
                                      <p:cBhvr>
                                        <p:cTn id="30" dur="1000" fill="hold"/>
                                        <p:tgtEl>
                                          <p:spTgt spid="45"/>
                                        </p:tgtEl>
                                        <p:attrNameLst>
                                          <p:attrName>ppt_y</p:attrName>
                                        </p:attrNameLst>
                                      </p:cBhvr>
                                      <p:tavLst>
                                        <p:tav tm="0">
                                          <p:val>
                                            <p:strVal val="#ppt_y-.1"/>
                                          </p:val>
                                        </p:tav>
                                        <p:tav tm="100000">
                                          <p:val>
                                            <p:strVal val="#ppt_y"/>
                                          </p:val>
                                        </p:tav>
                                      </p:tavLst>
                                    </p:anim>
                                  </p:childTnLst>
                                </p:cTn>
                              </p:par>
                            </p:childTnLst>
                          </p:cTn>
                        </p:par>
                        <p:par>
                          <p:cTn id="31" fill="hold">
                            <p:stCondLst>
                              <p:cond delay="1850"/>
                            </p:stCondLst>
                            <p:childTnLst>
                              <p:par>
                                <p:cTn id="32" presetID="49" presetClass="entr" presetSubtype="0" decel="10000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360"/>
                                          </p:val>
                                        </p:tav>
                                        <p:tav tm="100000">
                                          <p:val>
                                            <p:fltVal val="0"/>
                                          </p:val>
                                        </p:tav>
                                      </p:tavLst>
                                    </p:anim>
                                    <p:animEffect transition="in" filter="fade">
                                      <p:cBhvr>
                                        <p:cTn id="37" dur="1000"/>
                                        <p:tgtEl>
                                          <p:spTgt spid="49"/>
                                        </p:tgtEl>
                                      </p:cBhvr>
                                    </p:animEffect>
                                  </p:childTnLst>
                                </p:cTn>
                              </p:par>
                              <p:par>
                                <p:cTn id="38" presetID="45" presetClass="entr" presetSubtype="0"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1000"/>
                                        <p:tgtEl>
                                          <p:spTgt spid="54"/>
                                        </p:tgtEl>
                                      </p:cBhvr>
                                    </p:animEffect>
                                    <p:anim calcmode="lin" valueType="num">
                                      <p:cBhvr>
                                        <p:cTn id="41" dur="1000" fill="hold"/>
                                        <p:tgtEl>
                                          <p:spTgt spid="54"/>
                                        </p:tgtEl>
                                        <p:attrNameLst>
                                          <p:attrName>ppt_w</p:attrName>
                                        </p:attrNameLst>
                                      </p:cBhvr>
                                      <p:tavLst>
                                        <p:tav tm="0" fmla="#ppt_w*sin(2.5*pi*$)">
                                          <p:val>
                                            <p:fltVal val="0"/>
                                          </p:val>
                                        </p:tav>
                                        <p:tav tm="100000">
                                          <p:val>
                                            <p:fltVal val="1"/>
                                          </p:val>
                                        </p:tav>
                                      </p:tavLst>
                                    </p:anim>
                                    <p:anim calcmode="lin" valueType="num">
                                      <p:cBhvr>
                                        <p:cTn id="42" dur="1000" fill="hold"/>
                                        <p:tgtEl>
                                          <p:spTgt spid="54"/>
                                        </p:tgtEl>
                                        <p:attrNameLst>
                                          <p:attrName>ppt_h</p:attrName>
                                        </p:attrNameLst>
                                      </p:cBhvr>
                                      <p:tavLst>
                                        <p:tav tm="0">
                                          <p:val>
                                            <p:strVal val="#ppt_h"/>
                                          </p:val>
                                        </p:tav>
                                        <p:tav tm="100000">
                                          <p:val>
                                            <p:strVal val="#ppt_h"/>
                                          </p:val>
                                        </p:tav>
                                      </p:tavLst>
                                    </p:anim>
                                  </p:childTnLst>
                                </p:cTn>
                              </p:par>
                              <p:par>
                                <p:cTn id="43" presetID="49" presetClass="entr" presetSubtype="0" decel="10000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1000" fill="hold"/>
                                        <p:tgtEl>
                                          <p:spTgt spid="58"/>
                                        </p:tgtEl>
                                        <p:attrNameLst>
                                          <p:attrName>ppt_w</p:attrName>
                                        </p:attrNameLst>
                                      </p:cBhvr>
                                      <p:tavLst>
                                        <p:tav tm="0">
                                          <p:val>
                                            <p:fltVal val="0"/>
                                          </p:val>
                                        </p:tav>
                                        <p:tav tm="100000">
                                          <p:val>
                                            <p:strVal val="#ppt_w"/>
                                          </p:val>
                                        </p:tav>
                                      </p:tavLst>
                                    </p:anim>
                                    <p:anim calcmode="lin" valueType="num">
                                      <p:cBhvr>
                                        <p:cTn id="46" dur="1000" fill="hold"/>
                                        <p:tgtEl>
                                          <p:spTgt spid="58"/>
                                        </p:tgtEl>
                                        <p:attrNameLst>
                                          <p:attrName>ppt_h</p:attrName>
                                        </p:attrNameLst>
                                      </p:cBhvr>
                                      <p:tavLst>
                                        <p:tav tm="0">
                                          <p:val>
                                            <p:fltVal val="0"/>
                                          </p:val>
                                        </p:tav>
                                        <p:tav tm="100000">
                                          <p:val>
                                            <p:strVal val="#ppt_h"/>
                                          </p:val>
                                        </p:tav>
                                      </p:tavLst>
                                    </p:anim>
                                    <p:anim calcmode="lin" valueType="num">
                                      <p:cBhvr>
                                        <p:cTn id="47" dur="1000" fill="hold"/>
                                        <p:tgtEl>
                                          <p:spTgt spid="58"/>
                                        </p:tgtEl>
                                        <p:attrNameLst>
                                          <p:attrName>style.rotation</p:attrName>
                                        </p:attrNameLst>
                                      </p:cBhvr>
                                      <p:tavLst>
                                        <p:tav tm="0">
                                          <p:val>
                                            <p:fltVal val="360"/>
                                          </p:val>
                                        </p:tav>
                                        <p:tav tm="100000">
                                          <p:val>
                                            <p:fltVal val="0"/>
                                          </p:val>
                                        </p:tav>
                                      </p:tavLst>
                                    </p:anim>
                                    <p:animEffect transition="in" filter="fade">
                                      <p:cBhvr>
                                        <p:cTn id="48" dur="1000"/>
                                        <p:tgtEl>
                                          <p:spTgt spid="58"/>
                                        </p:tgtEl>
                                      </p:cBhvr>
                                    </p:animEffect>
                                  </p:childTnLst>
                                </p:cTn>
                              </p:par>
                              <p:par>
                                <p:cTn id="49" presetID="47"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1000"/>
                                        <p:tgtEl>
                                          <p:spTgt spid="46"/>
                                        </p:tgtEl>
                                      </p:cBhvr>
                                    </p:animEffect>
                                    <p:anim calcmode="lin" valueType="num">
                                      <p:cBhvr>
                                        <p:cTn id="52" dur="1000" fill="hold"/>
                                        <p:tgtEl>
                                          <p:spTgt spid="46"/>
                                        </p:tgtEl>
                                        <p:attrNameLst>
                                          <p:attrName>ppt_x</p:attrName>
                                        </p:attrNameLst>
                                      </p:cBhvr>
                                      <p:tavLst>
                                        <p:tav tm="0">
                                          <p:val>
                                            <p:strVal val="#ppt_x"/>
                                          </p:val>
                                        </p:tav>
                                        <p:tav tm="100000">
                                          <p:val>
                                            <p:strVal val="#ppt_x"/>
                                          </p:val>
                                        </p:tav>
                                      </p:tavLst>
                                    </p:anim>
                                    <p:anim calcmode="lin" valueType="num">
                                      <p:cBhvr>
                                        <p:cTn id="53" dur="1000" fill="hold"/>
                                        <p:tgtEl>
                                          <p:spTgt spid="46"/>
                                        </p:tgtEl>
                                        <p:attrNameLst>
                                          <p:attrName>ppt_y</p:attrName>
                                        </p:attrNameLst>
                                      </p:cBhvr>
                                      <p:tavLst>
                                        <p:tav tm="0">
                                          <p:val>
                                            <p:strVal val="#ppt_y-.1"/>
                                          </p:val>
                                        </p:tav>
                                        <p:tav tm="100000">
                                          <p:val>
                                            <p:strVal val="#ppt_y"/>
                                          </p:val>
                                        </p:tav>
                                      </p:tavLst>
                                    </p:anim>
                                  </p:childTnLst>
                                </p:cTn>
                              </p:par>
                            </p:childTnLst>
                          </p:cTn>
                        </p:par>
                        <p:par>
                          <p:cTn id="54" fill="hold">
                            <p:stCondLst>
                              <p:cond delay="2850"/>
                            </p:stCondLst>
                            <p:childTnLst>
                              <p:par>
                                <p:cTn id="55" presetID="49" presetClass="entr" presetSubtype="0" decel="10000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1000" fill="hold"/>
                                        <p:tgtEl>
                                          <p:spTgt spid="50"/>
                                        </p:tgtEl>
                                        <p:attrNameLst>
                                          <p:attrName>ppt_w</p:attrName>
                                        </p:attrNameLst>
                                      </p:cBhvr>
                                      <p:tavLst>
                                        <p:tav tm="0">
                                          <p:val>
                                            <p:fltVal val="0"/>
                                          </p:val>
                                        </p:tav>
                                        <p:tav tm="100000">
                                          <p:val>
                                            <p:strVal val="#ppt_w"/>
                                          </p:val>
                                        </p:tav>
                                      </p:tavLst>
                                    </p:anim>
                                    <p:anim calcmode="lin" valueType="num">
                                      <p:cBhvr>
                                        <p:cTn id="58" dur="1000" fill="hold"/>
                                        <p:tgtEl>
                                          <p:spTgt spid="50"/>
                                        </p:tgtEl>
                                        <p:attrNameLst>
                                          <p:attrName>ppt_h</p:attrName>
                                        </p:attrNameLst>
                                      </p:cBhvr>
                                      <p:tavLst>
                                        <p:tav tm="0">
                                          <p:val>
                                            <p:fltVal val="0"/>
                                          </p:val>
                                        </p:tav>
                                        <p:tav tm="100000">
                                          <p:val>
                                            <p:strVal val="#ppt_h"/>
                                          </p:val>
                                        </p:tav>
                                      </p:tavLst>
                                    </p:anim>
                                    <p:anim calcmode="lin" valueType="num">
                                      <p:cBhvr>
                                        <p:cTn id="59" dur="1000" fill="hold"/>
                                        <p:tgtEl>
                                          <p:spTgt spid="50"/>
                                        </p:tgtEl>
                                        <p:attrNameLst>
                                          <p:attrName>style.rotation</p:attrName>
                                        </p:attrNameLst>
                                      </p:cBhvr>
                                      <p:tavLst>
                                        <p:tav tm="0">
                                          <p:val>
                                            <p:fltVal val="360"/>
                                          </p:val>
                                        </p:tav>
                                        <p:tav tm="100000">
                                          <p:val>
                                            <p:fltVal val="0"/>
                                          </p:val>
                                        </p:tav>
                                      </p:tavLst>
                                    </p:anim>
                                    <p:animEffect transition="in" filter="fade">
                                      <p:cBhvr>
                                        <p:cTn id="60" dur="1000"/>
                                        <p:tgtEl>
                                          <p:spTgt spid="50"/>
                                        </p:tgtEl>
                                      </p:cBhvr>
                                    </p:animEffect>
                                  </p:childTnLst>
                                </p:cTn>
                              </p:par>
                              <p:par>
                                <p:cTn id="61" presetID="45"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1000"/>
                                        <p:tgtEl>
                                          <p:spTgt spid="55"/>
                                        </p:tgtEl>
                                      </p:cBhvr>
                                    </p:animEffect>
                                    <p:anim calcmode="lin" valueType="num">
                                      <p:cBhvr>
                                        <p:cTn id="64" dur="1000" fill="hold"/>
                                        <p:tgtEl>
                                          <p:spTgt spid="55"/>
                                        </p:tgtEl>
                                        <p:attrNameLst>
                                          <p:attrName>ppt_w</p:attrName>
                                        </p:attrNameLst>
                                      </p:cBhvr>
                                      <p:tavLst>
                                        <p:tav tm="0" fmla="#ppt_w*sin(2.5*pi*$)">
                                          <p:val>
                                            <p:fltVal val="0"/>
                                          </p:val>
                                        </p:tav>
                                        <p:tav tm="100000">
                                          <p:val>
                                            <p:fltVal val="1"/>
                                          </p:val>
                                        </p:tav>
                                      </p:tavLst>
                                    </p:anim>
                                    <p:anim calcmode="lin" valueType="num">
                                      <p:cBhvr>
                                        <p:cTn id="65" dur="1000" fill="hold"/>
                                        <p:tgtEl>
                                          <p:spTgt spid="55"/>
                                        </p:tgtEl>
                                        <p:attrNameLst>
                                          <p:attrName>ppt_h</p:attrName>
                                        </p:attrNameLst>
                                      </p:cBhvr>
                                      <p:tavLst>
                                        <p:tav tm="0">
                                          <p:val>
                                            <p:strVal val="#ppt_h"/>
                                          </p:val>
                                        </p:tav>
                                        <p:tav tm="100000">
                                          <p:val>
                                            <p:strVal val="#ppt_h"/>
                                          </p:val>
                                        </p:tav>
                                      </p:tavLst>
                                    </p:anim>
                                  </p:childTnLst>
                                </p:cTn>
                              </p:par>
                              <p:par>
                                <p:cTn id="66" presetID="49" presetClass="entr" presetSubtype="0" decel="100000" fill="hold" grpId="0" nodeType="with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 calcmode="lin" valueType="num">
                                      <p:cBhvr>
                                        <p:cTn id="70" dur="1000" fill="hold"/>
                                        <p:tgtEl>
                                          <p:spTgt spid="59"/>
                                        </p:tgtEl>
                                        <p:attrNameLst>
                                          <p:attrName>style.rotation</p:attrName>
                                        </p:attrNameLst>
                                      </p:cBhvr>
                                      <p:tavLst>
                                        <p:tav tm="0">
                                          <p:val>
                                            <p:fltVal val="360"/>
                                          </p:val>
                                        </p:tav>
                                        <p:tav tm="100000">
                                          <p:val>
                                            <p:fltVal val="0"/>
                                          </p:val>
                                        </p:tav>
                                      </p:tavLst>
                                    </p:anim>
                                    <p:animEffect transition="in" filter="fade">
                                      <p:cBhvr>
                                        <p:cTn id="71" dur="1000"/>
                                        <p:tgtEl>
                                          <p:spTgt spid="59"/>
                                        </p:tgtEl>
                                      </p:cBhvr>
                                    </p:animEffect>
                                  </p:childTnLst>
                                </p:cTn>
                              </p:par>
                              <p:par>
                                <p:cTn id="72" presetID="47" presetClass="entr" presetSubtype="0" fill="hold"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1000"/>
                                        <p:tgtEl>
                                          <p:spTgt spid="47"/>
                                        </p:tgtEl>
                                      </p:cBhvr>
                                    </p:animEffect>
                                    <p:anim calcmode="lin" valueType="num">
                                      <p:cBhvr>
                                        <p:cTn id="75" dur="1000" fill="hold"/>
                                        <p:tgtEl>
                                          <p:spTgt spid="47"/>
                                        </p:tgtEl>
                                        <p:attrNameLst>
                                          <p:attrName>ppt_x</p:attrName>
                                        </p:attrNameLst>
                                      </p:cBhvr>
                                      <p:tavLst>
                                        <p:tav tm="0">
                                          <p:val>
                                            <p:strVal val="#ppt_x"/>
                                          </p:val>
                                        </p:tav>
                                        <p:tav tm="100000">
                                          <p:val>
                                            <p:strVal val="#ppt_x"/>
                                          </p:val>
                                        </p:tav>
                                      </p:tavLst>
                                    </p:anim>
                                    <p:anim calcmode="lin" valueType="num">
                                      <p:cBhvr>
                                        <p:cTn id="76" dur="1000" fill="hold"/>
                                        <p:tgtEl>
                                          <p:spTgt spid="47"/>
                                        </p:tgtEl>
                                        <p:attrNameLst>
                                          <p:attrName>ppt_y</p:attrName>
                                        </p:attrNameLst>
                                      </p:cBhvr>
                                      <p:tavLst>
                                        <p:tav tm="0">
                                          <p:val>
                                            <p:strVal val="#ppt_y-.1"/>
                                          </p:val>
                                        </p:tav>
                                        <p:tav tm="100000">
                                          <p:val>
                                            <p:strVal val="#ppt_y"/>
                                          </p:val>
                                        </p:tav>
                                      </p:tavLst>
                                    </p:anim>
                                  </p:childTnLst>
                                </p:cTn>
                              </p:par>
                            </p:childTnLst>
                          </p:cTn>
                        </p:par>
                        <p:par>
                          <p:cTn id="77" fill="hold">
                            <p:stCondLst>
                              <p:cond delay="3850"/>
                            </p:stCondLst>
                            <p:childTnLst>
                              <p:par>
                                <p:cTn id="78" presetID="14" presetClass="entr" presetSubtype="10"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randombar(horizontal)">
                                      <p:cBhvr>
                                        <p:cTn id="80" dur="1000"/>
                                        <p:tgtEl>
                                          <p:spTgt spid="60"/>
                                        </p:tgtEl>
                                      </p:cBhvr>
                                    </p:animEffect>
                                  </p:childTnLst>
                                </p:cTn>
                              </p:par>
                            </p:childTnLst>
                          </p:cTn>
                        </p:par>
                        <p:par>
                          <p:cTn id="81" fill="hold">
                            <p:stCondLst>
                              <p:cond delay="4850"/>
                            </p:stCondLst>
                            <p:childTnLst>
                              <p:par>
                                <p:cTn id="82" presetID="2" presetClass="entr" presetSubtype="4" decel="100000"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 calcmode="lin" valueType="num">
                                      <p:cBhvr additive="base">
                                        <p:cTn id="84" dur="1000" fill="hold"/>
                                        <p:tgtEl>
                                          <p:spTgt spid="51"/>
                                        </p:tgtEl>
                                        <p:attrNameLst>
                                          <p:attrName>ppt_x</p:attrName>
                                        </p:attrNameLst>
                                      </p:cBhvr>
                                      <p:tavLst>
                                        <p:tav tm="0">
                                          <p:val>
                                            <p:strVal val="#ppt_x"/>
                                          </p:val>
                                        </p:tav>
                                        <p:tav tm="100000">
                                          <p:val>
                                            <p:strVal val="#ppt_x"/>
                                          </p:val>
                                        </p:tav>
                                      </p:tavLst>
                                    </p:anim>
                                    <p:anim calcmode="lin" valueType="num">
                                      <p:cBhvr additive="base">
                                        <p:cTn id="85" dur="1000" fill="hold"/>
                                        <p:tgtEl>
                                          <p:spTgt spid="51"/>
                                        </p:tgtEl>
                                        <p:attrNameLst>
                                          <p:attrName>ppt_y</p:attrName>
                                        </p:attrNameLst>
                                      </p:cBhvr>
                                      <p:tavLst>
                                        <p:tav tm="0">
                                          <p:val>
                                            <p:strVal val="1+#ppt_h/2"/>
                                          </p:val>
                                        </p:tav>
                                        <p:tav tm="100000">
                                          <p:val>
                                            <p:strVal val="#ppt_y"/>
                                          </p:val>
                                        </p:tav>
                                      </p:tavLst>
                                    </p:anim>
                                  </p:childTnLst>
                                </p:cTn>
                              </p:par>
                            </p:childTnLst>
                          </p:cTn>
                        </p:par>
                        <p:par>
                          <p:cTn id="86" fill="hold">
                            <p:stCondLst>
                              <p:cond delay="5850"/>
                            </p:stCondLst>
                            <p:childTnLst>
                              <p:par>
                                <p:cTn id="87" presetID="14" presetClass="entr" presetSubtype="10" fill="hold" grpId="0" nodeType="after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randombar(horizontal)">
                                      <p:cBhvr>
                                        <p:cTn id="89" dur="1000"/>
                                        <p:tgtEl>
                                          <p:spTgt spid="61"/>
                                        </p:tgtEl>
                                      </p:cBhvr>
                                    </p:animEffect>
                                  </p:childTnLst>
                                </p:cTn>
                              </p:par>
                            </p:childTnLst>
                          </p:cTn>
                        </p:par>
                        <p:par>
                          <p:cTn id="90" fill="hold">
                            <p:stCondLst>
                              <p:cond delay="6850"/>
                            </p:stCondLst>
                            <p:childTnLst>
                              <p:par>
                                <p:cTn id="91" presetID="2" presetClass="entr" presetSubtype="4" decel="100000" fill="hold" grpId="0" nodeType="afterEffect">
                                  <p:stCondLst>
                                    <p:cond delay="0"/>
                                  </p:stCondLst>
                                  <p:childTnLst>
                                    <p:set>
                                      <p:cBhvr>
                                        <p:cTn id="92" dur="1" fill="hold">
                                          <p:stCondLst>
                                            <p:cond delay="0"/>
                                          </p:stCondLst>
                                        </p:cTn>
                                        <p:tgtEl>
                                          <p:spTgt spid="52"/>
                                        </p:tgtEl>
                                        <p:attrNameLst>
                                          <p:attrName>style.visibility</p:attrName>
                                        </p:attrNameLst>
                                      </p:cBhvr>
                                      <p:to>
                                        <p:strVal val="visible"/>
                                      </p:to>
                                    </p:set>
                                    <p:anim calcmode="lin" valueType="num">
                                      <p:cBhvr additive="base">
                                        <p:cTn id="93" dur="1000" fill="hold"/>
                                        <p:tgtEl>
                                          <p:spTgt spid="52"/>
                                        </p:tgtEl>
                                        <p:attrNameLst>
                                          <p:attrName>ppt_x</p:attrName>
                                        </p:attrNameLst>
                                      </p:cBhvr>
                                      <p:tavLst>
                                        <p:tav tm="0">
                                          <p:val>
                                            <p:strVal val="#ppt_x"/>
                                          </p:val>
                                        </p:tav>
                                        <p:tav tm="100000">
                                          <p:val>
                                            <p:strVal val="#ppt_x"/>
                                          </p:val>
                                        </p:tav>
                                      </p:tavLst>
                                    </p:anim>
                                    <p:anim calcmode="lin" valueType="num">
                                      <p:cBhvr additive="base">
                                        <p:cTn id="94" dur="1000" fill="hold"/>
                                        <p:tgtEl>
                                          <p:spTgt spid="52"/>
                                        </p:tgtEl>
                                        <p:attrNameLst>
                                          <p:attrName>ppt_y</p:attrName>
                                        </p:attrNameLst>
                                      </p:cBhvr>
                                      <p:tavLst>
                                        <p:tav tm="0">
                                          <p:val>
                                            <p:strVal val="1+#ppt_h/2"/>
                                          </p:val>
                                        </p:tav>
                                        <p:tav tm="100000">
                                          <p:val>
                                            <p:strVal val="#ppt_y"/>
                                          </p:val>
                                        </p:tav>
                                      </p:tavLst>
                                    </p:anim>
                                  </p:childTnLst>
                                </p:cTn>
                              </p:par>
                            </p:childTnLst>
                          </p:cTn>
                        </p:par>
                        <p:par>
                          <p:cTn id="95" fill="hold">
                            <p:stCondLst>
                              <p:cond delay="7850"/>
                            </p:stCondLst>
                            <p:childTnLst>
                              <p:par>
                                <p:cTn id="96" presetID="14" presetClass="entr" presetSubtype="10" fill="hold" grpId="0" nodeType="after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randombar(horizontal)">
                                      <p:cBhvr>
                                        <p:cTn id="98" dur="1000"/>
                                        <p:tgtEl>
                                          <p:spTgt spid="62"/>
                                        </p:tgtEl>
                                      </p:cBhvr>
                                    </p:animEffect>
                                  </p:childTnLst>
                                </p:cTn>
                              </p:par>
                            </p:childTnLst>
                          </p:cTn>
                        </p:par>
                        <p:par>
                          <p:cTn id="99" fill="hold">
                            <p:stCondLst>
                              <p:cond delay="8850"/>
                            </p:stCondLst>
                            <p:childTnLst>
                              <p:par>
                                <p:cTn id="100" presetID="2" presetClass="entr" presetSubtype="4" decel="100000"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additive="base">
                                        <p:cTn id="102" dur="1000" fill="hold"/>
                                        <p:tgtEl>
                                          <p:spTgt spid="53"/>
                                        </p:tgtEl>
                                        <p:attrNameLst>
                                          <p:attrName>ppt_x</p:attrName>
                                        </p:attrNameLst>
                                      </p:cBhvr>
                                      <p:tavLst>
                                        <p:tav tm="0">
                                          <p:val>
                                            <p:strVal val="#ppt_x"/>
                                          </p:val>
                                        </p:tav>
                                        <p:tav tm="100000">
                                          <p:val>
                                            <p:strVal val="#ppt_x"/>
                                          </p:val>
                                        </p:tav>
                                      </p:tavLst>
                                    </p:anim>
                                    <p:anim calcmode="lin" valueType="num">
                                      <p:cBhvr additive="base">
                                        <p:cTn id="103" dur="10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8" grpId="0" animBg="1"/>
      <p:bldP spid="49" grpId="0" animBg="1"/>
      <p:bldP spid="50" grpId="0" animBg="1"/>
      <p:bldP spid="51" grpId="0"/>
      <p:bldP spid="52" grpId="0"/>
      <p:bldP spid="53" grpId="0"/>
      <p:bldP spid="54" grpId="0" animBg="1"/>
      <p:bldP spid="55" grpId="0" animBg="1"/>
      <p:bldP spid="56" grpId="0" animBg="1"/>
      <p:bldP spid="57" grpId="0" animBg="1"/>
      <p:bldP spid="58" grpId="0" animBg="1"/>
      <p:bldP spid="59" grpId="0" animBg="1"/>
      <p:bldP spid="60" grpId="0" animBg="1"/>
      <p:bldP spid="61"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298568" y="2041939"/>
            <a:ext cx="2748290" cy="3349518"/>
            <a:chOff x="3421063" y="1130300"/>
            <a:chExt cx="2600325" cy="3167063"/>
          </a:xfrm>
        </p:grpSpPr>
        <p:grpSp>
          <p:nvGrpSpPr>
            <p:cNvPr id="6" name="组合 5"/>
            <p:cNvGrpSpPr/>
            <p:nvPr/>
          </p:nvGrpSpPr>
          <p:grpSpPr>
            <a:xfrm>
              <a:off x="4578350" y="1130300"/>
              <a:ext cx="1219200" cy="2293938"/>
              <a:chOff x="4578350" y="1130300"/>
              <a:chExt cx="1219200" cy="2293938"/>
            </a:xfrm>
          </p:grpSpPr>
          <p:sp>
            <p:nvSpPr>
              <p:cNvPr id="24" name="Freeform 12"/>
              <p:cNvSpPr>
                <a:spLocks noEditPoints="1"/>
              </p:cNvSpPr>
              <p:nvPr/>
            </p:nvSpPr>
            <p:spPr bwMode="auto">
              <a:xfrm>
                <a:off x="4578350" y="1130300"/>
                <a:ext cx="1219200" cy="2293938"/>
              </a:xfrm>
              <a:custGeom>
                <a:avLst/>
                <a:gdLst>
                  <a:gd name="T0" fmla="*/ 768 w 768"/>
                  <a:gd name="T1" fmla="*/ 0 h 1445"/>
                  <a:gd name="T2" fmla="*/ 0 w 768"/>
                  <a:gd name="T3" fmla="*/ 0 h 1445"/>
                  <a:gd name="T4" fmla="*/ 0 w 768"/>
                  <a:gd name="T5" fmla="*/ 892 h 1445"/>
                  <a:gd name="T6" fmla="*/ 283 w 768"/>
                  <a:gd name="T7" fmla="*/ 892 h 1445"/>
                  <a:gd name="T8" fmla="*/ 117 w 768"/>
                  <a:gd name="T9" fmla="*/ 1421 h 1445"/>
                  <a:gd name="T10" fmla="*/ 117 w 768"/>
                  <a:gd name="T11" fmla="*/ 1421 h 1445"/>
                  <a:gd name="T12" fmla="*/ 128 w 768"/>
                  <a:gd name="T13" fmla="*/ 1442 h 1445"/>
                  <a:gd name="T14" fmla="*/ 150 w 768"/>
                  <a:gd name="T15" fmla="*/ 1431 h 1445"/>
                  <a:gd name="T16" fmla="*/ 150 w 768"/>
                  <a:gd name="T17" fmla="*/ 1431 h 1445"/>
                  <a:gd name="T18" fmla="*/ 222 w 768"/>
                  <a:gd name="T19" fmla="*/ 1201 h 1445"/>
                  <a:gd name="T20" fmla="*/ 367 w 768"/>
                  <a:gd name="T21" fmla="*/ 1201 h 1445"/>
                  <a:gd name="T22" fmla="*/ 367 w 768"/>
                  <a:gd name="T23" fmla="*/ 1323 h 1445"/>
                  <a:gd name="T24" fmla="*/ 384 w 768"/>
                  <a:gd name="T25" fmla="*/ 1340 h 1445"/>
                  <a:gd name="T26" fmla="*/ 402 w 768"/>
                  <a:gd name="T27" fmla="*/ 1323 h 1445"/>
                  <a:gd name="T28" fmla="*/ 402 w 768"/>
                  <a:gd name="T29" fmla="*/ 1201 h 1445"/>
                  <a:gd name="T30" fmla="*/ 546 w 768"/>
                  <a:gd name="T31" fmla="*/ 1201 h 1445"/>
                  <a:gd name="T32" fmla="*/ 618 w 768"/>
                  <a:gd name="T33" fmla="*/ 1431 h 1445"/>
                  <a:gd name="T34" fmla="*/ 618 w 768"/>
                  <a:gd name="T35" fmla="*/ 1431 h 1445"/>
                  <a:gd name="T36" fmla="*/ 640 w 768"/>
                  <a:gd name="T37" fmla="*/ 1442 h 1445"/>
                  <a:gd name="T38" fmla="*/ 652 w 768"/>
                  <a:gd name="T39" fmla="*/ 1421 h 1445"/>
                  <a:gd name="T40" fmla="*/ 652 w 768"/>
                  <a:gd name="T41" fmla="*/ 1421 h 1445"/>
                  <a:gd name="T42" fmla="*/ 486 w 768"/>
                  <a:gd name="T43" fmla="*/ 892 h 1445"/>
                  <a:gd name="T44" fmla="*/ 768 w 768"/>
                  <a:gd name="T45" fmla="*/ 892 h 1445"/>
                  <a:gd name="T46" fmla="*/ 768 w 768"/>
                  <a:gd name="T47" fmla="*/ 0 h 1445"/>
                  <a:gd name="T48" fmla="*/ 233 w 768"/>
                  <a:gd name="T49" fmla="*/ 1167 h 1445"/>
                  <a:gd name="T50" fmla="*/ 319 w 768"/>
                  <a:gd name="T51" fmla="*/ 892 h 1445"/>
                  <a:gd name="T52" fmla="*/ 367 w 768"/>
                  <a:gd name="T53" fmla="*/ 892 h 1445"/>
                  <a:gd name="T54" fmla="*/ 367 w 768"/>
                  <a:gd name="T55" fmla="*/ 1167 h 1445"/>
                  <a:gd name="T56" fmla="*/ 233 w 768"/>
                  <a:gd name="T57" fmla="*/ 1167 h 1445"/>
                  <a:gd name="T58" fmla="*/ 536 w 768"/>
                  <a:gd name="T59" fmla="*/ 1167 h 1445"/>
                  <a:gd name="T60" fmla="*/ 402 w 768"/>
                  <a:gd name="T61" fmla="*/ 1167 h 1445"/>
                  <a:gd name="T62" fmla="*/ 402 w 768"/>
                  <a:gd name="T63" fmla="*/ 892 h 1445"/>
                  <a:gd name="T64" fmla="*/ 449 w 768"/>
                  <a:gd name="T65" fmla="*/ 892 h 1445"/>
                  <a:gd name="T66" fmla="*/ 536 w 768"/>
                  <a:gd name="T67" fmla="*/ 1167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8" h="1445">
                    <a:moveTo>
                      <a:pt x="768" y="0"/>
                    </a:moveTo>
                    <a:cubicBezTo>
                      <a:pt x="0" y="0"/>
                      <a:pt x="0" y="0"/>
                      <a:pt x="0" y="0"/>
                    </a:cubicBezTo>
                    <a:cubicBezTo>
                      <a:pt x="0" y="892"/>
                      <a:pt x="0" y="892"/>
                      <a:pt x="0" y="892"/>
                    </a:cubicBezTo>
                    <a:cubicBezTo>
                      <a:pt x="283" y="892"/>
                      <a:pt x="283" y="892"/>
                      <a:pt x="283" y="892"/>
                    </a:cubicBezTo>
                    <a:cubicBezTo>
                      <a:pt x="117" y="1421"/>
                      <a:pt x="117" y="1421"/>
                      <a:pt x="117" y="1421"/>
                    </a:cubicBezTo>
                    <a:cubicBezTo>
                      <a:pt x="117" y="1421"/>
                      <a:pt x="117" y="1421"/>
                      <a:pt x="117" y="1421"/>
                    </a:cubicBezTo>
                    <a:cubicBezTo>
                      <a:pt x="114" y="1430"/>
                      <a:pt x="119" y="1440"/>
                      <a:pt x="128" y="1442"/>
                    </a:cubicBezTo>
                    <a:cubicBezTo>
                      <a:pt x="138" y="1445"/>
                      <a:pt x="147" y="1440"/>
                      <a:pt x="150" y="1431"/>
                    </a:cubicBezTo>
                    <a:cubicBezTo>
                      <a:pt x="150" y="1431"/>
                      <a:pt x="150" y="1431"/>
                      <a:pt x="150" y="1431"/>
                    </a:cubicBezTo>
                    <a:cubicBezTo>
                      <a:pt x="222" y="1201"/>
                      <a:pt x="222" y="1201"/>
                      <a:pt x="222" y="1201"/>
                    </a:cubicBezTo>
                    <a:cubicBezTo>
                      <a:pt x="367" y="1201"/>
                      <a:pt x="367" y="1201"/>
                      <a:pt x="367" y="1201"/>
                    </a:cubicBezTo>
                    <a:cubicBezTo>
                      <a:pt x="367" y="1323"/>
                      <a:pt x="367" y="1323"/>
                      <a:pt x="367" y="1323"/>
                    </a:cubicBezTo>
                    <a:cubicBezTo>
                      <a:pt x="367" y="1332"/>
                      <a:pt x="375" y="1340"/>
                      <a:pt x="384" y="1340"/>
                    </a:cubicBezTo>
                    <a:cubicBezTo>
                      <a:pt x="394" y="1340"/>
                      <a:pt x="402" y="1332"/>
                      <a:pt x="402" y="1323"/>
                    </a:cubicBezTo>
                    <a:cubicBezTo>
                      <a:pt x="402" y="1201"/>
                      <a:pt x="402" y="1201"/>
                      <a:pt x="402" y="1201"/>
                    </a:cubicBezTo>
                    <a:cubicBezTo>
                      <a:pt x="546" y="1201"/>
                      <a:pt x="546" y="1201"/>
                      <a:pt x="546" y="1201"/>
                    </a:cubicBezTo>
                    <a:cubicBezTo>
                      <a:pt x="618" y="1431"/>
                      <a:pt x="618" y="1431"/>
                      <a:pt x="618" y="1431"/>
                    </a:cubicBezTo>
                    <a:cubicBezTo>
                      <a:pt x="618" y="1431"/>
                      <a:pt x="618" y="1431"/>
                      <a:pt x="618" y="1431"/>
                    </a:cubicBezTo>
                    <a:cubicBezTo>
                      <a:pt x="621" y="1440"/>
                      <a:pt x="631" y="1445"/>
                      <a:pt x="640" y="1442"/>
                    </a:cubicBezTo>
                    <a:cubicBezTo>
                      <a:pt x="649" y="1440"/>
                      <a:pt x="654" y="1430"/>
                      <a:pt x="652" y="1421"/>
                    </a:cubicBezTo>
                    <a:cubicBezTo>
                      <a:pt x="652" y="1421"/>
                      <a:pt x="652" y="1421"/>
                      <a:pt x="652" y="1421"/>
                    </a:cubicBezTo>
                    <a:cubicBezTo>
                      <a:pt x="486" y="892"/>
                      <a:pt x="486" y="892"/>
                      <a:pt x="486" y="892"/>
                    </a:cubicBezTo>
                    <a:cubicBezTo>
                      <a:pt x="768" y="892"/>
                      <a:pt x="768" y="892"/>
                      <a:pt x="768" y="892"/>
                    </a:cubicBezTo>
                    <a:lnTo>
                      <a:pt x="768" y="0"/>
                    </a:lnTo>
                    <a:close/>
                    <a:moveTo>
                      <a:pt x="233" y="1167"/>
                    </a:moveTo>
                    <a:cubicBezTo>
                      <a:pt x="319" y="892"/>
                      <a:pt x="319" y="892"/>
                      <a:pt x="319" y="892"/>
                    </a:cubicBezTo>
                    <a:cubicBezTo>
                      <a:pt x="367" y="892"/>
                      <a:pt x="367" y="892"/>
                      <a:pt x="367" y="892"/>
                    </a:cubicBezTo>
                    <a:cubicBezTo>
                      <a:pt x="367" y="1167"/>
                      <a:pt x="367" y="1167"/>
                      <a:pt x="367" y="1167"/>
                    </a:cubicBezTo>
                    <a:lnTo>
                      <a:pt x="233" y="1167"/>
                    </a:lnTo>
                    <a:close/>
                    <a:moveTo>
                      <a:pt x="536" y="1167"/>
                    </a:moveTo>
                    <a:cubicBezTo>
                      <a:pt x="402" y="1167"/>
                      <a:pt x="402" y="1167"/>
                      <a:pt x="402" y="1167"/>
                    </a:cubicBezTo>
                    <a:cubicBezTo>
                      <a:pt x="402" y="892"/>
                      <a:pt x="402" y="892"/>
                      <a:pt x="402" y="892"/>
                    </a:cubicBezTo>
                    <a:cubicBezTo>
                      <a:pt x="449" y="892"/>
                      <a:pt x="449" y="892"/>
                      <a:pt x="449" y="892"/>
                    </a:cubicBezTo>
                    <a:lnTo>
                      <a:pt x="536" y="1167"/>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25" name="Rectangle 13"/>
              <p:cNvSpPr>
                <a:spLocks noChangeArrowheads="1"/>
              </p:cNvSpPr>
              <p:nvPr/>
            </p:nvSpPr>
            <p:spPr bwMode="auto">
              <a:xfrm>
                <a:off x="4638675" y="1200150"/>
                <a:ext cx="1098550" cy="127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Rectangle 14"/>
              <p:cNvSpPr>
                <a:spLocks noChangeArrowheads="1"/>
              </p:cNvSpPr>
              <p:nvPr/>
            </p:nvSpPr>
            <p:spPr bwMode="auto">
              <a:xfrm>
                <a:off x="4686300" y="1244600"/>
                <a:ext cx="1004888" cy="87313"/>
              </a:xfrm>
              <a:prstGeom prst="rect">
                <a:avLst/>
              </a:pr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27" name="Rectangle 15"/>
              <p:cNvSpPr>
                <a:spLocks noChangeArrowheads="1"/>
              </p:cNvSpPr>
              <p:nvPr/>
            </p:nvSpPr>
            <p:spPr bwMode="auto">
              <a:xfrm>
                <a:off x="4686300" y="1371600"/>
                <a:ext cx="1004888" cy="311150"/>
              </a:xfrm>
              <a:prstGeom prst="rect">
                <a:avLst/>
              </a:pr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28" name="Rectangle 16"/>
              <p:cNvSpPr>
                <a:spLocks noChangeArrowheads="1"/>
              </p:cNvSpPr>
              <p:nvPr/>
            </p:nvSpPr>
            <p:spPr bwMode="auto">
              <a:xfrm>
                <a:off x="4686300" y="1714500"/>
                <a:ext cx="641350" cy="719138"/>
              </a:xfrm>
              <a:prstGeom prst="rect">
                <a:avLst/>
              </a:pr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29" name="Rectangle 17"/>
              <p:cNvSpPr>
                <a:spLocks noChangeArrowheads="1"/>
              </p:cNvSpPr>
              <p:nvPr/>
            </p:nvSpPr>
            <p:spPr bwMode="auto">
              <a:xfrm>
                <a:off x="5370513" y="1714500"/>
                <a:ext cx="320675" cy="719138"/>
              </a:xfrm>
              <a:prstGeom prst="rect">
                <a:avLst/>
              </a:prstGeom>
              <a:solidFill>
                <a:schemeClr val="bg1">
                  <a:lumMod val="75000"/>
                </a:schemeClr>
              </a:solidFill>
              <a:ln>
                <a:noFill/>
              </a:ln>
            </p:spPr>
            <p:txBody>
              <a:bodyPr vert="horz" wrap="square" lIns="91440" tIns="45720" rIns="91440" bIns="45720" numCol="1" anchor="t" anchorCtr="0" compatLnSpc="1"/>
              <a:lstStyle/>
              <a:p>
                <a:endParaRPr lang="zh-CN" altLang="en-US"/>
              </a:p>
            </p:txBody>
          </p:sp>
        </p:grpSp>
        <p:sp>
          <p:nvSpPr>
            <p:cNvPr id="7" name="Rectangle 18"/>
            <p:cNvSpPr>
              <a:spLocks noChangeArrowheads="1"/>
            </p:cNvSpPr>
            <p:nvPr/>
          </p:nvSpPr>
          <p:spPr bwMode="auto">
            <a:xfrm>
              <a:off x="3711575" y="3378200"/>
              <a:ext cx="2019300" cy="320675"/>
            </a:xfrm>
            <a:prstGeom prst="rect">
              <a:avLst/>
            </a:prstGeom>
            <a:solidFill>
              <a:schemeClr val="bg1">
                <a:lumMod val="85000"/>
              </a:schemeClr>
            </a:solidFill>
            <a:ln>
              <a:noFill/>
            </a:ln>
          </p:spPr>
          <p:txBody>
            <a:bodyPr vert="horz" wrap="square" lIns="91440" tIns="45720" rIns="91440" bIns="45720" numCol="1" anchor="t" anchorCtr="0" compatLnSpc="1"/>
            <a:lstStyle/>
            <a:p>
              <a:endParaRPr lang="zh-CN" altLang="en-US"/>
            </a:p>
          </p:txBody>
        </p:sp>
        <p:grpSp>
          <p:nvGrpSpPr>
            <p:cNvPr id="9" name="组合 8"/>
            <p:cNvGrpSpPr/>
            <p:nvPr/>
          </p:nvGrpSpPr>
          <p:grpSpPr>
            <a:xfrm>
              <a:off x="3638550" y="1317625"/>
              <a:ext cx="1285875" cy="2233613"/>
              <a:chOff x="3638550" y="1317625"/>
              <a:chExt cx="1285875" cy="2233613"/>
            </a:xfrm>
            <a:solidFill>
              <a:schemeClr val="accent2"/>
            </a:solidFill>
          </p:grpSpPr>
          <p:sp>
            <p:nvSpPr>
              <p:cNvPr id="22" name="Oval 19"/>
              <p:cNvSpPr>
                <a:spLocks noChangeArrowheads="1"/>
              </p:cNvSpPr>
              <p:nvPr/>
            </p:nvSpPr>
            <p:spPr bwMode="auto">
              <a:xfrm>
                <a:off x="3890963" y="1317625"/>
                <a:ext cx="342900" cy="341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
              <p:cNvSpPr/>
              <p:nvPr/>
            </p:nvSpPr>
            <p:spPr bwMode="auto">
              <a:xfrm>
                <a:off x="3638550" y="1698625"/>
                <a:ext cx="1285875" cy="1852613"/>
              </a:xfrm>
              <a:custGeom>
                <a:avLst/>
                <a:gdLst>
                  <a:gd name="T0" fmla="*/ 764 w 810"/>
                  <a:gd name="T1" fmla="*/ 0 h 1167"/>
                  <a:gd name="T2" fmla="*/ 403 w 810"/>
                  <a:gd name="T3" fmla="*/ 0 h 1167"/>
                  <a:gd name="T4" fmla="*/ 392 w 810"/>
                  <a:gd name="T5" fmla="*/ 0 h 1167"/>
                  <a:gd name="T6" fmla="*/ 345 w 810"/>
                  <a:gd name="T7" fmla="*/ 0 h 1167"/>
                  <a:gd name="T8" fmla="*/ 309 w 810"/>
                  <a:gd name="T9" fmla="*/ 173 h 1167"/>
                  <a:gd name="T10" fmla="*/ 278 w 810"/>
                  <a:gd name="T11" fmla="*/ 77 h 1167"/>
                  <a:gd name="T12" fmla="*/ 295 w 810"/>
                  <a:gd name="T13" fmla="*/ 54 h 1167"/>
                  <a:gd name="T14" fmla="*/ 267 w 810"/>
                  <a:gd name="T15" fmla="*/ 23 h 1167"/>
                  <a:gd name="T16" fmla="*/ 237 w 810"/>
                  <a:gd name="T17" fmla="*/ 52 h 1167"/>
                  <a:gd name="T18" fmla="*/ 255 w 810"/>
                  <a:gd name="T19" fmla="*/ 77 h 1167"/>
                  <a:gd name="T20" fmla="*/ 229 w 810"/>
                  <a:gd name="T21" fmla="*/ 173 h 1167"/>
                  <a:gd name="T22" fmla="*/ 188 w 810"/>
                  <a:gd name="T23" fmla="*/ 0 h 1167"/>
                  <a:gd name="T24" fmla="*/ 132 w 810"/>
                  <a:gd name="T25" fmla="*/ 0 h 1167"/>
                  <a:gd name="T26" fmla="*/ 96 w 810"/>
                  <a:gd name="T27" fmla="*/ 0 h 1167"/>
                  <a:gd name="T28" fmla="*/ 0 w 810"/>
                  <a:gd name="T29" fmla="*/ 107 h 1167"/>
                  <a:gd name="T30" fmla="*/ 0 w 810"/>
                  <a:gd name="T31" fmla="*/ 107 h 1167"/>
                  <a:gd name="T32" fmla="*/ 0 w 810"/>
                  <a:gd name="T33" fmla="*/ 548 h 1167"/>
                  <a:gd name="T34" fmla="*/ 0 w 810"/>
                  <a:gd name="T35" fmla="*/ 548 h 1167"/>
                  <a:gd name="T36" fmla="*/ 0 w 810"/>
                  <a:gd name="T37" fmla="*/ 548 h 1167"/>
                  <a:gd name="T38" fmla="*/ 46 w 810"/>
                  <a:gd name="T39" fmla="*/ 594 h 1167"/>
                  <a:gd name="T40" fmla="*/ 93 w 810"/>
                  <a:gd name="T41" fmla="*/ 548 h 1167"/>
                  <a:gd name="T42" fmla="*/ 93 w 810"/>
                  <a:gd name="T43" fmla="*/ 548 h 1167"/>
                  <a:gd name="T44" fmla="*/ 93 w 810"/>
                  <a:gd name="T45" fmla="*/ 183 h 1167"/>
                  <a:gd name="T46" fmla="*/ 132 w 810"/>
                  <a:gd name="T47" fmla="*/ 183 h 1167"/>
                  <a:gd name="T48" fmla="*/ 132 w 810"/>
                  <a:gd name="T49" fmla="*/ 567 h 1167"/>
                  <a:gd name="T50" fmla="*/ 132 w 810"/>
                  <a:gd name="T51" fmla="*/ 1111 h 1167"/>
                  <a:gd name="T52" fmla="*/ 189 w 810"/>
                  <a:gd name="T53" fmla="*/ 1167 h 1167"/>
                  <a:gd name="T54" fmla="*/ 245 w 810"/>
                  <a:gd name="T55" fmla="*/ 1111 h 1167"/>
                  <a:gd name="T56" fmla="*/ 245 w 810"/>
                  <a:gd name="T57" fmla="*/ 567 h 1167"/>
                  <a:gd name="T58" fmla="*/ 289 w 810"/>
                  <a:gd name="T59" fmla="*/ 567 h 1167"/>
                  <a:gd name="T60" fmla="*/ 289 w 810"/>
                  <a:gd name="T61" fmla="*/ 1111 h 1167"/>
                  <a:gd name="T62" fmla="*/ 346 w 810"/>
                  <a:gd name="T63" fmla="*/ 1167 h 1167"/>
                  <a:gd name="T64" fmla="*/ 403 w 810"/>
                  <a:gd name="T65" fmla="*/ 1111 h 1167"/>
                  <a:gd name="T66" fmla="*/ 403 w 810"/>
                  <a:gd name="T67" fmla="*/ 627 h 1167"/>
                  <a:gd name="T68" fmla="*/ 403 w 810"/>
                  <a:gd name="T69" fmla="*/ 567 h 1167"/>
                  <a:gd name="T70" fmla="*/ 403 w 810"/>
                  <a:gd name="T71" fmla="*/ 183 h 1167"/>
                  <a:gd name="T72" fmla="*/ 403 w 810"/>
                  <a:gd name="T73" fmla="*/ 93 h 1167"/>
                  <a:gd name="T74" fmla="*/ 764 w 810"/>
                  <a:gd name="T75" fmla="*/ 93 h 1167"/>
                  <a:gd name="T76" fmla="*/ 810 w 810"/>
                  <a:gd name="T77" fmla="*/ 47 h 1167"/>
                  <a:gd name="T78" fmla="*/ 764 w 810"/>
                  <a:gd name="T79" fmla="*/ 0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10" h="1167">
                    <a:moveTo>
                      <a:pt x="764" y="0"/>
                    </a:moveTo>
                    <a:cubicBezTo>
                      <a:pt x="403" y="0"/>
                      <a:pt x="403" y="0"/>
                      <a:pt x="403" y="0"/>
                    </a:cubicBezTo>
                    <a:cubicBezTo>
                      <a:pt x="392" y="0"/>
                      <a:pt x="392" y="0"/>
                      <a:pt x="392" y="0"/>
                    </a:cubicBezTo>
                    <a:cubicBezTo>
                      <a:pt x="345" y="0"/>
                      <a:pt x="345" y="0"/>
                      <a:pt x="345" y="0"/>
                    </a:cubicBezTo>
                    <a:cubicBezTo>
                      <a:pt x="333" y="137"/>
                      <a:pt x="309" y="173"/>
                      <a:pt x="309" y="173"/>
                    </a:cubicBezTo>
                    <a:cubicBezTo>
                      <a:pt x="278" y="77"/>
                      <a:pt x="278" y="77"/>
                      <a:pt x="278" y="77"/>
                    </a:cubicBezTo>
                    <a:cubicBezTo>
                      <a:pt x="295" y="54"/>
                      <a:pt x="295" y="54"/>
                      <a:pt x="295" y="54"/>
                    </a:cubicBezTo>
                    <a:cubicBezTo>
                      <a:pt x="267" y="23"/>
                      <a:pt x="267" y="23"/>
                      <a:pt x="267" y="23"/>
                    </a:cubicBezTo>
                    <a:cubicBezTo>
                      <a:pt x="237" y="52"/>
                      <a:pt x="237" y="52"/>
                      <a:pt x="237" y="52"/>
                    </a:cubicBezTo>
                    <a:cubicBezTo>
                      <a:pt x="255" y="77"/>
                      <a:pt x="255" y="77"/>
                      <a:pt x="255" y="77"/>
                    </a:cubicBezTo>
                    <a:cubicBezTo>
                      <a:pt x="229" y="173"/>
                      <a:pt x="229" y="173"/>
                      <a:pt x="229" y="173"/>
                    </a:cubicBezTo>
                    <a:cubicBezTo>
                      <a:pt x="205" y="147"/>
                      <a:pt x="192" y="44"/>
                      <a:pt x="188" y="0"/>
                    </a:cubicBezTo>
                    <a:cubicBezTo>
                      <a:pt x="132" y="0"/>
                      <a:pt x="132" y="0"/>
                      <a:pt x="132" y="0"/>
                    </a:cubicBezTo>
                    <a:cubicBezTo>
                      <a:pt x="96" y="0"/>
                      <a:pt x="96" y="0"/>
                      <a:pt x="96" y="0"/>
                    </a:cubicBezTo>
                    <a:cubicBezTo>
                      <a:pt x="50" y="0"/>
                      <a:pt x="0" y="29"/>
                      <a:pt x="0" y="107"/>
                    </a:cubicBezTo>
                    <a:cubicBezTo>
                      <a:pt x="0" y="107"/>
                      <a:pt x="0" y="107"/>
                      <a:pt x="0" y="107"/>
                    </a:cubicBezTo>
                    <a:cubicBezTo>
                      <a:pt x="0" y="548"/>
                      <a:pt x="0" y="548"/>
                      <a:pt x="0" y="548"/>
                    </a:cubicBezTo>
                    <a:cubicBezTo>
                      <a:pt x="0" y="548"/>
                      <a:pt x="0" y="548"/>
                      <a:pt x="0" y="548"/>
                    </a:cubicBezTo>
                    <a:cubicBezTo>
                      <a:pt x="0" y="548"/>
                      <a:pt x="0" y="548"/>
                      <a:pt x="0" y="548"/>
                    </a:cubicBezTo>
                    <a:cubicBezTo>
                      <a:pt x="0" y="573"/>
                      <a:pt x="21" y="594"/>
                      <a:pt x="46" y="594"/>
                    </a:cubicBezTo>
                    <a:cubicBezTo>
                      <a:pt x="72" y="594"/>
                      <a:pt x="93" y="573"/>
                      <a:pt x="93" y="548"/>
                    </a:cubicBezTo>
                    <a:cubicBezTo>
                      <a:pt x="93" y="548"/>
                      <a:pt x="93" y="548"/>
                      <a:pt x="93" y="548"/>
                    </a:cubicBezTo>
                    <a:cubicBezTo>
                      <a:pt x="93" y="183"/>
                      <a:pt x="93" y="183"/>
                      <a:pt x="93" y="183"/>
                    </a:cubicBezTo>
                    <a:cubicBezTo>
                      <a:pt x="132" y="183"/>
                      <a:pt x="132" y="183"/>
                      <a:pt x="132" y="183"/>
                    </a:cubicBezTo>
                    <a:cubicBezTo>
                      <a:pt x="132" y="567"/>
                      <a:pt x="132" y="567"/>
                      <a:pt x="132" y="567"/>
                    </a:cubicBezTo>
                    <a:cubicBezTo>
                      <a:pt x="132" y="1111"/>
                      <a:pt x="132" y="1111"/>
                      <a:pt x="132" y="1111"/>
                    </a:cubicBezTo>
                    <a:cubicBezTo>
                      <a:pt x="132" y="1142"/>
                      <a:pt x="157" y="1167"/>
                      <a:pt x="189" y="1167"/>
                    </a:cubicBezTo>
                    <a:cubicBezTo>
                      <a:pt x="220" y="1167"/>
                      <a:pt x="245" y="1142"/>
                      <a:pt x="245" y="1111"/>
                    </a:cubicBezTo>
                    <a:cubicBezTo>
                      <a:pt x="245" y="567"/>
                      <a:pt x="245" y="567"/>
                      <a:pt x="245" y="567"/>
                    </a:cubicBezTo>
                    <a:cubicBezTo>
                      <a:pt x="289" y="567"/>
                      <a:pt x="289" y="567"/>
                      <a:pt x="289" y="567"/>
                    </a:cubicBezTo>
                    <a:cubicBezTo>
                      <a:pt x="289" y="1111"/>
                      <a:pt x="289" y="1111"/>
                      <a:pt x="289" y="1111"/>
                    </a:cubicBezTo>
                    <a:cubicBezTo>
                      <a:pt x="289" y="1142"/>
                      <a:pt x="315" y="1167"/>
                      <a:pt x="346" y="1167"/>
                    </a:cubicBezTo>
                    <a:cubicBezTo>
                      <a:pt x="377" y="1167"/>
                      <a:pt x="403" y="1142"/>
                      <a:pt x="403" y="1111"/>
                    </a:cubicBezTo>
                    <a:cubicBezTo>
                      <a:pt x="403" y="627"/>
                      <a:pt x="403" y="627"/>
                      <a:pt x="403" y="627"/>
                    </a:cubicBezTo>
                    <a:cubicBezTo>
                      <a:pt x="403" y="567"/>
                      <a:pt x="403" y="567"/>
                      <a:pt x="403" y="567"/>
                    </a:cubicBezTo>
                    <a:cubicBezTo>
                      <a:pt x="403" y="183"/>
                      <a:pt x="403" y="183"/>
                      <a:pt x="403" y="183"/>
                    </a:cubicBezTo>
                    <a:cubicBezTo>
                      <a:pt x="403" y="93"/>
                      <a:pt x="403" y="93"/>
                      <a:pt x="403" y="93"/>
                    </a:cubicBezTo>
                    <a:cubicBezTo>
                      <a:pt x="764" y="93"/>
                      <a:pt x="764" y="93"/>
                      <a:pt x="764" y="93"/>
                    </a:cubicBezTo>
                    <a:cubicBezTo>
                      <a:pt x="789" y="93"/>
                      <a:pt x="810" y="72"/>
                      <a:pt x="810" y="47"/>
                    </a:cubicBezTo>
                    <a:cubicBezTo>
                      <a:pt x="810" y="21"/>
                      <a:pt x="789" y="0"/>
                      <a:pt x="7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3421063" y="3573463"/>
              <a:ext cx="568325" cy="723900"/>
              <a:chOff x="3421063" y="3573463"/>
              <a:chExt cx="568325" cy="723900"/>
            </a:xfrm>
            <a:solidFill>
              <a:schemeClr val="accent1"/>
            </a:solidFill>
          </p:grpSpPr>
          <p:sp>
            <p:nvSpPr>
              <p:cNvPr id="20" name="Oval 21"/>
              <p:cNvSpPr>
                <a:spLocks noChangeArrowheads="1"/>
              </p:cNvSpPr>
              <p:nvPr/>
            </p:nvSpPr>
            <p:spPr bwMode="auto">
              <a:xfrm>
                <a:off x="3568700" y="3573463"/>
                <a:ext cx="277813" cy="276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2"/>
              <p:cNvSpPr/>
              <p:nvPr/>
            </p:nvSpPr>
            <p:spPr bwMode="auto">
              <a:xfrm>
                <a:off x="3421063" y="3875088"/>
                <a:ext cx="568325" cy="422275"/>
              </a:xfrm>
              <a:custGeom>
                <a:avLst/>
                <a:gdLst>
                  <a:gd name="T0" fmla="*/ 180 w 358"/>
                  <a:gd name="T1" fmla="*/ 0 h 266"/>
                  <a:gd name="T2" fmla="*/ 0 w 358"/>
                  <a:gd name="T3" fmla="*/ 86 h 266"/>
                  <a:gd name="T4" fmla="*/ 0 w 358"/>
                  <a:gd name="T5" fmla="*/ 232 h 266"/>
                  <a:gd name="T6" fmla="*/ 0 w 358"/>
                  <a:gd name="T7" fmla="*/ 266 h 266"/>
                  <a:gd name="T8" fmla="*/ 30 w 358"/>
                  <a:gd name="T9" fmla="*/ 266 h 266"/>
                  <a:gd name="T10" fmla="*/ 330 w 358"/>
                  <a:gd name="T11" fmla="*/ 266 h 266"/>
                  <a:gd name="T12" fmla="*/ 358 w 358"/>
                  <a:gd name="T13" fmla="*/ 266 h 266"/>
                  <a:gd name="T14" fmla="*/ 358 w 358"/>
                  <a:gd name="T15" fmla="*/ 236 h 266"/>
                  <a:gd name="T16" fmla="*/ 358 w 358"/>
                  <a:gd name="T17" fmla="*/ 82 h 266"/>
                  <a:gd name="T18" fmla="*/ 180 w 358"/>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8" h="266">
                    <a:moveTo>
                      <a:pt x="180" y="0"/>
                    </a:moveTo>
                    <a:cubicBezTo>
                      <a:pt x="102" y="0"/>
                      <a:pt x="34" y="35"/>
                      <a:pt x="0" y="86"/>
                    </a:cubicBezTo>
                    <a:cubicBezTo>
                      <a:pt x="0" y="232"/>
                      <a:pt x="0" y="232"/>
                      <a:pt x="0" y="232"/>
                    </a:cubicBezTo>
                    <a:cubicBezTo>
                      <a:pt x="0" y="266"/>
                      <a:pt x="0" y="266"/>
                      <a:pt x="0" y="266"/>
                    </a:cubicBezTo>
                    <a:cubicBezTo>
                      <a:pt x="30" y="266"/>
                      <a:pt x="30" y="266"/>
                      <a:pt x="30" y="266"/>
                    </a:cubicBezTo>
                    <a:cubicBezTo>
                      <a:pt x="330" y="266"/>
                      <a:pt x="330" y="266"/>
                      <a:pt x="330" y="266"/>
                    </a:cubicBezTo>
                    <a:cubicBezTo>
                      <a:pt x="358" y="266"/>
                      <a:pt x="358" y="266"/>
                      <a:pt x="358" y="266"/>
                    </a:cubicBezTo>
                    <a:cubicBezTo>
                      <a:pt x="358" y="236"/>
                      <a:pt x="358" y="236"/>
                      <a:pt x="358" y="236"/>
                    </a:cubicBezTo>
                    <a:cubicBezTo>
                      <a:pt x="358" y="82"/>
                      <a:pt x="358" y="82"/>
                      <a:pt x="358" y="82"/>
                    </a:cubicBezTo>
                    <a:cubicBezTo>
                      <a:pt x="323" y="33"/>
                      <a:pt x="257"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4098925" y="3573463"/>
              <a:ext cx="566738" cy="723900"/>
              <a:chOff x="4098925" y="3573463"/>
              <a:chExt cx="566738" cy="723900"/>
            </a:xfrm>
            <a:solidFill>
              <a:schemeClr val="accent1"/>
            </a:solidFill>
          </p:grpSpPr>
          <p:sp>
            <p:nvSpPr>
              <p:cNvPr id="18" name="Oval 23"/>
              <p:cNvSpPr>
                <a:spLocks noChangeArrowheads="1"/>
              </p:cNvSpPr>
              <p:nvPr/>
            </p:nvSpPr>
            <p:spPr bwMode="auto">
              <a:xfrm>
                <a:off x="4246563" y="3573463"/>
                <a:ext cx="276225" cy="276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4"/>
              <p:cNvSpPr/>
              <p:nvPr/>
            </p:nvSpPr>
            <p:spPr bwMode="auto">
              <a:xfrm>
                <a:off x="4098925" y="3875088"/>
                <a:ext cx="566738" cy="422275"/>
              </a:xfrm>
              <a:custGeom>
                <a:avLst/>
                <a:gdLst>
                  <a:gd name="T0" fmla="*/ 180 w 357"/>
                  <a:gd name="T1" fmla="*/ 0 h 266"/>
                  <a:gd name="T2" fmla="*/ 0 w 357"/>
                  <a:gd name="T3" fmla="*/ 86 h 266"/>
                  <a:gd name="T4" fmla="*/ 0 w 357"/>
                  <a:gd name="T5" fmla="*/ 232 h 266"/>
                  <a:gd name="T6" fmla="*/ 0 w 357"/>
                  <a:gd name="T7" fmla="*/ 266 h 266"/>
                  <a:gd name="T8" fmla="*/ 30 w 357"/>
                  <a:gd name="T9" fmla="*/ 266 h 266"/>
                  <a:gd name="T10" fmla="*/ 330 w 357"/>
                  <a:gd name="T11" fmla="*/ 266 h 266"/>
                  <a:gd name="T12" fmla="*/ 357 w 357"/>
                  <a:gd name="T13" fmla="*/ 266 h 266"/>
                  <a:gd name="T14" fmla="*/ 357 w 357"/>
                  <a:gd name="T15" fmla="*/ 236 h 266"/>
                  <a:gd name="T16" fmla="*/ 357 w 357"/>
                  <a:gd name="T17" fmla="*/ 82 h 266"/>
                  <a:gd name="T18" fmla="*/ 180 w 357"/>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7" h="266">
                    <a:moveTo>
                      <a:pt x="180" y="0"/>
                    </a:moveTo>
                    <a:cubicBezTo>
                      <a:pt x="102" y="0"/>
                      <a:pt x="34" y="35"/>
                      <a:pt x="0" y="86"/>
                    </a:cubicBezTo>
                    <a:cubicBezTo>
                      <a:pt x="0" y="232"/>
                      <a:pt x="0" y="232"/>
                      <a:pt x="0" y="232"/>
                    </a:cubicBezTo>
                    <a:cubicBezTo>
                      <a:pt x="0" y="266"/>
                      <a:pt x="0" y="266"/>
                      <a:pt x="0" y="266"/>
                    </a:cubicBezTo>
                    <a:cubicBezTo>
                      <a:pt x="30" y="266"/>
                      <a:pt x="30" y="266"/>
                      <a:pt x="30" y="266"/>
                    </a:cubicBezTo>
                    <a:cubicBezTo>
                      <a:pt x="330" y="266"/>
                      <a:pt x="330" y="266"/>
                      <a:pt x="330" y="266"/>
                    </a:cubicBezTo>
                    <a:cubicBezTo>
                      <a:pt x="357" y="266"/>
                      <a:pt x="357" y="266"/>
                      <a:pt x="357" y="266"/>
                    </a:cubicBezTo>
                    <a:cubicBezTo>
                      <a:pt x="357" y="236"/>
                      <a:pt x="357" y="236"/>
                      <a:pt x="357" y="236"/>
                    </a:cubicBezTo>
                    <a:cubicBezTo>
                      <a:pt x="357" y="82"/>
                      <a:pt x="357" y="82"/>
                      <a:pt x="357" y="82"/>
                    </a:cubicBezTo>
                    <a:cubicBezTo>
                      <a:pt x="323" y="33"/>
                      <a:pt x="256"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4776788" y="3573463"/>
              <a:ext cx="566738" cy="723900"/>
              <a:chOff x="4776788" y="3573463"/>
              <a:chExt cx="566738" cy="723900"/>
            </a:xfrm>
            <a:solidFill>
              <a:schemeClr val="accent1"/>
            </a:solidFill>
          </p:grpSpPr>
          <p:sp>
            <p:nvSpPr>
              <p:cNvPr id="16" name="Oval 25"/>
              <p:cNvSpPr>
                <a:spLocks noChangeArrowheads="1"/>
              </p:cNvSpPr>
              <p:nvPr/>
            </p:nvSpPr>
            <p:spPr bwMode="auto">
              <a:xfrm>
                <a:off x="4922838" y="3573463"/>
                <a:ext cx="277813" cy="276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6"/>
              <p:cNvSpPr/>
              <p:nvPr/>
            </p:nvSpPr>
            <p:spPr bwMode="auto">
              <a:xfrm>
                <a:off x="4776788" y="3875088"/>
                <a:ext cx="566738" cy="422275"/>
              </a:xfrm>
              <a:custGeom>
                <a:avLst/>
                <a:gdLst>
                  <a:gd name="T0" fmla="*/ 180 w 357"/>
                  <a:gd name="T1" fmla="*/ 0 h 266"/>
                  <a:gd name="T2" fmla="*/ 0 w 357"/>
                  <a:gd name="T3" fmla="*/ 86 h 266"/>
                  <a:gd name="T4" fmla="*/ 0 w 357"/>
                  <a:gd name="T5" fmla="*/ 232 h 266"/>
                  <a:gd name="T6" fmla="*/ 0 w 357"/>
                  <a:gd name="T7" fmla="*/ 266 h 266"/>
                  <a:gd name="T8" fmla="*/ 30 w 357"/>
                  <a:gd name="T9" fmla="*/ 266 h 266"/>
                  <a:gd name="T10" fmla="*/ 330 w 357"/>
                  <a:gd name="T11" fmla="*/ 266 h 266"/>
                  <a:gd name="T12" fmla="*/ 357 w 357"/>
                  <a:gd name="T13" fmla="*/ 266 h 266"/>
                  <a:gd name="T14" fmla="*/ 357 w 357"/>
                  <a:gd name="T15" fmla="*/ 236 h 266"/>
                  <a:gd name="T16" fmla="*/ 357 w 357"/>
                  <a:gd name="T17" fmla="*/ 82 h 266"/>
                  <a:gd name="T18" fmla="*/ 180 w 357"/>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7" h="266">
                    <a:moveTo>
                      <a:pt x="180" y="0"/>
                    </a:moveTo>
                    <a:cubicBezTo>
                      <a:pt x="101" y="0"/>
                      <a:pt x="33" y="35"/>
                      <a:pt x="0" y="86"/>
                    </a:cubicBezTo>
                    <a:cubicBezTo>
                      <a:pt x="0" y="232"/>
                      <a:pt x="0" y="232"/>
                      <a:pt x="0" y="232"/>
                    </a:cubicBezTo>
                    <a:cubicBezTo>
                      <a:pt x="0" y="266"/>
                      <a:pt x="0" y="266"/>
                      <a:pt x="0" y="266"/>
                    </a:cubicBezTo>
                    <a:cubicBezTo>
                      <a:pt x="30" y="266"/>
                      <a:pt x="30" y="266"/>
                      <a:pt x="30" y="266"/>
                    </a:cubicBezTo>
                    <a:cubicBezTo>
                      <a:pt x="330" y="266"/>
                      <a:pt x="330" y="266"/>
                      <a:pt x="330" y="266"/>
                    </a:cubicBezTo>
                    <a:cubicBezTo>
                      <a:pt x="357" y="266"/>
                      <a:pt x="357" y="266"/>
                      <a:pt x="357" y="266"/>
                    </a:cubicBezTo>
                    <a:cubicBezTo>
                      <a:pt x="357" y="236"/>
                      <a:pt x="357" y="236"/>
                      <a:pt x="357" y="236"/>
                    </a:cubicBezTo>
                    <a:cubicBezTo>
                      <a:pt x="357" y="82"/>
                      <a:pt x="357" y="82"/>
                      <a:pt x="357" y="82"/>
                    </a:cubicBezTo>
                    <a:cubicBezTo>
                      <a:pt x="322" y="33"/>
                      <a:pt x="256"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5453063" y="3573463"/>
              <a:ext cx="568325" cy="723900"/>
              <a:chOff x="5453063" y="3573463"/>
              <a:chExt cx="568325" cy="723900"/>
            </a:xfrm>
            <a:solidFill>
              <a:schemeClr val="accent1"/>
            </a:solidFill>
          </p:grpSpPr>
          <p:sp>
            <p:nvSpPr>
              <p:cNvPr id="14" name="Oval 27"/>
              <p:cNvSpPr>
                <a:spLocks noChangeArrowheads="1"/>
              </p:cNvSpPr>
              <p:nvPr/>
            </p:nvSpPr>
            <p:spPr bwMode="auto">
              <a:xfrm>
                <a:off x="5600700" y="3573463"/>
                <a:ext cx="277813" cy="276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8"/>
              <p:cNvSpPr/>
              <p:nvPr/>
            </p:nvSpPr>
            <p:spPr bwMode="auto">
              <a:xfrm>
                <a:off x="5453063" y="3875088"/>
                <a:ext cx="568325" cy="422275"/>
              </a:xfrm>
              <a:custGeom>
                <a:avLst/>
                <a:gdLst>
                  <a:gd name="T0" fmla="*/ 180 w 358"/>
                  <a:gd name="T1" fmla="*/ 0 h 266"/>
                  <a:gd name="T2" fmla="*/ 0 w 358"/>
                  <a:gd name="T3" fmla="*/ 86 h 266"/>
                  <a:gd name="T4" fmla="*/ 0 w 358"/>
                  <a:gd name="T5" fmla="*/ 232 h 266"/>
                  <a:gd name="T6" fmla="*/ 0 w 358"/>
                  <a:gd name="T7" fmla="*/ 266 h 266"/>
                  <a:gd name="T8" fmla="*/ 30 w 358"/>
                  <a:gd name="T9" fmla="*/ 266 h 266"/>
                  <a:gd name="T10" fmla="*/ 330 w 358"/>
                  <a:gd name="T11" fmla="*/ 266 h 266"/>
                  <a:gd name="T12" fmla="*/ 358 w 358"/>
                  <a:gd name="T13" fmla="*/ 266 h 266"/>
                  <a:gd name="T14" fmla="*/ 358 w 358"/>
                  <a:gd name="T15" fmla="*/ 236 h 266"/>
                  <a:gd name="T16" fmla="*/ 358 w 358"/>
                  <a:gd name="T17" fmla="*/ 82 h 266"/>
                  <a:gd name="T18" fmla="*/ 180 w 358"/>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8" h="266">
                    <a:moveTo>
                      <a:pt x="180" y="0"/>
                    </a:moveTo>
                    <a:cubicBezTo>
                      <a:pt x="102" y="0"/>
                      <a:pt x="34" y="35"/>
                      <a:pt x="0" y="86"/>
                    </a:cubicBezTo>
                    <a:cubicBezTo>
                      <a:pt x="0" y="232"/>
                      <a:pt x="0" y="232"/>
                      <a:pt x="0" y="232"/>
                    </a:cubicBezTo>
                    <a:cubicBezTo>
                      <a:pt x="0" y="266"/>
                      <a:pt x="0" y="266"/>
                      <a:pt x="0" y="266"/>
                    </a:cubicBezTo>
                    <a:cubicBezTo>
                      <a:pt x="30" y="266"/>
                      <a:pt x="30" y="266"/>
                      <a:pt x="30" y="266"/>
                    </a:cubicBezTo>
                    <a:cubicBezTo>
                      <a:pt x="330" y="266"/>
                      <a:pt x="330" y="266"/>
                      <a:pt x="330" y="266"/>
                    </a:cubicBezTo>
                    <a:cubicBezTo>
                      <a:pt x="358" y="266"/>
                      <a:pt x="358" y="266"/>
                      <a:pt x="358" y="266"/>
                    </a:cubicBezTo>
                    <a:cubicBezTo>
                      <a:pt x="358" y="236"/>
                      <a:pt x="358" y="236"/>
                      <a:pt x="358" y="236"/>
                    </a:cubicBezTo>
                    <a:cubicBezTo>
                      <a:pt x="358" y="82"/>
                      <a:pt x="358" y="82"/>
                      <a:pt x="358" y="82"/>
                    </a:cubicBezTo>
                    <a:cubicBezTo>
                      <a:pt x="323" y="33"/>
                      <a:pt x="257"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0" name="Rectangle 24"/>
          <p:cNvSpPr>
            <a:spLocks noChangeArrowheads="1"/>
          </p:cNvSpPr>
          <p:nvPr/>
        </p:nvSpPr>
        <p:spPr bwMode="auto">
          <a:xfrm>
            <a:off x="7727176" y="3052042"/>
            <a:ext cx="3935306" cy="247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1500" b="1" dirty="0" smtClean="0">
                <a:solidFill>
                  <a:schemeClr val="tx1">
                    <a:lumMod val="75000"/>
                    <a:lumOff val="25000"/>
                  </a:schemeClr>
                </a:solidFill>
              </a:rPr>
              <a:t>单击此处添加标题文字</a:t>
            </a:r>
            <a:endParaRPr lang="en-US" altLang="zh-CN" sz="1500" b="1" dirty="0" smtClean="0">
              <a:solidFill>
                <a:schemeClr val="tx1">
                  <a:lumMod val="75000"/>
                  <a:lumOff val="25000"/>
                </a:schemeClr>
              </a:solidFill>
            </a:endParaRPr>
          </a:p>
          <a:p>
            <a:pPr>
              <a:lnSpc>
                <a:spcPct val="120000"/>
              </a:lnSpc>
              <a:spcBef>
                <a:spcPts val="400"/>
              </a:spcBef>
            </a:pPr>
            <a:endParaRPr lang="en-US" altLang="zh-CN" sz="1300" b="1" dirty="0" smtClean="0">
              <a:solidFill>
                <a:schemeClr val="tx1">
                  <a:lumMod val="75000"/>
                  <a:lumOff val="25000"/>
                </a:schemeClr>
              </a:solidFill>
            </a:endParaRPr>
          </a:p>
          <a:p>
            <a:pPr>
              <a:lnSpc>
                <a:spcPct val="130000"/>
              </a:lnSpc>
              <a:spcAft>
                <a:spcPts val="500"/>
              </a:spcAft>
            </a:pPr>
            <a:r>
              <a:rPr lang="zh-CN" altLang="en-US" sz="13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a:t>
            </a: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可以点击文字框输入您的描述说明，或者通过复制粘贴，在此录入上述图表的综合描述说明。您可以点击文字框输入您的描述说明，或者通过复制粘贴，在此录入上述图表的综合描述说明。</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Aft>
                <a:spcPts val="500"/>
              </a:spcAft>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Aft>
                <a:spcPts val="500"/>
              </a:spcAft>
            </a:pP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1" name="直接连接符 30"/>
          <p:cNvCxnSpPr/>
          <p:nvPr/>
        </p:nvCxnSpPr>
        <p:spPr>
          <a:xfrm flipH="1">
            <a:off x="6070147" y="3052044"/>
            <a:ext cx="1" cy="3807545"/>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Freeform 22"/>
          <p:cNvSpPr>
            <a:spLocks noEditPoints="1"/>
          </p:cNvSpPr>
          <p:nvPr/>
        </p:nvSpPr>
        <p:spPr bwMode="auto">
          <a:xfrm>
            <a:off x="7727176" y="2511141"/>
            <a:ext cx="350618" cy="338385"/>
          </a:xfrm>
          <a:custGeom>
            <a:avLst/>
            <a:gdLst>
              <a:gd name="T0" fmla="*/ 59 w 98"/>
              <a:gd name="T1" fmla="*/ 0 h 94"/>
              <a:gd name="T2" fmla="*/ 70 w 98"/>
              <a:gd name="T3" fmla="*/ 11 h 94"/>
              <a:gd name="T4" fmla="*/ 79 w 98"/>
              <a:gd name="T5" fmla="*/ 14 h 94"/>
              <a:gd name="T6" fmla="*/ 98 w 98"/>
              <a:gd name="T7" fmla="*/ 34 h 94"/>
              <a:gd name="T8" fmla="*/ 92 w 98"/>
              <a:gd name="T9" fmla="*/ 89 h 94"/>
              <a:gd name="T10" fmla="*/ 19 w 98"/>
              <a:gd name="T11" fmla="*/ 94 h 94"/>
              <a:gd name="T12" fmla="*/ 5 w 98"/>
              <a:gd name="T13" fmla="*/ 88 h 94"/>
              <a:gd name="T14" fmla="*/ 0 w 98"/>
              <a:gd name="T15" fmla="*/ 34 h 94"/>
              <a:gd name="T16" fmla="*/ 19 w 98"/>
              <a:gd name="T17" fmla="*/ 14 h 94"/>
              <a:gd name="T18" fmla="*/ 27 w 98"/>
              <a:gd name="T19" fmla="*/ 11 h 94"/>
              <a:gd name="T20" fmla="*/ 38 w 98"/>
              <a:gd name="T21" fmla="*/ 0 h 94"/>
              <a:gd name="T22" fmla="*/ 69 w 98"/>
              <a:gd name="T23" fmla="*/ 22 h 94"/>
              <a:gd name="T24" fmla="*/ 68 w 98"/>
              <a:gd name="T25" fmla="*/ 22 h 94"/>
              <a:gd name="T26" fmla="*/ 29 w 98"/>
              <a:gd name="T27" fmla="*/ 22 h 94"/>
              <a:gd name="T28" fmla="*/ 11 w 98"/>
              <a:gd name="T29" fmla="*/ 25 h 94"/>
              <a:gd name="T30" fmla="*/ 7 w 98"/>
              <a:gd name="T31" fmla="*/ 34 h 94"/>
              <a:gd name="T32" fmla="*/ 18 w 98"/>
              <a:gd name="T33" fmla="*/ 52 h 94"/>
              <a:gd name="T34" fmla="*/ 20 w 98"/>
              <a:gd name="T35" fmla="*/ 43 h 94"/>
              <a:gd name="T36" fmla="*/ 37 w 98"/>
              <a:gd name="T37" fmla="*/ 43 h 94"/>
              <a:gd name="T38" fmla="*/ 39 w 98"/>
              <a:gd name="T39" fmla="*/ 45 h 94"/>
              <a:gd name="T40" fmla="*/ 59 w 98"/>
              <a:gd name="T41" fmla="*/ 52 h 94"/>
              <a:gd name="T42" fmla="*/ 61 w 98"/>
              <a:gd name="T43" fmla="*/ 43 h 94"/>
              <a:gd name="T44" fmla="*/ 77 w 98"/>
              <a:gd name="T45" fmla="*/ 43 h 94"/>
              <a:gd name="T46" fmla="*/ 80 w 98"/>
              <a:gd name="T47" fmla="*/ 45 h 94"/>
              <a:gd name="T48" fmla="*/ 91 w 98"/>
              <a:gd name="T49" fmla="*/ 52 h 94"/>
              <a:gd name="T50" fmla="*/ 87 w 98"/>
              <a:gd name="T51" fmla="*/ 25 h 94"/>
              <a:gd name="T52" fmla="*/ 69 w 98"/>
              <a:gd name="T53" fmla="*/ 22 h 94"/>
              <a:gd name="T54" fmla="*/ 32 w 98"/>
              <a:gd name="T55" fmla="*/ 14 h 94"/>
              <a:gd name="T56" fmla="*/ 66 w 98"/>
              <a:gd name="T57" fmla="*/ 11 h 94"/>
              <a:gd name="T58" fmla="*/ 59 w 98"/>
              <a:gd name="T59" fmla="*/ 4 h 94"/>
              <a:gd name="T60" fmla="*/ 34 w 98"/>
              <a:gd name="T61" fmla="*/ 6 h 94"/>
              <a:gd name="T62" fmla="*/ 32 w 98"/>
              <a:gd name="T63" fmla="*/ 14 h 94"/>
              <a:gd name="T64" fmla="*/ 7 w 98"/>
              <a:gd name="T65" fmla="*/ 57 h 94"/>
              <a:gd name="T66" fmla="*/ 11 w 98"/>
              <a:gd name="T67" fmla="*/ 83 h 94"/>
              <a:gd name="T68" fmla="*/ 19 w 98"/>
              <a:gd name="T69" fmla="*/ 87 h 94"/>
              <a:gd name="T70" fmla="*/ 87 w 98"/>
              <a:gd name="T71" fmla="*/ 83 h 94"/>
              <a:gd name="T72" fmla="*/ 91 w 98"/>
              <a:gd name="T73" fmla="*/ 57 h 94"/>
              <a:gd name="T74" fmla="*/ 80 w 98"/>
              <a:gd name="T75" fmla="*/ 63 h 94"/>
              <a:gd name="T76" fmla="*/ 77 w 98"/>
              <a:gd name="T77" fmla="*/ 66 h 94"/>
              <a:gd name="T78" fmla="*/ 59 w 98"/>
              <a:gd name="T79" fmla="*/ 63 h 94"/>
              <a:gd name="T80" fmla="*/ 59 w 98"/>
              <a:gd name="T81" fmla="*/ 57 h 94"/>
              <a:gd name="T82" fmla="*/ 39 w 98"/>
              <a:gd name="T83" fmla="*/ 63 h 94"/>
              <a:gd name="T84" fmla="*/ 36 w 98"/>
              <a:gd name="T85" fmla="*/ 66 h 94"/>
              <a:gd name="T86" fmla="*/ 18 w 98"/>
              <a:gd name="T87" fmla="*/ 63 h 94"/>
              <a:gd name="T88" fmla="*/ 18 w 98"/>
              <a:gd name="T89" fmla="*/ 57 h 94"/>
              <a:gd name="T90" fmla="*/ 34 w 98"/>
              <a:gd name="T91" fmla="*/ 48 h 94"/>
              <a:gd name="T92" fmla="*/ 23 w 98"/>
              <a:gd name="T93" fmla="*/ 48 h 94"/>
              <a:gd name="T94" fmla="*/ 23 w 98"/>
              <a:gd name="T95" fmla="*/ 54 h 94"/>
              <a:gd name="T96" fmla="*/ 23 w 98"/>
              <a:gd name="T97" fmla="*/ 61 h 94"/>
              <a:gd name="T98" fmla="*/ 34 w 98"/>
              <a:gd name="T99" fmla="*/ 54 h 94"/>
              <a:gd name="T100" fmla="*/ 34 w 98"/>
              <a:gd name="T101" fmla="*/ 54 h 94"/>
              <a:gd name="T102" fmla="*/ 75 w 98"/>
              <a:gd name="T103" fmla="*/ 48 h 94"/>
              <a:gd name="T104" fmla="*/ 64 w 98"/>
              <a:gd name="T105" fmla="*/ 48 h 94"/>
              <a:gd name="T106" fmla="*/ 64 w 98"/>
              <a:gd name="T107" fmla="*/ 54 h 94"/>
              <a:gd name="T108" fmla="*/ 64 w 98"/>
              <a:gd name="T109" fmla="*/ 61 h 94"/>
              <a:gd name="T110" fmla="*/ 75 w 98"/>
              <a:gd name="T111" fmla="*/ 54 h 94"/>
              <a:gd name="T112" fmla="*/ 75 w 98"/>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94">
                <a:moveTo>
                  <a:pt x="38" y="0"/>
                </a:moveTo>
                <a:cubicBezTo>
                  <a:pt x="59" y="0"/>
                  <a:pt x="59" y="0"/>
                  <a:pt x="59" y="0"/>
                </a:cubicBezTo>
                <a:cubicBezTo>
                  <a:pt x="62" y="0"/>
                  <a:pt x="65" y="1"/>
                  <a:pt x="67" y="3"/>
                </a:cubicBezTo>
                <a:cubicBezTo>
                  <a:pt x="69" y="5"/>
                  <a:pt x="70" y="8"/>
                  <a:pt x="70" y="11"/>
                </a:cubicBezTo>
                <a:cubicBezTo>
                  <a:pt x="70" y="14"/>
                  <a:pt x="70" y="14"/>
                  <a:pt x="70" y="14"/>
                </a:cubicBezTo>
                <a:cubicBezTo>
                  <a:pt x="79" y="14"/>
                  <a:pt x="79" y="14"/>
                  <a:pt x="79" y="14"/>
                </a:cubicBezTo>
                <a:cubicBezTo>
                  <a:pt x="84" y="14"/>
                  <a:pt x="89" y="16"/>
                  <a:pt x="92" y="20"/>
                </a:cubicBezTo>
                <a:cubicBezTo>
                  <a:pt x="96" y="24"/>
                  <a:pt x="98" y="28"/>
                  <a:pt x="98" y="34"/>
                </a:cubicBezTo>
                <a:cubicBezTo>
                  <a:pt x="98" y="75"/>
                  <a:pt x="98" y="75"/>
                  <a:pt x="98" y="75"/>
                </a:cubicBezTo>
                <a:cubicBezTo>
                  <a:pt x="98" y="80"/>
                  <a:pt x="96" y="85"/>
                  <a:pt x="92" y="89"/>
                </a:cubicBezTo>
                <a:cubicBezTo>
                  <a:pt x="89" y="92"/>
                  <a:pt x="84" y="94"/>
                  <a:pt x="79" y="94"/>
                </a:cubicBezTo>
                <a:cubicBezTo>
                  <a:pt x="19" y="94"/>
                  <a:pt x="19" y="94"/>
                  <a:pt x="19" y="94"/>
                </a:cubicBezTo>
                <a:cubicBezTo>
                  <a:pt x="14" y="94"/>
                  <a:pt x="9" y="92"/>
                  <a:pt x="5" y="89"/>
                </a:cubicBezTo>
                <a:cubicBezTo>
                  <a:pt x="5" y="88"/>
                  <a:pt x="5" y="88"/>
                  <a:pt x="5" y="88"/>
                </a:cubicBezTo>
                <a:cubicBezTo>
                  <a:pt x="2" y="85"/>
                  <a:pt x="0" y="80"/>
                  <a:pt x="0" y="75"/>
                </a:cubicBezTo>
                <a:cubicBezTo>
                  <a:pt x="0" y="34"/>
                  <a:pt x="0" y="34"/>
                  <a:pt x="0" y="34"/>
                </a:cubicBezTo>
                <a:cubicBezTo>
                  <a:pt x="0" y="28"/>
                  <a:pt x="2" y="24"/>
                  <a:pt x="5" y="20"/>
                </a:cubicBezTo>
                <a:cubicBezTo>
                  <a:pt x="9" y="16"/>
                  <a:pt x="14" y="14"/>
                  <a:pt x="19" y="14"/>
                </a:cubicBezTo>
                <a:cubicBezTo>
                  <a:pt x="27" y="14"/>
                  <a:pt x="27" y="14"/>
                  <a:pt x="27" y="14"/>
                </a:cubicBezTo>
                <a:cubicBezTo>
                  <a:pt x="27" y="11"/>
                  <a:pt x="27" y="11"/>
                  <a:pt x="27" y="11"/>
                </a:cubicBezTo>
                <a:cubicBezTo>
                  <a:pt x="27" y="8"/>
                  <a:pt x="29" y="5"/>
                  <a:pt x="31" y="3"/>
                </a:cubicBezTo>
                <a:cubicBezTo>
                  <a:pt x="33" y="1"/>
                  <a:pt x="35" y="0"/>
                  <a:pt x="38" y="0"/>
                </a:cubicBezTo>
                <a:close/>
                <a:moveTo>
                  <a:pt x="69" y="22"/>
                </a:moveTo>
                <a:cubicBezTo>
                  <a:pt x="69" y="22"/>
                  <a:pt x="69" y="22"/>
                  <a:pt x="69" y="22"/>
                </a:cubicBezTo>
                <a:cubicBezTo>
                  <a:pt x="68" y="22"/>
                  <a:pt x="68" y="22"/>
                  <a:pt x="68" y="22"/>
                </a:cubicBezTo>
                <a:cubicBezTo>
                  <a:pt x="68" y="22"/>
                  <a:pt x="68" y="22"/>
                  <a:pt x="68" y="22"/>
                </a:cubicBezTo>
                <a:cubicBezTo>
                  <a:pt x="30" y="22"/>
                  <a:pt x="30" y="22"/>
                  <a:pt x="30" y="22"/>
                </a:cubicBezTo>
                <a:cubicBezTo>
                  <a:pt x="29" y="22"/>
                  <a:pt x="29" y="22"/>
                  <a:pt x="29" y="22"/>
                </a:cubicBezTo>
                <a:cubicBezTo>
                  <a:pt x="19" y="22"/>
                  <a:pt x="19" y="22"/>
                  <a:pt x="19" y="22"/>
                </a:cubicBezTo>
                <a:cubicBezTo>
                  <a:pt x="16" y="22"/>
                  <a:pt x="13" y="23"/>
                  <a:pt x="11" y="25"/>
                </a:cubicBezTo>
                <a:cubicBezTo>
                  <a:pt x="11" y="25"/>
                  <a:pt x="11" y="25"/>
                  <a:pt x="11" y="25"/>
                </a:cubicBezTo>
                <a:cubicBezTo>
                  <a:pt x="9" y="28"/>
                  <a:pt x="7" y="31"/>
                  <a:pt x="7" y="34"/>
                </a:cubicBezTo>
                <a:cubicBezTo>
                  <a:pt x="7" y="52"/>
                  <a:pt x="7" y="52"/>
                  <a:pt x="7" y="52"/>
                </a:cubicBezTo>
                <a:cubicBezTo>
                  <a:pt x="18" y="52"/>
                  <a:pt x="18" y="52"/>
                  <a:pt x="18" y="52"/>
                </a:cubicBezTo>
                <a:cubicBezTo>
                  <a:pt x="18" y="45"/>
                  <a:pt x="18" y="45"/>
                  <a:pt x="18" y="45"/>
                </a:cubicBezTo>
                <a:cubicBezTo>
                  <a:pt x="18" y="44"/>
                  <a:pt x="19" y="43"/>
                  <a:pt x="20" y="43"/>
                </a:cubicBezTo>
                <a:cubicBezTo>
                  <a:pt x="20" y="43"/>
                  <a:pt x="20" y="43"/>
                  <a:pt x="20" y="43"/>
                </a:cubicBezTo>
                <a:cubicBezTo>
                  <a:pt x="37" y="43"/>
                  <a:pt x="37" y="43"/>
                  <a:pt x="37" y="43"/>
                </a:cubicBezTo>
                <a:cubicBezTo>
                  <a:pt x="38" y="43"/>
                  <a:pt x="39" y="44"/>
                  <a:pt x="39" y="45"/>
                </a:cubicBezTo>
                <a:cubicBezTo>
                  <a:pt x="39" y="45"/>
                  <a:pt x="39" y="45"/>
                  <a:pt x="39" y="45"/>
                </a:cubicBezTo>
                <a:cubicBezTo>
                  <a:pt x="39" y="52"/>
                  <a:pt x="39" y="52"/>
                  <a:pt x="39" y="52"/>
                </a:cubicBezTo>
                <a:cubicBezTo>
                  <a:pt x="59" y="52"/>
                  <a:pt x="59" y="52"/>
                  <a:pt x="59" y="52"/>
                </a:cubicBezTo>
                <a:cubicBezTo>
                  <a:pt x="59" y="45"/>
                  <a:pt x="59" y="45"/>
                  <a:pt x="59" y="45"/>
                </a:cubicBezTo>
                <a:cubicBezTo>
                  <a:pt x="59" y="44"/>
                  <a:pt x="60" y="43"/>
                  <a:pt x="61" y="43"/>
                </a:cubicBezTo>
                <a:cubicBezTo>
                  <a:pt x="61" y="43"/>
                  <a:pt x="61" y="43"/>
                  <a:pt x="61" y="43"/>
                </a:cubicBezTo>
                <a:cubicBezTo>
                  <a:pt x="77" y="43"/>
                  <a:pt x="77" y="43"/>
                  <a:pt x="77" y="43"/>
                </a:cubicBezTo>
                <a:cubicBezTo>
                  <a:pt x="79" y="43"/>
                  <a:pt x="80" y="44"/>
                  <a:pt x="80" y="45"/>
                </a:cubicBezTo>
                <a:cubicBezTo>
                  <a:pt x="80" y="45"/>
                  <a:pt x="80" y="45"/>
                  <a:pt x="80" y="45"/>
                </a:cubicBezTo>
                <a:cubicBezTo>
                  <a:pt x="80" y="52"/>
                  <a:pt x="80" y="52"/>
                  <a:pt x="80" y="52"/>
                </a:cubicBezTo>
                <a:cubicBezTo>
                  <a:pt x="91" y="52"/>
                  <a:pt x="91" y="52"/>
                  <a:pt x="91" y="52"/>
                </a:cubicBezTo>
                <a:cubicBezTo>
                  <a:pt x="91" y="34"/>
                  <a:pt x="91" y="34"/>
                  <a:pt x="91" y="34"/>
                </a:cubicBezTo>
                <a:cubicBezTo>
                  <a:pt x="91" y="31"/>
                  <a:pt x="89" y="28"/>
                  <a:pt x="87" y="25"/>
                </a:cubicBezTo>
                <a:cubicBezTo>
                  <a:pt x="85" y="23"/>
                  <a:pt x="82" y="22"/>
                  <a:pt x="79" y="22"/>
                </a:cubicBezTo>
                <a:cubicBezTo>
                  <a:pt x="69" y="22"/>
                  <a:pt x="69" y="22"/>
                  <a:pt x="69" y="22"/>
                </a:cubicBezTo>
                <a:close/>
                <a:moveTo>
                  <a:pt x="32" y="14"/>
                </a:moveTo>
                <a:cubicBezTo>
                  <a:pt x="32" y="14"/>
                  <a:pt x="32" y="14"/>
                  <a:pt x="32" y="14"/>
                </a:cubicBezTo>
                <a:cubicBezTo>
                  <a:pt x="66" y="14"/>
                  <a:pt x="66" y="14"/>
                  <a:pt x="66" y="14"/>
                </a:cubicBezTo>
                <a:cubicBezTo>
                  <a:pt x="66" y="11"/>
                  <a:pt x="66" y="11"/>
                  <a:pt x="66" y="11"/>
                </a:cubicBezTo>
                <a:cubicBezTo>
                  <a:pt x="66" y="9"/>
                  <a:pt x="65" y="7"/>
                  <a:pt x="64" y="6"/>
                </a:cubicBezTo>
                <a:cubicBezTo>
                  <a:pt x="63" y="5"/>
                  <a:pt x="61" y="4"/>
                  <a:pt x="59" y="4"/>
                </a:cubicBezTo>
                <a:cubicBezTo>
                  <a:pt x="38" y="4"/>
                  <a:pt x="38" y="4"/>
                  <a:pt x="38" y="4"/>
                </a:cubicBezTo>
                <a:cubicBezTo>
                  <a:pt x="37" y="4"/>
                  <a:pt x="35" y="5"/>
                  <a:pt x="34" y="6"/>
                </a:cubicBezTo>
                <a:cubicBezTo>
                  <a:pt x="33" y="7"/>
                  <a:pt x="32" y="9"/>
                  <a:pt x="32" y="11"/>
                </a:cubicBezTo>
                <a:cubicBezTo>
                  <a:pt x="32" y="14"/>
                  <a:pt x="32" y="14"/>
                  <a:pt x="32" y="14"/>
                </a:cubicBezTo>
                <a:close/>
                <a:moveTo>
                  <a:pt x="7" y="57"/>
                </a:moveTo>
                <a:cubicBezTo>
                  <a:pt x="7" y="57"/>
                  <a:pt x="7" y="57"/>
                  <a:pt x="7" y="57"/>
                </a:cubicBezTo>
                <a:cubicBezTo>
                  <a:pt x="7" y="75"/>
                  <a:pt x="7" y="75"/>
                  <a:pt x="7" y="75"/>
                </a:cubicBezTo>
                <a:cubicBezTo>
                  <a:pt x="7" y="78"/>
                  <a:pt x="8" y="81"/>
                  <a:pt x="11" y="83"/>
                </a:cubicBezTo>
                <a:cubicBezTo>
                  <a:pt x="11" y="83"/>
                  <a:pt x="11" y="83"/>
                  <a:pt x="11" y="83"/>
                </a:cubicBezTo>
                <a:cubicBezTo>
                  <a:pt x="13" y="85"/>
                  <a:pt x="16" y="87"/>
                  <a:pt x="19" y="87"/>
                </a:cubicBezTo>
                <a:cubicBezTo>
                  <a:pt x="79" y="87"/>
                  <a:pt x="79" y="87"/>
                  <a:pt x="79" y="87"/>
                </a:cubicBezTo>
                <a:cubicBezTo>
                  <a:pt x="82" y="87"/>
                  <a:pt x="85" y="85"/>
                  <a:pt x="87" y="83"/>
                </a:cubicBezTo>
                <a:cubicBezTo>
                  <a:pt x="89" y="81"/>
                  <a:pt x="91" y="78"/>
                  <a:pt x="91" y="75"/>
                </a:cubicBezTo>
                <a:cubicBezTo>
                  <a:pt x="91" y="57"/>
                  <a:pt x="91" y="57"/>
                  <a:pt x="91" y="57"/>
                </a:cubicBezTo>
                <a:cubicBezTo>
                  <a:pt x="80" y="57"/>
                  <a:pt x="80" y="57"/>
                  <a:pt x="80" y="57"/>
                </a:cubicBezTo>
                <a:cubicBezTo>
                  <a:pt x="80" y="63"/>
                  <a:pt x="80" y="63"/>
                  <a:pt x="80" y="63"/>
                </a:cubicBezTo>
                <a:cubicBezTo>
                  <a:pt x="80" y="65"/>
                  <a:pt x="79" y="66"/>
                  <a:pt x="77" y="66"/>
                </a:cubicBezTo>
                <a:cubicBezTo>
                  <a:pt x="77" y="66"/>
                  <a:pt x="77" y="66"/>
                  <a:pt x="77" y="66"/>
                </a:cubicBezTo>
                <a:cubicBezTo>
                  <a:pt x="61" y="66"/>
                  <a:pt x="61" y="66"/>
                  <a:pt x="61" y="66"/>
                </a:cubicBezTo>
                <a:cubicBezTo>
                  <a:pt x="60" y="66"/>
                  <a:pt x="59" y="65"/>
                  <a:pt x="59" y="63"/>
                </a:cubicBezTo>
                <a:cubicBezTo>
                  <a:pt x="59" y="63"/>
                  <a:pt x="59" y="63"/>
                  <a:pt x="59" y="63"/>
                </a:cubicBezTo>
                <a:cubicBezTo>
                  <a:pt x="59" y="57"/>
                  <a:pt x="59" y="57"/>
                  <a:pt x="59" y="57"/>
                </a:cubicBezTo>
                <a:cubicBezTo>
                  <a:pt x="39" y="57"/>
                  <a:pt x="39" y="57"/>
                  <a:pt x="39" y="57"/>
                </a:cubicBezTo>
                <a:cubicBezTo>
                  <a:pt x="39" y="63"/>
                  <a:pt x="39" y="63"/>
                  <a:pt x="39" y="63"/>
                </a:cubicBezTo>
                <a:cubicBezTo>
                  <a:pt x="39" y="65"/>
                  <a:pt x="38" y="66"/>
                  <a:pt x="37" y="66"/>
                </a:cubicBezTo>
                <a:cubicBezTo>
                  <a:pt x="36" y="66"/>
                  <a:pt x="36" y="66"/>
                  <a:pt x="36" y="66"/>
                </a:cubicBezTo>
                <a:cubicBezTo>
                  <a:pt x="20" y="66"/>
                  <a:pt x="20" y="66"/>
                  <a:pt x="20" y="66"/>
                </a:cubicBezTo>
                <a:cubicBezTo>
                  <a:pt x="19" y="66"/>
                  <a:pt x="18" y="65"/>
                  <a:pt x="18" y="63"/>
                </a:cubicBezTo>
                <a:cubicBezTo>
                  <a:pt x="18" y="63"/>
                  <a:pt x="18" y="63"/>
                  <a:pt x="18" y="63"/>
                </a:cubicBezTo>
                <a:cubicBezTo>
                  <a:pt x="18" y="57"/>
                  <a:pt x="18" y="57"/>
                  <a:pt x="18" y="57"/>
                </a:cubicBezTo>
                <a:cubicBezTo>
                  <a:pt x="7" y="57"/>
                  <a:pt x="7" y="57"/>
                  <a:pt x="7" y="57"/>
                </a:cubicBezTo>
                <a:close/>
                <a:moveTo>
                  <a:pt x="34" y="48"/>
                </a:moveTo>
                <a:cubicBezTo>
                  <a:pt x="34" y="48"/>
                  <a:pt x="34" y="48"/>
                  <a:pt x="34" y="48"/>
                </a:cubicBezTo>
                <a:cubicBezTo>
                  <a:pt x="23" y="48"/>
                  <a:pt x="23" y="48"/>
                  <a:pt x="23" y="48"/>
                </a:cubicBezTo>
                <a:cubicBezTo>
                  <a:pt x="23" y="54"/>
                  <a:pt x="23" y="54"/>
                  <a:pt x="23" y="54"/>
                </a:cubicBezTo>
                <a:cubicBezTo>
                  <a:pt x="23" y="54"/>
                  <a:pt x="23" y="54"/>
                  <a:pt x="23" y="54"/>
                </a:cubicBezTo>
                <a:cubicBezTo>
                  <a:pt x="23" y="54"/>
                  <a:pt x="23" y="54"/>
                  <a:pt x="23" y="54"/>
                </a:cubicBezTo>
                <a:cubicBezTo>
                  <a:pt x="23" y="61"/>
                  <a:pt x="23" y="61"/>
                  <a:pt x="23" y="61"/>
                </a:cubicBezTo>
                <a:cubicBezTo>
                  <a:pt x="34" y="61"/>
                  <a:pt x="34" y="61"/>
                  <a:pt x="34" y="61"/>
                </a:cubicBezTo>
                <a:cubicBezTo>
                  <a:pt x="34" y="54"/>
                  <a:pt x="34" y="54"/>
                  <a:pt x="34" y="54"/>
                </a:cubicBezTo>
                <a:cubicBezTo>
                  <a:pt x="34" y="54"/>
                  <a:pt x="34" y="54"/>
                  <a:pt x="34" y="54"/>
                </a:cubicBezTo>
                <a:cubicBezTo>
                  <a:pt x="34" y="54"/>
                  <a:pt x="34" y="54"/>
                  <a:pt x="34" y="54"/>
                </a:cubicBezTo>
                <a:cubicBezTo>
                  <a:pt x="34" y="48"/>
                  <a:pt x="34" y="48"/>
                  <a:pt x="34" y="48"/>
                </a:cubicBezTo>
                <a:close/>
                <a:moveTo>
                  <a:pt x="75" y="48"/>
                </a:moveTo>
                <a:cubicBezTo>
                  <a:pt x="75" y="48"/>
                  <a:pt x="75" y="48"/>
                  <a:pt x="75" y="48"/>
                </a:cubicBezTo>
                <a:cubicBezTo>
                  <a:pt x="64" y="48"/>
                  <a:pt x="64" y="48"/>
                  <a:pt x="64" y="48"/>
                </a:cubicBezTo>
                <a:cubicBezTo>
                  <a:pt x="64" y="54"/>
                  <a:pt x="64" y="54"/>
                  <a:pt x="64" y="54"/>
                </a:cubicBezTo>
                <a:cubicBezTo>
                  <a:pt x="64" y="54"/>
                  <a:pt x="64" y="54"/>
                  <a:pt x="64" y="54"/>
                </a:cubicBezTo>
                <a:cubicBezTo>
                  <a:pt x="64" y="54"/>
                  <a:pt x="64" y="54"/>
                  <a:pt x="64" y="54"/>
                </a:cubicBezTo>
                <a:cubicBezTo>
                  <a:pt x="64" y="61"/>
                  <a:pt x="64" y="61"/>
                  <a:pt x="64" y="61"/>
                </a:cubicBezTo>
                <a:cubicBezTo>
                  <a:pt x="75" y="61"/>
                  <a:pt x="75" y="61"/>
                  <a:pt x="75" y="61"/>
                </a:cubicBezTo>
                <a:cubicBezTo>
                  <a:pt x="75" y="54"/>
                  <a:pt x="75" y="54"/>
                  <a:pt x="75" y="54"/>
                </a:cubicBezTo>
                <a:cubicBezTo>
                  <a:pt x="75" y="54"/>
                  <a:pt x="75" y="54"/>
                  <a:pt x="75" y="54"/>
                </a:cubicBezTo>
                <a:cubicBezTo>
                  <a:pt x="75" y="54"/>
                  <a:pt x="75" y="54"/>
                  <a:pt x="75" y="54"/>
                </a:cubicBezTo>
                <a:cubicBezTo>
                  <a:pt x="75" y="48"/>
                  <a:pt x="75" y="48"/>
                  <a:pt x="75" y="48"/>
                </a:cubicBezTo>
                <a:close/>
              </a:path>
            </a:pathLst>
          </a:custGeom>
          <a:solidFill>
            <a:schemeClr val="accent1"/>
          </a:solidFill>
          <a:ln>
            <a:noFill/>
          </a:ln>
        </p:spPr>
        <p:txBody>
          <a:bodyPr vert="horz" wrap="square" lIns="121926" tIns="60963" rIns="121926" bIns="60963" numCol="1" anchor="t" anchorCtr="0" compatLnSpc="1"/>
          <a:lstStyle/>
          <a:p>
            <a:endParaRPr lang="zh-CN" altLang="en-US">
              <a:solidFill>
                <a:schemeClr val="accent2"/>
              </a:solidFill>
            </a:endParaRPr>
          </a:p>
        </p:txBody>
      </p:sp>
      <p:sp>
        <p:nvSpPr>
          <p:cNvPr id="33" name="菱形 32"/>
          <p:cNvSpPr/>
          <p:nvPr/>
        </p:nvSpPr>
        <p:spPr>
          <a:xfrm>
            <a:off x="5627096" y="2165361"/>
            <a:ext cx="886103" cy="886695"/>
          </a:xfrm>
          <a:prstGeom prst="diamond">
            <a:avLst/>
          </a:prstGeom>
          <a:solidFill>
            <a:schemeClr val="accent1"/>
          </a:solidFill>
          <a:ln>
            <a:noFill/>
          </a:ln>
        </p:spPr>
        <p:txBody>
          <a:bodyPr vert="horz" wrap="square" lIns="0" tIns="0" rIns="0" bIns="0" numCol="1" anchor="ctr" anchorCtr="0" compatLnSpc="1"/>
          <a:lstStyle/>
          <a:p>
            <a:pPr algn="ctr"/>
            <a:r>
              <a:rPr lang="en-US" altLang="zh-CN" dirty="0" smtClean="0">
                <a:solidFill>
                  <a:schemeClr val="bg1"/>
                </a:solidFill>
              </a:rPr>
              <a:t>01</a:t>
            </a:r>
            <a:endParaRPr lang="zh-CN" altLang="en-US" dirty="0">
              <a:solidFill>
                <a:schemeClr val="bg1"/>
              </a:solidFill>
            </a:endParaRPr>
          </a:p>
        </p:txBody>
      </p:sp>
      <p:sp>
        <p:nvSpPr>
          <p:cNvPr id="34" name="Freeform 7"/>
          <p:cNvSpPr/>
          <p:nvPr/>
        </p:nvSpPr>
        <p:spPr bwMode="auto">
          <a:xfrm>
            <a:off x="5696732" y="2849527"/>
            <a:ext cx="142499" cy="284676"/>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2"/>
          </a:solidFill>
          <a:ln>
            <a:noFill/>
          </a:ln>
        </p:spPr>
        <p:txBody>
          <a:bodyPr vert="horz" wrap="square" lIns="121926" tIns="60963" rIns="121926" bIns="60963" numCol="1" anchor="t" anchorCtr="0" compatLnSpc="1"/>
          <a:lstStyle/>
          <a:p>
            <a:endParaRPr lang="zh-CN" altLang="en-US"/>
          </a:p>
        </p:txBody>
      </p:sp>
      <p:sp>
        <p:nvSpPr>
          <p:cNvPr id="35" name="Freeform 7"/>
          <p:cNvSpPr/>
          <p:nvPr/>
        </p:nvSpPr>
        <p:spPr bwMode="auto">
          <a:xfrm>
            <a:off x="6336633" y="2377210"/>
            <a:ext cx="115878" cy="231498"/>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121926" tIns="60963" rIns="121926" bIns="60963" numCol="1" anchor="t" anchorCtr="0" compatLnSpc="1"/>
          <a:lstStyle/>
          <a:p>
            <a:endParaRPr lang="zh-CN" altLang="en-US"/>
          </a:p>
        </p:txBody>
      </p:sp>
      <p:sp>
        <p:nvSpPr>
          <p:cNvPr id="36" name="Freeform 7"/>
          <p:cNvSpPr/>
          <p:nvPr/>
        </p:nvSpPr>
        <p:spPr bwMode="auto">
          <a:xfrm>
            <a:off x="5563459" y="2095354"/>
            <a:ext cx="223584" cy="446663"/>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3">
              <a:lumMod val="60000"/>
              <a:lumOff val="40000"/>
            </a:schemeClr>
          </a:solidFill>
          <a:ln>
            <a:noFill/>
          </a:ln>
        </p:spPr>
        <p:txBody>
          <a:bodyPr vert="horz" wrap="square" lIns="121926" tIns="60963" rIns="121926" bIns="60963" numCol="1" anchor="t" anchorCtr="0" compatLnSpc="1"/>
          <a:lstStyle/>
          <a:p>
            <a:endParaRPr lang="zh-CN" altLang="en-US"/>
          </a:p>
        </p:txBody>
      </p:sp>
      <p:sp>
        <p:nvSpPr>
          <p:cNvPr id="37" name="Freeform 7"/>
          <p:cNvSpPr/>
          <p:nvPr/>
        </p:nvSpPr>
        <p:spPr bwMode="auto">
          <a:xfrm>
            <a:off x="6452511" y="2761188"/>
            <a:ext cx="230938" cy="461353"/>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3"/>
          </a:solidFill>
          <a:ln>
            <a:noFill/>
          </a:ln>
        </p:spPr>
        <p:txBody>
          <a:bodyPr vert="horz" wrap="square" lIns="121926" tIns="60963" rIns="121926" bIns="60963" numCol="1" anchor="t" anchorCtr="0" compatLnSpc="1"/>
          <a:lstStyle/>
          <a:p>
            <a:endParaRPr lang="zh-CN" altLang="en-US"/>
          </a:p>
        </p:txBody>
      </p:sp>
      <p:sp>
        <p:nvSpPr>
          <p:cNvPr id="38" name="Freeform 7"/>
          <p:cNvSpPr/>
          <p:nvPr/>
        </p:nvSpPr>
        <p:spPr bwMode="auto">
          <a:xfrm flipH="1">
            <a:off x="5348977" y="2095353"/>
            <a:ext cx="214481" cy="446665"/>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3"/>
          </a:solidFill>
          <a:ln>
            <a:noFill/>
          </a:ln>
        </p:spPr>
        <p:txBody>
          <a:bodyPr vert="horz" wrap="square" lIns="121926" tIns="60963" rIns="121926" bIns="60963"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939">
        <p14:vortex dir="r"/>
      </p:transition>
    </mc:Choice>
    <mc:Fallback>
      <p:transition spd="slow" advTm="3939">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 presetClass="entr" presetSubtype="8" fill="hold" nodeType="withEffect" p14:presetBounceEnd="60000">
                                      <p:stCondLst>
                                        <p:cond delay="700"/>
                                      </p:stCondLst>
                                      <p:childTnLst>
                                        <p:set>
                                          <p:cBhvr>
                                            <p:cTn id="9" dur="1" fill="hold">
                                              <p:stCondLst>
                                                <p:cond delay="0"/>
                                              </p:stCondLst>
                                            </p:cTn>
                                            <p:tgtEl>
                                              <p:spTgt spid="5"/>
                                            </p:tgtEl>
                                            <p:attrNameLst>
                                              <p:attrName>style.visibility</p:attrName>
                                            </p:attrNameLst>
                                          </p:cBhvr>
                                          <p:to>
                                            <p:strVal val="visible"/>
                                          </p:to>
                                        </p:set>
                                        <p:anim calcmode="lin" valueType="num" p14:bounceEnd="60000">
                                          <p:cBhvr additive="base">
                                            <p:cTn id="10" dur="500" fill="hold"/>
                                            <p:tgtEl>
                                              <p:spTgt spid="5"/>
                                            </p:tgtEl>
                                            <p:attrNameLst>
                                              <p:attrName>ppt_x</p:attrName>
                                            </p:attrNameLst>
                                          </p:cBhvr>
                                          <p:tavLst>
                                            <p:tav tm="0">
                                              <p:val>
                                                <p:strVal val="0-#ppt_w/2"/>
                                              </p:val>
                                            </p:tav>
                                            <p:tav tm="100000">
                                              <p:val>
                                                <p:strVal val="#ppt_x"/>
                                              </p:val>
                                            </p:tav>
                                          </p:tavLst>
                                        </p:anim>
                                        <p:anim calcmode="lin" valueType="num" p14:bounceEnd="60000">
                                          <p:cBhvr additive="base">
                                            <p:cTn id="11" dur="5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1" fill="hold" grpId="0" nodeType="withEffect">
                                      <p:stCondLst>
                                        <p:cond delay="120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ppt_x"/>
                                              </p:val>
                                            </p:tav>
                                            <p:tav tm="100000">
                                              <p:val>
                                                <p:strVal val="#ppt_x"/>
                                              </p:val>
                                            </p:tav>
                                          </p:tavLst>
                                        </p:anim>
                                        <p:anim calcmode="lin" valueType="num">
                                          <p:cBhvr additive="base">
                                            <p:cTn id="15" dur="500" fill="hold"/>
                                            <p:tgtEl>
                                              <p:spTgt spid="34"/>
                                            </p:tgtEl>
                                            <p:attrNameLst>
                                              <p:attrName>ppt_y</p:attrName>
                                            </p:attrNameLst>
                                          </p:cBhvr>
                                          <p:tavLst>
                                            <p:tav tm="0">
                                              <p:val>
                                                <p:strVal val="0-#ppt_h/2"/>
                                              </p:val>
                                            </p:tav>
                                            <p:tav tm="100000">
                                              <p:val>
                                                <p:strVal val="#ppt_y"/>
                                              </p:val>
                                            </p:tav>
                                          </p:tavLst>
                                        </p:anim>
                                      </p:childTnLst>
                                    </p:cTn>
                                  </p:par>
                                  <p:par>
                                    <p:cTn id="16" presetID="35" presetClass="emph" presetSubtype="0" repeatCount="3000" fill="hold" grpId="1" nodeType="withEffect">
                                      <p:stCondLst>
                                        <p:cond delay="1600"/>
                                      </p:stCondLst>
                                      <p:childTnLst>
                                        <p:anim calcmode="discrete" valueType="str">
                                          <p:cBhvr>
                                            <p:cTn id="17" dur="100" fill="hold"/>
                                            <p:tgtEl>
                                              <p:spTgt spid="34"/>
                                            </p:tgtEl>
                                            <p:attrNameLst>
                                              <p:attrName>style.visibility</p:attrName>
                                            </p:attrNameLst>
                                          </p:cBhvr>
                                          <p:tavLst>
                                            <p:tav tm="0">
                                              <p:val>
                                                <p:strVal val="hidden"/>
                                              </p:val>
                                            </p:tav>
                                            <p:tav tm="50000">
                                              <p:val>
                                                <p:strVal val="visible"/>
                                              </p:val>
                                            </p:tav>
                                          </p:tavLst>
                                        </p:anim>
                                      </p:childTnLst>
                                    </p:cTn>
                                  </p:par>
                                  <p:par>
                                    <p:cTn id="18" presetID="2" presetClass="entr" presetSubtype="1" fill="hold" grpId="0" nodeType="withEffect">
                                      <p:stCondLst>
                                        <p:cond delay="130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0-#ppt_h/2"/>
                                              </p:val>
                                            </p:tav>
                                            <p:tav tm="100000">
                                              <p:val>
                                                <p:strVal val="#ppt_y"/>
                                              </p:val>
                                            </p:tav>
                                          </p:tavLst>
                                        </p:anim>
                                      </p:childTnLst>
                                    </p:cTn>
                                  </p:par>
                                  <p:par>
                                    <p:cTn id="22" presetID="35" presetClass="emph" presetSubtype="0" repeatCount="3000" fill="hold" grpId="1" nodeType="withEffect">
                                      <p:stCondLst>
                                        <p:cond delay="1700"/>
                                      </p:stCondLst>
                                      <p:childTnLst>
                                        <p:anim calcmode="discrete" valueType="str">
                                          <p:cBhvr>
                                            <p:cTn id="23" dur="100" fill="hold"/>
                                            <p:tgtEl>
                                              <p:spTgt spid="35"/>
                                            </p:tgtEl>
                                            <p:attrNameLst>
                                              <p:attrName>style.visibility</p:attrName>
                                            </p:attrNameLst>
                                          </p:cBhvr>
                                          <p:tavLst>
                                            <p:tav tm="0">
                                              <p:val>
                                                <p:strVal val="hidden"/>
                                              </p:val>
                                            </p:tav>
                                            <p:tav tm="50000">
                                              <p:val>
                                                <p:strVal val="visible"/>
                                              </p:val>
                                            </p:tav>
                                          </p:tavLst>
                                        </p:anim>
                                      </p:childTnLst>
                                    </p:cTn>
                                  </p:par>
                                  <p:par>
                                    <p:cTn id="24" presetID="2" presetClass="entr" presetSubtype="1" fill="hold" grpId="0" nodeType="withEffect">
                                      <p:stCondLst>
                                        <p:cond delay="140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fill="hold"/>
                                            <p:tgtEl>
                                              <p:spTgt spid="37"/>
                                            </p:tgtEl>
                                            <p:attrNameLst>
                                              <p:attrName>ppt_x</p:attrName>
                                            </p:attrNameLst>
                                          </p:cBhvr>
                                          <p:tavLst>
                                            <p:tav tm="0">
                                              <p:val>
                                                <p:strVal val="#ppt_x"/>
                                              </p:val>
                                            </p:tav>
                                            <p:tav tm="100000">
                                              <p:val>
                                                <p:strVal val="#ppt_x"/>
                                              </p:val>
                                            </p:tav>
                                          </p:tavLst>
                                        </p:anim>
                                        <p:anim calcmode="lin" valueType="num">
                                          <p:cBhvr additive="base">
                                            <p:cTn id="27" dur="500" fill="hold"/>
                                            <p:tgtEl>
                                              <p:spTgt spid="37"/>
                                            </p:tgtEl>
                                            <p:attrNameLst>
                                              <p:attrName>ppt_y</p:attrName>
                                            </p:attrNameLst>
                                          </p:cBhvr>
                                          <p:tavLst>
                                            <p:tav tm="0">
                                              <p:val>
                                                <p:strVal val="0-#ppt_h/2"/>
                                              </p:val>
                                            </p:tav>
                                            <p:tav tm="100000">
                                              <p:val>
                                                <p:strVal val="#ppt_y"/>
                                              </p:val>
                                            </p:tav>
                                          </p:tavLst>
                                        </p:anim>
                                      </p:childTnLst>
                                    </p:cTn>
                                  </p:par>
                                  <p:par>
                                    <p:cTn id="28" presetID="35" presetClass="emph" presetSubtype="0" repeatCount="3000" fill="hold" grpId="1" nodeType="withEffect">
                                      <p:stCondLst>
                                        <p:cond delay="1800"/>
                                      </p:stCondLst>
                                      <p:childTnLst>
                                        <p:anim calcmode="discrete" valueType="str">
                                          <p:cBhvr>
                                            <p:cTn id="29" dur="100" fill="hold"/>
                                            <p:tgtEl>
                                              <p:spTgt spid="37"/>
                                            </p:tgtEl>
                                            <p:attrNameLst>
                                              <p:attrName>style.visibility</p:attrName>
                                            </p:attrNameLst>
                                          </p:cBhvr>
                                          <p:tavLst>
                                            <p:tav tm="0">
                                              <p:val>
                                                <p:strVal val="hidden"/>
                                              </p:val>
                                            </p:tav>
                                            <p:tav tm="50000">
                                              <p:val>
                                                <p:strVal val="visible"/>
                                              </p:val>
                                            </p:tav>
                                          </p:tavLst>
                                        </p:anim>
                                      </p:childTnLst>
                                    </p:cTn>
                                  </p:par>
                                  <p:par>
                                    <p:cTn id="30" presetID="2" presetClass="entr" presetSubtype="1" fill="hold" grpId="0" nodeType="withEffect">
                                      <p:stCondLst>
                                        <p:cond delay="150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0-#ppt_h/2"/>
                                              </p:val>
                                            </p:tav>
                                            <p:tav tm="100000">
                                              <p:val>
                                                <p:strVal val="#ppt_y"/>
                                              </p:val>
                                            </p:tav>
                                          </p:tavLst>
                                        </p:anim>
                                      </p:childTnLst>
                                    </p:cTn>
                                  </p:par>
                                  <p:par>
                                    <p:cTn id="34" presetID="35" presetClass="emph" presetSubtype="0" repeatCount="3000" fill="hold" grpId="1" nodeType="withEffect">
                                      <p:stCondLst>
                                        <p:cond delay="1900"/>
                                      </p:stCondLst>
                                      <p:childTnLst>
                                        <p:anim calcmode="discrete" valueType="str">
                                          <p:cBhvr>
                                            <p:cTn id="35" dur="100" fill="hold"/>
                                            <p:tgtEl>
                                              <p:spTgt spid="36"/>
                                            </p:tgtEl>
                                            <p:attrNameLst>
                                              <p:attrName>style.visibility</p:attrName>
                                            </p:attrNameLst>
                                          </p:cBhvr>
                                          <p:tavLst>
                                            <p:tav tm="0">
                                              <p:val>
                                                <p:strVal val="hidden"/>
                                              </p:val>
                                            </p:tav>
                                            <p:tav tm="50000">
                                              <p:val>
                                                <p:strVal val="visible"/>
                                              </p:val>
                                            </p:tav>
                                          </p:tavLst>
                                        </p:anim>
                                      </p:childTnLst>
                                    </p:cTn>
                                  </p:par>
                                  <p:par>
                                    <p:cTn id="36" presetID="2" presetClass="entr" presetSubtype="1" fill="hold" grpId="0" nodeType="withEffect">
                                      <p:stCondLst>
                                        <p:cond delay="160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ppt_x"/>
                                              </p:val>
                                            </p:tav>
                                            <p:tav tm="100000">
                                              <p:val>
                                                <p:strVal val="#ppt_x"/>
                                              </p:val>
                                            </p:tav>
                                          </p:tavLst>
                                        </p:anim>
                                        <p:anim calcmode="lin" valueType="num">
                                          <p:cBhvr additive="base">
                                            <p:cTn id="39" dur="500" fill="hold"/>
                                            <p:tgtEl>
                                              <p:spTgt spid="38"/>
                                            </p:tgtEl>
                                            <p:attrNameLst>
                                              <p:attrName>ppt_y</p:attrName>
                                            </p:attrNameLst>
                                          </p:cBhvr>
                                          <p:tavLst>
                                            <p:tav tm="0">
                                              <p:val>
                                                <p:strVal val="0-#ppt_h/2"/>
                                              </p:val>
                                            </p:tav>
                                            <p:tav tm="100000">
                                              <p:val>
                                                <p:strVal val="#ppt_y"/>
                                              </p:val>
                                            </p:tav>
                                          </p:tavLst>
                                        </p:anim>
                                      </p:childTnLst>
                                    </p:cTn>
                                  </p:par>
                                  <p:par>
                                    <p:cTn id="40" presetID="35" presetClass="emph" presetSubtype="0" repeatCount="3000" fill="hold" grpId="1" nodeType="withEffect">
                                      <p:stCondLst>
                                        <p:cond delay="2000"/>
                                      </p:stCondLst>
                                      <p:childTnLst>
                                        <p:anim calcmode="discrete" valueType="str">
                                          <p:cBhvr>
                                            <p:cTn id="41" dur="100" fill="hold"/>
                                            <p:tgtEl>
                                              <p:spTgt spid="38"/>
                                            </p:tgtEl>
                                            <p:attrNameLst>
                                              <p:attrName>style.visibility</p:attrName>
                                            </p:attrNameLst>
                                          </p:cBhvr>
                                          <p:tavLst>
                                            <p:tav tm="0">
                                              <p:val>
                                                <p:strVal val="hidden"/>
                                              </p:val>
                                            </p:tav>
                                            <p:tav tm="50000">
                                              <p:val>
                                                <p:strVal val="visible"/>
                                              </p:val>
                                            </p:tav>
                                          </p:tavLst>
                                        </p:anim>
                                      </p:childTnLst>
                                    </p:cTn>
                                  </p:par>
                                  <p:par>
                                    <p:cTn id="42" presetID="10" presetClass="entr" presetSubtype="0" fill="hold" grpId="0" nodeType="withEffect">
                                      <p:stCondLst>
                                        <p:cond delay="180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250"/>
                                            <p:tgtEl>
                                              <p:spTgt spid="33"/>
                                            </p:tgtEl>
                                          </p:cBhvr>
                                        </p:animEffect>
                                      </p:childTnLst>
                                    </p:cTn>
                                  </p:par>
                                  <p:par>
                                    <p:cTn id="45" presetID="35" presetClass="emph" presetSubtype="0" fill="hold" grpId="1" nodeType="withEffect">
                                      <p:stCondLst>
                                        <p:cond delay="1900"/>
                                      </p:stCondLst>
                                      <p:childTnLst>
                                        <p:anim calcmode="discrete" valueType="str">
                                          <p:cBhvr>
                                            <p:cTn id="46" dur="100" fill="hold"/>
                                            <p:tgtEl>
                                              <p:spTgt spid="33"/>
                                            </p:tgtEl>
                                            <p:attrNameLst>
                                              <p:attrName>style.visibility</p:attrName>
                                            </p:attrNameLst>
                                          </p:cBhvr>
                                          <p:tavLst>
                                            <p:tav tm="0">
                                              <p:val>
                                                <p:strVal val="hidden"/>
                                              </p:val>
                                            </p:tav>
                                            <p:tav tm="50000">
                                              <p:val>
                                                <p:strVal val="visible"/>
                                              </p:val>
                                            </p:tav>
                                          </p:tavLst>
                                        </p:anim>
                                      </p:childTnLst>
                                    </p:cTn>
                                  </p:par>
                                  <p:par>
                                    <p:cTn id="47" presetID="22" presetClass="entr" presetSubtype="1" fill="hold" nodeType="withEffect">
                                      <p:stCondLst>
                                        <p:cond delay="1900"/>
                                      </p:stCondLst>
                                      <p:childTnLst>
                                        <p:set>
                                          <p:cBhvr>
                                            <p:cTn id="48" dur="1" fill="hold">
                                              <p:stCondLst>
                                                <p:cond delay="0"/>
                                              </p:stCondLst>
                                            </p:cTn>
                                            <p:tgtEl>
                                              <p:spTgt spid="31"/>
                                            </p:tgtEl>
                                            <p:attrNameLst>
                                              <p:attrName>style.visibility</p:attrName>
                                            </p:attrNameLst>
                                          </p:cBhvr>
                                          <p:to>
                                            <p:strVal val="visible"/>
                                          </p:to>
                                        </p:set>
                                        <p:animEffect transition="in" filter="wipe(up)">
                                          <p:cBhvr>
                                            <p:cTn id="49" dur="500"/>
                                            <p:tgtEl>
                                              <p:spTgt spid="31"/>
                                            </p:tgtEl>
                                          </p:cBhvr>
                                        </p:animEffect>
                                      </p:childTnLst>
                                    </p:cTn>
                                  </p:par>
                                  <p:par>
                                    <p:cTn id="50" presetID="42" presetClass="entr" presetSubtype="0" fill="hold" grpId="0" nodeType="withEffect">
                                      <p:stCondLst>
                                        <p:cond delay="190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anim calcmode="lin" valueType="num">
                                          <p:cBhvr>
                                            <p:cTn id="53" dur="500" fill="hold"/>
                                            <p:tgtEl>
                                              <p:spTgt spid="30"/>
                                            </p:tgtEl>
                                            <p:attrNameLst>
                                              <p:attrName>ppt_x</p:attrName>
                                            </p:attrNameLst>
                                          </p:cBhvr>
                                          <p:tavLst>
                                            <p:tav tm="0">
                                              <p:val>
                                                <p:strVal val="#ppt_x"/>
                                              </p:val>
                                            </p:tav>
                                            <p:tav tm="100000">
                                              <p:val>
                                                <p:strVal val="#ppt_x"/>
                                              </p:val>
                                            </p:tav>
                                          </p:tavLst>
                                        </p:anim>
                                        <p:anim calcmode="lin" valueType="num">
                                          <p:cBhvr>
                                            <p:cTn id="54" dur="500" fill="hold"/>
                                            <p:tgtEl>
                                              <p:spTgt spid="30"/>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190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p:bldP spid="32" grpId="0"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 presetClass="entr" presetSubtype="8" fill="hold" nodeType="withEffect">
                                      <p:stCondLst>
                                        <p:cond delay="7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0-#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1" fill="hold" grpId="0" nodeType="withEffect">
                                      <p:stCondLst>
                                        <p:cond delay="120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ppt_x"/>
                                              </p:val>
                                            </p:tav>
                                            <p:tav tm="100000">
                                              <p:val>
                                                <p:strVal val="#ppt_x"/>
                                              </p:val>
                                            </p:tav>
                                          </p:tavLst>
                                        </p:anim>
                                        <p:anim calcmode="lin" valueType="num">
                                          <p:cBhvr additive="base">
                                            <p:cTn id="15" dur="500" fill="hold"/>
                                            <p:tgtEl>
                                              <p:spTgt spid="34"/>
                                            </p:tgtEl>
                                            <p:attrNameLst>
                                              <p:attrName>ppt_y</p:attrName>
                                            </p:attrNameLst>
                                          </p:cBhvr>
                                          <p:tavLst>
                                            <p:tav tm="0">
                                              <p:val>
                                                <p:strVal val="0-#ppt_h/2"/>
                                              </p:val>
                                            </p:tav>
                                            <p:tav tm="100000">
                                              <p:val>
                                                <p:strVal val="#ppt_y"/>
                                              </p:val>
                                            </p:tav>
                                          </p:tavLst>
                                        </p:anim>
                                      </p:childTnLst>
                                    </p:cTn>
                                  </p:par>
                                  <p:par>
                                    <p:cTn id="16" presetID="35" presetClass="emph" presetSubtype="0" repeatCount="3000" fill="hold" grpId="1" nodeType="withEffect">
                                      <p:stCondLst>
                                        <p:cond delay="1600"/>
                                      </p:stCondLst>
                                      <p:childTnLst>
                                        <p:anim calcmode="discrete" valueType="str">
                                          <p:cBhvr>
                                            <p:cTn id="17" dur="100" fill="hold"/>
                                            <p:tgtEl>
                                              <p:spTgt spid="34"/>
                                            </p:tgtEl>
                                            <p:attrNameLst>
                                              <p:attrName>style.visibility</p:attrName>
                                            </p:attrNameLst>
                                          </p:cBhvr>
                                          <p:tavLst>
                                            <p:tav tm="0">
                                              <p:val>
                                                <p:strVal val="hidden"/>
                                              </p:val>
                                            </p:tav>
                                            <p:tav tm="50000">
                                              <p:val>
                                                <p:strVal val="visible"/>
                                              </p:val>
                                            </p:tav>
                                          </p:tavLst>
                                        </p:anim>
                                      </p:childTnLst>
                                    </p:cTn>
                                  </p:par>
                                  <p:par>
                                    <p:cTn id="18" presetID="2" presetClass="entr" presetSubtype="1" fill="hold" grpId="0" nodeType="withEffect">
                                      <p:stCondLst>
                                        <p:cond delay="130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0-#ppt_h/2"/>
                                              </p:val>
                                            </p:tav>
                                            <p:tav tm="100000">
                                              <p:val>
                                                <p:strVal val="#ppt_y"/>
                                              </p:val>
                                            </p:tav>
                                          </p:tavLst>
                                        </p:anim>
                                      </p:childTnLst>
                                    </p:cTn>
                                  </p:par>
                                  <p:par>
                                    <p:cTn id="22" presetID="35" presetClass="emph" presetSubtype="0" repeatCount="3000" fill="hold" grpId="1" nodeType="withEffect">
                                      <p:stCondLst>
                                        <p:cond delay="1700"/>
                                      </p:stCondLst>
                                      <p:childTnLst>
                                        <p:anim calcmode="discrete" valueType="str">
                                          <p:cBhvr>
                                            <p:cTn id="23" dur="100" fill="hold"/>
                                            <p:tgtEl>
                                              <p:spTgt spid="35"/>
                                            </p:tgtEl>
                                            <p:attrNameLst>
                                              <p:attrName>style.visibility</p:attrName>
                                            </p:attrNameLst>
                                          </p:cBhvr>
                                          <p:tavLst>
                                            <p:tav tm="0">
                                              <p:val>
                                                <p:strVal val="hidden"/>
                                              </p:val>
                                            </p:tav>
                                            <p:tav tm="50000">
                                              <p:val>
                                                <p:strVal val="visible"/>
                                              </p:val>
                                            </p:tav>
                                          </p:tavLst>
                                        </p:anim>
                                      </p:childTnLst>
                                    </p:cTn>
                                  </p:par>
                                  <p:par>
                                    <p:cTn id="24" presetID="2" presetClass="entr" presetSubtype="1" fill="hold" grpId="0" nodeType="withEffect">
                                      <p:stCondLst>
                                        <p:cond delay="140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fill="hold"/>
                                            <p:tgtEl>
                                              <p:spTgt spid="37"/>
                                            </p:tgtEl>
                                            <p:attrNameLst>
                                              <p:attrName>ppt_x</p:attrName>
                                            </p:attrNameLst>
                                          </p:cBhvr>
                                          <p:tavLst>
                                            <p:tav tm="0">
                                              <p:val>
                                                <p:strVal val="#ppt_x"/>
                                              </p:val>
                                            </p:tav>
                                            <p:tav tm="100000">
                                              <p:val>
                                                <p:strVal val="#ppt_x"/>
                                              </p:val>
                                            </p:tav>
                                          </p:tavLst>
                                        </p:anim>
                                        <p:anim calcmode="lin" valueType="num">
                                          <p:cBhvr additive="base">
                                            <p:cTn id="27" dur="500" fill="hold"/>
                                            <p:tgtEl>
                                              <p:spTgt spid="37"/>
                                            </p:tgtEl>
                                            <p:attrNameLst>
                                              <p:attrName>ppt_y</p:attrName>
                                            </p:attrNameLst>
                                          </p:cBhvr>
                                          <p:tavLst>
                                            <p:tav tm="0">
                                              <p:val>
                                                <p:strVal val="0-#ppt_h/2"/>
                                              </p:val>
                                            </p:tav>
                                            <p:tav tm="100000">
                                              <p:val>
                                                <p:strVal val="#ppt_y"/>
                                              </p:val>
                                            </p:tav>
                                          </p:tavLst>
                                        </p:anim>
                                      </p:childTnLst>
                                    </p:cTn>
                                  </p:par>
                                  <p:par>
                                    <p:cTn id="28" presetID="35" presetClass="emph" presetSubtype="0" repeatCount="3000" fill="hold" grpId="1" nodeType="withEffect">
                                      <p:stCondLst>
                                        <p:cond delay="1800"/>
                                      </p:stCondLst>
                                      <p:childTnLst>
                                        <p:anim calcmode="discrete" valueType="str">
                                          <p:cBhvr>
                                            <p:cTn id="29" dur="100" fill="hold"/>
                                            <p:tgtEl>
                                              <p:spTgt spid="37"/>
                                            </p:tgtEl>
                                            <p:attrNameLst>
                                              <p:attrName>style.visibility</p:attrName>
                                            </p:attrNameLst>
                                          </p:cBhvr>
                                          <p:tavLst>
                                            <p:tav tm="0">
                                              <p:val>
                                                <p:strVal val="hidden"/>
                                              </p:val>
                                            </p:tav>
                                            <p:tav tm="50000">
                                              <p:val>
                                                <p:strVal val="visible"/>
                                              </p:val>
                                            </p:tav>
                                          </p:tavLst>
                                        </p:anim>
                                      </p:childTnLst>
                                    </p:cTn>
                                  </p:par>
                                  <p:par>
                                    <p:cTn id="30" presetID="2" presetClass="entr" presetSubtype="1" fill="hold" grpId="0" nodeType="withEffect">
                                      <p:stCondLst>
                                        <p:cond delay="150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0-#ppt_h/2"/>
                                              </p:val>
                                            </p:tav>
                                            <p:tav tm="100000">
                                              <p:val>
                                                <p:strVal val="#ppt_y"/>
                                              </p:val>
                                            </p:tav>
                                          </p:tavLst>
                                        </p:anim>
                                      </p:childTnLst>
                                    </p:cTn>
                                  </p:par>
                                  <p:par>
                                    <p:cTn id="34" presetID="35" presetClass="emph" presetSubtype="0" repeatCount="3000" fill="hold" grpId="1" nodeType="withEffect">
                                      <p:stCondLst>
                                        <p:cond delay="1900"/>
                                      </p:stCondLst>
                                      <p:childTnLst>
                                        <p:anim calcmode="discrete" valueType="str">
                                          <p:cBhvr>
                                            <p:cTn id="35" dur="100" fill="hold"/>
                                            <p:tgtEl>
                                              <p:spTgt spid="36"/>
                                            </p:tgtEl>
                                            <p:attrNameLst>
                                              <p:attrName>style.visibility</p:attrName>
                                            </p:attrNameLst>
                                          </p:cBhvr>
                                          <p:tavLst>
                                            <p:tav tm="0">
                                              <p:val>
                                                <p:strVal val="hidden"/>
                                              </p:val>
                                            </p:tav>
                                            <p:tav tm="50000">
                                              <p:val>
                                                <p:strVal val="visible"/>
                                              </p:val>
                                            </p:tav>
                                          </p:tavLst>
                                        </p:anim>
                                      </p:childTnLst>
                                    </p:cTn>
                                  </p:par>
                                  <p:par>
                                    <p:cTn id="36" presetID="2" presetClass="entr" presetSubtype="1" fill="hold" grpId="0" nodeType="withEffect">
                                      <p:stCondLst>
                                        <p:cond delay="160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ppt_x"/>
                                              </p:val>
                                            </p:tav>
                                            <p:tav tm="100000">
                                              <p:val>
                                                <p:strVal val="#ppt_x"/>
                                              </p:val>
                                            </p:tav>
                                          </p:tavLst>
                                        </p:anim>
                                        <p:anim calcmode="lin" valueType="num">
                                          <p:cBhvr additive="base">
                                            <p:cTn id="39" dur="500" fill="hold"/>
                                            <p:tgtEl>
                                              <p:spTgt spid="38"/>
                                            </p:tgtEl>
                                            <p:attrNameLst>
                                              <p:attrName>ppt_y</p:attrName>
                                            </p:attrNameLst>
                                          </p:cBhvr>
                                          <p:tavLst>
                                            <p:tav tm="0">
                                              <p:val>
                                                <p:strVal val="0-#ppt_h/2"/>
                                              </p:val>
                                            </p:tav>
                                            <p:tav tm="100000">
                                              <p:val>
                                                <p:strVal val="#ppt_y"/>
                                              </p:val>
                                            </p:tav>
                                          </p:tavLst>
                                        </p:anim>
                                      </p:childTnLst>
                                    </p:cTn>
                                  </p:par>
                                  <p:par>
                                    <p:cTn id="40" presetID="35" presetClass="emph" presetSubtype="0" repeatCount="3000" fill="hold" grpId="1" nodeType="withEffect">
                                      <p:stCondLst>
                                        <p:cond delay="2000"/>
                                      </p:stCondLst>
                                      <p:childTnLst>
                                        <p:anim calcmode="discrete" valueType="str">
                                          <p:cBhvr>
                                            <p:cTn id="41" dur="100" fill="hold"/>
                                            <p:tgtEl>
                                              <p:spTgt spid="38"/>
                                            </p:tgtEl>
                                            <p:attrNameLst>
                                              <p:attrName>style.visibility</p:attrName>
                                            </p:attrNameLst>
                                          </p:cBhvr>
                                          <p:tavLst>
                                            <p:tav tm="0">
                                              <p:val>
                                                <p:strVal val="hidden"/>
                                              </p:val>
                                            </p:tav>
                                            <p:tav tm="50000">
                                              <p:val>
                                                <p:strVal val="visible"/>
                                              </p:val>
                                            </p:tav>
                                          </p:tavLst>
                                        </p:anim>
                                      </p:childTnLst>
                                    </p:cTn>
                                  </p:par>
                                  <p:par>
                                    <p:cTn id="42" presetID="10" presetClass="entr" presetSubtype="0" fill="hold" grpId="0" nodeType="withEffect">
                                      <p:stCondLst>
                                        <p:cond delay="180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250"/>
                                            <p:tgtEl>
                                              <p:spTgt spid="33"/>
                                            </p:tgtEl>
                                          </p:cBhvr>
                                        </p:animEffect>
                                      </p:childTnLst>
                                    </p:cTn>
                                  </p:par>
                                  <p:par>
                                    <p:cTn id="45" presetID="35" presetClass="emph" presetSubtype="0" fill="hold" grpId="1" nodeType="withEffect">
                                      <p:stCondLst>
                                        <p:cond delay="1900"/>
                                      </p:stCondLst>
                                      <p:childTnLst>
                                        <p:anim calcmode="discrete" valueType="str">
                                          <p:cBhvr>
                                            <p:cTn id="46" dur="100" fill="hold"/>
                                            <p:tgtEl>
                                              <p:spTgt spid="33"/>
                                            </p:tgtEl>
                                            <p:attrNameLst>
                                              <p:attrName>style.visibility</p:attrName>
                                            </p:attrNameLst>
                                          </p:cBhvr>
                                          <p:tavLst>
                                            <p:tav tm="0">
                                              <p:val>
                                                <p:strVal val="hidden"/>
                                              </p:val>
                                            </p:tav>
                                            <p:tav tm="50000">
                                              <p:val>
                                                <p:strVal val="visible"/>
                                              </p:val>
                                            </p:tav>
                                          </p:tavLst>
                                        </p:anim>
                                      </p:childTnLst>
                                    </p:cTn>
                                  </p:par>
                                  <p:par>
                                    <p:cTn id="47" presetID="22" presetClass="entr" presetSubtype="1" fill="hold" nodeType="withEffect">
                                      <p:stCondLst>
                                        <p:cond delay="1900"/>
                                      </p:stCondLst>
                                      <p:childTnLst>
                                        <p:set>
                                          <p:cBhvr>
                                            <p:cTn id="48" dur="1" fill="hold">
                                              <p:stCondLst>
                                                <p:cond delay="0"/>
                                              </p:stCondLst>
                                            </p:cTn>
                                            <p:tgtEl>
                                              <p:spTgt spid="31"/>
                                            </p:tgtEl>
                                            <p:attrNameLst>
                                              <p:attrName>style.visibility</p:attrName>
                                            </p:attrNameLst>
                                          </p:cBhvr>
                                          <p:to>
                                            <p:strVal val="visible"/>
                                          </p:to>
                                        </p:set>
                                        <p:animEffect transition="in" filter="wipe(up)">
                                          <p:cBhvr>
                                            <p:cTn id="49" dur="500"/>
                                            <p:tgtEl>
                                              <p:spTgt spid="31"/>
                                            </p:tgtEl>
                                          </p:cBhvr>
                                        </p:animEffect>
                                      </p:childTnLst>
                                    </p:cTn>
                                  </p:par>
                                  <p:par>
                                    <p:cTn id="50" presetID="42" presetClass="entr" presetSubtype="0" fill="hold" grpId="0" nodeType="withEffect">
                                      <p:stCondLst>
                                        <p:cond delay="190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anim calcmode="lin" valueType="num">
                                          <p:cBhvr>
                                            <p:cTn id="53" dur="500" fill="hold"/>
                                            <p:tgtEl>
                                              <p:spTgt spid="30"/>
                                            </p:tgtEl>
                                            <p:attrNameLst>
                                              <p:attrName>ppt_x</p:attrName>
                                            </p:attrNameLst>
                                          </p:cBhvr>
                                          <p:tavLst>
                                            <p:tav tm="0">
                                              <p:val>
                                                <p:strVal val="#ppt_x"/>
                                              </p:val>
                                            </p:tav>
                                            <p:tav tm="100000">
                                              <p:val>
                                                <p:strVal val="#ppt_x"/>
                                              </p:val>
                                            </p:tav>
                                          </p:tavLst>
                                        </p:anim>
                                        <p:anim calcmode="lin" valueType="num">
                                          <p:cBhvr>
                                            <p:cTn id="54" dur="500" fill="hold"/>
                                            <p:tgtEl>
                                              <p:spTgt spid="30"/>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190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p:bldP spid="32" grpId="0"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Text Placeholder 4"/>
          <p:cNvSpPr txBox="1"/>
          <p:nvPr/>
        </p:nvSpPr>
        <p:spPr>
          <a:xfrm>
            <a:off x="812694" y="1498948"/>
            <a:ext cx="10565025" cy="639381"/>
          </a:xfrm>
          <a:prstGeom prst="rect">
            <a:avLst/>
          </a:prstGeom>
        </p:spPr>
        <p:txBody>
          <a:bodyPr vert="horz" lIns="121917" tIns="60958" rIns="121917" bIns="60958" rtlCol="0">
            <a:noAutofit/>
          </a:bodyPr>
          <a:lstStyle>
            <a:lvl1pPr marL="0" indent="0" algn="ctr" defTabSz="1218565" rtl="0" eaLnBrk="1" latinLnBrk="0" hangingPunct="1">
              <a:spcBef>
                <a:spcPct val="20000"/>
              </a:spcBef>
              <a:buFont typeface="Arial" panose="020B0604020202020204" pitchFamily="34" charset="0"/>
              <a:buNone/>
              <a:defRPr sz="1500" kern="1200">
                <a:solidFill>
                  <a:schemeClr val="tx1">
                    <a:lumMod val="65000"/>
                    <a:lumOff val="35000"/>
                  </a:schemeClr>
                </a:solidFill>
                <a:latin typeface="+mn-lt"/>
                <a:ea typeface="+mn-ea"/>
                <a:cs typeface="+mn-cs"/>
              </a:defRPr>
            </a:lvl1pPr>
            <a:lvl2pPr marL="609600" indent="0" algn="ctr" defTabSz="1218565" rtl="0" eaLnBrk="1" latinLnBrk="0" hangingPunct="1">
              <a:spcBef>
                <a:spcPct val="20000"/>
              </a:spcBef>
              <a:buFont typeface="Arial" panose="020B0604020202020204" pitchFamily="34" charset="0"/>
              <a:buNone/>
              <a:defRPr sz="1500" kern="1200">
                <a:solidFill>
                  <a:schemeClr val="tx1">
                    <a:lumMod val="65000"/>
                    <a:lumOff val="35000"/>
                  </a:schemeClr>
                </a:solidFill>
                <a:latin typeface="+mn-lt"/>
                <a:ea typeface="+mn-ea"/>
                <a:cs typeface="+mn-cs"/>
              </a:defRPr>
            </a:lvl2pPr>
            <a:lvl3pPr marL="1219200" indent="0" algn="ctr" defTabSz="1218565" rtl="0" eaLnBrk="1" latinLnBrk="0" hangingPunct="1">
              <a:spcBef>
                <a:spcPct val="20000"/>
              </a:spcBef>
              <a:buFont typeface="Arial" panose="020B0604020202020204" pitchFamily="34" charset="0"/>
              <a:buNone/>
              <a:defRPr sz="1500" kern="1200">
                <a:solidFill>
                  <a:schemeClr val="tx1">
                    <a:lumMod val="65000"/>
                    <a:lumOff val="35000"/>
                  </a:schemeClr>
                </a:solidFill>
                <a:latin typeface="+mn-lt"/>
                <a:ea typeface="+mn-ea"/>
                <a:cs typeface="+mn-cs"/>
              </a:defRPr>
            </a:lvl3pPr>
            <a:lvl4pPr marL="1828800" indent="0" algn="ctr" defTabSz="1218565" rtl="0" eaLnBrk="1" latinLnBrk="0" hangingPunct="1">
              <a:spcBef>
                <a:spcPct val="20000"/>
              </a:spcBef>
              <a:buFont typeface="Arial" panose="020B0604020202020204" pitchFamily="34" charset="0"/>
              <a:buNone/>
              <a:defRPr sz="1500" kern="1200">
                <a:solidFill>
                  <a:schemeClr val="tx1">
                    <a:lumMod val="65000"/>
                    <a:lumOff val="35000"/>
                  </a:schemeClr>
                </a:solidFill>
                <a:latin typeface="+mn-lt"/>
                <a:ea typeface="+mn-ea"/>
                <a:cs typeface="+mn-cs"/>
              </a:defRPr>
            </a:lvl4pPr>
            <a:lvl5pPr marL="2438400" indent="0" algn="ctr" defTabSz="1218565" rtl="0" eaLnBrk="1" latinLnBrk="0" hangingPunct="1">
              <a:spcBef>
                <a:spcPct val="20000"/>
              </a:spcBef>
              <a:buFont typeface="Arial" panose="020B0604020202020204" pitchFamily="34" charset="0"/>
              <a:buNone/>
              <a:defRPr sz="15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r>
              <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600"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Aft>
                <a:spcPts val="500"/>
              </a:spcAft>
            </a:pPr>
            <a:endParaRPr lang="en-US" altLang="zh-CN"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 Placeholder 9"/>
          <p:cNvSpPr txBox="1"/>
          <p:nvPr/>
        </p:nvSpPr>
        <p:spPr>
          <a:xfrm>
            <a:off x="2133322" y="4539184"/>
            <a:ext cx="1625388" cy="609741"/>
          </a:xfrm>
          <a:prstGeom prst="rect">
            <a:avLst/>
          </a:prstGeom>
        </p:spPr>
        <p:txBody>
          <a:bodyPr vert="horz" lIns="121917" tIns="60958" rIns="121917" bIns="60958" rtlCol="0">
            <a:normAutofit fontScale="85000" lnSpcReduction="10000"/>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rPr>
              <a:t>单击此处添加标题</a:t>
            </a:r>
            <a:r>
              <a:rPr kumimoji="0" lang="zh-CN" altLang="en-US" sz="1500" b="0"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rPr>
              <a:t>单击此处添加标题</a:t>
            </a:r>
            <a:endParaRPr kumimoji="0" lang="en-US" altLang="zh-CN" sz="1500" b="0"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endParaRPr>
          </a:p>
          <a:p>
            <a:pPr marL="0" marR="0" lvl="0" indent="0" algn="l" defTabSz="1218565" rtl="0" eaLnBrk="1" fontAlgn="auto" latinLnBrk="0" hangingPunct="1">
              <a:lnSpc>
                <a:spcPct val="100000"/>
              </a:lnSpc>
              <a:spcBef>
                <a:spcPct val="20000"/>
              </a:spcBef>
              <a:spcAft>
                <a:spcPts val="0"/>
              </a:spcAft>
              <a:buClrTx/>
              <a:buSzTx/>
              <a:buFontTx/>
              <a:buNone/>
              <a:defRPr/>
            </a:pPr>
            <a:endParaRPr kumimoji="0" lang="en-US" altLang="zh-CN" sz="15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7" name="Text Placeholder 10"/>
          <p:cNvSpPr txBox="1"/>
          <p:nvPr/>
        </p:nvSpPr>
        <p:spPr>
          <a:xfrm>
            <a:off x="5790446" y="4539184"/>
            <a:ext cx="1625388" cy="609741"/>
          </a:xfrm>
          <a:prstGeom prst="rect">
            <a:avLst/>
          </a:prstGeom>
        </p:spPr>
        <p:txBody>
          <a:bodyPr vert="horz" lIns="121917" tIns="60958" rIns="121917" bIns="60958" rtlCol="0">
            <a:normAutofit fontScale="85000" lnSpcReduction="10000"/>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rPr>
              <a:t>单击此处添加标题</a:t>
            </a:r>
            <a:r>
              <a:rPr kumimoji="0" lang="zh-CN" altLang="en-US" sz="1500" b="0"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rPr>
              <a:t>单击此处添加标题</a:t>
            </a:r>
            <a:endParaRPr kumimoji="0" lang="en-US" altLang="zh-CN" sz="1500" b="0"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endParaRPr>
          </a:p>
          <a:p>
            <a:pPr marL="0" marR="0" lvl="0" indent="0" algn="l" defTabSz="1218565" rtl="0" eaLnBrk="1" fontAlgn="auto" latinLnBrk="0" hangingPunct="1">
              <a:lnSpc>
                <a:spcPct val="100000"/>
              </a:lnSpc>
              <a:spcBef>
                <a:spcPct val="20000"/>
              </a:spcBef>
              <a:spcAft>
                <a:spcPts val="0"/>
              </a:spcAft>
              <a:buClrTx/>
              <a:buSzTx/>
              <a:buFontTx/>
              <a:buNone/>
              <a:defRPr/>
            </a:pPr>
            <a:endParaRPr kumimoji="0" lang="en-US" altLang="zh-CN" sz="15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9" name="Text Placeholder 11"/>
          <p:cNvSpPr txBox="1"/>
          <p:nvPr/>
        </p:nvSpPr>
        <p:spPr>
          <a:xfrm>
            <a:off x="9549157" y="4539184"/>
            <a:ext cx="1625388" cy="609741"/>
          </a:xfrm>
          <a:prstGeom prst="rect">
            <a:avLst/>
          </a:prstGeom>
        </p:spPr>
        <p:txBody>
          <a:bodyPr vert="horz" lIns="121917" tIns="60958" rIns="121917" bIns="60958" rtlCol="0">
            <a:normAutofit fontScale="85000" lnSpcReduction="10000"/>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rPr>
              <a:t>单击此处添加标题</a:t>
            </a:r>
            <a:r>
              <a:rPr kumimoji="0" lang="zh-CN" altLang="en-US" sz="1500" b="0"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rPr>
              <a:t>单击此处添加标题</a:t>
            </a:r>
            <a:endParaRPr kumimoji="0" lang="en-US" altLang="zh-CN" sz="1500" b="0"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endParaRPr>
          </a:p>
          <a:p>
            <a:pPr marL="0" marR="0" lvl="0" indent="0" algn="l" defTabSz="1218565" rtl="0" eaLnBrk="1" fontAlgn="auto" latinLnBrk="0" hangingPunct="1">
              <a:lnSpc>
                <a:spcPct val="100000"/>
              </a:lnSpc>
              <a:spcBef>
                <a:spcPct val="20000"/>
              </a:spcBef>
              <a:spcAft>
                <a:spcPts val="0"/>
              </a:spcAft>
              <a:buClrTx/>
              <a:buSzTx/>
              <a:buFontTx/>
              <a:buNone/>
              <a:defRPr/>
            </a:pPr>
            <a:endParaRPr kumimoji="0" lang="en-US" altLang="zh-CN" sz="15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10" name="Line Callout 3 (No Border) 12"/>
          <p:cNvSpPr/>
          <p:nvPr/>
        </p:nvSpPr>
        <p:spPr>
          <a:xfrm>
            <a:off x="1422215" y="2849693"/>
            <a:ext cx="2336496" cy="1117859"/>
          </a:xfrm>
          <a:prstGeom prst="callout3">
            <a:avLst/>
          </a:prstGeom>
          <a:solidFill>
            <a:srgbClr val="3BA9F8"/>
          </a:solidFill>
          <a:ln w="9525" cap="flat" cmpd="sng" algn="ctr">
            <a:solidFill>
              <a:srgbClr val="819EBF"/>
            </a:solid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3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建议此处文本简洁生动，建议此处文本简洁生动，建议此处文本简洁生动。</a:t>
            </a:r>
            <a:endParaRPr kumimoji="0" lang="en-US" altLang="zh-CN" sz="13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1" name="Line Callout 3 (No Border) 13"/>
          <p:cNvSpPr/>
          <p:nvPr/>
        </p:nvSpPr>
        <p:spPr>
          <a:xfrm>
            <a:off x="4977752" y="2812130"/>
            <a:ext cx="2336496" cy="1117859"/>
          </a:xfrm>
          <a:prstGeom prst="callout3">
            <a:avLst/>
          </a:prstGeom>
          <a:solidFill>
            <a:srgbClr val="FFAC6A"/>
          </a:solidFill>
          <a:ln w="9525" cap="flat" cmpd="sng" algn="ctr">
            <a:solidFill>
              <a:srgbClr val="819EBF"/>
            </a:solid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3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建议此处文本简洁生动，建议此处文本简洁生动，建议此处文本简洁生动。</a:t>
            </a:r>
            <a:endParaRPr kumimoji="0" lang="en-US" altLang="zh-CN" sz="13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2" name="Line Callout 3 (No Border) 14"/>
          <p:cNvSpPr/>
          <p:nvPr/>
        </p:nvSpPr>
        <p:spPr>
          <a:xfrm>
            <a:off x="8533289" y="2778704"/>
            <a:ext cx="2336496" cy="1117859"/>
          </a:xfrm>
          <a:prstGeom prst="callout3">
            <a:avLst/>
          </a:prstGeom>
          <a:solidFill>
            <a:srgbClr val="71B739"/>
          </a:solidFill>
          <a:ln w="9525" cap="flat" cmpd="sng" algn="ctr">
            <a:solidFill>
              <a:srgbClr val="819EBF"/>
            </a:solid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3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建议此处文本简洁生动，建议此处文本简洁生动，建议此处文本简洁生动。</a:t>
            </a:r>
            <a:endParaRPr kumimoji="0" lang="en-US" altLang="zh-CN" sz="13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Oval 15"/>
          <p:cNvSpPr>
            <a:spLocks noChangeAspect="1"/>
          </p:cNvSpPr>
          <p:nvPr/>
        </p:nvSpPr>
        <p:spPr>
          <a:xfrm>
            <a:off x="850246" y="4170801"/>
            <a:ext cx="1117453" cy="1117857"/>
          </a:xfrm>
          <a:prstGeom prst="ellipse">
            <a:avLst/>
          </a:prstGeom>
          <a:noFill/>
          <a:ln w="9525" cap="flat" cmpd="sng" algn="ctr">
            <a:solidFill>
              <a:sysClr val="window" lastClr="FFFFFF">
                <a:lumMod val="85000"/>
              </a:sysClr>
            </a:solid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4" name="Oval 16"/>
          <p:cNvSpPr>
            <a:spLocks noChangeAspect="1"/>
          </p:cNvSpPr>
          <p:nvPr/>
        </p:nvSpPr>
        <p:spPr>
          <a:xfrm>
            <a:off x="4469819" y="4170801"/>
            <a:ext cx="1117453" cy="1117857"/>
          </a:xfrm>
          <a:prstGeom prst="ellipse">
            <a:avLst/>
          </a:prstGeom>
          <a:noFill/>
          <a:ln w="9525" cap="flat" cmpd="sng" algn="ctr">
            <a:solidFill>
              <a:sysClr val="window" lastClr="FFFFFF">
                <a:lumMod val="85000"/>
              </a:sysClr>
            </a:solid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5" name="Oval 17"/>
          <p:cNvSpPr>
            <a:spLocks noChangeAspect="1"/>
          </p:cNvSpPr>
          <p:nvPr/>
        </p:nvSpPr>
        <p:spPr>
          <a:xfrm>
            <a:off x="8228531" y="4170801"/>
            <a:ext cx="1117453" cy="1117857"/>
          </a:xfrm>
          <a:prstGeom prst="ellipse">
            <a:avLst/>
          </a:prstGeom>
          <a:noFill/>
          <a:ln w="9525" cap="flat" cmpd="sng" algn="ctr">
            <a:solidFill>
              <a:sysClr val="window" lastClr="FFFFFF">
                <a:lumMod val="85000"/>
              </a:sysClr>
            </a:solid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16" name="图片占位符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069" y="4223643"/>
            <a:ext cx="1011804" cy="1012170"/>
          </a:xfrm>
          <a:prstGeom prst="ellipse">
            <a:avLst/>
          </a:prstGeom>
        </p:spPr>
      </p:pic>
      <p:pic>
        <p:nvPicPr>
          <p:cNvPr id="17" name="图片占位符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2643" y="4223642"/>
            <a:ext cx="1011804" cy="1012170"/>
          </a:xfrm>
          <a:prstGeom prst="ellipse">
            <a:avLst/>
          </a:prstGeom>
        </p:spPr>
      </p:pic>
      <p:pic>
        <p:nvPicPr>
          <p:cNvPr id="18" name="图片占位符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1354" y="4223642"/>
            <a:ext cx="1011804" cy="101217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2000" advTm="4457">
        <p14:vortex dir="r"/>
      </p:transition>
    </mc:Choice>
    <mc:Fallback>
      <p:transition spd="slow" advTm="445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85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1350"/>
                            </p:stCondLst>
                            <p:childTnLst>
                              <p:par>
                                <p:cTn id="13" presetID="2" presetClass="entr" presetSubtype="4"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6">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000" fill="hold"/>
                                        <p:tgtEl>
                                          <p:spTgt spid="14"/>
                                        </p:tgtEl>
                                        <p:attrNameLst>
                                          <p:attrName>ppt_x</p:attrName>
                                        </p:attrNameLst>
                                      </p:cBhvr>
                                      <p:tavLst>
                                        <p:tav tm="0">
                                          <p:val>
                                            <p:strVal val="#ppt_x"/>
                                          </p:val>
                                        </p:tav>
                                        <p:tav tm="100000">
                                          <p:val>
                                            <p:strVal val="#ppt_x"/>
                                          </p:val>
                                        </p:tav>
                                      </p:tavLst>
                                    </p:anim>
                                    <p:anim calcmode="lin" valueType="num">
                                      <p:cBhvr additive="base">
                                        <p:cTn id="36" dur="10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 calcmode="lin" valueType="num">
                                      <p:cBhvr additive="base">
                                        <p:cTn id="3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9">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1000" fill="hold"/>
                                        <p:tgtEl>
                                          <p:spTgt spid="12"/>
                                        </p:tgtEl>
                                        <p:attrNameLst>
                                          <p:attrName>ppt_x</p:attrName>
                                        </p:attrNameLst>
                                      </p:cBhvr>
                                      <p:tavLst>
                                        <p:tav tm="0">
                                          <p:val>
                                            <p:strVal val="#ppt_x"/>
                                          </p:val>
                                        </p:tav>
                                        <p:tav tm="100000">
                                          <p:val>
                                            <p:strVal val="#ppt_x"/>
                                          </p:val>
                                        </p:tav>
                                      </p:tavLst>
                                    </p:anim>
                                    <p:anim calcmode="lin" valueType="num">
                                      <p:cBhvr additive="base">
                                        <p:cTn id="44" dur="10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ppt_x"/>
                                          </p:val>
                                        </p:tav>
                                        <p:tav tm="100000">
                                          <p:val>
                                            <p:strVal val="#ppt_x"/>
                                          </p:val>
                                        </p:tav>
                                      </p:tavLst>
                                    </p:anim>
                                    <p:anim calcmode="lin" valueType="num">
                                      <p:cBhvr additive="base">
                                        <p:cTn id="48" dur="1000" fill="hold"/>
                                        <p:tgtEl>
                                          <p:spTgt spid="15"/>
                                        </p:tgtEl>
                                        <p:attrNameLst>
                                          <p:attrName>ppt_y</p:attrName>
                                        </p:attrNameLst>
                                      </p:cBhvr>
                                      <p:tavLst>
                                        <p:tav tm="0">
                                          <p:val>
                                            <p:strVal val="1+#ppt_h/2"/>
                                          </p:val>
                                        </p:tav>
                                        <p:tav tm="100000">
                                          <p:val>
                                            <p:strVal val="#ppt_y"/>
                                          </p:val>
                                        </p:tav>
                                      </p:tavLst>
                                    </p:anim>
                                  </p:childTnLst>
                                </p:cTn>
                              </p:par>
                            </p:childTnLst>
                          </p:cTn>
                        </p:par>
                        <p:par>
                          <p:cTn id="49" fill="hold">
                            <p:stCondLst>
                              <p:cond delay="2350"/>
                            </p:stCondLst>
                            <p:childTnLst>
                              <p:par>
                                <p:cTn id="50" presetID="53" presetClass="entr" presetSubtype="16"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build="p"/>
      <p:bldP spid="6" grpId="0" build="p"/>
      <p:bldP spid="7" grpId="0" build="p"/>
      <p:bldP spid="9" grpId="0" build="p"/>
      <p:bldP spid="10"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Line 10"/>
          <p:cNvSpPr>
            <a:spLocks noChangeShapeType="1"/>
          </p:cNvSpPr>
          <p:nvPr/>
        </p:nvSpPr>
        <p:spPr bwMode="auto">
          <a:xfrm flipV="1">
            <a:off x="2073847" y="2277923"/>
            <a:ext cx="0" cy="1080083"/>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6" tIns="60963" rIns="121926" bIns="60963" numCol="1" anchor="t" anchorCtr="0" compatLnSpc="1"/>
          <a:lstStyle/>
          <a:p>
            <a:endParaRPr lang="zh-CN" altLang="en-US"/>
          </a:p>
        </p:txBody>
      </p:sp>
      <p:sp>
        <p:nvSpPr>
          <p:cNvPr id="10" name="Line 11"/>
          <p:cNvSpPr>
            <a:spLocks noChangeShapeType="1"/>
          </p:cNvSpPr>
          <p:nvPr/>
        </p:nvSpPr>
        <p:spPr bwMode="auto">
          <a:xfrm flipV="1">
            <a:off x="3914150" y="3358005"/>
            <a:ext cx="0" cy="1077966"/>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6" tIns="60963" rIns="121926" bIns="60963" numCol="1" anchor="t" anchorCtr="0" compatLnSpc="1"/>
          <a:lstStyle/>
          <a:p>
            <a:endParaRPr lang="zh-CN" altLang="en-US"/>
          </a:p>
        </p:txBody>
      </p:sp>
      <p:sp>
        <p:nvSpPr>
          <p:cNvPr id="11" name="Line 12"/>
          <p:cNvSpPr>
            <a:spLocks noChangeShapeType="1"/>
          </p:cNvSpPr>
          <p:nvPr/>
        </p:nvSpPr>
        <p:spPr bwMode="auto">
          <a:xfrm flipV="1">
            <a:off x="7178087" y="3358005"/>
            <a:ext cx="0" cy="1077966"/>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6" tIns="60963" rIns="121926" bIns="60963" numCol="1" anchor="t" anchorCtr="0" compatLnSpc="1"/>
          <a:lstStyle/>
          <a:p>
            <a:endParaRPr lang="zh-CN" altLang="en-US"/>
          </a:p>
        </p:txBody>
      </p:sp>
      <p:sp>
        <p:nvSpPr>
          <p:cNvPr id="12" name="Line 13"/>
          <p:cNvSpPr>
            <a:spLocks noChangeShapeType="1"/>
          </p:cNvSpPr>
          <p:nvPr/>
        </p:nvSpPr>
        <p:spPr bwMode="auto">
          <a:xfrm flipV="1">
            <a:off x="5546118" y="2277923"/>
            <a:ext cx="0" cy="1080083"/>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6" tIns="60963" rIns="121926" bIns="60963" numCol="1" anchor="t" anchorCtr="0" compatLnSpc="1"/>
          <a:lstStyle/>
          <a:p>
            <a:endParaRPr lang="zh-CN" altLang="en-US"/>
          </a:p>
        </p:txBody>
      </p:sp>
      <p:sp>
        <p:nvSpPr>
          <p:cNvPr id="13" name="Line 14"/>
          <p:cNvSpPr>
            <a:spLocks noChangeShapeType="1"/>
          </p:cNvSpPr>
          <p:nvPr/>
        </p:nvSpPr>
        <p:spPr bwMode="auto">
          <a:xfrm flipV="1">
            <a:off x="8807940" y="2277923"/>
            <a:ext cx="0" cy="1080083"/>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6" tIns="60963" rIns="121926" bIns="60963" numCol="1" anchor="t" anchorCtr="0" compatLnSpc="1"/>
          <a:lstStyle/>
          <a:p>
            <a:endParaRPr lang="zh-CN" altLang="en-US"/>
          </a:p>
        </p:txBody>
      </p:sp>
      <p:sp>
        <p:nvSpPr>
          <p:cNvPr id="14" name="Oval 15"/>
          <p:cNvSpPr>
            <a:spLocks noChangeArrowheads="1"/>
          </p:cNvSpPr>
          <p:nvPr/>
        </p:nvSpPr>
        <p:spPr bwMode="auto">
          <a:xfrm>
            <a:off x="1756388" y="1962368"/>
            <a:ext cx="632802" cy="633226"/>
          </a:xfrm>
          <a:prstGeom prst="ellipse">
            <a:avLst/>
          </a:prstGeom>
          <a:solidFill>
            <a:srgbClr val="9DCB43"/>
          </a:solidFill>
          <a:ln>
            <a:noFill/>
          </a:ln>
        </p:spPr>
        <p:txBody>
          <a:bodyPr vert="horz" wrap="square" lIns="121926" tIns="60963" rIns="121926" bIns="60963" numCol="1" anchor="t" anchorCtr="0" compatLnSpc="1"/>
          <a:lstStyle/>
          <a:p>
            <a:endParaRPr lang="zh-CN" altLang="en-US"/>
          </a:p>
        </p:txBody>
      </p:sp>
      <p:sp>
        <p:nvSpPr>
          <p:cNvPr id="15" name="Oval 16"/>
          <p:cNvSpPr>
            <a:spLocks noChangeArrowheads="1"/>
          </p:cNvSpPr>
          <p:nvPr/>
        </p:nvSpPr>
        <p:spPr bwMode="auto">
          <a:xfrm>
            <a:off x="5230777" y="1962368"/>
            <a:ext cx="630685" cy="633226"/>
          </a:xfrm>
          <a:prstGeom prst="ellipse">
            <a:avLst/>
          </a:prstGeom>
          <a:solidFill>
            <a:srgbClr val="3BA9F8"/>
          </a:solidFill>
          <a:ln>
            <a:noFill/>
          </a:ln>
        </p:spPr>
        <p:txBody>
          <a:bodyPr vert="horz" wrap="square" lIns="121926" tIns="60963" rIns="121926" bIns="60963" numCol="1" anchor="t" anchorCtr="0" compatLnSpc="1"/>
          <a:lstStyle/>
          <a:p>
            <a:endParaRPr lang="zh-CN" altLang="en-US"/>
          </a:p>
        </p:txBody>
      </p:sp>
      <p:sp>
        <p:nvSpPr>
          <p:cNvPr id="16" name="Oval 17"/>
          <p:cNvSpPr>
            <a:spLocks noChangeArrowheads="1"/>
          </p:cNvSpPr>
          <p:nvPr/>
        </p:nvSpPr>
        <p:spPr bwMode="auto">
          <a:xfrm>
            <a:off x="6858512" y="4118298"/>
            <a:ext cx="634917" cy="637462"/>
          </a:xfrm>
          <a:prstGeom prst="ellipse">
            <a:avLst/>
          </a:prstGeom>
          <a:solidFill>
            <a:srgbClr val="9DCB43"/>
          </a:solidFill>
          <a:ln>
            <a:noFill/>
          </a:ln>
        </p:spPr>
        <p:txBody>
          <a:bodyPr vert="horz" wrap="square" lIns="121926" tIns="60963" rIns="121926" bIns="60963" numCol="1" anchor="t" anchorCtr="0" compatLnSpc="1"/>
          <a:lstStyle/>
          <a:p>
            <a:endParaRPr lang="zh-CN" altLang="en-US"/>
          </a:p>
        </p:txBody>
      </p:sp>
      <p:sp>
        <p:nvSpPr>
          <p:cNvPr id="17" name="Line 19"/>
          <p:cNvSpPr>
            <a:spLocks noChangeShapeType="1"/>
          </p:cNvSpPr>
          <p:nvPr/>
        </p:nvSpPr>
        <p:spPr bwMode="auto">
          <a:xfrm flipV="1">
            <a:off x="10442026" y="3358005"/>
            <a:ext cx="0" cy="1077966"/>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6" tIns="60963" rIns="121926" bIns="60963" numCol="1" anchor="t" anchorCtr="0" compatLnSpc="1"/>
          <a:lstStyle/>
          <a:p>
            <a:endParaRPr lang="zh-CN" altLang="en-US"/>
          </a:p>
        </p:txBody>
      </p:sp>
      <p:sp>
        <p:nvSpPr>
          <p:cNvPr id="18" name="Oval 20"/>
          <p:cNvSpPr>
            <a:spLocks noChangeArrowheads="1"/>
          </p:cNvSpPr>
          <p:nvPr/>
        </p:nvSpPr>
        <p:spPr bwMode="auto">
          <a:xfrm>
            <a:off x="10126684" y="4118298"/>
            <a:ext cx="630685" cy="637462"/>
          </a:xfrm>
          <a:prstGeom prst="ellipse">
            <a:avLst/>
          </a:prstGeom>
          <a:solidFill>
            <a:schemeClr val="accent6"/>
          </a:solidFill>
          <a:ln>
            <a:noFill/>
          </a:ln>
        </p:spPr>
        <p:txBody>
          <a:bodyPr vert="horz" wrap="square" lIns="121926" tIns="60963" rIns="121926" bIns="60963" numCol="1" anchor="t" anchorCtr="0" compatLnSpc="1"/>
          <a:lstStyle/>
          <a:p>
            <a:endParaRPr lang="zh-CN" altLang="en-US"/>
          </a:p>
        </p:txBody>
      </p:sp>
      <p:sp>
        <p:nvSpPr>
          <p:cNvPr id="19" name="Oval 21"/>
          <p:cNvSpPr>
            <a:spLocks noChangeArrowheads="1"/>
          </p:cNvSpPr>
          <p:nvPr/>
        </p:nvSpPr>
        <p:spPr bwMode="auto">
          <a:xfrm>
            <a:off x="3598807" y="4118298"/>
            <a:ext cx="630685" cy="637462"/>
          </a:xfrm>
          <a:prstGeom prst="ellipse">
            <a:avLst/>
          </a:prstGeom>
          <a:solidFill>
            <a:srgbClr val="FFAC6A"/>
          </a:solidFill>
          <a:ln>
            <a:noFill/>
          </a:ln>
        </p:spPr>
        <p:txBody>
          <a:bodyPr vert="horz" wrap="square" lIns="121926" tIns="60963" rIns="121926" bIns="60963" numCol="1" anchor="t" anchorCtr="0" compatLnSpc="1"/>
          <a:lstStyle/>
          <a:p>
            <a:endParaRPr lang="zh-CN" altLang="en-US"/>
          </a:p>
        </p:txBody>
      </p:sp>
      <p:sp>
        <p:nvSpPr>
          <p:cNvPr id="20" name="Oval 22"/>
          <p:cNvSpPr>
            <a:spLocks noChangeArrowheads="1"/>
          </p:cNvSpPr>
          <p:nvPr/>
        </p:nvSpPr>
        <p:spPr bwMode="auto">
          <a:xfrm>
            <a:off x="8492599" y="1962368"/>
            <a:ext cx="630685" cy="633226"/>
          </a:xfrm>
          <a:prstGeom prst="ellipse">
            <a:avLst/>
          </a:prstGeom>
          <a:solidFill>
            <a:srgbClr val="FFAC6A"/>
          </a:solidFill>
          <a:ln>
            <a:noFill/>
          </a:ln>
        </p:spPr>
        <p:txBody>
          <a:bodyPr vert="horz" wrap="square" lIns="121926" tIns="60963" rIns="121926" bIns="60963" numCol="1" anchor="t" anchorCtr="0" compatLnSpc="1"/>
          <a:lstStyle/>
          <a:p>
            <a:endParaRPr lang="zh-CN" altLang="en-US"/>
          </a:p>
        </p:txBody>
      </p:sp>
      <p:sp>
        <p:nvSpPr>
          <p:cNvPr id="21" name="Freeform 5"/>
          <p:cNvSpPr/>
          <p:nvPr/>
        </p:nvSpPr>
        <p:spPr bwMode="auto">
          <a:xfrm>
            <a:off x="1118912" y="3031729"/>
            <a:ext cx="1899307" cy="650437"/>
          </a:xfrm>
          <a:custGeom>
            <a:avLst/>
            <a:gdLst>
              <a:gd name="T0" fmla="*/ 490 w 591"/>
              <a:gd name="T1" fmla="*/ 0 h 202"/>
              <a:gd name="T2" fmla="*/ 101 w 591"/>
              <a:gd name="T3" fmla="*/ 0 h 202"/>
              <a:gd name="T4" fmla="*/ 0 w 591"/>
              <a:gd name="T5" fmla="*/ 101 h 202"/>
              <a:gd name="T6" fmla="*/ 101 w 591"/>
              <a:gd name="T7" fmla="*/ 202 h 202"/>
              <a:gd name="T8" fmla="*/ 490 w 591"/>
              <a:gd name="T9" fmla="*/ 202 h 202"/>
              <a:gd name="T10" fmla="*/ 591 w 591"/>
              <a:gd name="T11" fmla="*/ 101 h 202"/>
              <a:gd name="T12" fmla="*/ 490 w 591"/>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591" h="202">
                <a:moveTo>
                  <a:pt x="490" y="0"/>
                </a:moveTo>
                <a:cubicBezTo>
                  <a:pt x="101" y="0"/>
                  <a:pt x="101" y="0"/>
                  <a:pt x="101" y="0"/>
                </a:cubicBezTo>
                <a:cubicBezTo>
                  <a:pt x="46" y="0"/>
                  <a:pt x="0" y="46"/>
                  <a:pt x="0" y="101"/>
                </a:cubicBezTo>
                <a:cubicBezTo>
                  <a:pt x="0" y="157"/>
                  <a:pt x="46" y="202"/>
                  <a:pt x="101" y="202"/>
                </a:cubicBezTo>
                <a:cubicBezTo>
                  <a:pt x="490" y="202"/>
                  <a:pt x="490" y="202"/>
                  <a:pt x="490" y="202"/>
                </a:cubicBezTo>
                <a:cubicBezTo>
                  <a:pt x="546" y="202"/>
                  <a:pt x="591" y="157"/>
                  <a:pt x="591" y="101"/>
                </a:cubicBezTo>
                <a:cubicBezTo>
                  <a:pt x="591" y="46"/>
                  <a:pt x="546" y="0"/>
                  <a:pt x="490" y="0"/>
                </a:cubicBezTo>
                <a:close/>
              </a:path>
            </a:pathLst>
          </a:custGeom>
          <a:solidFill>
            <a:srgbClr val="9DCB43"/>
          </a:solidFill>
          <a:ln>
            <a:noFill/>
          </a:ln>
        </p:spPr>
        <p:txBody>
          <a:bodyPr vert="horz" wrap="square" lIns="121926" tIns="60963" rIns="121926" bIns="60963" numCol="1" anchor="t" anchorCtr="0" compatLnSpc="1"/>
          <a:lstStyle/>
          <a:p>
            <a:endParaRPr lang="zh-CN" altLang="en-US"/>
          </a:p>
        </p:txBody>
      </p:sp>
      <p:sp>
        <p:nvSpPr>
          <p:cNvPr id="22" name="Freeform 6"/>
          <p:cNvSpPr/>
          <p:nvPr/>
        </p:nvSpPr>
        <p:spPr bwMode="auto">
          <a:xfrm>
            <a:off x="3217072" y="3031729"/>
            <a:ext cx="1394155" cy="650437"/>
          </a:xfrm>
          <a:custGeom>
            <a:avLst/>
            <a:gdLst>
              <a:gd name="T0" fmla="*/ 334 w 434"/>
              <a:gd name="T1" fmla="*/ 0 h 202"/>
              <a:gd name="T2" fmla="*/ 0 w 434"/>
              <a:gd name="T3" fmla="*/ 0 h 202"/>
              <a:gd name="T4" fmla="*/ 60 w 434"/>
              <a:gd name="T5" fmla="*/ 101 h 202"/>
              <a:gd name="T6" fmla="*/ 0 w 434"/>
              <a:gd name="T7" fmla="*/ 202 h 202"/>
              <a:gd name="T8" fmla="*/ 334 w 434"/>
              <a:gd name="T9" fmla="*/ 202 h 202"/>
              <a:gd name="T10" fmla="*/ 434 w 434"/>
              <a:gd name="T11" fmla="*/ 101 h 202"/>
              <a:gd name="T12" fmla="*/ 334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4" y="157"/>
                  <a:pt x="434" y="101"/>
                </a:cubicBezTo>
                <a:cubicBezTo>
                  <a:pt x="434" y="46"/>
                  <a:pt x="389" y="0"/>
                  <a:pt x="334" y="0"/>
                </a:cubicBezTo>
                <a:close/>
              </a:path>
            </a:pathLst>
          </a:custGeom>
          <a:solidFill>
            <a:srgbClr val="FFAC6A"/>
          </a:solidFill>
          <a:ln>
            <a:noFill/>
          </a:ln>
        </p:spPr>
        <p:txBody>
          <a:bodyPr vert="horz" wrap="square" lIns="121926" tIns="60963" rIns="121926" bIns="60963" numCol="1" anchor="t" anchorCtr="0" compatLnSpc="1"/>
          <a:lstStyle/>
          <a:p>
            <a:endParaRPr lang="zh-CN" altLang="en-US"/>
          </a:p>
        </p:txBody>
      </p:sp>
      <p:sp>
        <p:nvSpPr>
          <p:cNvPr id="23" name="Freeform 7"/>
          <p:cNvSpPr/>
          <p:nvPr/>
        </p:nvSpPr>
        <p:spPr bwMode="auto">
          <a:xfrm>
            <a:off x="4849042" y="3031729"/>
            <a:ext cx="1394155" cy="650437"/>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rgbClr val="3BA9F8"/>
          </a:solidFill>
          <a:ln>
            <a:noFill/>
          </a:ln>
        </p:spPr>
        <p:txBody>
          <a:bodyPr vert="horz" wrap="square" lIns="121926" tIns="60963" rIns="121926" bIns="60963" numCol="1" anchor="t" anchorCtr="0" compatLnSpc="1"/>
          <a:lstStyle/>
          <a:p>
            <a:endParaRPr lang="zh-CN" altLang="en-US"/>
          </a:p>
        </p:txBody>
      </p:sp>
      <p:sp>
        <p:nvSpPr>
          <p:cNvPr id="24" name="Freeform 8"/>
          <p:cNvSpPr/>
          <p:nvPr/>
        </p:nvSpPr>
        <p:spPr bwMode="auto">
          <a:xfrm>
            <a:off x="6477083" y="3031729"/>
            <a:ext cx="1397775" cy="650437"/>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90" y="202"/>
                  <a:pt x="435" y="157"/>
                  <a:pt x="435" y="101"/>
                </a:cubicBezTo>
                <a:cubicBezTo>
                  <a:pt x="435" y="46"/>
                  <a:pt x="390" y="0"/>
                  <a:pt x="334" y="0"/>
                </a:cubicBezTo>
                <a:close/>
              </a:path>
            </a:pathLst>
          </a:custGeom>
          <a:solidFill>
            <a:srgbClr val="9DCB43"/>
          </a:solidFill>
          <a:ln>
            <a:noFill/>
          </a:ln>
        </p:spPr>
        <p:txBody>
          <a:bodyPr vert="horz" wrap="square" lIns="121926" tIns="60963" rIns="121926" bIns="60963" numCol="1" anchor="t" anchorCtr="0" compatLnSpc="1"/>
          <a:lstStyle/>
          <a:p>
            <a:endParaRPr lang="zh-CN" altLang="en-US"/>
          </a:p>
        </p:txBody>
      </p:sp>
      <p:sp>
        <p:nvSpPr>
          <p:cNvPr id="25" name="Freeform 9"/>
          <p:cNvSpPr/>
          <p:nvPr/>
        </p:nvSpPr>
        <p:spPr bwMode="auto">
          <a:xfrm>
            <a:off x="8111170" y="3031729"/>
            <a:ext cx="1397775" cy="650437"/>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5" y="157"/>
                  <a:pt x="435" y="101"/>
                </a:cubicBezTo>
                <a:cubicBezTo>
                  <a:pt x="435" y="46"/>
                  <a:pt x="389" y="0"/>
                  <a:pt x="334" y="0"/>
                </a:cubicBezTo>
                <a:close/>
              </a:path>
            </a:pathLst>
          </a:custGeom>
          <a:solidFill>
            <a:srgbClr val="FFAC6A"/>
          </a:solidFill>
          <a:ln>
            <a:noFill/>
          </a:ln>
        </p:spPr>
        <p:txBody>
          <a:bodyPr vert="horz" wrap="square" lIns="121926" tIns="60963" rIns="121926" bIns="60963" numCol="1" anchor="t" anchorCtr="0" compatLnSpc="1"/>
          <a:lstStyle/>
          <a:p>
            <a:endParaRPr lang="zh-CN" altLang="en-US"/>
          </a:p>
        </p:txBody>
      </p:sp>
      <p:sp>
        <p:nvSpPr>
          <p:cNvPr id="26" name="Freeform 18"/>
          <p:cNvSpPr/>
          <p:nvPr/>
        </p:nvSpPr>
        <p:spPr bwMode="auto">
          <a:xfrm>
            <a:off x="9744949" y="3031729"/>
            <a:ext cx="1394155" cy="650437"/>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6"/>
          </a:solidFill>
          <a:ln>
            <a:noFill/>
          </a:ln>
        </p:spPr>
        <p:txBody>
          <a:bodyPr vert="horz" wrap="square" lIns="121926" tIns="60963" rIns="121926" bIns="60963" numCol="1" anchor="t" anchorCtr="0" compatLnSpc="1"/>
          <a:lstStyle/>
          <a:p>
            <a:endParaRPr lang="zh-CN" altLang="en-US"/>
          </a:p>
        </p:txBody>
      </p:sp>
      <p:sp>
        <p:nvSpPr>
          <p:cNvPr id="27" name="Freeform 10"/>
          <p:cNvSpPr>
            <a:spLocks noEditPoints="1"/>
          </p:cNvSpPr>
          <p:nvPr/>
        </p:nvSpPr>
        <p:spPr bwMode="auto">
          <a:xfrm>
            <a:off x="1955329" y="2119628"/>
            <a:ext cx="237036" cy="318705"/>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121926" tIns="60963" rIns="121926" bIns="60963" numCol="1" anchor="t" anchorCtr="0" compatLnSpc="1"/>
          <a:lstStyle/>
          <a:p>
            <a:endParaRPr lang="zh-CN" altLang="en-US"/>
          </a:p>
        </p:txBody>
      </p:sp>
      <p:sp>
        <p:nvSpPr>
          <p:cNvPr id="28" name="Freeform 11"/>
          <p:cNvSpPr>
            <a:spLocks noEditPoints="1"/>
          </p:cNvSpPr>
          <p:nvPr/>
        </p:nvSpPr>
        <p:spPr bwMode="auto">
          <a:xfrm>
            <a:off x="5413753" y="2121016"/>
            <a:ext cx="264731" cy="313812"/>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bg1"/>
          </a:solidFill>
          <a:ln>
            <a:noFill/>
          </a:ln>
        </p:spPr>
        <p:txBody>
          <a:bodyPr vert="horz" wrap="square" lIns="121926" tIns="60963" rIns="121926" bIns="60963" numCol="1" anchor="t" anchorCtr="0" compatLnSpc="1"/>
          <a:lstStyle/>
          <a:p>
            <a:endParaRPr lang="zh-CN" altLang="en-US"/>
          </a:p>
        </p:txBody>
      </p:sp>
      <p:sp>
        <p:nvSpPr>
          <p:cNvPr id="29" name="Freeform 12"/>
          <p:cNvSpPr>
            <a:spLocks noEditPoints="1"/>
          </p:cNvSpPr>
          <p:nvPr/>
        </p:nvSpPr>
        <p:spPr bwMode="auto">
          <a:xfrm>
            <a:off x="7040347" y="4257057"/>
            <a:ext cx="271247" cy="357828"/>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bg1"/>
          </a:solidFill>
          <a:ln>
            <a:noFill/>
          </a:ln>
        </p:spPr>
        <p:txBody>
          <a:bodyPr vert="horz" wrap="square" lIns="121926" tIns="60963" rIns="121926" bIns="60963" numCol="1" anchor="t" anchorCtr="0" compatLnSpc="1"/>
          <a:lstStyle/>
          <a:p>
            <a:endParaRPr lang="zh-CN" altLang="en-US"/>
          </a:p>
        </p:txBody>
      </p:sp>
      <p:sp>
        <p:nvSpPr>
          <p:cNvPr id="30" name="Freeform 13"/>
          <p:cNvSpPr>
            <a:spLocks noEditPoints="1"/>
          </p:cNvSpPr>
          <p:nvPr/>
        </p:nvSpPr>
        <p:spPr bwMode="auto">
          <a:xfrm>
            <a:off x="3757346" y="4290720"/>
            <a:ext cx="313605" cy="292619"/>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bg1"/>
          </a:solidFill>
          <a:ln>
            <a:noFill/>
          </a:ln>
        </p:spPr>
        <p:txBody>
          <a:bodyPr vert="horz" wrap="square" lIns="121926" tIns="60963" rIns="121926" bIns="60963" numCol="1" anchor="t" anchorCtr="0" compatLnSpc="1"/>
          <a:lstStyle/>
          <a:p>
            <a:endParaRPr lang="zh-CN" altLang="en-US"/>
          </a:p>
        </p:txBody>
      </p:sp>
      <p:sp>
        <p:nvSpPr>
          <p:cNvPr id="31" name="Rectangle 24"/>
          <p:cNvSpPr>
            <a:spLocks noChangeArrowheads="1"/>
          </p:cNvSpPr>
          <p:nvPr/>
        </p:nvSpPr>
        <p:spPr bwMode="auto">
          <a:xfrm>
            <a:off x="1109059" y="3871807"/>
            <a:ext cx="2265306" cy="12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400"/>
              </a:spcBef>
            </a:pPr>
            <a:endPar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Aft>
                <a:spcPts val="50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Freeform 21"/>
          <p:cNvSpPr>
            <a:spLocks noEditPoints="1"/>
          </p:cNvSpPr>
          <p:nvPr/>
        </p:nvSpPr>
        <p:spPr bwMode="auto">
          <a:xfrm>
            <a:off x="10281846" y="4287186"/>
            <a:ext cx="320361" cy="327700"/>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6" tIns="60963" rIns="121926" bIns="60963" numCol="1" anchor="t" anchorCtr="0" compatLnSpc="1"/>
          <a:lstStyle/>
          <a:p>
            <a:endParaRPr lang="zh-CN" altLang="en-US"/>
          </a:p>
        </p:txBody>
      </p:sp>
      <p:sp>
        <p:nvSpPr>
          <p:cNvPr id="33" name="Freeform 24"/>
          <p:cNvSpPr>
            <a:spLocks noEditPoints="1"/>
          </p:cNvSpPr>
          <p:nvPr/>
        </p:nvSpPr>
        <p:spPr bwMode="auto">
          <a:xfrm>
            <a:off x="8651328" y="2138399"/>
            <a:ext cx="317459" cy="299934"/>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6" tIns="60963" rIns="121926" bIns="60963" numCol="1" anchor="t" anchorCtr="0" compatLnSpc="1"/>
          <a:lstStyle/>
          <a:p>
            <a:endParaRPr lang="zh-CN" altLang="en-US"/>
          </a:p>
        </p:txBody>
      </p:sp>
      <p:sp>
        <p:nvSpPr>
          <p:cNvPr id="34" name="Rectangle 24"/>
          <p:cNvSpPr>
            <a:spLocks noChangeArrowheads="1"/>
          </p:cNvSpPr>
          <p:nvPr/>
        </p:nvSpPr>
        <p:spPr bwMode="auto">
          <a:xfrm>
            <a:off x="4521956" y="3871807"/>
            <a:ext cx="2265306" cy="12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400"/>
              </a:spcBef>
            </a:pPr>
            <a:endPar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Aft>
                <a:spcPts val="50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Rectangle 24"/>
          <p:cNvSpPr>
            <a:spLocks noChangeArrowheads="1"/>
          </p:cNvSpPr>
          <p:nvPr/>
        </p:nvSpPr>
        <p:spPr bwMode="auto">
          <a:xfrm>
            <a:off x="7785894" y="3871807"/>
            <a:ext cx="2265306" cy="12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添加标题文字</a:t>
            </a: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400"/>
              </a:spcBef>
            </a:pPr>
            <a:endParaRPr lang="zh-CN" altLang="en-US" sz="8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Aft>
                <a:spcPts val="500"/>
              </a:spcAft>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可以点击文字框输入您的描述说明，或者通过复制粘贴，在此录入上述图表的综合描述说明。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Rectangle 24"/>
          <p:cNvSpPr>
            <a:spLocks noChangeArrowheads="1"/>
          </p:cNvSpPr>
          <p:nvPr/>
        </p:nvSpPr>
        <p:spPr bwMode="auto">
          <a:xfrm>
            <a:off x="2522945" y="1542886"/>
            <a:ext cx="2310709" cy="12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添加标题文字</a:t>
            </a: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400"/>
              </a:spcBef>
            </a:pPr>
            <a:endParaRPr lang="zh-CN" altLang="en-US" sz="8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Aft>
                <a:spcPts val="500"/>
              </a:spcAft>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可以点击文字框输入您的描述说明，或者通过复制粘贴，在此录入上述图表的综合描述说明。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Rectangle 24"/>
          <p:cNvSpPr>
            <a:spLocks noChangeArrowheads="1"/>
          </p:cNvSpPr>
          <p:nvPr/>
        </p:nvSpPr>
        <p:spPr bwMode="auto">
          <a:xfrm>
            <a:off x="6024383" y="1542886"/>
            <a:ext cx="2310709" cy="12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400"/>
              </a:spcBef>
            </a:pPr>
            <a:endPar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Aft>
                <a:spcPts val="50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Rectangle 24"/>
          <p:cNvSpPr>
            <a:spLocks noChangeArrowheads="1"/>
          </p:cNvSpPr>
          <p:nvPr/>
        </p:nvSpPr>
        <p:spPr bwMode="auto">
          <a:xfrm>
            <a:off x="9288321" y="1542886"/>
            <a:ext cx="2310709" cy="12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添加</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400"/>
              </a:spcBef>
            </a:pPr>
            <a:endPar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Aft>
                <a:spcPts val="50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Rectangle 24"/>
          <p:cNvSpPr>
            <a:spLocks noChangeArrowheads="1"/>
          </p:cNvSpPr>
          <p:nvPr/>
        </p:nvSpPr>
        <p:spPr bwMode="auto">
          <a:xfrm>
            <a:off x="1600999" y="3218971"/>
            <a:ext cx="94569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en-US" altLang="zh-CN" sz="1600" b="1" dirty="0">
                <a:solidFill>
                  <a:schemeClr val="bg1"/>
                </a:solidFill>
              </a:rPr>
              <a:t>STEP 01</a:t>
            </a:r>
            <a:endParaRPr lang="en-US" altLang="zh-CN" sz="1400" dirty="0">
              <a:solidFill>
                <a:schemeClr val="bg1"/>
              </a:solidFill>
            </a:endParaRPr>
          </a:p>
        </p:txBody>
      </p:sp>
      <p:sp>
        <p:nvSpPr>
          <p:cNvPr id="40" name="Rectangle 24"/>
          <p:cNvSpPr>
            <a:spLocks noChangeArrowheads="1"/>
          </p:cNvSpPr>
          <p:nvPr/>
        </p:nvSpPr>
        <p:spPr bwMode="auto">
          <a:xfrm>
            <a:off x="3441300" y="3218971"/>
            <a:ext cx="94569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en-US" altLang="zh-CN" sz="1600" b="1" dirty="0">
                <a:solidFill>
                  <a:schemeClr val="bg1"/>
                </a:solidFill>
              </a:rPr>
              <a:t>STEP 02</a:t>
            </a:r>
            <a:endParaRPr lang="en-US" altLang="zh-CN" sz="1400" dirty="0">
              <a:solidFill>
                <a:schemeClr val="bg1"/>
              </a:solidFill>
            </a:endParaRPr>
          </a:p>
        </p:txBody>
      </p:sp>
      <p:sp>
        <p:nvSpPr>
          <p:cNvPr id="41" name="Rectangle 24"/>
          <p:cNvSpPr>
            <a:spLocks noChangeArrowheads="1"/>
          </p:cNvSpPr>
          <p:nvPr/>
        </p:nvSpPr>
        <p:spPr bwMode="auto">
          <a:xfrm>
            <a:off x="5073270" y="3218971"/>
            <a:ext cx="94569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en-US" altLang="zh-CN" sz="1600" b="1" dirty="0">
                <a:solidFill>
                  <a:schemeClr val="bg1"/>
                </a:solidFill>
              </a:rPr>
              <a:t>STEP 03</a:t>
            </a:r>
            <a:endParaRPr lang="en-US" altLang="zh-CN" sz="1400" dirty="0">
              <a:solidFill>
                <a:schemeClr val="bg1"/>
              </a:solidFill>
            </a:endParaRPr>
          </a:p>
        </p:txBody>
      </p:sp>
      <p:sp>
        <p:nvSpPr>
          <p:cNvPr id="42" name="Rectangle 24"/>
          <p:cNvSpPr>
            <a:spLocks noChangeArrowheads="1"/>
          </p:cNvSpPr>
          <p:nvPr/>
        </p:nvSpPr>
        <p:spPr bwMode="auto">
          <a:xfrm>
            <a:off x="6703122" y="3218971"/>
            <a:ext cx="94569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en-US" altLang="zh-CN" sz="1600" b="1" dirty="0">
                <a:solidFill>
                  <a:schemeClr val="bg1"/>
                </a:solidFill>
              </a:rPr>
              <a:t>STEP 04</a:t>
            </a:r>
            <a:endParaRPr lang="en-US" altLang="zh-CN" sz="1400" dirty="0">
              <a:solidFill>
                <a:schemeClr val="bg1"/>
              </a:solidFill>
            </a:endParaRPr>
          </a:p>
        </p:txBody>
      </p:sp>
      <p:sp>
        <p:nvSpPr>
          <p:cNvPr id="43" name="Rectangle 24"/>
          <p:cNvSpPr>
            <a:spLocks noChangeArrowheads="1"/>
          </p:cNvSpPr>
          <p:nvPr/>
        </p:nvSpPr>
        <p:spPr bwMode="auto">
          <a:xfrm>
            <a:off x="8335092" y="3218971"/>
            <a:ext cx="94569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en-US" altLang="zh-CN" sz="1600" b="1" dirty="0">
                <a:solidFill>
                  <a:schemeClr val="bg1"/>
                </a:solidFill>
              </a:rPr>
              <a:t>STEP 05</a:t>
            </a:r>
            <a:endParaRPr lang="en-US" altLang="zh-CN" sz="1400" dirty="0">
              <a:solidFill>
                <a:schemeClr val="bg1"/>
              </a:solidFill>
            </a:endParaRPr>
          </a:p>
        </p:txBody>
      </p:sp>
      <p:sp>
        <p:nvSpPr>
          <p:cNvPr id="44" name="Rectangle 24"/>
          <p:cNvSpPr>
            <a:spLocks noChangeArrowheads="1"/>
          </p:cNvSpPr>
          <p:nvPr/>
        </p:nvSpPr>
        <p:spPr bwMode="auto">
          <a:xfrm>
            <a:off x="9969177" y="3218971"/>
            <a:ext cx="94569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en-US" altLang="zh-CN" sz="1600" b="1" dirty="0">
                <a:solidFill>
                  <a:schemeClr val="bg1"/>
                </a:solidFill>
              </a:rPr>
              <a:t>STEP 06</a:t>
            </a:r>
            <a:endParaRPr lang="en-US" altLang="zh-CN" sz="1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10791">
        <p14:vortex dir="r"/>
      </p:transition>
    </mc:Choice>
    <mc:Fallback>
      <p:transition spd="slow" advTm="107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2" presetClass="entr" presetSubtype="8" fill="hold" grpId="0" nodeType="withEffect">
                                  <p:stCondLst>
                                    <p:cond delay="80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500"/>
                                        <p:tgtEl>
                                          <p:spTgt spid="21"/>
                                        </p:tgtEl>
                                        <p:attrNameLst>
                                          <p:attrName>ppt_x</p:attrName>
                                        </p:attrNameLst>
                                      </p:cBhvr>
                                      <p:tavLst>
                                        <p:tav tm="0">
                                          <p:val>
                                            <p:strVal val="#ppt_x-#ppt_w*1.125000"/>
                                          </p:val>
                                        </p:tav>
                                        <p:tav tm="100000">
                                          <p:val>
                                            <p:strVal val="#ppt_x"/>
                                          </p:val>
                                        </p:tav>
                                      </p:tavLst>
                                    </p:anim>
                                    <p:animEffect transition="in" filter="wipe(right)">
                                      <p:cBhvr>
                                        <p:cTn id="11" dur="500"/>
                                        <p:tgtEl>
                                          <p:spTgt spid="21"/>
                                        </p:tgtEl>
                                      </p:cBhvr>
                                    </p:animEffect>
                                  </p:childTnLst>
                                </p:cTn>
                              </p:par>
                              <p:par>
                                <p:cTn id="12" presetID="22" presetClass="entr" presetSubtype="4" fill="hold" grpId="0" nodeType="withEffect">
                                  <p:stCondLst>
                                    <p:cond delay="130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par>
                                <p:cTn id="15" presetID="53" presetClass="entr" presetSubtype="16" fill="hold" grpId="0" nodeType="withEffect">
                                  <p:stCondLst>
                                    <p:cond delay="130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par>
                                <p:cTn id="20" presetID="53" presetClass="entr" presetSubtype="16" fill="hold" grpId="0" nodeType="withEffect">
                                  <p:stCondLst>
                                    <p:cond delay="180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18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42" presetClass="entr" presetSubtype="0" fill="hold" grpId="0" nodeType="withEffect">
                                  <p:stCondLst>
                                    <p:cond delay="180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anim calcmode="lin" valueType="num">
                                      <p:cBhvr>
                                        <p:cTn id="33" dur="500" fill="hold"/>
                                        <p:tgtEl>
                                          <p:spTgt spid="31"/>
                                        </p:tgtEl>
                                        <p:attrNameLst>
                                          <p:attrName>ppt_x</p:attrName>
                                        </p:attrNameLst>
                                      </p:cBhvr>
                                      <p:tavLst>
                                        <p:tav tm="0">
                                          <p:val>
                                            <p:strVal val="#ppt_x"/>
                                          </p:val>
                                        </p:tav>
                                        <p:tav tm="100000">
                                          <p:val>
                                            <p:strVal val="#ppt_x"/>
                                          </p:val>
                                        </p:tav>
                                      </p:tavLst>
                                    </p:anim>
                                    <p:anim calcmode="lin" valueType="num">
                                      <p:cBhvr>
                                        <p:cTn id="34" dur="500" fill="hold"/>
                                        <p:tgtEl>
                                          <p:spTgt spid="31"/>
                                        </p:tgtEl>
                                        <p:attrNameLst>
                                          <p:attrName>ppt_y</p:attrName>
                                        </p:attrNameLst>
                                      </p:cBhvr>
                                      <p:tavLst>
                                        <p:tav tm="0">
                                          <p:val>
                                            <p:strVal val="#ppt_y+.1"/>
                                          </p:val>
                                        </p:tav>
                                        <p:tav tm="100000">
                                          <p:val>
                                            <p:strVal val="#ppt_y"/>
                                          </p:val>
                                        </p:tav>
                                      </p:tavLst>
                                    </p:anim>
                                  </p:childTnLst>
                                </p:cTn>
                              </p:par>
                              <p:par>
                                <p:cTn id="35" presetID="12" presetClass="entr" presetSubtype="8" fill="hold" grpId="0" nodeType="withEffect">
                                  <p:stCondLst>
                                    <p:cond delay="23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p:tgtEl>
                                          <p:spTgt spid="22"/>
                                        </p:tgtEl>
                                        <p:attrNameLst>
                                          <p:attrName>ppt_x</p:attrName>
                                        </p:attrNameLst>
                                      </p:cBhvr>
                                      <p:tavLst>
                                        <p:tav tm="0">
                                          <p:val>
                                            <p:strVal val="#ppt_x-#ppt_w*1.125000"/>
                                          </p:val>
                                        </p:tav>
                                        <p:tav tm="100000">
                                          <p:val>
                                            <p:strVal val="#ppt_x"/>
                                          </p:val>
                                        </p:tav>
                                      </p:tavLst>
                                    </p:anim>
                                    <p:animEffect transition="in" filter="wipe(right)">
                                      <p:cBhvr>
                                        <p:cTn id="38" dur="500"/>
                                        <p:tgtEl>
                                          <p:spTgt spid="22"/>
                                        </p:tgtEl>
                                      </p:cBhvr>
                                    </p:animEffect>
                                  </p:childTnLst>
                                </p:cTn>
                              </p:par>
                              <p:par>
                                <p:cTn id="39" presetID="53" presetClass="entr" presetSubtype="16" fill="hold" grpId="0" nodeType="withEffect">
                                  <p:stCondLst>
                                    <p:cond delay="280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par>
                                <p:cTn id="44" presetID="22" presetClass="entr" presetSubtype="1" fill="hold" grpId="0" nodeType="withEffect">
                                  <p:stCondLst>
                                    <p:cond delay="2800"/>
                                  </p:stCondLst>
                                  <p:childTnLst>
                                    <p:set>
                                      <p:cBhvr>
                                        <p:cTn id="45" dur="1" fill="hold">
                                          <p:stCondLst>
                                            <p:cond delay="0"/>
                                          </p:stCondLst>
                                        </p:cTn>
                                        <p:tgtEl>
                                          <p:spTgt spid="10"/>
                                        </p:tgtEl>
                                        <p:attrNameLst>
                                          <p:attrName>style.visibility</p:attrName>
                                        </p:attrNameLst>
                                      </p:cBhvr>
                                      <p:to>
                                        <p:strVal val="visible"/>
                                      </p:to>
                                    </p:set>
                                    <p:animEffect transition="in" filter="wipe(up)">
                                      <p:cBhvr>
                                        <p:cTn id="46" dur="500"/>
                                        <p:tgtEl>
                                          <p:spTgt spid="10"/>
                                        </p:tgtEl>
                                      </p:cBhvr>
                                    </p:animEffect>
                                  </p:childTnLst>
                                </p:cTn>
                              </p:par>
                              <p:par>
                                <p:cTn id="47" presetID="53" presetClass="entr" presetSubtype="16" fill="hold" grpId="0" nodeType="withEffect">
                                  <p:stCondLst>
                                    <p:cond delay="330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Effect transition="in" filter="fade">
                                      <p:cBhvr>
                                        <p:cTn id="51" dur="500"/>
                                        <p:tgtEl>
                                          <p:spTgt spid="30"/>
                                        </p:tgtEl>
                                      </p:cBhvr>
                                    </p:animEffect>
                                  </p:childTnLst>
                                </p:cTn>
                              </p:par>
                              <p:par>
                                <p:cTn id="52" presetID="53" presetClass="entr" presetSubtype="16" fill="hold" grpId="0" nodeType="withEffect">
                                  <p:stCondLst>
                                    <p:cond delay="330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47" presetClass="entr" presetSubtype="0" fill="hold" grpId="0" nodeType="withEffect">
                                  <p:stCondLst>
                                    <p:cond delay="330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anim calcmode="lin" valueType="num">
                                      <p:cBhvr>
                                        <p:cTn id="60" dur="500" fill="hold"/>
                                        <p:tgtEl>
                                          <p:spTgt spid="36"/>
                                        </p:tgtEl>
                                        <p:attrNameLst>
                                          <p:attrName>ppt_x</p:attrName>
                                        </p:attrNameLst>
                                      </p:cBhvr>
                                      <p:tavLst>
                                        <p:tav tm="0">
                                          <p:val>
                                            <p:strVal val="#ppt_x"/>
                                          </p:val>
                                        </p:tav>
                                        <p:tav tm="100000">
                                          <p:val>
                                            <p:strVal val="#ppt_x"/>
                                          </p:val>
                                        </p:tav>
                                      </p:tavLst>
                                    </p:anim>
                                    <p:anim calcmode="lin" valueType="num">
                                      <p:cBhvr>
                                        <p:cTn id="61" dur="500" fill="hold"/>
                                        <p:tgtEl>
                                          <p:spTgt spid="36"/>
                                        </p:tgtEl>
                                        <p:attrNameLst>
                                          <p:attrName>ppt_y</p:attrName>
                                        </p:attrNameLst>
                                      </p:cBhvr>
                                      <p:tavLst>
                                        <p:tav tm="0">
                                          <p:val>
                                            <p:strVal val="#ppt_y-.1"/>
                                          </p:val>
                                        </p:tav>
                                        <p:tav tm="100000">
                                          <p:val>
                                            <p:strVal val="#ppt_y"/>
                                          </p:val>
                                        </p:tav>
                                      </p:tavLst>
                                    </p:anim>
                                  </p:childTnLst>
                                </p:cTn>
                              </p:par>
                              <p:par>
                                <p:cTn id="62" presetID="12" presetClass="entr" presetSubtype="8" fill="hold" grpId="0" nodeType="withEffect">
                                  <p:stCondLst>
                                    <p:cond delay="380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p:tgtEl>
                                          <p:spTgt spid="23"/>
                                        </p:tgtEl>
                                        <p:attrNameLst>
                                          <p:attrName>ppt_x</p:attrName>
                                        </p:attrNameLst>
                                      </p:cBhvr>
                                      <p:tavLst>
                                        <p:tav tm="0">
                                          <p:val>
                                            <p:strVal val="#ppt_x-#ppt_w*1.125000"/>
                                          </p:val>
                                        </p:tav>
                                        <p:tav tm="100000">
                                          <p:val>
                                            <p:strVal val="#ppt_x"/>
                                          </p:val>
                                        </p:tav>
                                      </p:tavLst>
                                    </p:anim>
                                    <p:animEffect transition="in" filter="wipe(right)">
                                      <p:cBhvr>
                                        <p:cTn id="65" dur="500"/>
                                        <p:tgtEl>
                                          <p:spTgt spid="23"/>
                                        </p:tgtEl>
                                      </p:cBhvr>
                                    </p:animEffect>
                                  </p:childTnLst>
                                </p:cTn>
                              </p:par>
                              <p:par>
                                <p:cTn id="66" presetID="53" presetClass="entr" presetSubtype="16" fill="hold" grpId="0" nodeType="withEffect">
                                  <p:stCondLst>
                                    <p:cond delay="4300"/>
                                  </p:stCondLst>
                                  <p:childTnLst>
                                    <p:set>
                                      <p:cBhvr>
                                        <p:cTn id="67" dur="1" fill="hold">
                                          <p:stCondLst>
                                            <p:cond delay="0"/>
                                          </p:stCondLst>
                                        </p:cTn>
                                        <p:tgtEl>
                                          <p:spTgt spid="41"/>
                                        </p:tgtEl>
                                        <p:attrNameLst>
                                          <p:attrName>style.visibility</p:attrName>
                                        </p:attrNameLst>
                                      </p:cBhvr>
                                      <p:to>
                                        <p:strVal val="visible"/>
                                      </p:to>
                                    </p:set>
                                    <p:anim calcmode="lin" valueType="num">
                                      <p:cBhvr>
                                        <p:cTn id="68" dur="500" fill="hold"/>
                                        <p:tgtEl>
                                          <p:spTgt spid="41"/>
                                        </p:tgtEl>
                                        <p:attrNameLst>
                                          <p:attrName>ppt_w</p:attrName>
                                        </p:attrNameLst>
                                      </p:cBhvr>
                                      <p:tavLst>
                                        <p:tav tm="0">
                                          <p:val>
                                            <p:fltVal val="0"/>
                                          </p:val>
                                        </p:tav>
                                        <p:tav tm="100000">
                                          <p:val>
                                            <p:strVal val="#ppt_w"/>
                                          </p:val>
                                        </p:tav>
                                      </p:tavLst>
                                    </p:anim>
                                    <p:anim calcmode="lin" valueType="num">
                                      <p:cBhvr>
                                        <p:cTn id="69" dur="500" fill="hold"/>
                                        <p:tgtEl>
                                          <p:spTgt spid="41"/>
                                        </p:tgtEl>
                                        <p:attrNameLst>
                                          <p:attrName>ppt_h</p:attrName>
                                        </p:attrNameLst>
                                      </p:cBhvr>
                                      <p:tavLst>
                                        <p:tav tm="0">
                                          <p:val>
                                            <p:fltVal val="0"/>
                                          </p:val>
                                        </p:tav>
                                        <p:tav tm="100000">
                                          <p:val>
                                            <p:strVal val="#ppt_h"/>
                                          </p:val>
                                        </p:tav>
                                      </p:tavLst>
                                    </p:anim>
                                    <p:animEffect transition="in" filter="fade">
                                      <p:cBhvr>
                                        <p:cTn id="70" dur="500"/>
                                        <p:tgtEl>
                                          <p:spTgt spid="41"/>
                                        </p:tgtEl>
                                      </p:cBhvr>
                                    </p:animEffect>
                                  </p:childTnLst>
                                </p:cTn>
                              </p:par>
                              <p:par>
                                <p:cTn id="71" presetID="22" presetClass="entr" presetSubtype="4" fill="hold" grpId="0" nodeType="withEffect">
                                  <p:stCondLst>
                                    <p:cond delay="430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500"/>
                                        <p:tgtEl>
                                          <p:spTgt spid="12"/>
                                        </p:tgtEl>
                                      </p:cBhvr>
                                    </p:animEffect>
                                  </p:childTnLst>
                                </p:cTn>
                              </p:par>
                              <p:par>
                                <p:cTn id="74" presetID="53" presetClass="entr" presetSubtype="16" fill="hold" grpId="0" nodeType="withEffect">
                                  <p:stCondLst>
                                    <p:cond delay="480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4800"/>
                                  </p:stCondLst>
                                  <p:childTnLst>
                                    <p:set>
                                      <p:cBhvr>
                                        <p:cTn id="80" dur="1" fill="hold">
                                          <p:stCondLst>
                                            <p:cond delay="0"/>
                                          </p:stCondLst>
                                        </p:cTn>
                                        <p:tgtEl>
                                          <p:spTgt spid="28"/>
                                        </p:tgtEl>
                                        <p:attrNameLst>
                                          <p:attrName>style.visibility</p:attrName>
                                        </p:attrNameLst>
                                      </p:cBhvr>
                                      <p:to>
                                        <p:strVal val="visible"/>
                                      </p:to>
                                    </p:set>
                                    <p:anim calcmode="lin" valueType="num">
                                      <p:cBhvr>
                                        <p:cTn id="81" dur="500" fill="hold"/>
                                        <p:tgtEl>
                                          <p:spTgt spid="28"/>
                                        </p:tgtEl>
                                        <p:attrNameLst>
                                          <p:attrName>ppt_w</p:attrName>
                                        </p:attrNameLst>
                                      </p:cBhvr>
                                      <p:tavLst>
                                        <p:tav tm="0">
                                          <p:val>
                                            <p:fltVal val="0"/>
                                          </p:val>
                                        </p:tav>
                                        <p:tav tm="100000">
                                          <p:val>
                                            <p:strVal val="#ppt_w"/>
                                          </p:val>
                                        </p:tav>
                                      </p:tavLst>
                                    </p:anim>
                                    <p:anim calcmode="lin" valueType="num">
                                      <p:cBhvr>
                                        <p:cTn id="82" dur="500" fill="hold"/>
                                        <p:tgtEl>
                                          <p:spTgt spid="28"/>
                                        </p:tgtEl>
                                        <p:attrNameLst>
                                          <p:attrName>ppt_h</p:attrName>
                                        </p:attrNameLst>
                                      </p:cBhvr>
                                      <p:tavLst>
                                        <p:tav tm="0">
                                          <p:val>
                                            <p:fltVal val="0"/>
                                          </p:val>
                                        </p:tav>
                                        <p:tav tm="100000">
                                          <p:val>
                                            <p:strVal val="#ppt_h"/>
                                          </p:val>
                                        </p:tav>
                                      </p:tavLst>
                                    </p:anim>
                                    <p:animEffect transition="in" filter="fade">
                                      <p:cBhvr>
                                        <p:cTn id="83" dur="500"/>
                                        <p:tgtEl>
                                          <p:spTgt spid="28"/>
                                        </p:tgtEl>
                                      </p:cBhvr>
                                    </p:animEffect>
                                  </p:childTnLst>
                                </p:cTn>
                              </p:par>
                              <p:par>
                                <p:cTn id="84" presetID="42" presetClass="entr" presetSubtype="0" fill="hold" grpId="0" nodeType="withEffect">
                                  <p:stCondLst>
                                    <p:cond delay="480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anim calcmode="lin" valueType="num">
                                      <p:cBhvr>
                                        <p:cTn id="87" dur="500" fill="hold"/>
                                        <p:tgtEl>
                                          <p:spTgt spid="34"/>
                                        </p:tgtEl>
                                        <p:attrNameLst>
                                          <p:attrName>ppt_x</p:attrName>
                                        </p:attrNameLst>
                                      </p:cBhvr>
                                      <p:tavLst>
                                        <p:tav tm="0">
                                          <p:val>
                                            <p:strVal val="#ppt_x"/>
                                          </p:val>
                                        </p:tav>
                                        <p:tav tm="100000">
                                          <p:val>
                                            <p:strVal val="#ppt_x"/>
                                          </p:val>
                                        </p:tav>
                                      </p:tavLst>
                                    </p:anim>
                                    <p:anim calcmode="lin" valueType="num">
                                      <p:cBhvr>
                                        <p:cTn id="88" dur="500" fill="hold"/>
                                        <p:tgtEl>
                                          <p:spTgt spid="34"/>
                                        </p:tgtEl>
                                        <p:attrNameLst>
                                          <p:attrName>ppt_y</p:attrName>
                                        </p:attrNameLst>
                                      </p:cBhvr>
                                      <p:tavLst>
                                        <p:tav tm="0">
                                          <p:val>
                                            <p:strVal val="#ppt_y+.1"/>
                                          </p:val>
                                        </p:tav>
                                        <p:tav tm="100000">
                                          <p:val>
                                            <p:strVal val="#ppt_y"/>
                                          </p:val>
                                        </p:tav>
                                      </p:tavLst>
                                    </p:anim>
                                  </p:childTnLst>
                                </p:cTn>
                              </p:par>
                              <p:par>
                                <p:cTn id="89" presetID="12" presetClass="entr" presetSubtype="8" fill="hold" grpId="0" nodeType="withEffect">
                                  <p:stCondLst>
                                    <p:cond delay="530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p:tgtEl>
                                          <p:spTgt spid="24"/>
                                        </p:tgtEl>
                                        <p:attrNameLst>
                                          <p:attrName>ppt_x</p:attrName>
                                        </p:attrNameLst>
                                      </p:cBhvr>
                                      <p:tavLst>
                                        <p:tav tm="0">
                                          <p:val>
                                            <p:strVal val="#ppt_x-#ppt_w*1.125000"/>
                                          </p:val>
                                        </p:tav>
                                        <p:tav tm="100000">
                                          <p:val>
                                            <p:strVal val="#ppt_x"/>
                                          </p:val>
                                        </p:tav>
                                      </p:tavLst>
                                    </p:anim>
                                    <p:animEffect transition="in" filter="wipe(right)">
                                      <p:cBhvr>
                                        <p:cTn id="92" dur="500"/>
                                        <p:tgtEl>
                                          <p:spTgt spid="24"/>
                                        </p:tgtEl>
                                      </p:cBhvr>
                                    </p:animEffect>
                                  </p:childTnLst>
                                </p:cTn>
                              </p:par>
                              <p:par>
                                <p:cTn id="93" presetID="53" presetClass="entr" presetSubtype="16" fill="hold" grpId="0" nodeType="withEffect">
                                  <p:stCondLst>
                                    <p:cond delay="5800"/>
                                  </p:stCondLst>
                                  <p:childTnLst>
                                    <p:set>
                                      <p:cBhvr>
                                        <p:cTn id="94" dur="1" fill="hold">
                                          <p:stCondLst>
                                            <p:cond delay="0"/>
                                          </p:stCondLst>
                                        </p:cTn>
                                        <p:tgtEl>
                                          <p:spTgt spid="42"/>
                                        </p:tgtEl>
                                        <p:attrNameLst>
                                          <p:attrName>style.visibility</p:attrName>
                                        </p:attrNameLst>
                                      </p:cBhvr>
                                      <p:to>
                                        <p:strVal val="visible"/>
                                      </p:to>
                                    </p:set>
                                    <p:anim calcmode="lin" valueType="num">
                                      <p:cBhvr>
                                        <p:cTn id="95" dur="500" fill="hold"/>
                                        <p:tgtEl>
                                          <p:spTgt spid="42"/>
                                        </p:tgtEl>
                                        <p:attrNameLst>
                                          <p:attrName>ppt_w</p:attrName>
                                        </p:attrNameLst>
                                      </p:cBhvr>
                                      <p:tavLst>
                                        <p:tav tm="0">
                                          <p:val>
                                            <p:fltVal val="0"/>
                                          </p:val>
                                        </p:tav>
                                        <p:tav tm="100000">
                                          <p:val>
                                            <p:strVal val="#ppt_w"/>
                                          </p:val>
                                        </p:tav>
                                      </p:tavLst>
                                    </p:anim>
                                    <p:anim calcmode="lin" valueType="num">
                                      <p:cBhvr>
                                        <p:cTn id="96" dur="500" fill="hold"/>
                                        <p:tgtEl>
                                          <p:spTgt spid="42"/>
                                        </p:tgtEl>
                                        <p:attrNameLst>
                                          <p:attrName>ppt_h</p:attrName>
                                        </p:attrNameLst>
                                      </p:cBhvr>
                                      <p:tavLst>
                                        <p:tav tm="0">
                                          <p:val>
                                            <p:fltVal val="0"/>
                                          </p:val>
                                        </p:tav>
                                        <p:tav tm="100000">
                                          <p:val>
                                            <p:strVal val="#ppt_h"/>
                                          </p:val>
                                        </p:tav>
                                      </p:tavLst>
                                    </p:anim>
                                    <p:animEffect transition="in" filter="fade">
                                      <p:cBhvr>
                                        <p:cTn id="97" dur="500"/>
                                        <p:tgtEl>
                                          <p:spTgt spid="42"/>
                                        </p:tgtEl>
                                      </p:cBhvr>
                                    </p:animEffect>
                                  </p:childTnLst>
                                </p:cTn>
                              </p:par>
                              <p:par>
                                <p:cTn id="98" presetID="22" presetClass="entr" presetSubtype="1" fill="hold" grpId="0" nodeType="withEffect">
                                  <p:stCondLst>
                                    <p:cond delay="5800"/>
                                  </p:stCondLst>
                                  <p:childTnLst>
                                    <p:set>
                                      <p:cBhvr>
                                        <p:cTn id="99" dur="1" fill="hold">
                                          <p:stCondLst>
                                            <p:cond delay="0"/>
                                          </p:stCondLst>
                                        </p:cTn>
                                        <p:tgtEl>
                                          <p:spTgt spid="11"/>
                                        </p:tgtEl>
                                        <p:attrNameLst>
                                          <p:attrName>style.visibility</p:attrName>
                                        </p:attrNameLst>
                                      </p:cBhvr>
                                      <p:to>
                                        <p:strVal val="visible"/>
                                      </p:to>
                                    </p:set>
                                    <p:animEffect transition="in" filter="wipe(up)">
                                      <p:cBhvr>
                                        <p:cTn id="100" dur="500"/>
                                        <p:tgtEl>
                                          <p:spTgt spid="11"/>
                                        </p:tgtEl>
                                      </p:cBhvr>
                                    </p:animEffect>
                                  </p:childTnLst>
                                </p:cTn>
                              </p:par>
                              <p:par>
                                <p:cTn id="101" presetID="53" presetClass="entr" presetSubtype="16" fill="hold" grpId="0" nodeType="withEffect">
                                  <p:stCondLst>
                                    <p:cond delay="630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Effect transition="in" filter="fade">
                                      <p:cBhvr>
                                        <p:cTn id="105" dur="500"/>
                                        <p:tgtEl>
                                          <p:spTgt spid="16"/>
                                        </p:tgtEl>
                                      </p:cBhvr>
                                    </p:animEffect>
                                  </p:childTnLst>
                                </p:cTn>
                              </p:par>
                              <p:par>
                                <p:cTn id="106" presetID="53" presetClass="entr" presetSubtype="16" fill="hold" grpId="0" nodeType="withEffect">
                                  <p:stCondLst>
                                    <p:cond delay="630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par>
                                <p:cTn id="111" presetID="47" presetClass="entr" presetSubtype="0" fill="hold" grpId="0" nodeType="withEffect">
                                  <p:stCondLst>
                                    <p:cond delay="630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500"/>
                                        <p:tgtEl>
                                          <p:spTgt spid="37"/>
                                        </p:tgtEl>
                                      </p:cBhvr>
                                    </p:animEffect>
                                    <p:anim calcmode="lin" valueType="num">
                                      <p:cBhvr>
                                        <p:cTn id="114" dur="500" fill="hold"/>
                                        <p:tgtEl>
                                          <p:spTgt spid="37"/>
                                        </p:tgtEl>
                                        <p:attrNameLst>
                                          <p:attrName>ppt_x</p:attrName>
                                        </p:attrNameLst>
                                      </p:cBhvr>
                                      <p:tavLst>
                                        <p:tav tm="0">
                                          <p:val>
                                            <p:strVal val="#ppt_x"/>
                                          </p:val>
                                        </p:tav>
                                        <p:tav tm="100000">
                                          <p:val>
                                            <p:strVal val="#ppt_x"/>
                                          </p:val>
                                        </p:tav>
                                      </p:tavLst>
                                    </p:anim>
                                    <p:anim calcmode="lin" valueType="num">
                                      <p:cBhvr>
                                        <p:cTn id="115" dur="500" fill="hold"/>
                                        <p:tgtEl>
                                          <p:spTgt spid="37"/>
                                        </p:tgtEl>
                                        <p:attrNameLst>
                                          <p:attrName>ppt_y</p:attrName>
                                        </p:attrNameLst>
                                      </p:cBhvr>
                                      <p:tavLst>
                                        <p:tav tm="0">
                                          <p:val>
                                            <p:strVal val="#ppt_y-.1"/>
                                          </p:val>
                                        </p:tav>
                                        <p:tav tm="100000">
                                          <p:val>
                                            <p:strVal val="#ppt_y"/>
                                          </p:val>
                                        </p:tav>
                                      </p:tavLst>
                                    </p:anim>
                                  </p:childTnLst>
                                </p:cTn>
                              </p:par>
                              <p:par>
                                <p:cTn id="116" presetID="12" presetClass="entr" presetSubtype="8" fill="hold" grpId="0" nodeType="withEffect">
                                  <p:stCondLst>
                                    <p:cond delay="6800"/>
                                  </p:stCondLst>
                                  <p:childTnLst>
                                    <p:set>
                                      <p:cBhvr>
                                        <p:cTn id="117" dur="1" fill="hold">
                                          <p:stCondLst>
                                            <p:cond delay="0"/>
                                          </p:stCondLst>
                                        </p:cTn>
                                        <p:tgtEl>
                                          <p:spTgt spid="25"/>
                                        </p:tgtEl>
                                        <p:attrNameLst>
                                          <p:attrName>style.visibility</p:attrName>
                                        </p:attrNameLst>
                                      </p:cBhvr>
                                      <p:to>
                                        <p:strVal val="visible"/>
                                      </p:to>
                                    </p:set>
                                    <p:anim calcmode="lin" valueType="num">
                                      <p:cBhvr additive="base">
                                        <p:cTn id="118" dur="500"/>
                                        <p:tgtEl>
                                          <p:spTgt spid="25"/>
                                        </p:tgtEl>
                                        <p:attrNameLst>
                                          <p:attrName>ppt_x</p:attrName>
                                        </p:attrNameLst>
                                      </p:cBhvr>
                                      <p:tavLst>
                                        <p:tav tm="0">
                                          <p:val>
                                            <p:strVal val="#ppt_x-#ppt_w*1.125000"/>
                                          </p:val>
                                        </p:tav>
                                        <p:tav tm="100000">
                                          <p:val>
                                            <p:strVal val="#ppt_x"/>
                                          </p:val>
                                        </p:tav>
                                      </p:tavLst>
                                    </p:anim>
                                    <p:animEffect transition="in" filter="wipe(right)">
                                      <p:cBhvr>
                                        <p:cTn id="119" dur="500"/>
                                        <p:tgtEl>
                                          <p:spTgt spid="25"/>
                                        </p:tgtEl>
                                      </p:cBhvr>
                                    </p:animEffect>
                                  </p:childTnLst>
                                </p:cTn>
                              </p:par>
                              <p:par>
                                <p:cTn id="120" presetID="53" presetClass="entr" presetSubtype="16" fill="hold" grpId="0" nodeType="withEffect">
                                  <p:stCondLst>
                                    <p:cond delay="7300"/>
                                  </p:stCondLst>
                                  <p:childTnLst>
                                    <p:set>
                                      <p:cBhvr>
                                        <p:cTn id="121" dur="1" fill="hold">
                                          <p:stCondLst>
                                            <p:cond delay="0"/>
                                          </p:stCondLst>
                                        </p:cTn>
                                        <p:tgtEl>
                                          <p:spTgt spid="43"/>
                                        </p:tgtEl>
                                        <p:attrNameLst>
                                          <p:attrName>style.visibility</p:attrName>
                                        </p:attrNameLst>
                                      </p:cBhvr>
                                      <p:to>
                                        <p:strVal val="visible"/>
                                      </p:to>
                                    </p:set>
                                    <p:anim calcmode="lin" valueType="num">
                                      <p:cBhvr>
                                        <p:cTn id="122" dur="500" fill="hold"/>
                                        <p:tgtEl>
                                          <p:spTgt spid="43"/>
                                        </p:tgtEl>
                                        <p:attrNameLst>
                                          <p:attrName>ppt_w</p:attrName>
                                        </p:attrNameLst>
                                      </p:cBhvr>
                                      <p:tavLst>
                                        <p:tav tm="0">
                                          <p:val>
                                            <p:fltVal val="0"/>
                                          </p:val>
                                        </p:tav>
                                        <p:tav tm="100000">
                                          <p:val>
                                            <p:strVal val="#ppt_w"/>
                                          </p:val>
                                        </p:tav>
                                      </p:tavLst>
                                    </p:anim>
                                    <p:anim calcmode="lin" valueType="num">
                                      <p:cBhvr>
                                        <p:cTn id="123" dur="500" fill="hold"/>
                                        <p:tgtEl>
                                          <p:spTgt spid="43"/>
                                        </p:tgtEl>
                                        <p:attrNameLst>
                                          <p:attrName>ppt_h</p:attrName>
                                        </p:attrNameLst>
                                      </p:cBhvr>
                                      <p:tavLst>
                                        <p:tav tm="0">
                                          <p:val>
                                            <p:fltVal val="0"/>
                                          </p:val>
                                        </p:tav>
                                        <p:tav tm="100000">
                                          <p:val>
                                            <p:strVal val="#ppt_h"/>
                                          </p:val>
                                        </p:tav>
                                      </p:tavLst>
                                    </p:anim>
                                    <p:animEffect transition="in" filter="fade">
                                      <p:cBhvr>
                                        <p:cTn id="124" dur="500"/>
                                        <p:tgtEl>
                                          <p:spTgt spid="43"/>
                                        </p:tgtEl>
                                      </p:cBhvr>
                                    </p:animEffect>
                                  </p:childTnLst>
                                </p:cTn>
                              </p:par>
                              <p:par>
                                <p:cTn id="125" presetID="22" presetClass="entr" presetSubtype="4" fill="hold" grpId="0" nodeType="withEffect">
                                  <p:stCondLst>
                                    <p:cond delay="7300"/>
                                  </p:stCondLst>
                                  <p:childTnLst>
                                    <p:set>
                                      <p:cBhvr>
                                        <p:cTn id="126" dur="1" fill="hold">
                                          <p:stCondLst>
                                            <p:cond delay="0"/>
                                          </p:stCondLst>
                                        </p:cTn>
                                        <p:tgtEl>
                                          <p:spTgt spid="13"/>
                                        </p:tgtEl>
                                        <p:attrNameLst>
                                          <p:attrName>style.visibility</p:attrName>
                                        </p:attrNameLst>
                                      </p:cBhvr>
                                      <p:to>
                                        <p:strVal val="visible"/>
                                      </p:to>
                                    </p:set>
                                    <p:animEffect transition="in" filter="wipe(down)">
                                      <p:cBhvr>
                                        <p:cTn id="127" dur="500"/>
                                        <p:tgtEl>
                                          <p:spTgt spid="13"/>
                                        </p:tgtEl>
                                      </p:cBhvr>
                                    </p:animEffect>
                                  </p:childTnLst>
                                </p:cTn>
                              </p:par>
                              <p:par>
                                <p:cTn id="128" presetID="53" presetClass="entr" presetSubtype="16" fill="hold" grpId="0" nodeType="withEffect">
                                  <p:stCondLst>
                                    <p:cond delay="780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par>
                                <p:cTn id="133" presetID="53" presetClass="entr" presetSubtype="16" fill="hold" grpId="0" nodeType="withEffect">
                                  <p:stCondLst>
                                    <p:cond delay="780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42" presetClass="entr" presetSubtype="0" fill="hold" grpId="0" nodeType="withEffect">
                                  <p:stCondLst>
                                    <p:cond delay="7800"/>
                                  </p:stCondLst>
                                  <p:childTnLst>
                                    <p:set>
                                      <p:cBhvr>
                                        <p:cTn id="139" dur="1" fill="hold">
                                          <p:stCondLst>
                                            <p:cond delay="0"/>
                                          </p:stCondLst>
                                        </p:cTn>
                                        <p:tgtEl>
                                          <p:spTgt spid="35"/>
                                        </p:tgtEl>
                                        <p:attrNameLst>
                                          <p:attrName>style.visibility</p:attrName>
                                        </p:attrNameLst>
                                      </p:cBhvr>
                                      <p:to>
                                        <p:strVal val="visible"/>
                                      </p:to>
                                    </p:set>
                                    <p:animEffect transition="in" filter="fade">
                                      <p:cBhvr>
                                        <p:cTn id="140" dur="500"/>
                                        <p:tgtEl>
                                          <p:spTgt spid="35"/>
                                        </p:tgtEl>
                                      </p:cBhvr>
                                    </p:animEffect>
                                    <p:anim calcmode="lin" valueType="num">
                                      <p:cBhvr>
                                        <p:cTn id="141" dur="500" fill="hold"/>
                                        <p:tgtEl>
                                          <p:spTgt spid="35"/>
                                        </p:tgtEl>
                                        <p:attrNameLst>
                                          <p:attrName>ppt_x</p:attrName>
                                        </p:attrNameLst>
                                      </p:cBhvr>
                                      <p:tavLst>
                                        <p:tav tm="0">
                                          <p:val>
                                            <p:strVal val="#ppt_x"/>
                                          </p:val>
                                        </p:tav>
                                        <p:tav tm="100000">
                                          <p:val>
                                            <p:strVal val="#ppt_x"/>
                                          </p:val>
                                        </p:tav>
                                      </p:tavLst>
                                    </p:anim>
                                    <p:anim calcmode="lin" valueType="num">
                                      <p:cBhvr>
                                        <p:cTn id="142" dur="500" fill="hold"/>
                                        <p:tgtEl>
                                          <p:spTgt spid="35"/>
                                        </p:tgtEl>
                                        <p:attrNameLst>
                                          <p:attrName>ppt_y</p:attrName>
                                        </p:attrNameLst>
                                      </p:cBhvr>
                                      <p:tavLst>
                                        <p:tav tm="0">
                                          <p:val>
                                            <p:strVal val="#ppt_y+.1"/>
                                          </p:val>
                                        </p:tav>
                                        <p:tav tm="100000">
                                          <p:val>
                                            <p:strVal val="#ppt_y"/>
                                          </p:val>
                                        </p:tav>
                                      </p:tavLst>
                                    </p:anim>
                                  </p:childTnLst>
                                </p:cTn>
                              </p:par>
                              <p:par>
                                <p:cTn id="143" presetID="12" presetClass="entr" presetSubtype="8" fill="hold" grpId="0" nodeType="withEffect">
                                  <p:stCondLst>
                                    <p:cond delay="8300"/>
                                  </p:stCondLst>
                                  <p:childTnLst>
                                    <p:set>
                                      <p:cBhvr>
                                        <p:cTn id="144" dur="1" fill="hold">
                                          <p:stCondLst>
                                            <p:cond delay="0"/>
                                          </p:stCondLst>
                                        </p:cTn>
                                        <p:tgtEl>
                                          <p:spTgt spid="26"/>
                                        </p:tgtEl>
                                        <p:attrNameLst>
                                          <p:attrName>style.visibility</p:attrName>
                                        </p:attrNameLst>
                                      </p:cBhvr>
                                      <p:to>
                                        <p:strVal val="visible"/>
                                      </p:to>
                                    </p:set>
                                    <p:anim calcmode="lin" valueType="num">
                                      <p:cBhvr additive="base">
                                        <p:cTn id="145" dur="500"/>
                                        <p:tgtEl>
                                          <p:spTgt spid="26"/>
                                        </p:tgtEl>
                                        <p:attrNameLst>
                                          <p:attrName>ppt_x</p:attrName>
                                        </p:attrNameLst>
                                      </p:cBhvr>
                                      <p:tavLst>
                                        <p:tav tm="0">
                                          <p:val>
                                            <p:strVal val="#ppt_x-#ppt_w*1.125000"/>
                                          </p:val>
                                        </p:tav>
                                        <p:tav tm="100000">
                                          <p:val>
                                            <p:strVal val="#ppt_x"/>
                                          </p:val>
                                        </p:tav>
                                      </p:tavLst>
                                    </p:anim>
                                    <p:animEffect transition="in" filter="wipe(right)">
                                      <p:cBhvr>
                                        <p:cTn id="146" dur="500"/>
                                        <p:tgtEl>
                                          <p:spTgt spid="26"/>
                                        </p:tgtEl>
                                      </p:cBhvr>
                                    </p:animEffect>
                                  </p:childTnLst>
                                </p:cTn>
                              </p:par>
                              <p:par>
                                <p:cTn id="147" presetID="53" presetClass="entr" presetSubtype="16" fill="hold" grpId="0" nodeType="withEffect">
                                  <p:stCondLst>
                                    <p:cond delay="8800"/>
                                  </p:stCondLst>
                                  <p:childTnLst>
                                    <p:set>
                                      <p:cBhvr>
                                        <p:cTn id="148" dur="1" fill="hold">
                                          <p:stCondLst>
                                            <p:cond delay="0"/>
                                          </p:stCondLst>
                                        </p:cTn>
                                        <p:tgtEl>
                                          <p:spTgt spid="44"/>
                                        </p:tgtEl>
                                        <p:attrNameLst>
                                          <p:attrName>style.visibility</p:attrName>
                                        </p:attrNameLst>
                                      </p:cBhvr>
                                      <p:to>
                                        <p:strVal val="visible"/>
                                      </p:to>
                                    </p:set>
                                    <p:anim calcmode="lin" valueType="num">
                                      <p:cBhvr>
                                        <p:cTn id="149" dur="500" fill="hold"/>
                                        <p:tgtEl>
                                          <p:spTgt spid="44"/>
                                        </p:tgtEl>
                                        <p:attrNameLst>
                                          <p:attrName>ppt_w</p:attrName>
                                        </p:attrNameLst>
                                      </p:cBhvr>
                                      <p:tavLst>
                                        <p:tav tm="0">
                                          <p:val>
                                            <p:fltVal val="0"/>
                                          </p:val>
                                        </p:tav>
                                        <p:tav tm="100000">
                                          <p:val>
                                            <p:strVal val="#ppt_w"/>
                                          </p:val>
                                        </p:tav>
                                      </p:tavLst>
                                    </p:anim>
                                    <p:anim calcmode="lin" valueType="num">
                                      <p:cBhvr>
                                        <p:cTn id="150" dur="500" fill="hold"/>
                                        <p:tgtEl>
                                          <p:spTgt spid="44"/>
                                        </p:tgtEl>
                                        <p:attrNameLst>
                                          <p:attrName>ppt_h</p:attrName>
                                        </p:attrNameLst>
                                      </p:cBhvr>
                                      <p:tavLst>
                                        <p:tav tm="0">
                                          <p:val>
                                            <p:fltVal val="0"/>
                                          </p:val>
                                        </p:tav>
                                        <p:tav tm="100000">
                                          <p:val>
                                            <p:strVal val="#ppt_h"/>
                                          </p:val>
                                        </p:tav>
                                      </p:tavLst>
                                    </p:anim>
                                    <p:animEffect transition="in" filter="fade">
                                      <p:cBhvr>
                                        <p:cTn id="151" dur="500"/>
                                        <p:tgtEl>
                                          <p:spTgt spid="44"/>
                                        </p:tgtEl>
                                      </p:cBhvr>
                                    </p:animEffect>
                                  </p:childTnLst>
                                </p:cTn>
                              </p:par>
                              <p:par>
                                <p:cTn id="152" presetID="22" presetClass="entr" presetSubtype="1" fill="hold" grpId="0" nodeType="withEffect">
                                  <p:stCondLst>
                                    <p:cond delay="8800"/>
                                  </p:stCondLst>
                                  <p:childTnLst>
                                    <p:set>
                                      <p:cBhvr>
                                        <p:cTn id="153" dur="1" fill="hold">
                                          <p:stCondLst>
                                            <p:cond delay="0"/>
                                          </p:stCondLst>
                                        </p:cTn>
                                        <p:tgtEl>
                                          <p:spTgt spid="17"/>
                                        </p:tgtEl>
                                        <p:attrNameLst>
                                          <p:attrName>style.visibility</p:attrName>
                                        </p:attrNameLst>
                                      </p:cBhvr>
                                      <p:to>
                                        <p:strVal val="visible"/>
                                      </p:to>
                                    </p:set>
                                    <p:animEffect transition="in" filter="wipe(up)">
                                      <p:cBhvr>
                                        <p:cTn id="154" dur="500"/>
                                        <p:tgtEl>
                                          <p:spTgt spid="17"/>
                                        </p:tgtEl>
                                      </p:cBhvr>
                                    </p:animEffect>
                                  </p:childTnLst>
                                </p:cTn>
                              </p:par>
                              <p:par>
                                <p:cTn id="155" presetID="53" presetClass="entr" presetSubtype="16" fill="hold" grpId="0" nodeType="withEffect">
                                  <p:stCondLst>
                                    <p:cond delay="9300"/>
                                  </p:stCondLst>
                                  <p:childTnLst>
                                    <p:set>
                                      <p:cBhvr>
                                        <p:cTn id="156" dur="1" fill="hold">
                                          <p:stCondLst>
                                            <p:cond delay="0"/>
                                          </p:stCondLst>
                                        </p:cTn>
                                        <p:tgtEl>
                                          <p:spTgt spid="18"/>
                                        </p:tgtEl>
                                        <p:attrNameLst>
                                          <p:attrName>style.visibility</p:attrName>
                                        </p:attrNameLst>
                                      </p:cBhvr>
                                      <p:to>
                                        <p:strVal val="visible"/>
                                      </p:to>
                                    </p:set>
                                    <p:anim calcmode="lin" valueType="num">
                                      <p:cBhvr>
                                        <p:cTn id="157" dur="500" fill="hold"/>
                                        <p:tgtEl>
                                          <p:spTgt spid="18"/>
                                        </p:tgtEl>
                                        <p:attrNameLst>
                                          <p:attrName>ppt_w</p:attrName>
                                        </p:attrNameLst>
                                      </p:cBhvr>
                                      <p:tavLst>
                                        <p:tav tm="0">
                                          <p:val>
                                            <p:fltVal val="0"/>
                                          </p:val>
                                        </p:tav>
                                        <p:tav tm="100000">
                                          <p:val>
                                            <p:strVal val="#ppt_w"/>
                                          </p:val>
                                        </p:tav>
                                      </p:tavLst>
                                    </p:anim>
                                    <p:anim calcmode="lin" valueType="num">
                                      <p:cBhvr>
                                        <p:cTn id="158" dur="500" fill="hold"/>
                                        <p:tgtEl>
                                          <p:spTgt spid="18"/>
                                        </p:tgtEl>
                                        <p:attrNameLst>
                                          <p:attrName>ppt_h</p:attrName>
                                        </p:attrNameLst>
                                      </p:cBhvr>
                                      <p:tavLst>
                                        <p:tav tm="0">
                                          <p:val>
                                            <p:fltVal val="0"/>
                                          </p:val>
                                        </p:tav>
                                        <p:tav tm="100000">
                                          <p:val>
                                            <p:strVal val="#ppt_h"/>
                                          </p:val>
                                        </p:tav>
                                      </p:tavLst>
                                    </p:anim>
                                    <p:animEffect transition="in" filter="fade">
                                      <p:cBhvr>
                                        <p:cTn id="159" dur="500"/>
                                        <p:tgtEl>
                                          <p:spTgt spid="18"/>
                                        </p:tgtEl>
                                      </p:cBhvr>
                                    </p:animEffect>
                                  </p:childTnLst>
                                </p:cTn>
                              </p:par>
                              <p:par>
                                <p:cTn id="160" presetID="53" presetClass="entr" presetSubtype="16" fill="hold" grpId="0" nodeType="withEffect">
                                  <p:stCondLst>
                                    <p:cond delay="9300"/>
                                  </p:stCondLst>
                                  <p:childTnLst>
                                    <p:set>
                                      <p:cBhvr>
                                        <p:cTn id="161" dur="1" fill="hold">
                                          <p:stCondLst>
                                            <p:cond delay="0"/>
                                          </p:stCondLst>
                                        </p:cTn>
                                        <p:tgtEl>
                                          <p:spTgt spid="32"/>
                                        </p:tgtEl>
                                        <p:attrNameLst>
                                          <p:attrName>style.visibility</p:attrName>
                                        </p:attrNameLst>
                                      </p:cBhvr>
                                      <p:to>
                                        <p:strVal val="visible"/>
                                      </p:to>
                                    </p:set>
                                    <p:anim calcmode="lin" valueType="num">
                                      <p:cBhvr>
                                        <p:cTn id="162" dur="500" fill="hold"/>
                                        <p:tgtEl>
                                          <p:spTgt spid="32"/>
                                        </p:tgtEl>
                                        <p:attrNameLst>
                                          <p:attrName>ppt_w</p:attrName>
                                        </p:attrNameLst>
                                      </p:cBhvr>
                                      <p:tavLst>
                                        <p:tav tm="0">
                                          <p:val>
                                            <p:fltVal val="0"/>
                                          </p:val>
                                        </p:tav>
                                        <p:tav tm="100000">
                                          <p:val>
                                            <p:strVal val="#ppt_w"/>
                                          </p:val>
                                        </p:tav>
                                      </p:tavLst>
                                    </p:anim>
                                    <p:anim calcmode="lin" valueType="num">
                                      <p:cBhvr>
                                        <p:cTn id="163" dur="500" fill="hold"/>
                                        <p:tgtEl>
                                          <p:spTgt spid="32"/>
                                        </p:tgtEl>
                                        <p:attrNameLst>
                                          <p:attrName>ppt_h</p:attrName>
                                        </p:attrNameLst>
                                      </p:cBhvr>
                                      <p:tavLst>
                                        <p:tav tm="0">
                                          <p:val>
                                            <p:fltVal val="0"/>
                                          </p:val>
                                        </p:tav>
                                        <p:tav tm="100000">
                                          <p:val>
                                            <p:strVal val="#ppt_h"/>
                                          </p:val>
                                        </p:tav>
                                      </p:tavLst>
                                    </p:anim>
                                    <p:animEffect transition="in" filter="fade">
                                      <p:cBhvr>
                                        <p:cTn id="164" dur="500"/>
                                        <p:tgtEl>
                                          <p:spTgt spid="32"/>
                                        </p:tgtEl>
                                      </p:cBhvr>
                                    </p:animEffect>
                                  </p:childTnLst>
                                </p:cTn>
                              </p:par>
                              <p:par>
                                <p:cTn id="165" presetID="47" presetClass="entr" presetSubtype="0" fill="hold" grpId="0" nodeType="withEffect">
                                  <p:stCondLst>
                                    <p:cond delay="9300"/>
                                  </p:stCondLst>
                                  <p:childTnLst>
                                    <p:set>
                                      <p:cBhvr>
                                        <p:cTn id="166" dur="1" fill="hold">
                                          <p:stCondLst>
                                            <p:cond delay="0"/>
                                          </p:stCondLst>
                                        </p:cTn>
                                        <p:tgtEl>
                                          <p:spTgt spid="38"/>
                                        </p:tgtEl>
                                        <p:attrNameLst>
                                          <p:attrName>style.visibility</p:attrName>
                                        </p:attrNameLst>
                                      </p:cBhvr>
                                      <p:to>
                                        <p:strVal val="visible"/>
                                      </p:to>
                                    </p:set>
                                    <p:animEffect transition="in" filter="fade">
                                      <p:cBhvr>
                                        <p:cTn id="167" dur="500"/>
                                        <p:tgtEl>
                                          <p:spTgt spid="38"/>
                                        </p:tgtEl>
                                      </p:cBhvr>
                                    </p:animEffect>
                                    <p:anim calcmode="lin" valueType="num">
                                      <p:cBhvr>
                                        <p:cTn id="168" dur="500" fill="hold"/>
                                        <p:tgtEl>
                                          <p:spTgt spid="38"/>
                                        </p:tgtEl>
                                        <p:attrNameLst>
                                          <p:attrName>ppt_x</p:attrName>
                                        </p:attrNameLst>
                                      </p:cBhvr>
                                      <p:tavLst>
                                        <p:tav tm="0">
                                          <p:val>
                                            <p:strVal val="#ppt_x"/>
                                          </p:val>
                                        </p:tav>
                                        <p:tav tm="100000">
                                          <p:val>
                                            <p:strVal val="#ppt_x"/>
                                          </p:val>
                                        </p:tav>
                                      </p:tavLst>
                                    </p:anim>
                                    <p:anim calcmode="lin" valueType="num">
                                      <p:cBhvr>
                                        <p:cTn id="169"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animBg="1"/>
      <p:bldP spid="33" grpId="0" animBg="1"/>
      <p:bldP spid="34" grpId="0"/>
      <p:bldP spid="35" grpId="0"/>
      <p:bldP spid="36" grpId="0"/>
      <p:bldP spid="37" grpId="0"/>
      <p:bldP spid="38" grpId="0"/>
      <p:bldP spid="39" grpId="0"/>
      <p:bldP spid="40"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8939522" y="1484784"/>
            <a:ext cx="2016224" cy="3961168"/>
            <a:chOff x="8939522" y="1700808"/>
            <a:chExt cx="2016224" cy="3961168"/>
          </a:xfrm>
        </p:grpSpPr>
        <p:sp>
          <p:nvSpPr>
            <p:cNvPr id="6" name="圆角矩形 5"/>
            <p:cNvSpPr/>
            <p:nvPr/>
          </p:nvSpPr>
          <p:spPr>
            <a:xfrm>
              <a:off x="8939522" y="2205592"/>
              <a:ext cx="2016224" cy="3456384"/>
            </a:xfrm>
            <a:prstGeom prst="roundRect">
              <a:avLst>
                <a:gd name="adj" fmla="val 5477"/>
              </a:avLst>
            </a:prstGeom>
            <a:solidFill>
              <a:srgbClr val="FFFFFF">
                <a:alpha val="60000"/>
              </a:srgbClr>
            </a:solidFill>
            <a:ln w="12700">
              <a:solidFill>
                <a:srgbClr val="9DCB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8939522" y="2781656"/>
              <a:ext cx="2016224" cy="0"/>
            </a:xfrm>
            <a:prstGeom prst="line">
              <a:avLst/>
            </a:prstGeom>
            <a:ln>
              <a:solidFill>
                <a:srgbClr val="9DCB43"/>
              </a:solidFill>
            </a:ln>
          </p:spPr>
          <p:style>
            <a:lnRef idx="1">
              <a:schemeClr val="accent1"/>
            </a:lnRef>
            <a:fillRef idx="0">
              <a:schemeClr val="accent1"/>
            </a:fillRef>
            <a:effectRef idx="0">
              <a:schemeClr val="accent1"/>
            </a:effectRef>
            <a:fontRef idx="minor">
              <a:schemeClr val="tx1"/>
            </a:fontRef>
          </p:style>
        </p:cxnSp>
        <p:sp>
          <p:nvSpPr>
            <p:cNvPr id="9" name="同侧圆角矩形 8"/>
            <p:cNvSpPr/>
            <p:nvPr/>
          </p:nvSpPr>
          <p:spPr>
            <a:xfrm>
              <a:off x="9299562" y="1700808"/>
              <a:ext cx="1296144" cy="504784"/>
            </a:xfrm>
            <a:prstGeom prst="round2SameRect">
              <a:avLst/>
            </a:prstGeom>
            <a:solidFill>
              <a:srgbClr val="9DCB4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6371236" y="1484784"/>
            <a:ext cx="2016224" cy="3961168"/>
            <a:chOff x="6371236" y="1700808"/>
            <a:chExt cx="2016224" cy="3961168"/>
          </a:xfrm>
        </p:grpSpPr>
        <p:sp>
          <p:nvSpPr>
            <p:cNvPr id="11" name="圆角矩形 10"/>
            <p:cNvSpPr/>
            <p:nvPr/>
          </p:nvSpPr>
          <p:spPr>
            <a:xfrm>
              <a:off x="6371236" y="2205592"/>
              <a:ext cx="2016224" cy="3456384"/>
            </a:xfrm>
            <a:prstGeom prst="roundRect">
              <a:avLst>
                <a:gd name="adj" fmla="val 5477"/>
              </a:avLst>
            </a:prstGeom>
            <a:solidFill>
              <a:srgbClr val="FFFFFF">
                <a:alpha val="60000"/>
              </a:srgbClr>
            </a:solidFill>
            <a:ln w="12700">
              <a:solidFill>
                <a:srgbClr val="49C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6371236" y="2781656"/>
              <a:ext cx="2016224" cy="0"/>
            </a:xfrm>
            <a:prstGeom prst="line">
              <a:avLst/>
            </a:prstGeom>
            <a:ln>
              <a:solidFill>
                <a:srgbClr val="49C2DD"/>
              </a:solidFill>
            </a:ln>
          </p:spPr>
          <p:style>
            <a:lnRef idx="1">
              <a:schemeClr val="accent1"/>
            </a:lnRef>
            <a:fillRef idx="0">
              <a:schemeClr val="accent1"/>
            </a:fillRef>
            <a:effectRef idx="0">
              <a:schemeClr val="accent1"/>
            </a:effectRef>
            <a:fontRef idx="minor">
              <a:schemeClr val="tx1"/>
            </a:fontRef>
          </p:style>
        </p:cxnSp>
        <p:sp>
          <p:nvSpPr>
            <p:cNvPr id="13" name="同侧圆角矩形 12"/>
            <p:cNvSpPr/>
            <p:nvPr/>
          </p:nvSpPr>
          <p:spPr>
            <a:xfrm>
              <a:off x="6731276" y="1700808"/>
              <a:ext cx="1296144" cy="504784"/>
            </a:xfrm>
            <a:prstGeom prst="round2SameRect">
              <a:avLst/>
            </a:prstGeom>
            <a:solidFill>
              <a:srgbClr val="49C2D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802951" y="1484784"/>
            <a:ext cx="2016224" cy="3961168"/>
            <a:chOff x="3802951" y="1700808"/>
            <a:chExt cx="2016224" cy="3961168"/>
          </a:xfrm>
        </p:grpSpPr>
        <p:sp>
          <p:nvSpPr>
            <p:cNvPr id="15" name="圆角矩形 14"/>
            <p:cNvSpPr/>
            <p:nvPr/>
          </p:nvSpPr>
          <p:spPr>
            <a:xfrm>
              <a:off x="3802951" y="2205592"/>
              <a:ext cx="2016224" cy="3456384"/>
            </a:xfrm>
            <a:prstGeom prst="roundRect">
              <a:avLst>
                <a:gd name="adj" fmla="val 5477"/>
              </a:avLst>
            </a:prstGeom>
            <a:solidFill>
              <a:srgbClr val="FFFFFF">
                <a:alpha val="60000"/>
              </a:srgbClr>
            </a:solidFill>
            <a:ln w="12700">
              <a:solidFill>
                <a:srgbClr val="FFA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a:off x="3802951" y="2781656"/>
              <a:ext cx="2016224" cy="0"/>
            </a:xfrm>
            <a:prstGeom prst="line">
              <a:avLst/>
            </a:prstGeom>
            <a:ln>
              <a:solidFill>
                <a:srgbClr val="FFAC6A"/>
              </a:solidFill>
            </a:ln>
          </p:spPr>
          <p:style>
            <a:lnRef idx="1">
              <a:schemeClr val="accent1"/>
            </a:lnRef>
            <a:fillRef idx="0">
              <a:schemeClr val="accent1"/>
            </a:fillRef>
            <a:effectRef idx="0">
              <a:schemeClr val="accent1"/>
            </a:effectRef>
            <a:fontRef idx="minor">
              <a:schemeClr val="tx1"/>
            </a:fontRef>
          </p:style>
        </p:cxnSp>
        <p:sp>
          <p:nvSpPr>
            <p:cNvPr id="17" name="同侧圆角矩形 16"/>
            <p:cNvSpPr/>
            <p:nvPr/>
          </p:nvSpPr>
          <p:spPr>
            <a:xfrm>
              <a:off x="4162991" y="1700808"/>
              <a:ext cx="1296144" cy="504784"/>
            </a:xfrm>
            <a:prstGeom prst="round2SameRect">
              <a:avLst/>
            </a:prstGeom>
            <a:solidFill>
              <a:srgbClr val="FFAC6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1234666" y="1484784"/>
            <a:ext cx="2016224" cy="3961168"/>
            <a:chOff x="1234666" y="1700808"/>
            <a:chExt cx="2016224" cy="3961168"/>
          </a:xfrm>
        </p:grpSpPr>
        <p:sp>
          <p:nvSpPr>
            <p:cNvPr id="19" name="圆角矩形 18"/>
            <p:cNvSpPr/>
            <p:nvPr/>
          </p:nvSpPr>
          <p:spPr>
            <a:xfrm>
              <a:off x="1234666" y="2205592"/>
              <a:ext cx="2016224" cy="3456384"/>
            </a:xfrm>
            <a:prstGeom prst="roundRect">
              <a:avLst>
                <a:gd name="adj" fmla="val 5477"/>
              </a:avLst>
            </a:prstGeom>
            <a:solidFill>
              <a:srgbClr val="FFFFFF">
                <a:alpha val="60000"/>
              </a:srgbClr>
            </a:solidFill>
            <a:ln w="12700">
              <a:solidFill>
                <a:srgbClr val="3BA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1234666" y="2781656"/>
              <a:ext cx="2016224" cy="0"/>
            </a:xfrm>
            <a:prstGeom prst="line">
              <a:avLst/>
            </a:prstGeom>
            <a:ln>
              <a:solidFill>
                <a:srgbClr val="3BA9F8"/>
              </a:solidFill>
            </a:ln>
          </p:spPr>
          <p:style>
            <a:lnRef idx="1">
              <a:schemeClr val="accent1"/>
            </a:lnRef>
            <a:fillRef idx="0">
              <a:schemeClr val="accent1"/>
            </a:fillRef>
            <a:effectRef idx="0">
              <a:schemeClr val="accent1"/>
            </a:effectRef>
            <a:fontRef idx="minor">
              <a:schemeClr val="tx1"/>
            </a:fontRef>
          </p:style>
        </p:cxnSp>
        <p:sp>
          <p:nvSpPr>
            <p:cNvPr id="21" name="同侧圆角矩形 20"/>
            <p:cNvSpPr/>
            <p:nvPr/>
          </p:nvSpPr>
          <p:spPr>
            <a:xfrm>
              <a:off x="1594706" y="1700808"/>
              <a:ext cx="1296144" cy="504784"/>
            </a:xfrm>
            <a:prstGeom prst="round2SameRect">
              <a:avLst/>
            </a:prstGeom>
            <a:solidFill>
              <a:srgbClr val="3BA9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TextBox 21"/>
          <p:cNvSpPr txBox="1"/>
          <p:nvPr/>
        </p:nvSpPr>
        <p:spPr>
          <a:xfrm>
            <a:off x="1791373" y="2124440"/>
            <a:ext cx="902811"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1513496" y="2725055"/>
            <a:ext cx="1521941" cy="1912209"/>
          </a:xfrm>
          <a:prstGeom prst="rect">
            <a:avLst/>
          </a:prstGeom>
        </p:spPr>
        <p:txBody>
          <a:bodyPr wrap="square" lIns="91840" tIns="45920" rIns="91840" bIns="4592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4" name="矩形 23"/>
          <p:cNvSpPr/>
          <p:nvPr/>
        </p:nvSpPr>
        <p:spPr>
          <a:xfrm>
            <a:off x="1234668" y="4891096"/>
            <a:ext cx="2016222" cy="342896"/>
          </a:xfrm>
          <a:prstGeom prst="rect">
            <a:avLst/>
          </a:prstGeom>
          <a:solidFill>
            <a:srgbClr val="3BA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点击输入内容</a:t>
            </a:r>
            <a:endParaRPr lang="zh-CN" altLang="en-US" sz="1200" dirty="0">
              <a:latin typeface="微软雅黑" panose="020B0503020204020204" pitchFamily="34" charset="-122"/>
              <a:ea typeface="微软雅黑" panose="020B0503020204020204" pitchFamily="34" charset="-122"/>
            </a:endParaRPr>
          </a:p>
        </p:txBody>
      </p:sp>
      <p:sp>
        <p:nvSpPr>
          <p:cNvPr id="25" name="TextBox 24"/>
          <p:cNvSpPr txBox="1"/>
          <p:nvPr/>
        </p:nvSpPr>
        <p:spPr>
          <a:xfrm>
            <a:off x="4359658" y="2124440"/>
            <a:ext cx="902811"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4081781" y="2725055"/>
            <a:ext cx="1521941" cy="1939396"/>
          </a:xfrm>
          <a:prstGeom prst="rect">
            <a:avLst/>
          </a:prstGeom>
        </p:spPr>
        <p:txBody>
          <a:bodyPr wrap="square" lIns="91840" tIns="45920" rIns="91840" bIns="4592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a:t>
            </a:r>
            <a:r>
              <a:rPr lang="zh-CN" altLang="en-US" sz="1000" dirty="0" smtClean="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的内容打在这里或者通过复制您的文本后在此框中选择粘贴并选择只保留文字</a:t>
            </a:r>
            <a:r>
              <a:rPr lang="zh-CN" altLang="en-US" sz="1000" dirty="0" smtClean="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a:t>
            </a:r>
            <a:r>
              <a:rPr lang="zh-CN" altLang="en-US" sz="1000" dirty="0" smtClean="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的内容打在这里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7" name="矩形 26"/>
          <p:cNvSpPr/>
          <p:nvPr/>
        </p:nvSpPr>
        <p:spPr>
          <a:xfrm>
            <a:off x="3802953" y="4891096"/>
            <a:ext cx="2016222" cy="342896"/>
          </a:xfrm>
          <a:prstGeom prst="rect">
            <a:avLst/>
          </a:prstGeom>
          <a:solidFill>
            <a:srgbClr val="FFA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点击输入内容</a:t>
            </a:r>
            <a:endParaRPr lang="zh-CN" altLang="en-US" sz="1200" dirty="0">
              <a:latin typeface="微软雅黑" panose="020B0503020204020204" pitchFamily="34" charset="-122"/>
              <a:ea typeface="微软雅黑" panose="020B0503020204020204" pitchFamily="34" charset="-122"/>
            </a:endParaRPr>
          </a:p>
        </p:txBody>
      </p:sp>
      <p:sp>
        <p:nvSpPr>
          <p:cNvPr id="28" name="TextBox 27"/>
          <p:cNvSpPr txBox="1"/>
          <p:nvPr/>
        </p:nvSpPr>
        <p:spPr>
          <a:xfrm>
            <a:off x="6927943" y="2124440"/>
            <a:ext cx="902811"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6650066" y="2725055"/>
            <a:ext cx="1521941" cy="1912209"/>
          </a:xfrm>
          <a:prstGeom prst="rect">
            <a:avLst/>
          </a:prstGeom>
        </p:spPr>
        <p:txBody>
          <a:bodyPr wrap="square" lIns="91840" tIns="45920" rIns="91840" bIns="4592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0" name="矩形 29"/>
          <p:cNvSpPr/>
          <p:nvPr/>
        </p:nvSpPr>
        <p:spPr>
          <a:xfrm>
            <a:off x="6371238" y="4891096"/>
            <a:ext cx="2016222" cy="342896"/>
          </a:xfrm>
          <a:prstGeom prst="rect">
            <a:avLst/>
          </a:prstGeom>
          <a:solidFill>
            <a:srgbClr val="49C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点击输入内容</a:t>
            </a:r>
            <a:endParaRPr lang="zh-CN" altLang="en-US" sz="1200" dirty="0">
              <a:latin typeface="微软雅黑" panose="020B0503020204020204" pitchFamily="34" charset="-122"/>
              <a:ea typeface="微软雅黑" panose="020B0503020204020204" pitchFamily="34" charset="-122"/>
            </a:endParaRPr>
          </a:p>
        </p:txBody>
      </p:sp>
      <p:sp>
        <p:nvSpPr>
          <p:cNvPr id="31" name="TextBox 30"/>
          <p:cNvSpPr txBox="1"/>
          <p:nvPr/>
        </p:nvSpPr>
        <p:spPr>
          <a:xfrm>
            <a:off x="9496229" y="2124440"/>
            <a:ext cx="902811"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9218352" y="2725055"/>
            <a:ext cx="1521941" cy="1912209"/>
          </a:xfrm>
          <a:prstGeom prst="rect">
            <a:avLst/>
          </a:prstGeom>
        </p:spPr>
        <p:txBody>
          <a:bodyPr wrap="square" lIns="91840" tIns="45920" rIns="91840" bIns="4592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3" name="矩形 32"/>
          <p:cNvSpPr/>
          <p:nvPr/>
        </p:nvSpPr>
        <p:spPr>
          <a:xfrm>
            <a:off x="8939524" y="4891096"/>
            <a:ext cx="2016222" cy="342896"/>
          </a:xfrm>
          <a:prstGeom prst="rect">
            <a:avLst/>
          </a:prstGeom>
          <a:solidFill>
            <a:srgbClr val="9DC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点击输入内容</a:t>
            </a:r>
            <a:endParaRPr lang="zh-CN" altLang="en-US" sz="1200" dirty="0">
              <a:latin typeface="微软雅黑" panose="020B0503020204020204" pitchFamily="34" charset="-122"/>
              <a:ea typeface="微软雅黑" panose="020B0503020204020204" pitchFamily="34" charset="-122"/>
            </a:endParaRPr>
          </a:p>
        </p:txBody>
      </p:sp>
      <p:sp>
        <p:nvSpPr>
          <p:cNvPr id="34" name="Freeform 13"/>
          <p:cNvSpPr>
            <a:spLocks noEditPoints="1"/>
          </p:cNvSpPr>
          <p:nvPr/>
        </p:nvSpPr>
        <p:spPr bwMode="auto">
          <a:xfrm>
            <a:off x="7130941" y="1577929"/>
            <a:ext cx="496814" cy="317353"/>
          </a:xfrm>
          <a:custGeom>
            <a:avLst/>
            <a:gdLst>
              <a:gd name="T0" fmla="*/ 830 w 830"/>
              <a:gd name="T1" fmla="*/ 251 h 530"/>
              <a:gd name="T2" fmla="*/ 830 w 830"/>
              <a:gd name="T3" fmla="*/ 516 h 530"/>
              <a:gd name="T4" fmla="*/ 815 w 830"/>
              <a:gd name="T5" fmla="*/ 530 h 530"/>
              <a:gd name="T6" fmla="*/ 808 w 830"/>
              <a:gd name="T7" fmla="*/ 530 h 530"/>
              <a:gd name="T8" fmla="*/ 793 w 830"/>
              <a:gd name="T9" fmla="*/ 516 h 530"/>
              <a:gd name="T10" fmla="*/ 793 w 830"/>
              <a:gd name="T11" fmla="*/ 348 h 530"/>
              <a:gd name="T12" fmla="*/ 37 w 830"/>
              <a:gd name="T13" fmla="*/ 348 h 530"/>
              <a:gd name="T14" fmla="*/ 37 w 830"/>
              <a:gd name="T15" fmla="*/ 516 h 530"/>
              <a:gd name="T16" fmla="*/ 22 w 830"/>
              <a:gd name="T17" fmla="*/ 530 h 530"/>
              <a:gd name="T18" fmla="*/ 15 w 830"/>
              <a:gd name="T19" fmla="*/ 530 h 530"/>
              <a:gd name="T20" fmla="*/ 0 w 830"/>
              <a:gd name="T21" fmla="*/ 516 h 530"/>
              <a:gd name="T22" fmla="*/ 0 w 830"/>
              <a:gd name="T23" fmla="*/ 14 h 530"/>
              <a:gd name="T24" fmla="*/ 15 w 830"/>
              <a:gd name="T25" fmla="*/ 0 h 530"/>
              <a:gd name="T26" fmla="*/ 22 w 830"/>
              <a:gd name="T27" fmla="*/ 0 h 530"/>
              <a:gd name="T28" fmla="*/ 37 w 830"/>
              <a:gd name="T29" fmla="*/ 14 h 530"/>
              <a:gd name="T30" fmla="*/ 37 w 830"/>
              <a:gd name="T31" fmla="*/ 311 h 530"/>
              <a:gd name="T32" fmla="*/ 793 w 830"/>
              <a:gd name="T33" fmla="*/ 311 h 530"/>
              <a:gd name="T34" fmla="*/ 793 w 830"/>
              <a:gd name="T35" fmla="*/ 251 h 530"/>
              <a:gd name="T36" fmla="*/ 808 w 830"/>
              <a:gd name="T37" fmla="*/ 237 h 530"/>
              <a:gd name="T38" fmla="*/ 815 w 830"/>
              <a:gd name="T39" fmla="*/ 237 h 530"/>
              <a:gd name="T40" fmla="*/ 830 w 830"/>
              <a:gd name="T41" fmla="*/ 251 h 530"/>
              <a:gd name="T42" fmla="*/ 137 w 830"/>
              <a:gd name="T43" fmla="*/ 154 h 530"/>
              <a:gd name="T44" fmla="*/ 59 w 830"/>
              <a:gd name="T45" fmla="*/ 189 h 530"/>
              <a:gd name="T46" fmla="*/ 59 w 830"/>
              <a:gd name="T47" fmla="*/ 213 h 530"/>
              <a:gd name="T48" fmla="*/ 251 w 830"/>
              <a:gd name="T49" fmla="*/ 213 h 530"/>
              <a:gd name="T50" fmla="*/ 137 w 830"/>
              <a:gd name="T51" fmla="*/ 154 h 530"/>
              <a:gd name="T52" fmla="*/ 736 w 830"/>
              <a:gd name="T53" fmla="*/ 216 h 530"/>
              <a:gd name="T54" fmla="*/ 722 w 830"/>
              <a:gd name="T55" fmla="*/ 207 h 530"/>
              <a:gd name="T56" fmla="*/ 568 w 830"/>
              <a:gd name="T57" fmla="*/ 207 h 530"/>
              <a:gd name="T58" fmla="*/ 553 w 830"/>
              <a:gd name="T59" fmla="*/ 216 h 530"/>
              <a:gd name="T60" fmla="*/ 553 w 830"/>
              <a:gd name="T61" fmla="*/ 230 h 530"/>
              <a:gd name="T62" fmla="*/ 568 w 830"/>
              <a:gd name="T63" fmla="*/ 240 h 530"/>
              <a:gd name="T64" fmla="*/ 722 w 830"/>
              <a:gd name="T65" fmla="*/ 240 h 530"/>
              <a:gd name="T66" fmla="*/ 736 w 830"/>
              <a:gd name="T67" fmla="*/ 230 h 530"/>
              <a:gd name="T68" fmla="*/ 736 w 830"/>
              <a:gd name="T69" fmla="*/ 216 h 530"/>
              <a:gd name="T70" fmla="*/ 765 w 830"/>
              <a:gd name="T71" fmla="*/ 223 h 530"/>
              <a:gd name="T72" fmla="*/ 739 w 830"/>
              <a:gd name="T73" fmla="*/ 223 h 530"/>
              <a:gd name="T74" fmla="*/ 739 w 830"/>
              <a:gd name="T75" fmla="*/ 230 h 530"/>
              <a:gd name="T76" fmla="*/ 722 w 830"/>
              <a:gd name="T77" fmla="*/ 243 h 530"/>
              <a:gd name="T78" fmla="*/ 568 w 830"/>
              <a:gd name="T79" fmla="*/ 243 h 530"/>
              <a:gd name="T80" fmla="*/ 550 w 830"/>
              <a:gd name="T81" fmla="*/ 230 h 530"/>
              <a:gd name="T82" fmla="*/ 550 w 830"/>
              <a:gd name="T83" fmla="*/ 223 h 530"/>
              <a:gd name="T84" fmla="*/ 50 w 830"/>
              <a:gd name="T85" fmla="*/ 223 h 530"/>
              <a:gd name="T86" fmla="*/ 50 w 830"/>
              <a:gd name="T87" fmla="*/ 238 h 530"/>
              <a:gd name="T88" fmla="*/ 50 w 830"/>
              <a:gd name="T89" fmla="*/ 284 h 530"/>
              <a:gd name="T90" fmla="*/ 65 w 830"/>
              <a:gd name="T91" fmla="*/ 299 h 530"/>
              <a:gd name="T92" fmla="*/ 765 w 830"/>
              <a:gd name="T93" fmla="*/ 299 h 530"/>
              <a:gd name="T94" fmla="*/ 779 w 830"/>
              <a:gd name="T95" fmla="*/ 284 h 530"/>
              <a:gd name="T96" fmla="*/ 779 w 830"/>
              <a:gd name="T97" fmla="*/ 238 h 530"/>
              <a:gd name="T98" fmla="*/ 765 w 830"/>
              <a:gd name="T99" fmla="*/ 22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0" h="530">
                <a:moveTo>
                  <a:pt x="830" y="251"/>
                </a:moveTo>
                <a:cubicBezTo>
                  <a:pt x="830" y="516"/>
                  <a:pt x="830" y="516"/>
                  <a:pt x="830" y="516"/>
                </a:cubicBezTo>
                <a:cubicBezTo>
                  <a:pt x="830" y="524"/>
                  <a:pt x="823" y="530"/>
                  <a:pt x="815" y="530"/>
                </a:cubicBezTo>
                <a:cubicBezTo>
                  <a:pt x="808" y="530"/>
                  <a:pt x="808" y="530"/>
                  <a:pt x="808" y="530"/>
                </a:cubicBezTo>
                <a:cubicBezTo>
                  <a:pt x="800" y="530"/>
                  <a:pt x="793" y="524"/>
                  <a:pt x="793" y="516"/>
                </a:cubicBezTo>
                <a:cubicBezTo>
                  <a:pt x="793" y="348"/>
                  <a:pt x="793" y="348"/>
                  <a:pt x="793" y="348"/>
                </a:cubicBezTo>
                <a:cubicBezTo>
                  <a:pt x="37" y="348"/>
                  <a:pt x="37" y="348"/>
                  <a:pt x="37" y="348"/>
                </a:cubicBezTo>
                <a:cubicBezTo>
                  <a:pt x="37" y="516"/>
                  <a:pt x="37" y="516"/>
                  <a:pt x="37" y="516"/>
                </a:cubicBezTo>
                <a:cubicBezTo>
                  <a:pt x="37" y="524"/>
                  <a:pt x="30" y="530"/>
                  <a:pt x="22" y="530"/>
                </a:cubicBezTo>
                <a:cubicBezTo>
                  <a:pt x="15" y="530"/>
                  <a:pt x="15" y="530"/>
                  <a:pt x="15" y="530"/>
                </a:cubicBezTo>
                <a:cubicBezTo>
                  <a:pt x="7" y="530"/>
                  <a:pt x="0" y="524"/>
                  <a:pt x="0" y="516"/>
                </a:cubicBezTo>
                <a:cubicBezTo>
                  <a:pt x="0" y="14"/>
                  <a:pt x="0" y="14"/>
                  <a:pt x="0" y="14"/>
                </a:cubicBezTo>
                <a:cubicBezTo>
                  <a:pt x="0" y="6"/>
                  <a:pt x="7" y="0"/>
                  <a:pt x="15" y="0"/>
                </a:cubicBezTo>
                <a:cubicBezTo>
                  <a:pt x="22" y="0"/>
                  <a:pt x="22" y="0"/>
                  <a:pt x="22" y="0"/>
                </a:cubicBezTo>
                <a:cubicBezTo>
                  <a:pt x="30" y="0"/>
                  <a:pt x="37" y="6"/>
                  <a:pt x="37" y="14"/>
                </a:cubicBezTo>
                <a:cubicBezTo>
                  <a:pt x="37" y="311"/>
                  <a:pt x="37" y="311"/>
                  <a:pt x="37" y="311"/>
                </a:cubicBezTo>
                <a:cubicBezTo>
                  <a:pt x="793" y="311"/>
                  <a:pt x="793" y="311"/>
                  <a:pt x="793" y="311"/>
                </a:cubicBezTo>
                <a:cubicBezTo>
                  <a:pt x="793" y="251"/>
                  <a:pt x="793" y="251"/>
                  <a:pt x="793" y="251"/>
                </a:cubicBezTo>
                <a:cubicBezTo>
                  <a:pt x="793" y="243"/>
                  <a:pt x="800" y="237"/>
                  <a:pt x="808" y="237"/>
                </a:cubicBezTo>
                <a:cubicBezTo>
                  <a:pt x="815" y="237"/>
                  <a:pt x="815" y="237"/>
                  <a:pt x="815" y="237"/>
                </a:cubicBezTo>
                <a:cubicBezTo>
                  <a:pt x="823" y="237"/>
                  <a:pt x="830" y="243"/>
                  <a:pt x="830" y="251"/>
                </a:cubicBezTo>
                <a:close/>
                <a:moveTo>
                  <a:pt x="137" y="154"/>
                </a:moveTo>
                <a:cubicBezTo>
                  <a:pt x="84" y="154"/>
                  <a:pt x="59" y="170"/>
                  <a:pt x="59" y="189"/>
                </a:cubicBezTo>
                <a:cubicBezTo>
                  <a:pt x="59" y="197"/>
                  <a:pt x="59" y="213"/>
                  <a:pt x="59" y="213"/>
                </a:cubicBezTo>
                <a:cubicBezTo>
                  <a:pt x="251" y="213"/>
                  <a:pt x="251" y="213"/>
                  <a:pt x="251" y="213"/>
                </a:cubicBezTo>
                <a:cubicBezTo>
                  <a:pt x="251" y="194"/>
                  <a:pt x="241" y="154"/>
                  <a:pt x="137" y="154"/>
                </a:cubicBezTo>
                <a:close/>
                <a:moveTo>
                  <a:pt x="736" y="216"/>
                </a:moveTo>
                <a:cubicBezTo>
                  <a:pt x="736" y="211"/>
                  <a:pt x="730" y="207"/>
                  <a:pt x="722" y="207"/>
                </a:cubicBezTo>
                <a:cubicBezTo>
                  <a:pt x="568" y="207"/>
                  <a:pt x="568" y="207"/>
                  <a:pt x="568" y="207"/>
                </a:cubicBezTo>
                <a:cubicBezTo>
                  <a:pt x="560" y="207"/>
                  <a:pt x="553" y="211"/>
                  <a:pt x="553" y="216"/>
                </a:cubicBezTo>
                <a:cubicBezTo>
                  <a:pt x="553" y="230"/>
                  <a:pt x="553" y="230"/>
                  <a:pt x="553" y="230"/>
                </a:cubicBezTo>
                <a:cubicBezTo>
                  <a:pt x="553" y="235"/>
                  <a:pt x="560" y="240"/>
                  <a:pt x="568" y="240"/>
                </a:cubicBezTo>
                <a:cubicBezTo>
                  <a:pt x="722" y="240"/>
                  <a:pt x="722" y="240"/>
                  <a:pt x="722" y="240"/>
                </a:cubicBezTo>
                <a:cubicBezTo>
                  <a:pt x="730" y="240"/>
                  <a:pt x="736" y="235"/>
                  <a:pt x="736" y="230"/>
                </a:cubicBezTo>
                <a:lnTo>
                  <a:pt x="736" y="216"/>
                </a:lnTo>
                <a:close/>
                <a:moveTo>
                  <a:pt x="765" y="223"/>
                </a:moveTo>
                <a:cubicBezTo>
                  <a:pt x="739" y="223"/>
                  <a:pt x="739" y="223"/>
                  <a:pt x="739" y="223"/>
                </a:cubicBezTo>
                <a:cubicBezTo>
                  <a:pt x="739" y="230"/>
                  <a:pt x="739" y="230"/>
                  <a:pt x="739" y="230"/>
                </a:cubicBezTo>
                <a:cubicBezTo>
                  <a:pt x="739" y="237"/>
                  <a:pt x="732" y="243"/>
                  <a:pt x="722" y="243"/>
                </a:cubicBezTo>
                <a:cubicBezTo>
                  <a:pt x="568" y="243"/>
                  <a:pt x="568" y="243"/>
                  <a:pt x="568" y="243"/>
                </a:cubicBezTo>
                <a:cubicBezTo>
                  <a:pt x="558" y="243"/>
                  <a:pt x="550" y="237"/>
                  <a:pt x="550" y="230"/>
                </a:cubicBezTo>
                <a:cubicBezTo>
                  <a:pt x="550" y="223"/>
                  <a:pt x="550" y="223"/>
                  <a:pt x="550" y="223"/>
                </a:cubicBezTo>
                <a:cubicBezTo>
                  <a:pt x="50" y="223"/>
                  <a:pt x="50" y="223"/>
                  <a:pt x="50" y="223"/>
                </a:cubicBezTo>
                <a:cubicBezTo>
                  <a:pt x="50" y="223"/>
                  <a:pt x="50" y="230"/>
                  <a:pt x="50" y="238"/>
                </a:cubicBezTo>
                <a:cubicBezTo>
                  <a:pt x="50" y="284"/>
                  <a:pt x="50" y="284"/>
                  <a:pt x="50" y="284"/>
                </a:cubicBezTo>
                <a:cubicBezTo>
                  <a:pt x="50" y="292"/>
                  <a:pt x="57" y="299"/>
                  <a:pt x="65" y="299"/>
                </a:cubicBezTo>
                <a:cubicBezTo>
                  <a:pt x="765" y="299"/>
                  <a:pt x="765" y="299"/>
                  <a:pt x="765" y="299"/>
                </a:cubicBezTo>
                <a:cubicBezTo>
                  <a:pt x="773" y="299"/>
                  <a:pt x="779" y="292"/>
                  <a:pt x="779" y="284"/>
                </a:cubicBezTo>
                <a:cubicBezTo>
                  <a:pt x="779" y="238"/>
                  <a:pt x="779" y="238"/>
                  <a:pt x="779" y="238"/>
                </a:cubicBezTo>
                <a:cubicBezTo>
                  <a:pt x="779" y="230"/>
                  <a:pt x="773" y="223"/>
                  <a:pt x="765" y="223"/>
                </a:cubicBezTo>
                <a:close/>
              </a:path>
            </a:pathLst>
          </a:custGeom>
          <a:solidFill>
            <a:schemeClr val="bg1"/>
          </a:solidFill>
          <a:ln>
            <a:noFill/>
          </a:ln>
        </p:spPr>
        <p:txBody>
          <a:bodyPr vert="horz" wrap="square" lIns="91440" tIns="45720" rIns="91440" bIns="45720" numCol="1" anchor="t" anchorCtr="0" compatLnSpc="1"/>
          <a:lstStyle/>
          <a:p>
            <a:endParaRPr lang="zh-CN" altLang="en-US" dirty="0"/>
          </a:p>
        </p:txBody>
      </p:sp>
      <p:sp>
        <p:nvSpPr>
          <p:cNvPr id="35" name="Freeform 10"/>
          <p:cNvSpPr>
            <a:spLocks noEditPoints="1"/>
          </p:cNvSpPr>
          <p:nvPr/>
        </p:nvSpPr>
        <p:spPr bwMode="auto">
          <a:xfrm>
            <a:off x="2071339" y="1565737"/>
            <a:ext cx="342878" cy="342878"/>
          </a:xfrm>
          <a:custGeom>
            <a:avLst/>
            <a:gdLst>
              <a:gd name="T0" fmla="*/ 320 w 638"/>
              <a:gd name="T1" fmla="*/ 0 h 638"/>
              <a:gd name="T2" fmla="*/ 446 w 638"/>
              <a:gd name="T3" fmla="*/ 232 h 638"/>
              <a:gd name="T4" fmla="*/ 396 w 638"/>
              <a:gd name="T5" fmla="*/ 413 h 638"/>
              <a:gd name="T6" fmla="*/ 357 w 638"/>
              <a:gd name="T7" fmla="*/ 470 h 638"/>
              <a:gd name="T8" fmla="*/ 319 w 638"/>
              <a:gd name="T9" fmla="*/ 472 h 638"/>
              <a:gd name="T10" fmla="*/ 271 w 638"/>
              <a:gd name="T11" fmla="*/ 466 h 638"/>
              <a:gd name="T12" fmla="*/ 232 w 638"/>
              <a:gd name="T13" fmla="*/ 366 h 638"/>
              <a:gd name="T14" fmla="*/ 180 w 638"/>
              <a:gd name="T15" fmla="*/ 224 h 638"/>
              <a:gd name="T16" fmla="*/ 13 w 638"/>
              <a:gd name="T17" fmla="*/ 638 h 638"/>
              <a:gd name="T18" fmla="*/ 230 w 638"/>
              <a:gd name="T19" fmla="*/ 413 h 638"/>
              <a:gd name="T20" fmla="*/ 268 w 638"/>
              <a:gd name="T21" fmla="*/ 480 h 638"/>
              <a:gd name="T22" fmla="*/ 316 w 638"/>
              <a:gd name="T23" fmla="*/ 487 h 638"/>
              <a:gd name="T24" fmla="*/ 339 w 638"/>
              <a:gd name="T25" fmla="*/ 588 h 638"/>
              <a:gd name="T26" fmla="*/ 370 w 638"/>
              <a:gd name="T27" fmla="*/ 592 h 638"/>
              <a:gd name="T28" fmla="*/ 379 w 638"/>
              <a:gd name="T29" fmla="*/ 592 h 638"/>
              <a:gd name="T30" fmla="*/ 409 w 638"/>
              <a:gd name="T31" fmla="*/ 590 h 638"/>
              <a:gd name="T32" fmla="*/ 433 w 638"/>
              <a:gd name="T33" fmla="*/ 566 h 638"/>
              <a:gd name="T34" fmla="*/ 449 w 638"/>
              <a:gd name="T35" fmla="*/ 488 h 638"/>
              <a:gd name="T36" fmla="*/ 456 w 638"/>
              <a:gd name="T37" fmla="*/ 456 h 638"/>
              <a:gd name="T38" fmla="*/ 443 w 638"/>
              <a:gd name="T39" fmla="*/ 445 h 638"/>
              <a:gd name="T40" fmla="*/ 433 w 638"/>
              <a:gd name="T41" fmla="*/ 443 h 638"/>
              <a:gd name="T42" fmla="*/ 421 w 638"/>
              <a:gd name="T43" fmla="*/ 446 h 638"/>
              <a:gd name="T44" fmla="*/ 408 w 638"/>
              <a:gd name="T45" fmla="*/ 468 h 638"/>
              <a:gd name="T46" fmla="*/ 421 w 638"/>
              <a:gd name="T47" fmla="*/ 490 h 638"/>
              <a:gd name="T48" fmla="*/ 417 w 638"/>
              <a:gd name="T49" fmla="*/ 569 h 638"/>
              <a:gd name="T50" fmla="*/ 394 w 638"/>
              <a:gd name="T51" fmla="*/ 577 h 638"/>
              <a:gd name="T52" fmla="*/ 370 w 638"/>
              <a:gd name="T53" fmla="*/ 577 h 638"/>
              <a:gd name="T54" fmla="*/ 341 w 638"/>
              <a:gd name="T55" fmla="*/ 573 h 638"/>
              <a:gd name="T56" fmla="*/ 332 w 638"/>
              <a:gd name="T57" fmla="*/ 487 h 638"/>
              <a:gd name="T58" fmla="*/ 381 w 638"/>
              <a:gd name="T59" fmla="*/ 479 h 638"/>
              <a:gd name="T60" fmla="*/ 420 w 638"/>
              <a:gd name="T61" fmla="*/ 371 h 638"/>
              <a:gd name="T62" fmla="*/ 214 w 638"/>
              <a:gd name="T63" fmla="*/ 513 h 638"/>
              <a:gd name="T64" fmla="*/ 187 w 638"/>
              <a:gd name="T65" fmla="*/ 513 h 638"/>
              <a:gd name="T66" fmla="*/ 170 w 638"/>
              <a:gd name="T67" fmla="*/ 469 h 638"/>
              <a:gd name="T68" fmla="*/ 165 w 638"/>
              <a:gd name="T69" fmla="*/ 469 h 638"/>
              <a:gd name="T70" fmla="*/ 160 w 638"/>
              <a:gd name="T71" fmla="*/ 469 h 638"/>
              <a:gd name="T72" fmla="*/ 155 w 638"/>
              <a:gd name="T73" fmla="*/ 469 h 638"/>
              <a:gd name="T74" fmla="*/ 151 w 638"/>
              <a:gd name="T75" fmla="*/ 469 h 638"/>
              <a:gd name="T76" fmla="*/ 133 w 638"/>
              <a:gd name="T77" fmla="*/ 513 h 638"/>
              <a:gd name="T78" fmla="*/ 106 w 638"/>
              <a:gd name="T79" fmla="*/ 513 h 638"/>
              <a:gd name="T80" fmla="*/ 126 w 638"/>
              <a:gd name="T81" fmla="*/ 533 h 638"/>
              <a:gd name="T82" fmla="*/ 151 w 638"/>
              <a:gd name="T83" fmla="*/ 533 h 638"/>
              <a:gd name="T84" fmla="*/ 154 w 638"/>
              <a:gd name="T85" fmla="*/ 577 h 638"/>
              <a:gd name="T86" fmla="*/ 159 w 638"/>
              <a:gd name="T87" fmla="*/ 577 h 638"/>
              <a:gd name="T88" fmla="*/ 164 w 638"/>
              <a:gd name="T89" fmla="*/ 577 h 638"/>
              <a:gd name="T90" fmla="*/ 169 w 638"/>
              <a:gd name="T91" fmla="*/ 577 h 638"/>
              <a:gd name="T92" fmla="*/ 181 w 638"/>
              <a:gd name="T93" fmla="*/ 533 h 638"/>
              <a:gd name="T94" fmla="*/ 208 w 638"/>
              <a:gd name="T95" fmla="*/ 53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8" h="638">
                <a:moveTo>
                  <a:pt x="180" y="224"/>
                </a:moveTo>
                <a:cubicBezTo>
                  <a:pt x="175" y="218"/>
                  <a:pt x="174" y="167"/>
                  <a:pt x="180" y="158"/>
                </a:cubicBezTo>
                <a:cubicBezTo>
                  <a:pt x="181" y="156"/>
                  <a:pt x="183" y="155"/>
                  <a:pt x="185" y="154"/>
                </a:cubicBezTo>
                <a:cubicBezTo>
                  <a:pt x="192" y="68"/>
                  <a:pt x="250" y="0"/>
                  <a:pt x="320" y="0"/>
                </a:cubicBezTo>
                <a:cubicBezTo>
                  <a:pt x="391" y="0"/>
                  <a:pt x="448" y="68"/>
                  <a:pt x="455" y="155"/>
                </a:cubicBezTo>
                <a:cubicBezTo>
                  <a:pt x="456" y="155"/>
                  <a:pt x="458" y="156"/>
                  <a:pt x="459" y="158"/>
                </a:cubicBezTo>
                <a:cubicBezTo>
                  <a:pt x="465" y="167"/>
                  <a:pt x="463" y="218"/>
                  <a:pt x="459" y="224"/>
                </a:cubicBezTo>
                <a:cubicBezTo>
                  <a:pt x="456" y="228"/>
                  <a:pt x="451" y="230"/>
                  <a:pt x="446" y="232"/>
                </a:cubicBezTo>
                <a:cubicBezTo>
                  <a:pt x="434" y="270"/>
                  <a:pt x="412" y="302"/>
                  <a:pt x="384" y="321"/>
                </a:cubicBezTo>
                <a:cubicBezTo>
                  <a:pt x="388" y="359"/>
                  <a:pt x="388" y="359"/>
                  <a:pt x="388" y="359"/>
                </a:cubicBezTo>
                <a:cubicBezTo>
                  <a:pt x="406" y="366"/>
                  <a:pt x="406" y="366"/>
                  <a:pt x="406" y="366"/>
                </a:cubicBezTo>
                <a:cubicBezTo>
                  <a:pt x="404" y="379"/>
                  <a:pt x="400" y="396"/>
                  <a:pt x="396" y="413"/>
                </a:cubicBezTo>
                <a:cubicBezTo>
                  <a:pt x="392" y="427"/>
                  <a:pt x="387" y="441"/>
                  <a:pt x="383" y="451"/>
                </a:cubicBezTo>
                <a:cubicBezTo>
                  <a:pt x="380" y="459"/>
                  <a:pt x="376" y="464"/>
                  <a:pt x="374" y="466"/>
                </a:cubicBezTo>
                <a:cubicBezTo>
                  <a:pt x="373" y="466"/>
                  <a:pt x="372" y="467"/>
                  <a:pt x="370" y="468"/>
                </a:cubicBezTo>
                <a:cubicBezTo>
                  <a:pt x="367" y="469"/>
                  <a:pt x="362" y="469"/>
                  <a:pt x="357" y="470"/>
                </a:cubicBezTo>
                <a:cubicBezTo>
                  <a:pt x="353" y="471"/>
                  <a:pt x="349" y="471"/>
                  <a:pt x="345" y="472"/>
                </a:cubicBezTo>
                <a:cubicBezTo>
                  <a:pt x="340" y="472"/>
                  <a:pt x="336" y="472"/>
                  <a:pt x="332" y="472"/>
                </a:cubicBezTo>
                <a:cubicBezTo>
                  <a:pt x="328" y="472"/>
                  <a:pt x="325" y="472"/>
                  <a:pt x="323" y="473"/>
                </a:cubicBezTo>
                <a:cubicBezTo>
                  <a:pt x="322" y="473"/>
                  <a:pt x="320" y="472"/>
                  <a:pt x="319" y="472"/>
                </a:cubicBezTo>
                <a:cubicBezTo>
                  <a:pt x="315" y="472"/>
                  <a:pt x="311" y="472"/>
                  <a:pt x="306" y="472"/>
                </a:cubicBezTo>
                <a:cubicBezTo>
                  <a:pt x="302" y="472"/>
                  <a:pt x="298" y="471"/>
                  <a:pt x="294" y="471"/>
                </a:cubicBezTo>
                <a:cubicBezTo>
                  <a:pt x="289" y="470"/>
                  <a:pt x="285" y="470"/>
                  <a:pt x="281" y="469"/>
                </a:cubicBezTo>
                <a:cubicBezTo>
                  <a:pt x="277" y="468"/>
                  <a:pt x="274" y="467"/>
                  <a:pt x="271" y="466"/>
                </a:cubicBezTo>
                <a:cubicBezTo>
                  <a:pt x="270" y="465"/>
                  <a:pt x="269" y="464"/>
                  <a:pt x="268" y="462"/>
                </a:cubicBezTo>
                <a:cubicBezTo>
                  <a:pt x="265" y="457"/>
                  <a:pt x="260" y="448"/>
                  <a:pt x="255" y="438"/>
                </a:cubicBezTo>
                <a:cubicBezTo>
                  <a:pt x="251" y="428"/>
                  <a:pt x="246" y="416"/>
                  <a:pt x="242" y="405"/>
                </a:cubicBezTo>
                <a:cubicBezTo>
                  <a:pt x="238" y="391"/>
                  <a:pt x="234" y="377"/>
                  <a:pt x="232" y="366"/>
                </a:cubicBezTo>
                <a:cubicBezTo>
                  <a:pt x="250" y="359"/>
                  <a:pt x="250" y="359"/>
                  <a:pt x="250" y="359"/>
                </a:cubicBezTo>
                <a:cubicBezTo>
                  <a:pt x="254" y="320"/>
                  <a:pt x="254" y="320"/>
                  <a:pt x="254" y="320"/>
                </a:cubicBezTo>
                <a:cubicBezTo>
                  <a:pt x="227" y="300"/>
                  <a:pt x="205" y="270"/>
                  <a:pt x="194" y="232"/>
                </a:cubicBezTo>
                <a:cubicBezTo>
                  <a:pt x="189" y="231"/>
                  <a:pt x="183" y="228"/>
                  <a:pt x="180" y="224"/>
                </a:cubicBezTo>
                <a:close/>
                <a:moveTo>
                  <a:pt x="625" y="638"/>
                </a:moveTo>
                <a:cubicBezTo>
                  <a:pt x="609" y="638"/>
                  <a:pt x="342" y="638"/>
                  <a:pt x="320" y="638"/>
                </a:cubicBezTo>
                <a:cubicBezTo>
                  <a:pt x="320" y="638"/>
                  <a:pt x="319" y="638"/>
                  <a:pt x="318" y="638"/>
                </a:cubicBezTo>
                <a:cubicBezTo>
                  <a:pt x="296" y="638"/>
                  <a:pt x="29" y="638"/>
                  <a:pt x="13" y="638"/>
                </a:cubicBezTo>
                <a:cubicBezTo>
                  <a:pt x="0" y="638"/>
                  <a:pt x="19" y="463"/>
                  <a:pt x="29" y="449"/>
                </a:cubicBezTo>
                <a:cubicBezTo>
                  <a:pt x="39" y="435"/>
                  <a:pt x="79" y="423"/>
                  <a:pt x="79" y="423"/>
                </a:cubicBezTo>
                <a:cubicBezTo>
                  <a:pt x="218" y="371"/>
                  <a:pt x="218" y="371"/>
                  <a:pt x="218" y="371"/>
                </a:cubicBezTo>
                <a:cubicBezTo>
                  <a:pt x="220" y="382"/>
                  <a:pt x="224" y="398"/>
                  <a:pt x="230" y="413"/>
                </a:cubicBezTo>
                <a:cubicBezTo>
                  <a:pt x="234" y="424"/>
                  <a:pt x="238" y="435"/>
                  <a:pt x="242" y="445"/>
                </a:cubicBezTo>
                <a:cubicBezTo>
                  <a:pt x="247" y="455"/>
                  <a:pt x="251" y="463"/>
                  <a:pt x="255" y="469"/>
                </a:cubicBezTo>
                <a:cubicBezTo>
                  <a:pt x="259" y="474"/>
                  <a:pt x="262" y="478"/>
                  <a:pt x="265" y="479"/>
                </a:cubicBezTo>
                <a:cubicBezTo>
                  <a:pt x="266" y="480"/>
                  <a:pt x="267" y="480"/>
                  <a:pt x="268" y="480"/>
                </a:cubicBezTo>
                <a:cubicBezTo>
                  <a:pt x="272" y="482"/>
                  <a:pt x="276" y="483"/>
                  <a:pt x="281" y="484"/>
                </a:cubicBezTo>
                <a:cubicBezTo>
                  <a:pt x="285" y="484"/>
                  <a:pt x="289" y="485"/>
                  <a:pt x="294" y="486"/>
                </a:cubicBezTo>
                <a:cubicBezTo>
                  <a:pt x="298" y="486"/>
                  <a:pt x="302" y="486"/>
                  <a:pt x="306" y="487"/>
                </a:cubicBezTo>
                <a:cubicBezTo>
                  <a:pt x="310" y="487"/>
                  <a:pt x="313" y="487"/>
                  <a:pt x="316" y="487"/>
                </a:cubicBezTo>
                <a:cubicBezTo>
                  <a:pt x="317" y="523"/>
                  <a:pt x="319" y="549"/>
                  <a:pt x="323" y="566"/>
                </a:cubicBezTo>
                <a:cubicBezTo>
                  <a:pt x="325" y="575"/>
                  <a:pt x="328" y="581"/>
                  <a:pt x="331" y="584"/>
                </a:cubicBezTo>
                <a:cubicBezTo>
                  <a:pt x="332" y="585"/>
                  <a:pt x="332" y="585"/>
                  <a:pt x="333" y="585"/>
                </a:cubicBezTo>
                <a:cubicBezTo>
                  <a:pt x="335" y="586"/>
                  <a:pt x="337" y="587"/>
                  <a:pt x="339" y="588"/>
                </a:cubicBezTo>
                <a:cubicBezTo>
                  <a:pt x="341" y="589"/>
                  <a:pt x="344" y="589"/>
                  <a:pt x="347" y="590"/>
                </a:cubicBezTo>
                <a:cubicBezTo>
                  <a:pt x="349" y="590"/>
                  <a:pt x="352" y="591"/>
                  <a:pt x="355" y="591"/>
                </a:cubicBezTo>
                <a:cubicBezTo>
                  <a:pt x="357" y="591"/>
                  <a:pt x="360" y="591"/>
                  <a:pt x="362" y="592"/>
                </a:cubicBezTo>
                <a:cubicBezTo>
                  <a:pt x="365" y="592"/>
                  <a:pt x="368" y="592"/>
                  <a:pt x="370" y="592"/>
                </a:cubicBezTo>
                <a:cubicBezTo>
                  <a:pt x="373" y="592"/>
                  <a:pt x="376" y="592"/>
                  <a:pt x="377" y="592"/>
                </a:cubicBezTo>
                <a:cubicBezTo>
                  <a:pt x="378" y="592"/>
                  <a:pt x="378" y="592"/>
                  <a:pt x="378" y="592"/>
                </a:cubicBezTo>
                <a:cubicBezTo>
                  <a:pt x="379" y="592"/>
                  <a:pt x="379" y="592"/>
                  <a:pt x="379" y="592"/>
                </a:cubicBezTo>
                <a:cubicBezTo>
                  <a:pt x="379" y="592"/>
                  <a:pt x="379" y="592"/>
                  <a:pt x="379" y="592"/>
                </a:cubicBezTo>
                <a:cubicBezTo>
                  <a:pt x="380" y="592"/>
                  <a:pt x="383" y="592"/>
                  <a:pt x="386" y="592"/>
                </a:cubicBezTo>
                <a:cubicBezTo>
                  <a:pt x="388" y="592"/>
                  <a:pt x="391" y="592"/>
                  <a:pt x="394" y="592"/>
                </a:cubicBezTo>
                <a:cubicBezTo>
                  <a:pt x="396" y="591"/>
                  <a:pt x="399" y="591"/>
                  <a:pt x="402" y="591"/>
                </a:cubicBezTo>
                <a:cubicBezTo>
                  <a:pt x="404" y="591"/>
                  <a:pt x="407" y="590"/>
                  <a:pt x="409" y="590"/>
                </a:cubicBezTo>
                <a:cubicBezTo>
                  <a:pt x="412" y="589"/>
                  <a:pt x="415" y="589"/>
                  <a:pt x="417" y="588"/>
                </a:cubicBezTo>
                <a:cubicBezTo>
                  <a:pt x="419" y="587"/>
                  <a:pt x="421" y="586"/>
                  <a:pt x="423" y="585"/>
                </a:cubicBezTo>
                <a:cubicBezTo>
                  <a:pt x="424" y="585"/>
                  <a:pt x="424" y="585"/>
                  <a:pt x="425" y="584"/>
                </a:cubicBezTo>
                <a:cubicBezTo>
                  <a:pt x="428" y="581"/>
                  <a:pt x="431" y="575"/>
                  <a:pt x="433" y="566"/>
                </a:cubicBezTo>
                <a:cubicBezTo>
                  <a:pt x="437" y="550"/>
                  <a:pt x="439" y="526"/>
                  <a:pt x="440" y="493"/>
                </a:cubicBezTo>
                <a:cubicBezTo>
                  <a:pt x="441" y="492"/>
                  <a:pt x="442" y="492"/>
                  <a:pt x="443" y="492"/>
                </a:cubicBezTo>
                <a:cubicBezTo>
                  <a:pt x="444" y="491"/>
                  <a:pt x="445" y="491"/>
                  <a:pt x="446" y="490"/>
                </a:cubicBezTo>
                <a:cubicBezTo>
                  <a:pt x="447" y="490"/>
                  <a:pt x="448" y="489"/>
                  <a:pt x="449" y="488"/>
                </a:cubicBezTo>
                <a:cubicBezTo>
                  <a:pt x="450" y="487"/>
                  <a:pt x="451" y="486"/>
                  <a:pt x="452" y="485"/>
                </a:cubicBezTo>
                <a:cubicBezTo>
                  <a:pt x="454" y="484"/>
                  <a:pt x="455" y="482"/>
                  <a:pt x="456" y="480"/>
                </a:cubicBezTo>
                <a:cubicBezTo>
                  <a:pt x="458" y="477"/>
                  <a:pt x="459" y="473"/>
                  <a:pt x="459" y="468"/>
                </a:cubicBezTo>
                <a:cubicBezTo>
                  <a:pt x="459" y="464"/>
                  <a:pt x="458" y="460"/>
                  <a:pt x="456" y="456"/>
                </a:cubicBezTo>
                <a:cubicBezTo>
                  <a:pt x="455" y="454"/>
                  <a:pt x="454" y="453"/>
                  <a:pt x="452" y="451"/>
                </a:cubicBezTo>
                <a:cubicBezTo>
                  <a:pt x="451" y="450"/>
                  <a:pt x="450" y="449"/>
                  <a:pt x="449" y="448"/>
                </a:cubicBezTo>
                <a:cubicBezTo>
                  <a:pt x="448" y="448"/>
                  <a:pt x="447" y="447"/>
                  <a:pt x="446" y="446"/>
                </a:cubicBezTo>
                <a:cubicBezTo>
                  <a:pt x="445" y="446"/>
                  <a:pt x="444" y="445"/>
                  <a:pt x="443" y="445"/>
                </a:cubicBezTo>
                <a:cubicBezTo>
                  <a:pt x="442" y="444"/>
                  <a:pt x="441" y="444"/>
                  <a:pt x="440" y="444"/>
                </a:cubicBezTo>
                <a:cubicBezTo>
                  <a:pt x="439" y="443"/>
                  <a:pt x="438" y="443"/>
                  <a:pt x="437" y="443"/>
                </a:cubicBezTo>
                <a:cubicBezTo>
                  <a:pt x="436" y="443"/>
                  <a:pt x="434" y="443"/>
                  <a:pt x="433" y="443"/>
                </a:cubicBezTo>
                <a:cubicBezTo>
                  <a:pt x="433" y="443"/>
                  <a:pt x="433" y="443"/>
                  <a:pt x="433" y="443"/>
                </a:cubicBezTo>
                <a:cubicBezTo>
                  <a:pt x="432" y="443"/>
                  <a:pt x="431" y="443"/>
                  <a:pt x="430" y="443"/>
                </a:cubicBezTo>
                <a:cubicBezTo>
                  <a:pt x="429" y="443"/>
                  <a:pt x="428" y="443"/>
                  <a:pt x="427" y="444"/>
                </a:cubicBezTo>
                <a:cubicBezTo>
                  <a:pt x="426" y="444"/>
                  <a:pt x="425" y="444"/>
                  <a:pt x="424" y="445"/>
                </a:cubicBezTo>
                <a:cubicBezTo>
                  <a:pt x="423" y="445"/>
                  <a:pt x="422" y="446"/>
                  <a:pt x="421" y="446"/>
                </a:cubicBezTo>
                <a:cubicBezTo>
                  <a:pt x="420" y="447"/>
                  <a:pt x="419" y="448"/>
                  <a:pt x="418" y="448"/>
                </a:cubicBezTo>
                <a:cubicBezTo>
                  <a:pt x="416" y="449"/>
                  <a:pt x="415" y="450"/>
                  <a:pt x="414" y="451"/>
                </a:cubicBezTo>
                <a:cubicBezTo>
                  <a:pt x="413" y="453"/>
                  <a:pt x="412" y="454"/>
                  <a:pt x="411" y="456"/>
                </a:cubicBezTo>
                <a:cubicBezTo>
                  <a:pt x="409" y="460"/>
                  <a:pt x="408" y="464"/>
                  <a:pt x="408" y="468"/>
                </a:cubicBezTo>
                <a:cubicBezTo>
                  <a:pt x="408" y="473"/>
                  <a:pt x="409" y="477"/>
                  <a:pt x="411" y="480"/>
                </a:cubicBezTo>
                <a:cubicBezTo>
                  <a:pt x="412" y="482"/>
                  <a:pt x="413" y="484"/>
                  <a:pt x="414" y="485"/>
                </a:cubicBezTo>
                <a:cubicBezTo>
                  <a:pt x="415" y="486"/>
                  <a:pt x="416" y="487"/>
                  <a:pt x="418" y="488"/>
                </a:cubicBezTo>
                <a:cubicBezTo>
                  <a:pt x="419" y="489"/>
                  <a:pt x="420" y="490"/>
                  <a:pt x="421" y="490"/>
                </a:cubicBezTo>
                <a:cubicBezTo>
                  <a:pt x="422" y="491"/>
                  <a:pt x="423" y="491"/>
                  <a:pt x="424" y="492"/>
                </a:cubicBezTo>
                <a:cubicBezTo>
                  <a:pt x="424" y="492"/>
                  <a:pt x="425" y="492"/>
                  <a:pt x="426" y="492"/>
                </a:cubicBezTo>
                <a:cubicBezTo>
                  <a:pt x="425" y="496"/>
                  <a:pt x="425" y="500"/>
                  <a:pt x="425" y="504"/>
                </a:cubicBezTo>
                <a:cubicBezTo>
                  <a:pt x="424" y="532"/>
                  <a:pt x="421" y="558"/>
                  <a:pt x="417" y="569"/>
                </a:cubicBezTo>
                <a:cubicBezTo>
                  <a:pt x="417" y="571"/>
                  <a:pt x="416" y="572"/>
                  <a:pt x="416" y="573"/>
                </a:cubicBezTo>
                <a:cubicBezTo>
                  <a:pt x="414" y="574"/>
                  <a:pt x="412" y="574"/>
                  <a:pt x="409" y="575"/>
                </a:cubicBezTo>
                <a:cubicBezTo>
                  <a:pt x="407" y="575"/>
                  <a:pt x="404" y="576"/>
                  <a:pt x="402" y="576"/>
                </a:cubicBezTo>
                <a:cubicBezTo>
                  <a:pt x="399" y="576"/>
                  <a:pt x="396" y="577"/>
                  <a:pt x="394" y="577"/>
                </a:cubicBezTo>
                <a:cubicBezTo>
                  <a:pt x="391" y="577"/>
                  <a:pt x="388" y="577"/>
                  <a:pt x="386" y="577"/>
                </a:cubicBezTo>
                <a:cubicBezTo>
                  <a:pt x="383" y="578"/>
                  <a:pt x="380" y="578"/>
                  <a:pt x="378" y="578"/>
                </a:cubicBezTo>
                <a:cubicBezTo>
                  <a:pt x="378" y="578"/>
                  <a:pt x="378" y="578"/>
                  <a:pt x="378" y="578"/>
                </a:cubicBezTo>
                <a:cubicBezTo>
                  <a:pt x="376" y="578"/>
                  <a:pt x="373" y="578"/>
                  <a:pt x="370" y="577"/>
                </a:cubicBezTo>
                <a:cubicBezTo>
                  <a:pt x="368" y="577"/>
                  <a:pt x="365" y="577"/>
                  <a:pt x="362" y="577"/>
                </a:cubicBezTo>
                <a:cubicBezTo>
                  <a:pt x="360" y="577"/>
                  <a:pt x="357" y="576"/>
                  <a:pt x="355" y="576"/>
                </a:cubicBezTo>
                <a:cubicBezTo>
                  <a:pt x="352" y="576"/>
                  <a:pt x="349" y="575"/>
                  <a:pt x="347" y="575"/>
                </a:cubicBezTo>
                <a:cubicBezTo>
                  <a:pt x="344" y="574"/>
                  <a:pt x="342" y="574"/>
                  <a:pt x="341" y="573"/>
                </a:cubicBezTo>
                <a:cubicBezTo>
                  <a:pt x="340" y="572"/>
                  <a:pt x="339" y="571"/>
                  <a:pt x="339" y="569"/>
                </a:cubicBezTo>
                <a:cubicBezTo>
                  <a:pt x="336" y="558"/>
                  <a:pt x="333" y="531"/>
                  <a:pt x="331" y="504"/>
                </a:cubicBezTo>
                <a:cubicBezTo>
                  <a:pt x="331" y="498"/>
                  <a:pt x="331" y="492"/>
                  <a:pt x="330" y="487"/>
                </a:cubicBezTo>
                <a:cubicBezTo>
                  <a:pt x="331" y="487"/>
                  <a:pt x="331" y="487"/>
                  <a:pt x="332" y="487"/>
                </a:cubicBezTo>
                <a:cubicBezTo>
                  <a:pt x="335" y="487"/>
                  <a:pt x="340" y="487"/>
                  <a:pt x="345" y="486"/>
                </a:cubicBezTo>
                <a:cubicBezTo>
                  <a:pt x="349" y="486"/>
                  <a:pt x="353" y="486"/>
                  <a:pt x="357" y="485"/>
                </a:cubicBezTo>
                <a:cubicBezTo>
                  <a:pt x="362" y="484"/>
                  <a:pt x="366" y="484"/>
                  <a:pt x="370" y="483"/>
                </a:cubicBezTo>
                <a:cubicBezTo>
                  <a:pt x="374" y="482"/>
                  <a:pt x="378" y="480"/>
                  <a:pt x="381" y="479"/>
                </a:cubicBezTo>
                <a:cubicBezTo>
                  <a:pt x="381" y="479"/>
                  <a:pt x="382" y="478"/>
                  <a:pt x="383" y="478"/>
                </a:cubicBezTo>
                <a:cubicBezTo>
                  <a:pt x="387" y="474"/>
                  <a:pt x="391" y="467"/>
                  <a:pt x="396" y="458"/>
                </a:cubicBezTo>
                <a:cubicBezTo>
                  <a:pt x="400" y="447"/>
                  <a:pt x="405" y="434"/>
                  <a:pt x="408" y="421"/>
                </a:cubicBezTo>
                <a:cubicBezTo>
                  <a:pt x="414" y="402"/>
                  <a:pt x="418" y="383"/>
                  <a:pt x="420" y="371"/>
                </a:cubicBezTo>
                <a:cubicBezTo>
                  <a:pt x="559" y="423"/>
                  <a:pt x="559" y="423"/>
                  <a:pt x="559" y="423"/>
                </a:cubicBezTo>
                <a:cubicBezTo>
                  <a:pt x="559" y="423"/>
                  <a:pt x="599" y="435"/>
                  <a:pt x="609" y="449"/>
                </a:cubicBezTo>
                <a:cubicBezTo>
                  <a:pt x="619" y="463"/>
                  <a:pt x="638" y="638"/>
                  <a:pt x="625" y="638"/>
                </a:cubicBezTo>
                <a:close/>
                <a:moveTo>
                  <a:pt x="214" y="513"/>
                </a:moveTo>
                <a:cubicBezTo>
                  <a:pt x="208" y="513"/>
                  <a:pt x="208" y="513"/>
                  <a:pt x="208" y="513"/>
                </a:cubicBezTo>
                <a:cubicBezTo>
                  <a:pt x="201" y="513"/>
                  <a:pt x="201" y="513"/>
                  <a:pt x="201" y="513"/>
                </a:cubicBezTo>
                <a:cubicBezTo>
                  <a:pt x="194" y="513"/>
                  <a:pt x="194" y="513"/>
                  <a:pt x="194" y="513"/>
                </a:cubicBezTo>
                <a:cubicBezTo>
                  <a:pt x="187" y="513"/>
                  <a:pt x="187" y="513"/>
                  <a:pt x="187" y="513"/>
                </a:cubicBezTo>
                <a:cubicBezTo>
                  <a:pt x="181" y="513"/>
                  <a:pt x="181" y="513"/>
                  <a:pt x="181" y="513"/>
                </a:cubicBezTo>
                <a:cubicBezTo>
                  <a:pt x="174" y="513"/>
                  <a:pt x="174" y="513"/>
                  <a:pt x="174" y="513"/>
                </a:cubicBezTo>
                <a:cubicBezTo>
                  <a:pt x="170" y="513"/>
                  <a:pt x="170" y="513"/>
                  <a:pt x="170" y="513"/>
                </a:cubicBezTo>
                <a:cubicBezTo>
                  <a:pt x="170" y="469"/>
                  <a:pt x="170" y="469"/>
                  <a:pt x="170" y="469"/>
                </a:cubicBezTo>
                <a:cubicBezTo>
                  <a:pt x="169" y="469"/>
                  <a:pt x="169" y="469"/>
                  <a:pt x="169" y="469"/>
                </a:cubicBezTo>
                <a:cubicBezTo>
                  <a:pt x="168" y="469"/>
                  <a:pt x="168" y="469"/>
                  <a:pt x="168" y="469"/>
                </a:cubicBezTo>
                <a:cubicBezTo>
                  <a:pt x="166" y="469"/>
                  <a:pt x="166" y="469"/>
                  <a:pt x="166" y="469"/>
                </a:cubicBezTo>
                <a:cubicBezTo>
                  <a:pt x="165" y="469"/>
                  <a:pt x="165" y="469"/>
                  <a:pt x="165" y="469"/>
                </a:cubicBezTo>
                <a:cubicBezTo>
                  <a:pt x="164" y="469"/>
                  <a:pt x="164" y="469"/>
                  <a:pt x="164" y="469"/>
                </a:cubicBezTo>
                <a:cubicBezTo>
                  <a:pt x="163" y="469"/>
                  <a:pt x="163" y="469"/>
                  <a:pt x="163" y="469"/>
                </a:cubicBezTo>
                <a:cubicBezTo>
                  <a:pt x="162" y="469"/>
                  <a:pt x="162" y="469"/>
                  <a:pt x="162" y="469"/>
                </a:cubicBezTo>
                <a:cubicBezTo>
                  <a:pt x="160" y="469"/>
                  <a:pt x="160" y="469"/>
                  <a:pt x="160" y="469"/>
                </a:cubicBezTo>
                <a:cubicBezTo>
                  <a:pt x="159" y="469"/>
                  <a:pt x="159" y="469"/>
                  <a:pt x="159" y="469"/>
                </a:cubicBezTo>
                <a:cubicBezTo>
                  <a:pt x="158" y="469"/>
                  <a:pt x="158" y="469"/>
                  <a:pt x="158" y="469"/>
                </a:cubicBezTo>
                <a:cubicBezTo>
                  <a:pt x="157" y="469"/>
                  <a:pt x="157" y="469"/>
                  <a:pt x="157" y="469"/>
                </a:cubicBezTo>
                <a:cubicBezTo>
                  <a:pt x="155" y="469"/>
                  <a:pt x="155" y="469"/>
                  <a:pt x="155" y="469"/>
                </a:cubicBezTo>
                <a:cubicBezTo>
                  <a:pt x="154" y="469"/>
                  <a:pt x="154" y="469"/>
                  <a:pt x="154" y="469"/>
                </a:cubicBezTo>
                <a:cubicBezTo>
                  <a:pt x="153" y="469"/>
                  <a:pt x="153" y="469"/>
                  <a:pt x="153" y="469"/>
                </a:cubicBezTo>
                <a:cubicBezTo>
                  <a:pt x="152" y="469"/>
                  <a:pt x="152" y="469"/>
                  <a:pt x="152" y="469"/>
                </a:cubicBezTo>
                <a:cubicBezTo>
                  <a:pt x="151" y="469"/>
                  <a:pt x="151" y="469"/>
                  <a:pt x="151" y="469"/>
                </a:cubicBezTo>
                <a:cubicBezTo>
                  <a:pt x="151" y="513"/>
                  <a:pt x="151" y="513"/>
                  <a:pt x="151" y="513"/>
                </a:cubicBezTo>
                <a:cubicBezTo>
                  <a:pt x="147" y="513"/>
                  <a:pt x="147" y="513"/>
                  <a:pt x="147" y="513"/>
                </a:cubicBezTo>
                <a:cubicBezTo>
                  <a:pt x="140" y="513"/>
                  <a:pt x="140" y="513"/>
                  <a:pt x="140" y="513"/>
                </a:cubicBezTo>
                <a:cubicBezTo>
                  <a:pt x="133" y="513"/>
                  <a:pt x="133" y="513"/>
                  <a:pt x="133" y="513"/>
                </a:cubicBezTo>
                <a:cubicBezTo>
                  <a:pt x="126" y="513"/>
                  <a:pt x="126" y="513"/>
                  <a:pt x="126" y="513"/>
                </a:cubicBezTo>
                <a:cubicBezTo>
                  <a:pt x="120" y="513"/>
                  <a:pt x="120" y="513"/>
                  <a:pt x="120" y="513"/>
                </a:cubicBezTo>
                <a:cubicBezTo>
                  <a:pt x="113" y="513"/>
                  <a:pt x="113" y="513"/>
                  <a:pt x="113" y="513"/>
                </a:cubicBezTo>
                <a:cubicBezTo>
                  <a:pt x="106" y="513"/>
                  <a:pt x="106" y="513"/>
                  <a:pt x="106" y="513"/>
                </a:cubicBezTo>
                <a:cubicBezTo>
                  <a:pt x="106" y="533"/>
                  <a:pt x="106" y="533"/>
                  <a:pt x="106" y="533"/>
                </a:cubicBezTo>
                <a:cubicBezTo>
                  <a:pt x="113" y="533"/>
                  <a:pt x="113" y="533"/>
                  <a:pt x="113" y="533"/>
                </a:cubicBezTo>
                <a:cubicBezTo>
                  <a:pt x="120" y="533"/>
                  <a:pt x="120" y="533"/>
                  <a:pt x="120" y="533"/>
                </a:cubicBezTo>
                <a:cubicBezTo>
                  <a:pt x="126" y="533"/>
                  <a:pt x="126" y="533"/>
                  <a:pt x="126" y="533"/>
                </a:cubicBezTo>
                <a:cubicBezTo>
                  <a:pt x="133" y="533"/>
                  <a:pt x="133" y="533"/>
                  <a:pt x="133" y="533"/>
                </a:cubicBezTo>
                <a:cubicBezTo>
                  <a:pt x="140" y="533"/>
                  <a:pt x="140" y="533"/>
                  <a:pt x="140" y="533"/>
                </a:cubicBezTo>
                <a:cubicBezTo>
                  <a:pt x="147" y="533"/>
                  <a:pt x="147" y="533"/>
                  <a:pt x="147" y="533"/>
                </a:cubicBezTo>
                <a:cubicBezTo>
                  <a:pt x="151" y="533"/>
                  <a:pt x="151" y="533"/>
                  <a:pt x="151" y="533"/>
                </a:cubicBezTo>
                <a:cubicBezTo>
                  <a:pt x="151" y="577"/>
                  <a:pt x="151" y="577"/>
                  <a:pt x="151" y="577"/>
                </a:cubicBezTo>
                <a:cubicBezTo>
                  <a:pt x="152" y="577"/>
                  <a:pt x="152" y="577"/>
                  <a:pt x="152" y="577"/>
                </a:cubicBezTo>
                <a:cubicBezTo>
                  <a:pt x="153" y="577"/>
                  <a:pt x="153" y="577"/>
                  <a:pt x="153" y="577"/>
                </a:cubicBezTo>
                <a:cubicBezTo>
                  <a:pt x="154" y="577"/>
                  <a:pt x="154" y="577"/>
                  <a:pt x="154" y="577"/>
                </a:cubicBezTo>
                <a:cubicBezTo>
                  <a:pt x="155" y="577"/>
                  <a:pt x="155" y="577"/>
                  <a:pt x="155" y="577"/>
                </a:cubicBezTo>
                <a:cubicBezTo>
                  <a:pt x="157" y="577"/>
                  <a:pt x="157" y="577"/>
                  <a:pt x="157" y="577"/>
                </a:cubicBezTo>
                <a:cubicBezTo>
                  <a:pt x="158" y="577"/>
                  <a:pt x="158" y="577"/>
                  <a:pt x="158" y="577"/>
                </a:cubicBezTo>
                <a:cubicBezTo>
                  <a:pt x="159" y="577"/>
                  <a:pt x="159" y="577"/>
                  <a:pt x="159" y="577"/>
                </a:cubicBezTo>
                <a:cubicBezTo>
                  <a:pt x="160" y="577"/>
                  <a:pt x="160" y="577"/>
                  <a:pt x="160" y="577"/>
                </a:cubicBezTo>
                <a:cubicBezTo>
                  <a:pt x="162" y="577"/>
                  <a:pt x="162" y="577"/>
                  <a:pt x="162" y="577"/>
                </a:cubicBezTo>
                <a:cubicBezTo>
                  <a:pt x="163" y="577"/>
                  <a:pt x="163" y="577"/>
                  <a:pt x="163" y="577"/>
                </a:cubicBezTo>
                <a:cubicBezTo>
                  <a:pt x="164" y="577"/>
                  <a:pt x="164" y="577"/>
                  <a:pt x="164" y="577"/>
                </a:cubicBezTo>
                <a:cubicBezTo>
                  <a:pt x="165" y="577"/>
                  <a:pt x="165" y="577"/>
                  <a:pt x="165" y="577"/>
                </a:cubicBezTo>
                <a:cubicBezTo>
                  <a:pt x="166" y="577"/>
                  <a:pt x="166" y="577"/>
                  <a:pt x="166" y="577"/>
                </a:cubicBezTo>
                <a:cubicBezTo>
                  <a:pt x="168" y="577"/>
                  <a:pt x="168" y="577"/>
                  <a:pt x="168" y="577"/>
                </a:cubicBezTo>
                <a:cubicBezTo>
                  <a:pt x="169" y="577"/>
                  <a:pt x="169" y="577"/>
                  <a:pt x="169" y="577"/>
                </a:cubicBezTo>
                <a:cubicBezTo>
                  <a:pt x="170" y="577"/>
                  <a:pt x="170" y="577"/>
                  <a:pt x="170" y="577"/>
                </a:cubicBezTo>
                <a:cubicBezTo>
                  <a:pt x="170" y="533"/>
                  <a:pt x="170" y="533"/>
                  <a:pt x="170" y="533"/>
                </a:cubicBezTo>
                <a:cubicBezTo>
                  <a:pt x="174" y="533"/>
                  <a:pt x="174" y="533"/>
                  <a:pt x="174" y="533"/>
                </a:cubicBezTo>
                <a:cubicBezTo>
                  <a:pt x="181" y="533"/>
                  <a:pt x="181" y="533"/>
                  <a:pt x="181" y="533"/>
                </a:cubicBezTo>
                <a:cubicBezTo>
                  <a:pt x="187" y="533"/>
                  <a:pt x="187" y="533"/>
                  <a:pt x="187" y="533"/>
                </a:cubicBezTo>
                <a:cubicBezTo>
                  <a:pt x="194" y="533"/>
                  <a:pt x="194" y="533"/>
                  <a:pt x="194" y="533"/>
                </a:cubicBezTo>
                <a:cubicBezTo>
                  <a:pt x="201" y="533"/>
                  <a:pt x="201" y="533"/>
                  <a:pt x="201" y="533"/>
                </a:cubicBezTo>
                <a:cubicBezTo>
                  <a:pt x="208" y="533"/>
                  <a:pt x="208" y="533"/>
                  <a:pt x="208" y="533"/>
                </a:cubicBezTo>
                <a:cubicBezTo>
                  <a:pt x="214" y="533"/>
                  <a:pt x="214" y="533"/>
                  <a:pt x="214" y="533"/>
                </a:cubicBezTo>
                <a:lnTo>
                  <a:pt x="214" y="51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Freeform 6"/>
          <p:cNvSpPr>
            <a:spLocks noEditPoints="1"/>
          </p:cNvSpPr>
          <p:nvPr/>
        </p:nvSpPr>
        <p:spPr bwMode="auto">
          <a:xfrm>
            <a:off x="9727294" y="1553841"/>
            <a:ext cx="440680" cy="364744"/>
          </a:xfrm>
          <a:custGeom>
            <a:avLst/>
            <a:gdLst>
              <a:gd name="T0" fmla="*/ 600 w 1024"/>
              <a:gd name="T1" fmla="*/ 800 h 848"/>
              <a:gd name="T2" fmla="*/ 866 w 1024"/>
              <a:gd name="T3" fmla="*/ 690 h 848"/>
              <a:gd name="T4" fmla="*/ 976 w 1024"/>
              <a:gd name="T5" fmla="*/ 424 h 848"/>
              <a:gd name="T6" fmla="*/ 866 w 1024"/>
              <a:gd name="T7" fmla="*/ 158 h 848"/>
              <a:gd name="T8" fmla="*/ 600 w 1024"/>
              <a:gd name="T9" fmla="*/ 48 h 848"/>
              <a:gd name="T10" fmla="*/ 334 w 1024"/>
              <a:gd name="T11" fmla="*/ 158 h 848"/>
              <a:gd name="T12" fmla="*/ 275 w 1024"/>
              <a:gd name="T13" fmla="*/ 236 h 848"/>
              <a:gd name="T14" fmla="*/ 404 w 1024"/>
              <a:gd name="T15" fmla="*/ 236 h 848"/>
              <a:gd name="T16" fmla="*/ 482 w 1024"/>
              <a:gd name="T17" fmla="*/ 179 h 848"/>
              <a:gd name="T18" fmla="*/ 600 w 1024"/>
              <a:gd name="T19" fmla="*/ 152 h 848"/>
              <a:gd name="T20" fmla="*/ 793 w 1024"/>
              <a:gd name="T21" fmla="*/ 232 h 848"/>
              <a:gd name="T22" fmla="*/ 872 w 1024"/>
              <a:gd name="T23" fmla="*/ 424 h 848"/>
              <a:gd name="T24" fmla="*/ 793 w 1024"/>
              <a:gd name="T25" fmla="*/ 616 h 848"/>
              <a:gd name="T26" fmla="*/ 600 w 1024"/>
              <a:gd name="T27" fmla="*/ 696 h 848"/>
              <a:gd name="T28" fmla="*/ 341 w 1024"/>
              <a:gd name="T29" fmla="*/ 696 h 848"/>
              <a:gd name="T30" fmla="*/ 600 w 1024"/>
              <a:gd name="T31" fmla="*/ 800 h 848"/>
              <a:gd name="T32" fmla="*/ 610 w 1024"/>
              <a:gd name="T33" fmla="*/ 584 h 848"/>
              <a:gd name="T34" fmla="*/ 0 w 1024"/>
              <a:gd name="T35" fmla="*/ 584 h 848"/>
              <a:gd name="T36" fmla="*/ 0 w 1024"/>
              <a:gd name="T37" fmla="*/ 536 h 848"/>
              <a:gd name="T38" fmla="*/ 569 w 1024"/>
              <a:gd name="T39" fmla="*/ 536 h 848"/>
              <a:gd name="T40" fmla="*/ 600 w 1024"/>
              <a:gd name="T41" fmla="*/ 536 h 848"/>
              <a:gd name="T42" fmla="*/ 705 w 1024"/>
              <a:gd name="T43" fmla="*/ 536 h 848"/>
              <a:gd name="T44" fmla="*/ 708 w 1024"/>
              <a:gd name="T45" fmla="*/ 543 h 848"/>
              <a:gd name="T46" fmla="*/ 610 w 1024"/>
              <a:gd name="T47" fmla="*/ 584 h 848"/>
              <a:gd name="T48" fmla="*/ 200 w 1024"/>
              <a:gd name="T49" fmla="*/ 284 h 848"/>
              <a:gd name="T50" fmla="*/ 301 w 1024"/>
              <a:gd name="T51" fmla="*/ 124 h 848"/>
              <a:gd name="T52" fmla="*/ 600 w 1024"/>
              <a:gd name="T53" fmla="*/ 0 h 848"/>
              <a:gd name="T54" fmla="*/ 900 w 1024"/>
              <a:gd name="T55" fmla="*/ 124 h 848"/>
              <a:gd name="T56" fmla="*/ 1024 w 1024"/>
              <a:gd name="T57" fmla="*/ 424 h 848"/>
              <a:gd name="T58" fmla="*/ 900 w 1024"/>
              <a:gd name="T59" fmla="*/ 724 h 848"/>
              <a:gd name="T60" fmla="*/ 600 w 1024"/>
              <a:gd name="T61" fmla="*/ 848 h 848"/>
              <a:gd name="T62" fmla="*/ 301 w 1024"/>
              <a:gd name="T63" fmla="*/ 724 h 848"/>
              <a:gd name="T64" fmla="*/ 275 w 1024"/>
              <a:gd name="T65" fmla="*/ 696 h 848"/>
              <a:gd name="T66" fmla="*/ 0 w 1024"/>
              <a:gd name="T67" fmla="*/ 696 h 848"/>
              <a:gd name="T68" fmla="*/ 0 w 1024"/>
              <a:gd name="T69" fmla="*/ 632 h 848"/>
              <a:gd name="T70" fmla="*/ 600 w 1024"/>
              <a:gd name="T71" fmla="*/ 632 h 848"/>
              <a:gd name="T72" fmla="*/ 747 w 1024"/>
              <a:gd name="T73" fmla="*/ 571 h 848"/>
              <a:gd name="T74" fmla="*/ 808 w 1024"/>
              <a:gd name="T75" fmla="*/ 424 h 848"/>
              <a:gd name="T76" fmla="*/ 747 w 1024"/>
              <a:gd name="T77" fmla="*/ 277 h 848"/>
              <a:gd name="T78" fmla="*/ 600 w 1024"/>
              <a:gd name="T79" fmla="*/ 216 h 848"/>
              <a:gd name="T80" fmla="*/ 510 w 1024"/>
              <a:gd name="T81" fmla="*/ 237 h 848"/>
              <a:gd name="T82" fmla="*/ 447 w 1024"/>
              <a:gd name="T83" fmla="*/ 284 h 848"/>
              <a:gd name="T84" fmla="*/ 200 w 1024"/>
              <a:gd name="T85" fmla="*/ 284 h 848"/>
              <a:gd name="T86" fmla="*/ 600 w 1024"/>
              <a:gd name="T87" fmla="*/ 336 h 848"/>
              <a:gd name="T88" fmla="*/ 688 w 1024"/>
              <a:gd name="T89" fmla="*/ 424 h 848"/>
              <a:gd name="T90" fmla="*/ 600 w 1024"/>
              <a:gd name="T91" fmla="*/ 512 h 848"/>
              <a:gd name="T92" fmla="*/ 512 w 1024"/>
              <a:gd name="T93" fmla="*/ 424 h 848"/>
              <a:gd name="T94" fmla="*/ 600 w 1024"/>
              <a:gd name="T95" fmla="*/ 336 h 848"/>
              <a:gd name="T96" fmla="*/ 500 w 1024"/>
              <a:gd name="T97" fmla="*/ 503 h 848"/>
              <a:gd name="T98" fmla="*/ 0 w 1024"/>
              <a:gd name="T99" fmla="*/ 503 h 848"/>
              <a:gd name="T100" fmla="*/ 0 w 1024"/>
              <a:gd name="T101" fmla="*/ 367 h 848"/>
              <a:gd name="T102" fmla="*/ 184 w 1024"/>
              <a:gd name="T103" fmla="*/ 347 h 848"/>
              <a:gd name="T104" fmla="*/ 350 w 1024"/>
              <a:gd name="T105" fmla="*/ 347 h 848"/>
              <a:gd name="T106" fmla="*/ 500 w 1024"/>
              <a:gd name="T107" fmla="*/ 497 h 848"/>
              <a:gd name="T108" fmla="*/ 500 w 1024"/>
              <a:gd name="T109" fmla="*/ 50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4" h="848">
                <a:moveTo>
                  <a:pt x="600" y="800"/>
                </a:moveTo>
                <a:cubicBezTo>
                  <a:pt x="704" y="800"/>
                  <a:pt x="798" y="758"/>
                  <a:pt x="866" y="690"/>
                </a:cubicBezTo>
                <a:cubicBezTo>
                  <a:pt x="934" y="622"/>
                  <a:pt x="976" y="528"/>
                  <a:pt x="976" y="424"/>
                </a:cubicBezTo>
                <a:cubicBezTo>
                  <a:pt x="976" y="320"/>
                  <a:pt x="934" y="226"/>
                  <a:pt x="866" y="158"/>
                </a:cubicBezTo>
                <a:cubicBezTo>
                  <a:pt x="798" y="90"/>
                  <a:pt x="704" y="48"/>
                  <a:pt x="600" y="48"/>
                </a:cubicBezTo>
                <a:cubicBezTo>
                  <a:pt x="497" y="48"/>
                  <a:pt x="403" y="90"/>
                  <a:pt x="334" y="158"/>
                </a:cubicBezTo>
                <a:cubicBezTo>
                  <a:pt x="311" y="181"/>
                  <a:pt x="291" y="207"/>
                  <a:pt x="275" y="236"/>
                </a:cubicBezTo>
                <a:cubicBezTo>
                  <a:pt x="404" y="236"/>
                  <a:pt x="404" y="236"/>
                  <a:pt x="404" y="236"/>
                </a:cubicBezTo>
                <a:cubicBezTo>
                  <a:pt x="427" y="212"/>
                  <a:pt x="453" y="193"/>
                  <a:pt x="482" y="179"/>
                </a:cubicBezTo>
                <a:cubicBezTo>
                  <a:pt x="518" y="161"/>
                  <a:pt x="559" y="152"/>
                  <a:pt x="600" y="152"/>
                </a:cubicBezTo>
                <a:cubicBezTo>
                  <a:pt x="675" y="152"/>
                  <a:pt x="743" y="182"/>
                  <a:pt x="793" y="232"/>
                </a:cubicBezTo>
                <a:cubicBezTo>
                  <a:pt x="842" y="281"/>
                  <a:pt x="872" y="349"/>
                  <a:pt x="872" y="424"/>
                </a:cubicBezTo>
                <a:cubicBezTo>
                  <a:pt x="872" y="499"/>
                  <a:pt x="842" y="567"/>
                  <a:pt x="793" y="616"/>
                </a:cubicBezTo>
                <a:cubicBezTo>
                  <a:pt x="743" y="665"/>
                  <a:pt x="675" y="696"/>
                  <a:pt x="600" y="696"/>
                </a:cubicBezTo>
                <a:cubicBezTo>
                  <a:pt x="341" y="696"/>
                  <a:pt x="341" y="696"/>
                  <a:pt x="341" y="696"/>
                </a:cubicBezTo>
                <a:cubicBezTo>
                  <a:pt x="408" y="760"/>
                  <a:pt x="500" y="800"/>
                  <a:pt x="600" y="800"/>
                </a:cubicBezTo>
                <a:close/>
                <a:moveTo>
                  <a:pt x="610" y="584"/>
                </a:moveTo>
                <a:cubicBezTo>
                  <a:pt x="404" y="584"/>
                  <a:pt x="206" y="584"/>
                  <a:pt x="0" y="584"/>
                </a:cubicBezTo>
                <a:cubicBezTo>
                  <a:pt x="0" y="536"/>
                  <a:pt x="0" y="536"/>
                  <a:pt x="0" y="536"/>
                </a:cubicBezTo>
                <a:cubicBezTo>
                  <a:pt x="569" y="536"/>
                  <a:pt x="569" y="536"/>
                  <a:pt x="569" y="536"/>
                </a:cubicBezTo>
                <a:cubicBezTo>
                  <a:pt x="600" y="536"/>
                  <a:pt x="600" y="536"/>
                  <a:pt x="600" y="536"/>
                </a:cubicBezTo>
                <a:cubicBezTo>
                  <a:pt x="705" y="536"/>
                  <a:pt x="705" y="536"/>
                  <a:pt x="705" y="536"/>
                </a:cubicBezTo>
                <a:cubicBezTo>
                  <a:pt x="709" y="536"/>
                  <a:pt x="710" y="540"/>
                  <a:pt x="708" y="543"/>
                </a:cubicBezTo>
                <a:cubicBezTo>
                  <a:pt x="681" y="566"/>
                  <a:pt x="647" y="581"/>
                  <a:pt x="610" y="584"/>
                </a:cubicBezTo>
                <a:close/>
                <a:moveTo>
                  <a:pt x="200" y="284"/>
                </a:moveTo>
                <a:cubicBezTo>
                  <a:pt x="221" y="223"/>
                  <a:pt x="256" y="169"/>
                  <a:pt x="301" y="124"/>
                </a:cubicBezTo>
                <a:cubicBezTo>
                  <a:pt x="377" y="47"/>
                  <a:pt x="483" y="0"/>
                  <a:pt x="600" y="0"/>
                </a:cubicBezTo>
                <a:cubicBezTo>
                  <a:pt x="717" y="0"/>
                  <a:pt x="823" y="47"/>
                  <a:pt x="900" y="124"/>
                </a:cubicBezTo>
                <a:cubicBezTo>
                  <a:pt x="977" y="201"/>
                  <a:pt x="1024" y="307"/>
                  <a:pt x="1024" y="424"/>
                </a:cubicBezTo>
                <a:cubicBezTo>
                  <a:pt x="1024" y="541"/>
                  <a:pt x="977" y="647"/>
                  <a:pt x="900" y="724"/>
                </a:cubicBezTo>
                <a:cubicBezTo>
                  <a:pt x="823" y="800"/>
                  <a:pt x="717" y="848"/>
                  <a:pt x="600" y="848"/>
                </a:cubicBezTo>
                <a:cubicBezTo>
                  <a:pt x="483" y="848"/>
                  <a:pt x="377" y="800"/>
                  <a:pt x="301" y="724"/>
                </a:cubicBezTo>
                <a:cubicBezTo>
                  <a:pt x="292" y="715"/>
                  <a:pt x="283" y="705"/>
                  <a:pt x="275" y="696"/>
                </a:cubicBezTo>
                <a:cubicBezTo>
                  <a:pt x="0" y="696"/>
                  <a:pt x="0" y="696"/>
                  <a:pt x="0" y="696"/>
                </a:cubicBezTo>
                <a:cubicBezTo>
                  <a:pt x="0" y="632"/>
                  <a:pt x="0" y="632"/>
                  <a:pt x="0" y="632"/>
                </a:cubicBezTo>
                <a:cubicBezTo>
                  <a:pt x="201" y="632"/>
                  <a:pt x="400" y="632"/>
                  <a:pt x="600" y="632"/>
                </a:cubicBezTo>
                <a:cubicBezTo>
                  <a:pt x="658" y="632"/>
                  <a:pt x="710" y="609"/>
                  <a:pt x="747" y="571"/>
                </a:cubicBezTo>
                <a:cubicBezTo>
                  <a:pt x="785" y="533"/>
                  <a:pt x="808" y="481"/>
                  <a:pt x="808" y="424"/>
                </a:cubicBezTo>
                <a:cubicBezTo>
                  <a:pt x="808" y="366"/>
                  <a:pt x="785" y="314"/>
                  <a:pt x="747" y="277"/>
                </a:cubicBezTo>
                <a:cubicBezTo>
                  <a:pt x="710" y="239"/>
                  <a:pt x="658" y="216"/>
                  <a:pt x="600" y="216"/>
                </a:cubicBezTo>
                <a:cubicBezTo>
                  <a:pt x="568" y="216"/>
                  <a:pt x="537" y="223"/>
                  <a:pt x="510" y="237"/>
                </a:cubicBezTo>
                <a:cubicBezTo>
                  <a:pt x="486" y="248"/>
                  <a:pt x="465" y="264"/>
                  <a:pt x="447" y="284"/>
                </a:cubicBezTo>
                <a:cubicBezTo>
                  <a:pt x="364" y="284"/>
                  <a:pt x="282" y="284"/>
                  <a:pt x="200" y="284"/>
                </a:cubicBezTo>
                <a:close/>
                <a:moveTo>
                  <a:pt x="600" y="336"/>
                </a:moveTo>
                <a:cubicBezTo>
                  <a:pt x="649" y="336"/>
                  <a:pt x="688" y="375"/>
                  <a:pt x="688" y="424"/>
                </a:cubicBezTo>
                <a:cubicBezTo>
                  <a:pt x="688" y="472"/>
                  <a:pt x="649" y="512"/>
                  <a:pt x="600" y="512"/>
                </a:cubicBezTo>
                <a:cubicBezTo>
                  <a:pt x="552" y="512"/>
                  <a:pt x="512" y="472"/>
                  <a:pt x="512" y="424"/>
                </a:cubicBezTo>
                <a:cubicBezTo>
                  <a:pt x="512" y="375"/>
                  <a:pt x="552" y="336"/>
                  <a:pt x="600" y="336"/>
                </a:cubicBezTo>
                <a:close/>
                <a:moveTo>
                  <a:pt x="500" y="503"/>
                </a:moveTo>
                <a:cubicBezTo>
                  <a:pt x="0" y="503"/>
                  <a:pt x="0" y="503"/>
                  <a:pt x="0" y="503"/>
                </a:cubicBezTo>
                <a:cubicBezTo>
                  <a:pt x="0" y="367"/>
                  <a:pt x="0" y="367"/>
                  <a:pt x="0" y="367"/>
                </a:cubicBezTo>
                <a:cubicBezTo>
                  <a:pt x="184" y="347"/>
                  <a:pt x="184" y="347"/>
                  <a:pt x="184" y="347"/>
                </a:cubicBezTo>
                <a:cubicBezTo>
                  <a:pt x="350" y="347"/>
                  <a:pt x="350" y="347"/>
                  <a:pt x="350" y="347"/>
                </a:cubicBezTo>
                <a:cubicBezTo>
                  <a:pt x="433" y="347"/>
                  <a:pt x="500" y="414"/>
                  <a:pt x="500" y="497"/>
                </a:cubicBezTo>
                <a:cubicBezTo>
                  <a:pt x="500" y="499"/>
                  <a:pt x="500" y="501"/>
                  <a:pt x="500" y="50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7" name="Freeform 11"/>
          <p:cNvSpPr>
            <a:spLocks noEditPoints="1"/>
          </p:cNvSpPr>
          <p:nvPr/>
        </p:nvSpPr>
        <p:spPr bwMode="auto">
          <a:xfrm>
            <a:off x="4569517" y="1542103"/>
            <a:ext cx="483093" cy="390145"/>
          </a:xfrm>
          <a:custGeom>
            <a:avLst/>
            <a:gdLst>
              <a:gd name="T0" fmla="*/ 0 w 513"/>
              <a:gd name="T1" fmla="*/ 277 h 414"/>
              <a:gd name="T2" fmla="*/ 125 w 513"/>
              <a:gd name="T3" fmla="*/ 161 h 414"/>
              <a:gd name="T4" fmla="*/ 250 w 513"/>
              <a:gd name="T5" fmla="*/ 277 h 414"/>
              <a:gd name="T6" fmla="*/ 0 w 513"/>
              <a:gd name="T7" fmla="*/ 277 h 414"/>
              <a:gd name="T8" fmla="*/ 0 w 513"/>
              <a:gd name="T9" fmla="*/ 295 h 414"/>
              <a:gd name="T10" fmla="*/ 125 w 513"/>
              <a:gd name="T11" fmla="*/ 412 h 414"/>
              <a:gd name="T12" fmla="*/ 250 w 513"/>
              <a:gd name="T13" fmla="*/ 295 h 414"/>
              <a:gd name="T14" fmla="*/ 0 w 513"/>
              <a:gd name="T15" fmla="*/ 295 h 414"/>
              <a:gd name="T16" fmla="*/ 368 w 513"/>
              <a:gd name="T17" fmla="*/ 58 h 414"/>
              <a:gd name="T18" fmla="*/ 488 w 513"/>
              <a:gd name="T19" fmla="*/ 266 h 414"/>
              <a:gd name="T20" fmla="*/ 455 w 513"/>
              <a:gd name="T21" fmla="*/ 390 h 414"/>
              <a:gd name="T22" fmla="*/ 332 w 513"/>
              <a:gd name="T23" fmla="*/ 357 h 414"/>
              <a:gd name="T24" fmla="*/ 212 w 513"/>
              <a:gd name="T25" fmla="*/ 148 h 414"/>
              <a:gd name="T26" fmla="*/ 245 w 513"/>
              <a:gd name="T27" fmla="*/ 25 h 414"/>
              <a:gd name="T28" fmla="*/ 368 w 513"/>
              <a:gd name="T29" fmla="*/ 58 h 414"/>
              <a:gd name="T30" fmla="*/ 221 w 513"/>
              <a:gd name="T31" fmla="*/ 143 h 414"/>
              <a:gd name="T32" fmla="*/ 281 w 513"/>
              <a:gd name="T33" fmla="*/ 247 h 414"/>
              <a:gd name="T34" fmla="*/ 419 w 513"/>
              <a:gd name="T35" fmla="*/ 168 h 414"/>
              <a:gd name="T36" fmla="*/ 359 w 513"/>
              <a:gd name="T37" fmla="*/ 63 h 414"/>
              <a:gd name="T38" fmla="*/ 250 w 513"/>
              <a:gd name="T39" fmla="*/ 34 h 414"/>
              <a:gd name="T40" fmla="*/ 221 w 513"/>
              <a:gd name="T41" fmla="*/ 14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3" h="414">
                <a:moveTo>
                  <a:pt x="0" y="277"/>
                </a:moveTo>
                <a:cubicBezTo>
                  <a:pt x="4" y="212"/>
                  <a:pt x="58" y="161"/>
                  <a:pt x="125" y="161"/>
                </a:cubicBezTo>
                <a:cubicBezTo>
                  <a:pt x="191" y="161"/>
                  <a:pt x="245" y="212"/>
                  <a:pt x="250" y="277"/>
                </a:cubicBezTo>
                <a:lnTo>
                  <a:pt x="0" y="277"/>
                </a:lnTo>
                <a:close/>
                <a:moveTo>
                  <a:pt x="0" y="295"/>
                </a:moveTo>
                <a:cubicBezTo>
                  <a:pt x="4" y="360"/>
                  <a:pt x="58" y="412"/>
                  <a:pt x="125" y="412"/>
                </a:cubicBezTo>
                <a:cubicBezTo>
                  <a:pt x="191" y="412"/>
                  <a:pt x="245" y="360"/>
                  <a:pt x="250" y="295"/>
                </a:cubicBezTo>
                <a:lnTo>
                  <a:pt x="0" y="295"/>
                </a:lnTo>
                <a:close/>
                <a:moveTo>
                  <a:pt x="368" y="58"/>
                </a:moveTo>
                <a:cubicBezTo>
                  <a:pt x="488" y="266"/>
                  <a:pt x="488" y="266"/>
                  <a:pt x="488" y="266"/>
                </a:cubicBezTo>
                <a:cubicBezTo>
                  <a:pt x="513" y="309"/>
                  <a:pt x="498" y="365"/>
                  <a:pt x="455" y="390"/>
                </a:cubicBezTo>
                <a:cubicBezTo>
                  <a:pt x="412" y="414"/>
                  <a:pt x="357" y="400"/>
                  <a:pt x="332" y="357"/>
                </a:cubicBezTo>
                <a:cubicBezTo>
                  <a:pt x="212" y="148"/>
                  <a:pt x="212" y="148"/>
                  <a:pt x="212" y="148"/>
                </a:cubicBezTo>
                <a:cubicBezTo>
                  <a:pt x="187" y="105"/>
                  <a:pt x="202" y="50"/>
                  <a:pt x="245" y="25"/>
                </a:cubicBezTo>
                <a:cubicBezTo>
                  <a:pt x="288" y="0"/>
                  <a:pt x="343" y="15"/>
                  <a:pt x="368" y="58"/>
                </a:cubicBezTo>
                <a:close/>
                <a:moveTo>
                  <a:pt x="221" y="143"/>
                </a:moveTo>
                <a:cubicBezTo>
                  <a:pt x="281" y="247"/>
                  <a:pt x="281" y="247"/>
                  <a:pt x="281" y="247"/>
                </a:cubicBezTo>
                <a:cubicBezTo>
                  <a:pt x="419" y="168"/>
                  <a:pt x="419" y="168"/>
                  <a:pt x="419" y="168"/>
                </a:cubicBezTo>
                <a:cubicBezTo>
                  <a:pt x="359" y="63"/>
                  <a:pt x="359" y="63"/>
                  <a:pt x="359" y="63"/>
                </a:cubicBezTo>
                <a:cubicBezTo>
                  <a:pt x="337" y="25"/>
                  <a:pt x="288" y="12"/>
                  <a:pt x="250" y="34"/>
                </a:cubicBezTo>
                <a:cubicBezTo>
                  <a:pt x="212" y="56"/>
                  <a:pt x="199" y="105"/>
                  <a:pt x="221" y="14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6845">
        <p14:vortex dir="r"/>
      </p:transition>
    </mc:Choice>
    <mc:Fallback>
      <p:transition spd="slow" advTm="168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850"/>
                            </p:stCondLst>
                            <p:childTnLst>
                              <p:par>
                                <p:cTn id="9" presetID="2" presetClass="entr" presetSubtype="4" decel="10000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ppt_x"/>
                                          </p:val>
                                        </p:tav>
                                        <p:tav tm="100000">
                                          <p:val>
                                            <p:strVal val="#ppt_x"/>
                                          </p:val>
                                        </p:tav>
                                      </p:tavLst>
                                    </p:anim>
                                    <p:anim calcmode="lin" valueType="num">
                                      <p:cBhvr additive="base">
                                        <p:cTn id="12" dur="10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185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childTnLst>
                                </p:cTn>
                              </p:par>
                            </p:childTnLst>
                          </p:cTn>
                        </p:par>
                        <p:par>
                          <p:cTn id="20" fill="hold">
                            <p:stCondLst>
                              <p:cond delay="2850"/>
                            </p:stCondLst>
                            <p:childTnLst>
                              <p:par>
                                <p:cTn id="21" presetID="12" presetClass="entr" presetSubtype="1"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p:tgtEl>
                                          <p:spTgt spid="23"/>
                                        </p:tgtEl>
                                        <p:attrNameLst>
                                          <p:attrName>ppt_y</p:attrName>
                                        </p:attrNameLst>
                                      </p:cBhvr>
                                      <p:tavLst>
                                        <p:tav tm="0">
                                          <p:val>
                                            <p:strVal val="#ppt_y-#ppt_h*1.125000"/>
                                          </p:val>
                                        </p:tav>
                                        <p:tav tm="100000">
                                          <p:val>
                                            <p:strVal val="#ppt_y"/>
                                          </p:val>
                                        </p:tav>
                                      </p:tavLst>
                                    </p:anim>
                                    <p:animEffect transition="in" filter="wipe(down)">
                                      <p:cBhvr>
                                        <p:cTn id="24" dur="1000"/>
                                        <p:tgtEl>
                                          <p:spTgt spid="23"/>
                                        </p:tgtEl>
                                      </p:cBhvr>
                                    </p:animEffect>
                                  </p:childTnLst>
                                </p:cTn>
                              </p:par>
                            </p:childTnLst>
                          </p:cTn>
                        </p:par>
                        <p:par>
                          <p:cTn id="25" fill="hold">
                            <p:stCondLst>
                              <p:cond delay="3850"/>
                            </p:stCondLst>
                            <p:childTnLst>
                              <p:par>
                                <p:cTn id="26" presetID="16" presetClass="entr" presetSubtype="37"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outVertical)">
                                      <p:cBhvr>
                                        <p:cTn id="28" dur="1000"/>
                                        <p:tgtEl>
                                          <p:spTgt spid="24"/>
                                        </p:tgtEl>
                                      </p:cBhvr>
                                    </p:animEffect>
                                  </p:childTnLst>
                                </p:cTn>
                              </p:par>
                            </p:childTnLst>
                          </p:cTn>
                        </p:par>
                        <p:par>
                          <p:cTn id="29" fill="hold">
                            <p:stCondLst>
                              <p:cond delay="4850"/>
                            </p:stCondLst>
                            <p:childTnLst>
                              <p:par>
                                <p:cTn id="30" presetID="2" presetClass="entr" presetSubtype="4" decel="10000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1000" fill="hold"/>
                                        <p:tgtEl>
                                          <p:spTgt spid="14"/>
                                        </p:tgtEl>
                                        <p:attrNameLst>
                                          <p:attrName>ppt_x</p:attrName>
                                        </p:attrNameLst>
                                      </p:cBhvr>
                                      <p:tavLst>
                                        <p:tav tm="0">
                                          <p:val>
                                            <p:strVal val="#ppt_x"/>
                                          </p:val>
                                        </p:tav>
                                        <p:tav tm="100000">
                                          <p:val>
                                            <p:strVal val="#ppt_x"/>
                                          </p:val>
                                        </p:tav>
                                      </p:tavLst>
                                    </p:anim>
                                    <p:anim calcmode="lin" valueType="num">
                                      <p:cBhvr additive="base">
                                        <p:cTn id="33" dur="100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5850"/>
                            </p:stCondLst>
                            <p:childTnLst>
                              <p:par>
                                <p:cTn id="35" presetID="10"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childTnLst>
                                </p:cTn>
                              </p:par>
                            </p:childTnLst>
                          </p:cTn>
                        </p:par>
                        <p:par>
                          <p:cTn id="41" fill="hold">
                            <p:stCondLst>
                              <p:cond delay="6850"/>
                            </p:stCondLst>
                            <p:childTnLst>
                              <p:par>
                                <p:cTn id="42" presetID="12" presetClass="entr" presetSubtype="1"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1000"/>
                                        <p:tgtEl>
                                          <p:spTgt spid="26"/>
                                        </p:tgtEl>
                                        <p:attrNameLst>
                                          <p:attrName>ppt_y</p:attrName>
                                        </p:attrNameLst>
                                      </p:cBhvr>
                                      <p:tavLst>
                                        <p:tav tm="0">
                                          <p:val>
                                            <p:strVal val="#ppt_y-#ppt_h*1.125000"/>
                                          </p:val>
                                        </p:tav>
                                        <p:tav tm="100000">
                                          <p:val>
                                            <p:strVal val="#ppt_y"/>
                                          </p:val>
                                        </p:tav>
                                      </p:tavLst>
                                    </p:anim>
                                    <p:animEffect transition="in" filter="wipe(down)">
                                      <p:cBhvr>
                                        <p:cTn id="45" dur="1000"/>
                                        <p:tgtEl>
                                          <p:spTgt spid="26"/>
                                        </p:tgtEl>
                                      </p:cBhvr>
                                    </p:animEffect>
                                  </p:childTnLst>
                                </p:cTn>
                              </p:par>
                            </p:childTnLst>
                          </p:cTn>
                        </p:par>
                        <p:par>
                          <p:cTn id="46" fill="hold">
                            <p:stCondLst>
                              <p:cond delay="7850"/>
                            </p:stCondLst>
                            <p:childTnLst>
                              <p:par>
                                <p:cTn id="47" presetID="16" presetClass="entr" presetSubtype="37"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barn(outVertical)">
                                      <p:cBhvr>
                                        <p:cTn id="49" dur="1000"/>
                                        <p:tgtEl>
                                          <p:spTgt spid="27"/>
                                        </p:tgtEl>
                                      </p:cBhvr>
                                    </p:animEffect>
                                  </p:childTnLst>
                                </p:cTn>
                              </p:par>
                            </p:childTnLst>
                          </p:cTn>
                        </p:par>
                        <p:par>
                          <p:cTn id="50" fill="hold">
                            <p:stCondLst>
                              <p:cond delay="8850"/>
                            </p:stCondLst>
                            <p:childTnLst>
                              <p:par>
                                <p:cTn id="51" presetID="2" presetClass="entr" presetSubtype="4" decel="10000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1000" fill="hold"/>
                                        <p:tgtEl>
                                          <p:spTgt spid="10"/>
                                        </p:tgtEl>
                                        <p:attrNameLst>
                                          <p:attrName>ppt_x</p:attrName>
                                        </p:attrNameLst>
                                      </p:cBhvr>
                                      <p:tavLst>
                                        <p:tav tm="0">
                                          <p:val>
                                            <p:strVal val="#ppt_x"/>
                                          </p:val>
                                        </p:tav>
                                        <p:tav tm="100000">
                                          <p:val>
                                            <p:strVal val="#ppt_x"/>
                                          </p:val>
                                        </p:tav>
                                      </p:tavLst>
                                    </p:anim>
                                    <p:anim calcmode="lin" valueType="num">
                                      <p:cBhvr additive="base">
                                        <p:cTn id="54" dur="1000" fill="hold"/>
                                        <p:tgtEl>
                                          <p:spTgt spid="10"/>
                                        </p:tgtEl>
                                        <p:attrNameLst>
                                          <p:attrName>ppt_y</p:attrName>
                                        </p:attrNameLst>
                                      </p:cBhvr>
                                      <p:tavLst>
                                        <p:tav tm="0">
                                          <p:val>
                                            <p:strVal val="1+#ppt_h/2"/>
                                          </p:val>
                                        </p:tav>
                                        <p:tav tm="100000">
                                          <p:val>
                                            <p:strVal val="#ppt_y"/>
                                          </p:val>
                                        </p:tav>
                                      </p:tavLst>
                                    </p:anim>
                                  </p:childTnLst>
                                </p:cTn>
                              </p:par>
                            </p:childTnLst>
                          </p:cTn>
                        </p:par>
                        <p:par>
                          <p:cTn id="55" fill="hold">
                            <p:stCondLst>
                              <p:cond delay="9850"/>
                            </p:stCondLst>
                            <p:childTnLst>
                              <p:par>
                                <p:cTn id="56" presetID="10"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1000"/>
                                        <p:tgtEl>
                                          <p:spTgt spid="34"/>
                                        </p:tgtEl>
                                      </p:cBhvr>
                                    </p:animEffect>
                                  </p:childTnLst>
                                </p:cTn>
                              </p:par>
                            </p:childTnLst>
                          </p:cTn>
                        </p:par>
                        <p:par>
                          <p:cTn id="62" fill="hold">
                            <p:stCondLst>
                              <p:cond delay="10850"/>
                            </p:stCondLst>
                            <p:childTnLst>
                              <p:par>
                                <p:cTn id="63" presetID="12" presetClass="entr" presetSubtype="1"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1000"/>
                                        <p:tgtEl>
                                          <p:spTgt spid="29"/>
                                        </p:tgtEl>
                                        <p:attrNameLst>
                                          <p:attrName>ppt_y</p:attrName>
                                        </p:attrNameLst>
                                      </p:cBhvr>
                                      <p:tavLst>
                                        <p:tav tm="0">
                                          <p:val>
                                            <p:strVal val="#ppt_y-#ppt_h*1.125000"/>
                                          </p:val>
                                        </p:tav>
                                        <p:tav tm="100000">
                                          <p:val>
                                            <p:strVal val="#ppt_y"/>
                                          </p:val>
                                        </p:tav>
                                      </p:tavLst>
                                    </p:anim>
                                    <p:animEffect transition="in" filter="wipe(down)">
                                      <p:cBhvr>
                                        <p:cTn id="66" dur="1000"/>
                                        <p:tgtEl>
                                          <p:spTgt spid="29"/>
                                        </p:tgtEl>
                                      </p:cBhvr>
                                    </p:animEffect>
                                  </p:childTnLst>
                                </p:cTn>
                              </p:par>
                            </p:childTnLst>
                          </p:cTn>
                        </p:par>
                        <p:par>
                          <p:cTn id="67" fill="hold">
                            <p:stCondLst>
                              <p:cond delay="11850"/>
                            </p:stCondLst>
                            <p:childTnLst>
                              <p:par>
                                <p:cTn id="68" presetID="16" presetClass="entr" presetSubtype="37"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barn(outVertical)">
                                      <p:cBhvr>
                                        <p:cTn id="70" dur="500"/>
                                        <p:tgtEl>
                                          <p:spTgt spid="30"/>
                                        </p:tgtEl>
                                      </p:cBhvr>
                                    </p:animEffect>
                                  </p:childTnLst>
                                </p:cTn>
                              </p:par>
                            </p:childTnLst>
                          </p:cTn>
                        </p:par>
                        <p:par>
                          <p:cTn id="71" fill="hold">
                            <p:stCondLst>
                              <p:cond delay="12350"/>
                            </p:stCondLst>
                            <p:childTnLst>
                              <p:par>
                                <p:cTn id="72" presetID="2" presetClass="entr" presetSubtype="4" decel="10000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additive="base">
                                        <p:cTn id="74" dur="1000" fill="hold"/>
                                        <p:tgtEl>
                                          <p:spTgt spid="5"/>
                                        </p:tgtEl>
                                        <p:attrNameLst>
                                          <p:attrName>ppt_x</p:attrName>
                                        </p:attrNameLst>
                                      </p:cBhvr>
                                      <p:tavLst>
                                        <p:tav tm="0">
                                          <p:val>
                                            <p:strVal val="#ppt_x"/>
                                          </p:val>
                                        </p:tav>
                                        <p:tav tm="100000">
                                          <p:val>
                                            <p:strVal val="#ppt_x"/>
                                          </p:val>
                                        </p:tav>
                                      </p:tavLst>
                                    </p:anim>
                                    <p:anim calcmode="lin" valueType="num">
                                      <p:cBhvr additive="base">
                                        <p:cTn id="75" dur="1000" fill="hold"/>
                                        <p:tgtEl>
                                          <p:spTgt spid="5"/>
                                        </p:tgtEl>
                                        <p:attrNameLst>
                                          <p:attrName>ppt_y</p:attrName>
                                        </p:attrNameLst>
                                      </p:cBhvr>
                                      <p:tavLst>
                                        <p:tav tm="0">
                                          <p:val>
                                            <p:strVal val="1+#ppt_h/2"/>
                                          </p:val>
                                        </p:tav>
                                        <p:tav tm="100000">
                                          <p:val>
                                            <p:strVal val="#ppt_y"/>
                                          </p:val>
                                        </p:tav>
                                      </p:tavLst>
                                    </p:anim>
                                  </p:childTnLst>
                                </p:cTn>
                              </p:par>
                            </p:childTnLst>
                          </p:cTn>
                        </p:par>
                        <p:par>
                          <p:cTn id="76" fill="hold">
                            <p:stCondLst>
                              <p:cond delay="13350"/>
                            </p:stCondLst>
                            <p:childTnLst>
                              <p:par>
                                <p:cTn id="77" presetID="10"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childTnLst>
                                </p:cTn>
                              </p:par>
                            </p:childTnLst>
                          </p:cTn>
                        </p:par>
                        <p:par>
                          <p:cTn id="83" fill="hold">
                            <p:stCondLst>
                              <p:cond delay="14350"/>
                            </p:stCondLst>
                            <p:childTnLst>
                              <p:par>
                                <p:cTn id="84" presetID="12" presetClass="entr" presetSubtype="1" fill="hold" grpId="0" nodeType="afterEffect">
                                  <p:stCondLst>
                                    <p:cond delay="0"/>
                                  </p:stCondLst>
                                  <p:childTnLst>
                                    <p:set>
                                      <p:cBhvr>
                                        <p:cTn id="85" dur="1" fill="hold">
                                          <p:stCondLst>
                                            <p:cond delay="0"/>
                                          </p:stCondLst>
                                        </p:cTn>
                                        <p:tgtEl>
                                          <p:spTgt spid="32"/>
                                        </p:tgtEl>
                                        <p:attrNameLst>
                                          <p:attrName>style.visibility</p:attrName>
                                        </p:attrNameLst>
                                      </p:cBhvr>
                                      <p:to>
                                        <p:strVal val="visible"/>
                                      </p:to>
                                    </p:set>
                                    <p:anim calcmode="lin" valueType="num">
                                      <p:cBhvr additive="base">
                                        <p:cTn id="86" dur="1000"/>
                                        <p:tgtEl>
                                          <p:spTgt spid="32"/>
                                        </p:tgtEl>
                                        <p:attrNameLst>
                                          <p:attrName>ppt_y</p:attrName>
                                        </p:attrNameLst>
                                      </p:cBhvr>
                                      <p:tavLst>
                                        <p:tav tm="0">
                                          <p:val>
                                            <p:strVal val="#ppt_y-#ppt_h*1.125000"/>
                                          </p:val>
                                        </p:tav>
                                        <p:tav tm="100000">
                                          <p:val>
                                            <p:strVal val="#ppt_y"/>
                                          </p:val>
                                        </p:tav>
                                      </p:tavLst>
                                    </p:anim>
                                    <p:animEffect transition="in" filter="wipe(down)">
                                      <p:cBhvr>
                                        <p:cTn id="87" dur="1000"/>
                                        <p:tgtEl>
                                          <p:spTgt spid="32"/>
                                        </p:tgtEl>
                                      </p:cBhvr>
                                    </p:animEffect>
                                  </p:childTnLst>
                                </p:cTn>
                              </p:par>
                            </p:childTnLst>
                          </p:cTn>
                        </p:par>
                        <p:par>
                          <p:cTn id="88" fill="hold">
                            <p:stCondLst>
                              <p:cond delay="15350"/>
                            </p:stCondLst>
                            <p:childTnLst>
                              <p:par>
                                <p:cTn id="89" presetID="16" presetClass="entr" presetSubtype="37"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barn(outVertical)">
                                      <p:cBhvr>
                                        <p:cTn id="9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3" grpId="0"/>
      <p:bldP spid="24" grpId="0" animBg="1"/>
      <p:bldP spid="25" grpId="0"/>
      <p:bldP spid="26" grpId="0"/>
      <p:bldP spid="27" grpId="0" animBg="1"/>
      <p:bldP spid="28" grpId="0"/>
      <p:bldP spid="29" grpId="0"/>
      <p:bldP spid="30" grpId="0" animBg="1"/>
      <p:bldP spid="31" grpId="0"/>
      <p:bldP spid="32" grpId="0"/>
      <p:bldP spid="33" grpId="0" animBg="1"/>
      <p:bldP spid="34" grpId="0" animBg="1"/>
      <p:bldP spid="35"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24" name="Picture 2" descr="iMac-mock-up-diferents-view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0777" y="1362052"/>
            <a:ext cx="5892033" cy="4913201"/>
          </a:xfrm>
          <a:prstGeom prst="rect">
            <a:avLst/>
          </a:prstGeom>
        </p:spPr>
      </p:pic>
      <p:grpSp>
        <p:nvGrpSpPr>
          <p:cNvPr id="25" name="组合 24"/>
          <p:cNvGrpSpPr/>
          <p:nvPr/>
        </p:nvGrpSpPr>
        <p:grpSpPr>
          <a:xfrm>
            <a:off x="711107" y="3459409"/>
            <a:ext cx="2336496" cy="791008"/>
            <a:chOff x="609600" y="2696602"/>
            <a:chExt cx="1752600" cy="593118"/>
          </a:xfrm>
        </p:grpSpPr>
        <p:sp>
          <p:nvSpPr>
            <p:cNvPr id="26" name="TextBox 25"/>
            <p:cNvSpPr txBox="1"/>
            <p:nvPr/>
          </p:nvSpPr>
          <p:spPr>
            <a:xfrm>
              <a:off x="609600" y="2696602"/>
              <a:ext cx="1066800" cy="242318"/>
            </a:xfrm>
            <a:prstGeom prst="rect">
              <a:avLst/>
            </a:prstGeom>
            <a:noFill/>
          </p:spPr>
          <p:txBody>
            <a:bodyPr wrap="square" rtlCol="0">
              <a:spAutoFit/>
            </a:bodyPr>
            <a:lstStyle/>
            <a:p>
              <a:r>
                <a:rPr lang="zh-CN" altLang="en-US" sz="1500" dirty="0">
                  <a:solidFill>
                    <a:srgbClr val="ED3645"/>
                  </a:solidFill>
                  <a:latin typeface="微软雅黑" panose="020B0503020204020204" pitchFamily="34" charset="-122"/>
                  <a:ea typeface="微软雅黑" panose="020B0503020204020204" pitchFamily="34" charset="-122"/>
                  <a:cs typeface="Calibri" panose="020F0502020204030204"/>
                </a:rPr>
                <a:t>添加标题</a:t>
              </a:r>
              <a:endParaRPr lang="zh-CN" altLang="en-US" sz="1500" dirty="0">
                <a:solidFill>
                  <a:srgbClr val="ED3645"/>
                </a:solidFill>
                <a:latin typeface="微软雅黑" panose="020B0503020204020204" pitchFamily="34" charset="-122"/>
                <a:ea typeface="微软雅黑" panose="020B0503020204020204" pitchFamily="34" charset="-122"/>
                <a:cs typeface="Calibri" panose="020F0502020204030204"/>
              </a:endParaRPr>
            </a:p>
          </p:txBody>
        </p:sp>
        <p:cxnSp>
          <p:nvCxnSpPr>
            <p:cNvPr id="27" name="Straight Connector 7"/>
            <p:cNvCxnSpPr/>
            <p:nvPr/>
          </p:nvCxnSpPr>
          <p:spPr>
            <a:xfrm>
              <a:off x="1600200" y="2849002"/>
              <a:ext cx="762000" cy="0"/>
            </a:xfrm>
            <a:prstGeom prst="line">
              <a:avLst/>
            </a:prstGeom>
            <a:ln w="6350" cmpd="sng">
              <a:solidFill>
                <a:schemeClr val="bg1">
                  <a:lumMod val="50000"/>
                </a:schemeClr>
              </a:solidFill>
              <a:prstDash val="dot"/>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8" name="Rectangle 8"/>
            <p:cNvSpPr/>
            <p:nvPr/>
          </p:nvSpPr>
          <p:spPr>
            <a:xfrm>
              <a:off x="609600" y="2874318"/>
              <a:ext cx="1600200" cy="415402"/>
            </a:xfrm>
            <a:prstGeom prst="rect">
              <a:avLst/>
            </a:prstGeom>
          </p:spPr>
          <p:txBody>
            <a:bodyPr wrap="square">
              <a:spAutoFit/>
            </a:bodyPr>
            <a:lstStyle/>
            <a:p>
              <a:r>
                <a:rPr lang="zh-CN" altLang="en-US" sz="1500" dirty="0">
                  <a:solidFill>
                    <a:srgbClr val="595959"/>
                  </a:solidFill>
                  <a:latin typeface="微软雅黑" panose="020B0503020204020204" pitchFamily="34" charset="-122"/>
                  <a:ea typeface="微软雅黑" panose="020B0503020204020204" pitchFamily="34" charset="-122"/>
                  <a:cs typeface="Calibri" panose="020F0502020204030204"/>
                </a:rPr>
                <a:t>建议此处文本简洁生动，建议此处文本简洁生动</a:t>
              </a:r>
              <a:endParaRPr lang="en-US" altLang="zh-CN" sz="1500" dirty="0">
                <a:solidFill>
                  <a:srgbClr val="595959"/>
                </a:solidFill>
                <a:latin typeface="微软雅黑" panose="020B0503020204020204" pitchFamily="34" charset="-122"/>
                <a:ea typeface="微软雅黑" panose="020B0503020204020204" pitchFamily="34" charset="-122"/>
                <a:cs typeface="Calibri" panose="020F0502020204030204"/>
              </a:endParaRPr>
            </a:p>
          </p:txBody>
        </p:sp>
      </p:grpSp>
      <p:sp>
        <p:nvSpPr>
          <p:cNvPr id="29" name="Rounded Rectangle 9"/>
          <p:cNvSpPr/>
          <p:nvPr/>
        </p:nvSpPr>
        <p:spPr>
          <a:xfrm>
            <a:off x="812695" y="4814275"/>
            <a:ext cx="895855" cy="307847"/>
          </a:xfrm>
          <a:prstGeom prst="roundRect">
            <a:avLst>
              <a:gd name="adj" fmla="val 0"/>
            </a:avLst>
          </a:prstGeom>
          <a:solidFill>
            <a:srgbClr val="ED7D31"/>
          </a:solidFill>
          <a:ln w="12700" cmpd="sng">
            <a:noFill/>
          </a:ln>
        </p:spPr>
        <p:txBody>
          <a:bodyPr wrap="none" lIns="121917" tIns="60958" rIns="121917" bIns="60958" anchor="ctr">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cs typeface="Calibri" panose="020F0502020204030204"/>
              </a:rPr>
              <a:t>添加标题</a:t>
            </a:r>
            <a:endParaRPr lang="en-US" sz="1200" dirty="0">
              <a:solidFill>
                <a:schemeClr val="bg1"/>
              </a:solidFill>
              <a:latin typeface="微软雅黑" panose="020B0503020204020204" pitchFamily="34" charset="-122"/>
              <a:ea typeface="微软雅黑" panose="020B0503020204020204" pitchFamily="34" charset="-122"/>
              <a:cs typeface="Calibri" panose="020F0502020204030204"/>
            </a:endParaRPr>
          </a:p>
        </p:txBody>
      </p:sp>
      <p:grpSp>
        <p:nvGrpSpPr>
          <p:cNvPr id="30" name="组合 29"/>
          <p:cNvGrpSpPr/>
          <p:nvPr/>
        </p:nvGrpSpPr>
        <p:grpSpPr>
          <a:xfrm>
            <a:off x="8939636" y="2073418"/>
            <a:ext cx="2742843" cy="858869"/>
            <a:chOff x="6781800" y="1657350"/>
            <a:chExt cx="2057400" cy="644002"/>
          </a:xfrm>
        </p:grpSpPr>
        <p:sp>
          <p:nvSpPr>
            <p:cNvPr id="31" name="TextBox 30"/>
            <p:cNvSpPr txBox="1"/>
            <p:nvPr/>
          </p:nvSpPr>
          <p:spPr>
            <a:xfrm>
              <a:off x="7239000" y="1657350"/>
              <a:ext cx="1066800" cy="242318"/>
            </a:xfrm>
            <a:prstGeom prst="rect">
              <a:avLst/>
            </a:prstGeom>
            <a:noFill/>
          </p:spPr>
          <p:txBody>
            <a:bodyPr wrap="square" rtlCol="0">
              <a:spAutoFit/>
            </a:bodyPr>
            <a:lstStyle/>
            <a:p>
              <a:r>
                <a:rPr lang="zh-CN" altLang="en-US" sz="1500" dirty="0">
                  <a:solidFill>
                    <a:srgbClr val="ED3645"/>
                  </a:solidFill>
                  <a:latin typeface="微软雅黑" panose="020B0503020204020204" pitchFamily="34" charset="-122"/>
                  <a:ea typeface="微软雅黑" panose="020B0503020204020204" pitchFamily="34" charset="-122"/>
                  <a:cs typeface="Calibri" panose="020F0502020204030204"/>
                </a:rPr>
                <a:t>添加标题</a:t>
              </a:r>
              <a:endParaRPr lang="zh-CN" altLang="en-US" sz="1500" dirty="0">
                <a:solidFill>
                  <a:srgbClr val="ED3645"/>
                </a:solidFill>
                <a:latin typeface="微软雅黑" panose="020B0503020204020204" pitchFamily="34" charset="-122"/>
                <a:ea typeface="微软雅黑" panose="020B0503020204020204" pitchFamily="34" charset="-122"/>
                <a:cs typeface="Calibri" panose="020F0502020204030204"/>
              </a:endParaRPr>
            </a:p>
          </p:txBody>
        </p:sp>
        <p:sp>
          <p:nvSpPr>
            <p:cNvPr id="32" name="Rectangle 11"/>
            <p:cNvSpPr/>
            <p:nvPr/>
          </p:nvSpPr>
          <p:spPr>
            <a:xfrm>
              <a:off x="7239000" y="1885950"/>
              <a:ext cx="1600200" cy="415402"/>
            </a:xfrm>
            <a:prstGeom prst="rect">
              <a:avLst/>
            </a:prstGeom>
          </p:spPr>
          <p:txBody>
            <a:bodyPr wrap="square">
              <a:spAutoFit/>
            </a:bodyPr>
            <a:lstStyle/>
            <a:p>
              <a:r>
                <a:rPr lang="zh-CN" altLang="en-US" sz="1500" dirty="0">
                  <a:solidFill>
                    <a:srgbClr val="595959"/>
                  </a:solidFill>
                  <a:latin typeface="微软雅黑" panose="020B0503020204020204" pitchFamily="34" charset="-122"/>
                  <a:ea typeface="微软雅黑" panose="020B0503020204020204" pitchFamily="34" charset="-122"/>
                  <a:cs typeface="Calibri" panose="020F0502020204030204"/>
                </a:rPr>
                <a:t>建议此处文本简洁生动，建议此处文本简洁生动</a:t>
              </a:r>
              <a:endParaRPr lang="en-US" altLang="zh-CN" sz="1500" dirty="0">
                <a:solidFill>
                  <a:srgbClr val="595959"/>
                </a:solidFill>
                <a:latin typeface="微软雅黑" panose="020B0503020204020204" pitchFamily="34" charset="-122"/>
                <a:ea typeface="微软雅黑" panose="020B0503020204020204" pitchFamily="34" charset="-122"/>
                <a:cs typeface="Calibri" panose="020F0502020204030204"/>
              </a:endParaRPr>
            </a:p>
          </p:txBody>
        </p:sp>
        <p:cxnSp>
          <p:nvCxnSpPr>
            <p:cNvPr id="33" name="Straight Connector 12"/>
            <p:cNvCxnSpPr/>
            <p:nvPr/>
          </p:nvCxnSpPr>
          <p:spPr>
            <a:xfrm flipH="1">
              <a:off x="6781800" y="1809750"/>
              <a:ext cx="457200" cy="0"/>
            </a:xfrm>
            <a:prstGeom prst="line">
              <a:avLst/>
            </a:prstGeom>
            <a:ln w="6350" cmpd="sng">
              <a:solidFill>
                <a:schemeClr val="bg1">
                  <a:lumMod val="50000"/>
                </a:schemeClr>
              </a:solidFill>
              <a:prstDash val="dot"/>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34" name="组合 33"/>
          <p:cNvGrpSpPr/>
          <p:nvPr/>
        </p:nvGrpSpPr>
        <p:grpSpPr>
          <a:xfrm>
            <a:off x="711108" y="1971793"/>
            <a:ext cx="2539669" cy="1027151"/>
            <a:chOff x="609600" y="1581150"/>
            <a:chExt cx="1905000" cy="770185"/>
          </a:xfrm>
        </p:grpSpPr>
        <p:sp>
          <p:nvSpPr>
            <p:cNvPr id="35" name="TextBox 34"/>
            <p:cNvSpPr txBox="1"/>
            <p:nvPr/>
          </p:nvSpPr>
          <p:spPr>
            <a:xfrm>
              <a:off x="1143000" y="1581150"/>
              <a:ext cx="1066800" cy="242318"/>
            </a:xfrm>
            <a:prstGeom prst="rect">
              <a:avLst/>
            </a:prstGeom>
            <a:noFill/>
          </p:spPr>
          <p:txBody>
            <a:bodyPr wrap="square" rtlCol="0">
              <a:spAutoFit/>
            </a:bodyPr>
            <a:lstStyle/>
            <a:p>
              <a:r>
                <a:rPr lang="zh-CN" altLang="en-US" sz="1500" dirty="0">
                  <a:solidFill>
                    <a:srgbClr val="ED3645"/>
                  </a:solidFill>
                  <a:latin typeface="微软雅黑" panose="020B0503020204020204" pitchFamily="34" charset="-122"/>
                  <a:ea typeface="微软雅黑" panose="020B0503020204020204" pitchFamily="34" charset="-122"/>
                  <a:cs typeface="Calibri" panose="020F0502020204030204"/>
                </a:rPr>
                <a:t>添加标题</a:t>
              </a:r>
              <a:endParaRPr lang="zh-CN" altLang="en-US" sz="1500" dirty="0">
                <a:solidFill>
                  <a:srgbClr val="ED3645"/>
                </a:solidFill>
                <a:latin typeface="微软雅黑" panose="020B0503020204020204" pitchFamily="34" charset="-122"/>
                <a:ea typeface="微软雅黑" panose="020B0503020204020204" pitchFamily="34" charset="-122"/>
                <a:cs typeface="Calibri" panose="020F0502020204030204"/>
              </a:endParaRPr>
            </a:p>
          </p:txBody>
        </p:sp>
        <p:sp>
          <p:nvSpPr>
            <p:cNvPr id="36" name="Rectangle 15"/>
            <p:cNvSpPr/>
            <p:nvPr/>
          </p:nvSpPr>
          <p:spPr>
            <a:xfrm>
              <a:off x="1143000" y="1751171"/>
              <a:ext cx="1371600" cy="600164"/>
            </a:xfrm>
            <a:prstGeom prst="rect">
              <a:avLst/>
            </a:prstGeom>
          </p:spPr>
          <p:txBody>
            <a:bodyPr wrap="square">
              <a:spAutoFit/>
            </a:bodyPr>
            <a:lstStyle/>
            <a:p>
              <a:r>
                <a:rPr lang="zh-CN" altLang="en-US" sz="1500" dirty="0">
                  <a:solidFill>
                    <a:srgbClr val="595959"/>
                  </a:solidFill>
                  <a:latin typeface="微软雅黑" panose="020B0503020204020204" pitchFamily="34" charset="-122"/>
                  <a:ea typeface="微软雅黑" panose="020B0503020204020204" pitchFamily="34" charset="-122"/>
                  <a:cs typeface="Calibri" panose="020F0502020204030204"/>
                </a:rPr>
                <a:t>建议此处文本简洁生动，建议此处文本简洁生动</a:t>
              </a:r>
              <a:endParaRPr lang="en-US" altLang="zh-CN" sz="1500" dirty="0">
                <a:solidFill>
                  <a:srgbClr val="595959"/>
                </a:solidFill>
                <a:latin typeface="微软雅黑" panose="020B0503020204020204" pitchFamily="34" charset="-122"/>
                <a:ea typeface="微软雅黑" panose="020B0503020204020204" pitchFamily="34" charset="-122"/>
                <a:cs typeface="Calibri" panose="020F0502020204030204"/>
              </a:endParaRPr>
            </a:p>
          </p:txBody>
        </p:sp>
        <p:pic>
          <p:nvPicPr>
            <p:cNvPr id="37" name="Picture 2" descr="param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657350"/>
              <a:ext cx="438150" cy="438150"/>
            </a:xfrm>
            <a:prstGeom prst="rect">
              <a:avLst/>
            </a:prstGeom>
          </p:spPr>
        </p:pic>
      </p:grpSp>
      <p:grpSp>
        <p:nvGrpSpPr>
          <p:cNvPr id="38" name="组合 37"/>
          <p:cNvGrpSpPr/>
          <p:nvPr/>
        </p:nvGrpSpPr>
        <p:grpSpPr>
          <a:xfrm>
            <a:off x="9447570" y="3892717"/>
            <a:ext cx="2133322" cy="1072039"/>
            <a:chOff x="7162800" y="3021509"/>
            <a:chExt cx="1600200" cy="803843"/>
          </a:xfrm>
        </p:grpSpPr>
        <p:sp>
          <p:nvSpPr>
            <p:cNvPr id="39" name="Rectangle 13"/>
            <p:cNvSpPr/>
            <p:nvPr/>
          </p:nvSpPr>
          <p:spPr>
            <a:xfrm>
              <a:off x="7162800" y="3409950"/>
              <a:ext cx="1600200" cy="415402"/>
            </a:xfrm>
            <a:prstGeom prst="rect">
              <a:avLst/>
            </a:prstGeom>
          </p:spPr>
          <p:txBody>
            <a:bodyPr wrap="square">
              <a:spAutoFit/>
            </a:bodyPr>
            <a:lstStyle/>
            <a:p>
              <a:r>
                <a:rPr lang="zh-CN" altLang="en-US" sz="1500" dirty="0">
                  <a:solidFill>
                    <a:srgbClr val="595959"/>
                  </a:solidFill>
                  <a:latin typeface="微软雅黑" panose="020B0503020204020204" pitchFamily="34" charset="-122"/>
                  <a:ea typeface="微软雅黑" panose="020B0503020204020204" pitchFamily="34" charset="-122"/>
                  <a:cs typeface="Calibri" panose="020F0502020204030204"/>
                </a:rPr>
                <a:t>建议此处文本简洁生动，建议此处文本简洁生动</a:t>
              </a:r>
              <a:endParaRPr lang="en-US" altLang="zh-CN" sz="1500" dirty="0">
                <a:solidFill>
                  <a:srgbClr val="595959"/>
                </a:solidFill>
                <a:latin typeface="微软雅黑" panose="020B0503020204020204" pitchFamily="34" charset="-122"/>
                <a:ea typeface="微软雅黑" panose="020B0503020204020204" pitchFamily="34" charset="-122"/>
                <a:cs typeface="Calibri" panose="020F0502020204030204"/>
              </a:endParaRPr>
            </a:p>
          </p:txBody>
        </p:sp>
        <p:pic>
          <p:nvPicPr>
            <p:cNvPr id="40" name="Picture 3" descr="music.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3021509"/>
              <a:ext cx="381000" cy="381000"/>
            </a:xfrm>
            <a:prstGeom prst="rect">
              <a:avLst/>
            </a:prstGeom>
          </p:spPr>
        </p:pic>
      </p:grpSp>
      <p:pic>
        <p:nvPicPr>
          <p:cNvPr id="41" name="图片占位符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8711" y="1702194"/>
            <a:ext cx="4876165" cy="31120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585">
        <p14:vortex dir="r"/>
      </p:transition>
    </mc:Choice>
    <mc:Fallback>
      <p:transition spd="slow" advTm="358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850"/>
                            </p:stCondLst>
                            <p:childTnLst>
                              <p:par>
                                <p:cTn id="9" presetID="53" presetClass="entr" presetSubtype="16"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par>
                                <p:cTn id="14" presetID="53" presetClass="entr" presetSubtype="16"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350"/>
                            </p:stCondLst>
                            <p:childTnLst>
                              <p:par>
                                <p:cTn id="20" presetID="22" presetClass="entr" presetSubtype="1"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up)">
                                      <p:cBhvr>
                                        <p:cTn id="22" dur="500"/>
                                        <p:tgtEl>
                                          <p:spTgt spid="34"/>
                                        </p:tgtEl>
                                      </p:cBhvr>
                                    </p:animEffect>
                                  </p:childTnLst>
                                </p:cTn>
                              </p:par>
                              <p:par>
                                <p:cTn id="23" presetID="22" presetClass="entr" presetSubtype="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up)">
                                      <p:cBhvr>
                                        <p:cTn id="25" dur="500"/>
                                        <p:tgtEl>
                                          <p:spTgt spid="30"/>
                                        </p:tgtEl>
                                      </p:cBhvr>
                                    </p:animEffect>
                                  </p:childTnLst>
                                </p:cTn>
                              </p:par>
                              <p:par>
                                <p:cTn id="26" presetID="22" presetClass="entr" presetSubtype="1"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up)">
                                      <p:cBhvr>
                                        <p:cTn id="28" dur="500"/>
                                        <p:tgtEl>
                                          <p:spTgt spid="38"/>
                                        </p:tgtEl>
                                      </p:cBhvr>
                                    </p:animEffect>
                                  </p:childTnLst>
                                </p:cTn>
                              </p:par>
                              <p:par>
                                <p:cTn id="29" presetID="22" presetClass="entr" presetSubtype="1"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par>
                          <p:cTn id="32" fill="hold">
                            <p:stCondLst>
                              <p:cond delay="185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Text Placeholder 5"/>
          <p:cNvSpPr txBox="1"/>
          <p:nvPr/>
        </p:nvSpPr>
        <p:spPr>
          <a:xfrm>
            <a:off x="5356553" y="2297732"/>
            <a:ext cx="2567216" cy="609741"/>
          </a:xfrm>
          <a:prstGeom prst="rect">
            <a:avLst/>
          </a:prstGeom>
          <a:solidFill>
            <a:srgbClr val="71B739"/>
          </a:solidFill>
        </p:spPr>
        <p:txBody>
          <a:bodyPr lIns="121917" tIns="60958" rIns="121917" bIns="60958">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zh-CN" altLang="en-US" sz="1300" dirty="0">
                <a:solidFill>
                  <a:prstClr val="white"/>
                </a:solidFill>
                <a:latin typeface="Arial" panose="020B0604020202020204"/>
                <a:ea typeface="微软雅黑" panose="020B0503020204020204" pitchFamily="34" charset="-122"/>
              </a:rPr>
              <a:t>建议此处文本简洁生动，建议与标题相关并符合</a:t>
            </a:r>
            <a:endParaRPr lang="zh-CN" altLang="en-US" sz="1300" dirty="0">
              <a:solidFill>
                <a:prstClr val="white"/>
              </a:solidFill>
              <a:latin typeface="Arial" panose="020B0604020202020204"/>
              <a:ea typeface="微软雅黑" panose="020B0503020204020204" pitchFamily="34" charset="-122"/>
            </a:endParaRPr>
          </a:p>
        </p:txBody>
      </p:sp>
      <p:grpSp>
        <p:nvGrpSpPr>
          <p:cNvPr id="21" name="组合 20"/>
          <p:cNvGrpSpPr/>
          <p:nvPr/>
        </p:nvGrpSpPr>
        <p:grpSpPr>
          <a:xfrm>
            <a:off x="8404156" y="1905441"/>
            <a:ext cx="2668803" cy="2932879"/>
            <a:chOff x="6303937" y="1428750"/>
            <a:chExt cx="2001863" cy="2199150"/>
          </a:xfrm>
        </p:grpSpPr>
        <p:sp>
          <p:nvSpPr>
            <p:cNvPr id="22" name="TextBox 21"/>
            <p:cNvSpPr txBox="1"/>
            <p:nvPr/>
          </p:nvSpPr>
          <p:spPr>
            <a:xfrm>
              <a:off x="6721669" y="2942100"/>
              <a:ext cx="11430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ED3645"/>
                  </a:solidFill>
                  <a:effectLst/>
                  <a:uLnTx/>
                  <a:uFillTx/>
                  <a:latin typeface="Arial" panose="020B0604020202020204"/>
                  <a:ea typeface="微软雅黑" panose="020B0503020204020204" pitchFamily="34" charset="-122"/>
                  <a:cs typeface="Signika"/>
                </a:rPr>
                <a:t>标题</a:t>
              </a:r>
              <a:endParaRPr kumimoji="0" lang="zh-CN" altLang="en-US" sz="1400" b="0" i="0" u="none" strike="noStrike" kern="0" cap="none" spc="0" normalizeH="0" baseline="0" noProof="0" dirty="0">
                <a:ln>
                  <a:noFill/>
                </a:ln>
                <a:solidFill>
                  <a:srgbClr val="ED3645"/>
                </a:solidFill>
                <a:effectLst/>
                <a:uLnTx/>
                <a:uFillTx/>
                <a:latin typeface="Arial" panose="020B0604020202020204"/>
                <a:ea typeface="微软雅黑" panose="020B0503020204020204" pitchFamily="34" charset="-122"/>
                <a:cs typeface="Signika"/>
              </a:endParaRPr>
            </a:p>
          </p:txBody>
        </p:sp>
        <p:grpSp>
          <p:nvGrpSpPr>
            <p:cNvPr id="23" name="Group 20"/>
            <p:cNvGrpSpPr/>
            <p:nvPr/>
          </p:nvGrpSpPr>
          <p:grpSpPr>
            <a:xfrm>
              <a:off x="6303937" y="1428750"/>
              <a:ext cx="2001863" cy="2199150"/>
              <a:chOff x="3620868" y="1515600"/>
              <a:chExt cx="2001863" cy="2199150"/>
            </a:xfrm>
          </p:grpSpPr>
          <p:sp>
            <p:nvSpPr>
              <p:cNvPr id="24" name="Isosceles Triangle 21"/>
              <p:cNvSpPr/>
              <p:nvPr/>
            </p:nvSpPr>
            <p:spPr>
              <a:xfrm rot="2760000">
                <a:off x="4818487" y="2293337"/>
                <a:ext cx="76200" cy="505800"/>
              </a:xfrm>
              <a:prstGeom prst="triangle">
                <a:avLst/>
              </a:prstGeom>
              <a:solidFill>
                <a:srgbClr val="ED3645"/>
              </a:solidFill>
              <a:ln w="9525"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25" name="Donut 22"/>
              <p:cNvSpPr/>
              <p:nvPr/>
            </p:nvSpPr>
            <p:spPr>
              <a:xfrm>
                <a:off x="4495800" y="2647950"/>
                <a:ext cx="228600" cy="228600"/>
              </a:xfrm>
              <a:prstGeom prst="donut">
                <a:avLst>
                  <a:gd name="adj" fmla="val 20555"/>
                </a:avLst>
              </a:prstGeom>
              <a:solidFill>
                <a:srgbClr val="424C53"/>
              </a:solidFill>
              <a:ln w="9525"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black"/>
                  </a:solidFill>
                  <a:effectLst/>
                  <a:uLnTx/>
                  <a:uFillTx/>
                  <a:latin typeface="Arial" panose="020B0604020202020204"/>
                  <a:ea typeface="微软雅黑" panose="020B0503020204020204" pitchFamily="34" charset="-122"/>
                  <a:cs typeface="+mn-cs"/>
                </a:endParaRPr>
              </a:p>
            </p:txBody>
          </p:sp>
          <p:sp>
            <p:nvSpPr>
              <p:cNvPr id="26" name="Donut 23"/>
              <p:cNvSpPr/>
              <p:nvPr/>
            </p:nvSpPr>
            <p:spPr>
              <a:xfrm>
                <a:off x="3657600" y="1809750"/>
                <a:ext cx="1905000" cy="1905000"/>
              </a:xfrm>
              <a:prstGeom prst="donut">
                <a:avLst>
                  <a:gd name="adj" fmla="val 8349"/>
                </a:avLst>
              </a:prstGeom>
              <a:solidFill>
                <a:srgbClr val="2C3945"/>
              </a:solidFill>
              <a:ln w="9525"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black"/>
                  </a:solidFill>
                  <a:effectLst/>
                  <a:uLnTx/>
                  <a:uFillTx/>
                  <a:latin typeface="Arial" panose="020B0604020202020204"/>
                  <a:ea typeface="微软雅黑" panose="020B0503020204020204" pitchFamily="34" charset="-122"/>
                  <a:cs typeface="+mn-cs"/>
                </a:endParaRPr>
              </a:p>
            </p:txBody>
          </p:sp>
          <p:cxnSp>
            <p:nvCxnSpPr>
              <p:cNvPr id="27" name="Straight Connector 24"/>
              <p:cNvCxnSpPr/>
              <p:nvPr/>
            </p:nvCxnSpPr>
            <p:spPr>
              <a:xfrm>
                <a:off x="4610100" y="2038350"/>
                <a:ext cx="0" cy="72000"/>
              </a:xfrm>
              <a:prstGeom prst="line">
                <a:avLst/>
              </a:prstGeom>
              <a:noFill/>
              <a:ln w="25400" cap="flat" cmpd="sng" algn="ctr">
                <a:solidFill>
                  <a:srgbClr val="424C53"/>
                </a:solidFill>
                <a:prstDash val="solid"/>
              </a:ln>
              <a:effectLst/>
            </p:spPr>
          </p:cxnSp>
          <p:cxnSp>
            <p:nvCxnSpPr>
              <p:cNvPr id="28" name="Straight Connector 25"/>
              <p:cNvCxnSpPr/>
              <p:nvPr/>
            </p:nvCxnSpPr>
            <p:spPr>
              <a:xfrm>
                <a:off x="4610100" y="3409950"/>
                <a:ext cx="0" cy="72000"/>
              </a:xfrm>
              <a:prstGeom prst="line">
                <a:avLst/>
              </a:prstGeom>
              <a:noFill/>
              <a:ln w="25400" cap="flat" cmpd="sng" algn="ctr">
                <a:solidFill>
                  <a:srgbClr val="424C53"/>
                </a:solidFill>
                <a:prstDash val="solid"/>
              </a:ln>
              <a:effectLst/>
            </p:spPr>
          </p:cxnSp>
          <p:cxnSp>
            <p:nvCxnSpPr>
              <p:cNvPr id="29" name="Straight Connector 26"/>
              <p:cNvCxnSpPr/>
              <p:nvPr/>
            </p:nvCxnSpPr>
            <p:spPr>
              <a:xfrm rot="16200000">
                <a:off x="3922200" y="2726251"/>
                <a:ext cx="0" cy="72000"/>
              </a:xfrm>
              <a:prstGeom prst="line">
                <a:avLst/>
              </a:prstGeom>
              <a:noFill/>
              <a:ln w="25400" cap="flat" cmpd="sng" algn="ctr">
                <a:solidFill>
                  <a:srgbClr val="424C53"/>
                </a:solidFill>
                <a:prstDash val="solid"/>
              </a:ln>
              <a:effectLst/>
            </p:spPr>
          </p:cxnSp>
          <p:cxnSp>
            <p:nvCxnSpPr>
              <p:cNvPr id="30" name="Straight Connector 27"/>
              <p:cNvCxnSpPr/>
              <p:nvPr/>
            </p:nvCxnSpPr>
            <p:spPr>
              <a:xfrm rot="16200000">
                <a:off x="5293800" y="2726250"/>
                <a:ext cx="0" cy="72000"/>
              </a:xfrm>
              <a:prstGeom prst="line">
                <a:avLst/>
              </a:prstGeom>
              <a:noFill/>
              <a:ln w="25400" cap="flat" cmpd="sng" algn="ctr">
                <a:solidFill>
                  <a:srgbClr val="424C53"/>
                </a:solidFill>
                <a:prstDash val="solid"/>
              </a:ln>
              <a:effectLst/>
            </p:spPr>
          </p:cxnSp>
          <p:grpSp>
            <p:nvGrpSpPr>
              <p:cNvPr id="31" name="Group 28"/>
              <p:cNvGrpSpPr/>
              <p:nvPr/>
            </p:nvGrpSpPr>
            <p:grpSpPr>
              <a:xfrm>
                <a:off x="4495796" y="1515600"/>
                <a:ext cx="266400" cy="272230"/>
                <a:chOff x="4495796" y="1499139"/>
                <a:chExt cx="266400" cy="272230"/>
              </a:xfrm>
            </p:grpSpPr>
            <p:sp>
              <p:nvSpPr>
                <p:cNvPr id="38" name="Rectangle 35"/>
                <p:cNvSpPr/>
                <p:nvPr/>
              </p:nvSpPr>
              <p:spPr>
                <a:xfrm>
                  <a:off x="4555881" y="1645369"/>
                  <a:ext cx="146231" cy="126000"/>
                </a:xfrm>
                <a:prstGeom prst="rect">
                  <a:avLst/>
                </a:prstGeom>
                <a:solidFill>
                  <a:srgbClr val="2C3945"/>
                </a:solidFill>
                <a:ln w="9525"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39" name="Rectangle 36"/>
                <p:cNvSpPr/>
                <p:nvPr/>
              </p:nvSpPr>
              <p:spPr>
                <a:xfrm>
                  <a:off x="4495796" y="1499139"/>
                  <a:ext cx="266400" cy="146232"/>
                </a:xfrm>
                <a:prstGeom prst="rect">
                  <a:avLst/>
                </a:prstGeom>
                <a:solidFill>
                  <a:srgbClr val="2C3945"/>
                </a:solidFill>
                <a:ln w="9525"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32" name="Group 29"/>
              <p:cNvGrpSpPr/>
              <p:nvPr/>
            </p:nvGrpSpPr>
            <p:grpSpPr>
              <a:xfrm rot="18300000">
                <a:off x="3639600" y="2037600"/>
                <a:ext cx="178800" cy="216263"/>
                <a:chOff x="4484100" y="1428750"/>
                <a:chExt cx="252000" cy="304800"/>
              </a:xfrm>
            </p:grpSpPr>
            <p:sp>
              <p:nvSpPr>
                <p:cNvPr id="36" name="Rectangle 33"/>
                <p:cNvSpPr/>
                <p:nvPr/>
              </p:nvSpPr>
              <p:spPr>
                <a:xfrm>
                  <a:off x="4533900" y="1581150"/>
                  <a:ext cx="152400" cy="152400"/>
                </a:xfrm>
                <a:prstGeom prst="rect">
                  <a:avLst/>
                </a:prstGeom>
                <a:solidFill>
                  <a:srgbClr val="2C3945"/>
                </a:solidFill>
                <a:ln w="9525"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37" name="Rectangle 34"/>
                <p:cNvSpPr/>
                <p:nvPr/>
              </p:nvSpPr>
              <p:spPr>
                <a:xfrm>
                  <a:off x="4484100" y="1428750"/>
                  <a:ext cx="252000" cy="152400"/>
                </a:xfrm>
                <a:prstGeom prst="rect">
                  <a:avLst/>
                </a:prstGeom>
                <a:solidFill>
                  <a:srgbClr val="2C3945"/>
                </a:solidFill>
                <a:ln w="9525"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33" name="Group 30"/>
              <p:cNvGrpSpPr/>
              <p:nvPr/>
            </p:nvGrpSpPr>
            <p:grpSpPr>
              <a:xfrm rot="3300000" flipH="1">
                <a:off x="5425200" y="2065472"/>
                <a:ext cx="178800" cy="216263"/>
                <a:chOff x="4484100" y="1428750"/>
                <a:chExt cx="252000" cy="304800"/>
              </a:xfrm>
            </p:grpSpPr>
            <p:sp>
              <p:nvSpPr>
                <p:cNvPr id="34" name="Rectangle 31"/>
                <p:cNvSpPr/>
                <p:nvPr/>
              </p:nvSpPr>
              <p:spPr>
                <a:xfrm>
                  <a:off x="4533900" y="1581150"/>
                  <a:ext cx="152400" cy="152400"/>
                </a:xfrm>
                <a:prstGeom prst="rect">
                  <a:avLst/>
                </a:prstGeom>
                <a:solidFill>
                  <a:srgbClr val="2C3945"/>
                </a:solidFill>
                <a:ln w="9525"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35" name="Rectangle 32"/>
                <p:cNvSpPr/>
                <p:nvPr/>
              </p:nvSpPr>
              <p:spPr>
                <a:xfrm>
                  <a:off x="4484100" y="1428750"/>
                  <a:ext cx="252000" cy="152400"/>
                </a:xfrm>
                <a:prstGeom prst="rect">
                  <a:avLst/>
                </a:prstGeom>
                <a:solidFill>
                  <a:srgbClr val="2C3945"/>
                </a:solidFill>
                <a:ln w="9525"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grpSp>
        </p:grpSp>
      </p:grpSp>
      <p:sp>
        <p:nvSpPr>
          <p:cNvPr id="40" name="Rounded Rectangle 37"/>
          <p:cNvSpPr/>
          <p:nvPr/>
        </p:nvSpPr>
        <p:spPr>
          <a:xfrm>
            <a:off x="4368232" y="2311935"/>
            <a:ext cx="1089907" cy="587979"/>
          </a:xfrm>
          <a:prstGeom prst="roundRect">
            <a:avLst>
              <a:gd name="adj" fmla="val 50000"/>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rPr>
              <a:t>标题</a:t>
            </a:r>
            <a:endParaRPr kumimoji="0" lang="en-US" altLang="zh-CN"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endParaRPr>
          </a:p>
        </p:txBody>
      </p:sp>
      <p:sp>
        <p:nvSpPr>
          <p:cNvPr id="41" name="Text Placeholder 5"/>
          <p:cNvSpPr txBox="1"/>
          <p:nvPr/>
        </p:nvSpPr>
        <p:spPr>
          <a:xfrm>
            <a:off x="5356553" y="3212344"/>
            <a:ext cx="2567216" cy="609741"/>
          </a:xfrm>
          <a:prstGeom prst="rect">
            <a:avLst/>
          </a:prstGeom>
          <a:solidFill>
            <a:srgbClr val="71B739"/>
          </a:solidFill>
        </p:spPr>
        <p:txBody>
          <a:bodyPr lIns="121917" tIns="60958" rIns="121917" bIns="60958">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zh-CN" altLang="en-US" sz="1300" dirty="0">
                <a:solidFill>
                  <a:prstClr val="white"/>
                </a:solidFill>
                <a:latin typeface="Arial" panose="020B0604020202020204"/>
                <a:ea typeface="微软雅黑" panose="020B0503020204020204" pitchFamily="34" charset="-122"/>
              </a:rPr>
              <a:t>建议此处文本简洁生动，建议与标题相关并符合</a:t>
            </a:r>
            <a:endParaRPr lang="zh-CN" altLang="en-US" sz="1300" dirty="0">
              <a:solidFill>
                <a:prstClr val="white"/>
              </a:solidFill>
              <a:latin typeface="Arial" panose="020B0604020202020204"/>
              <a:ea typeface="微软雅黑" panose="020B0503020204020204" pitchFamily="34" charset="-122"/>
            </a:endParaRPr>
          </a:p>
        </p:txBody>
      </p:sp>
      <p:sp>
        <p:nvSpPr>
          <p:cNvPr id="42" name="Rounded Rectangle 39"/>
          <p:cNvSpPr/>
          <p:nvPr/>
        </p:nvSpPr>
        <p:spPr>
          <a:xfrm>
            <a:off x="4368232" y="3226547"/>
            <a:ext cx="1089907" cy="587979"/>
          </a:xfrm>
          <a:prstGeom prst="roundRect">
            <a:avLst>
              <a:gd name="adj" fmla="val 50000"/>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rPr>
              <a:t>标题</a:t>
            </a:r>
            <a:endParaRPr kumimoji="0" lang="en-US" altLang="zh-CN"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endParaRPr>
          </a:p>
        </p:txBody>
      </p:sp>
      <p:sp>
        <p:nvSpPr>
          <p:cNvPr id="43" name="Text Placeholder 5"/>
          <p:cNvSpPr txBox="1"/>
          <p:nvPr/>
        </p:nvSpPr>
        <p:spPr>
          <a:xfrm>
            <a:off x="5356553" y="4126955"/>
            <a:ext cx="2567216" cy="609741"/>
          </a:xfrm>
          <a:prstGeom prst="rect">
            <a:avLst/>
          </a:prstGeom>
          <a:solidFill>
            <a:srgbClr val="71B739"/>
          </a:solidFill>
        </p:spPr>
        <p:txBody>
          <a:bodyPr lIns="121917" tIns="60958" rIns="121917" bIns="60958">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zh-CN" altLang="en-US" sz="1300" dirty="0">
                <a:solidFill>
                  <a:prstClr val="white"/>
                </a:solidFill>
                <a:latin typeface="Arial" panose="020B0604020202020204"/>
                <a:ea typeface="微软雅黑" panose="020B0503020204020204" pitchFamily="34" charset="-122"/>
              </a:rPr>
              <a:t>建议此处文本简洁生动，建议与标题相关并符合</a:t>
            </a:r>
            <a:endParaRPr lang="zh-CN" altLang="en-US" sz="1300" dirty="0">
              <a:solidFill>
                <a:prstClr val="white"/>
              </a:solidFill>
              <a:latin typeface="Arial" panose="020B0604020202020204"/>
              <a:ea typeface="微软雅黑" panose="020B0503020204020204" pitchFamily="34" charset="-122"/>
            </a:endParaRPr>
          </a:p>
        </p:txBody>
      </p:sp>
      <p:sp>
        <p:nvSpPr>
          <p:cNvPr id="44" name="Rounded Rectangle 41"/>
          <p:cNvSpPr/>
          <p:nvPr/>
        </p:nvSpPr>
        <p:spPr>
          <a:xfrm>
            <a:off x="4368232" y="4126955"/>
            <a:ext cx="1089907" cy="587979"/>
          </a:xfrm>
          <a:prstGeom prst="roundRect">
            <a:avLst>
              <a:gd name="adj" fmla="val 50000"/>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rPr>
              <a:t>标题</a:t>
            </a:r>
            <a:endParaRPr kumimoji="0" lang="en-US" altLang="zh-CN"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endParaRPr>
          </a:p>
        </p:txBody>
      </p:sp>
      <p:sp>
        <p:nvSpPr>
          <p:cNvPr id="45" name="Text Placeholder 5"/>
          <p:cNvSpPr txBox="1"/>
          <p:nvPr/>
        </p:nvSpPr>
        <p:spPr>
          <a:xfrm>
            <a:off x="2004187" y="2311935"/>
            <a:ext cx="2364044" cy="609741"/>
          </a:xfrm>
          <a:prstGeom prst="rect">
            <a:avLst/>
          </a:prstGeom>
          <a:solidFill>
            <a:srgbClr val="FFAC6A"/>
          </a:solidFill>
        </p:spPr>
        <p:txBody>
          <a:bodyPr lIns="121917" tIns="60958" rIns="121917" bIns="60958">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zh-CN" altLang="en-US" sz="1300" dirty="0">
                <a:solidFill>
                  <a:prstClr val="white"/>
                </a:solidFill>
                <a:latin typeface="Arial" panose="020B0604020202020204"/>
                <a:ea typeface="微软雅黑" panose="020B0503020204020204" pitchFamily="34" charset="-122"/>
              </a:rPr>
              <a:t>建议此处文本简洁生动，建议与标题相关并符合</a:t>
            </a:r>
            <a:endParaRPr lang="zh-CN" altLang="en-US" sz="1300" dirty="0">
              <a:solidFill>
                <a:prstClr val="white"/>
              </a:solidFill>
              <a:latin typeface="Arial" panose="020B0604020202020204"/>
              <a:ea typeface="微软雅黑" panose="020B0503020204020204" pitchFamily="34" charset="-122"/>
            </a:endParaRPr>
          </a:p>
        </p:txBody>
      </p:sp>
      <p:sp>
        <p:nvSpPr>
          <p:cNvPr id="46" name="Rounded Rectangle 43"/>
          <p:cNvSpPr/>
          <p:nvPr/>
        </p:nvSpPr>
        <p:spPr>
          <a:xfrm>
            <a:off x="1015869" y="2326138"/>
            <a:ext cx="1089907" cy="587979"/>
          </a:xfrm>
          <a:prstGeom prst="roundRect">
            <a:avLst>
              <a:gd name="adj" fmla="val 50000"/>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rPr>
              <a:t>标题</a:t>
            </a:r>
            <a:endParaRPr kumimoji="0" lang="en-US" altLang="zh-CN"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endParaRPr>
          </a:p>
        </p:txBody>
      </p:sp>
      <p:sp>
        <p:nvSpPr>
          <p:cNvPr id="47" name="Text Placeholder 5"/>
          <p:cNvSpPr txBox="1"/>
          <p:nvPr/>
        </p:nvSpPr>
        <p:spPr>
          <a:xfrm>
            <a:off x="2004187" y="3226547"/>
            <a:ext cx="2364044" cy="609741"/>
          </a:xfrm>
          <a:prstGeom prst="rect">
            <a:avLst/>
          </a:prstGeom>
          <a:solidFill>
            <a:srgbClr val="3BA9F8"/>
          </a:solidFill>
        </p:spPr>
        <p:txBody>
          <a:bodyPr lIns="121917" tIns="60958" rIns="121917" bIns="60958">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zh-CN" altLang="en-US" sz="1300" dirty="0">
                <a:solidFill>
                  <a:prstClr val="white"/>
                </a:solidFill>
                <a:latin typeface="Arial" panose="020B0604020202020204"/>
                <a:ea typeface="微软雅黑" panose="020B0503020204020204" pitchFamily="34" charset="-122"/>
              </a:rPr>
              <a:t>建议此处文本简洁生动，建议与标题相关并符合</a:t>
            </a:r>
            <a:endParaRPr lang="zh-CN" altLang="en-US" sz="1300" dirty="0">
              <a:solidFill>
                <a:prstClr val="white"/>
              </a:solidFill>
              <a:latin typeface="Arial" panose="020B0604020202020204"/>
              <a:ea typeface="微软雅黑" panose="020B0503020204020204" pitchFamily="34" charset="-122"/>
            </a:endParaRPr>
          </a:p>
        </p:txBody>
      </p:sp>
      <p:sp>
        <p:nvSpPr>
          <p:cNvPr id="48" name="Rounded Rectangle 53"/>
          <p:cNvSpPr/>
          <p:nvPr/>
        </p:nvSpPr>
        <p:spPr>
          <a:xfrm>
            <a:off x="1015869" y="3240750"/>
            <a:ext cx="1089907" cy="587979"/>
          </a:xfrm>
          <a:prstGeom prst="roundRect">
            <a:avLst>
              <a:gd name="adj" fmla="val 50000"/>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rPr>
              <a:t>标题</a:t>
            </a:r>
            <a:endParaRPr kumimoji="0" lang="en-US" altLang="zh-CN"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endParaRPr>
          </a:p>
        </p:txBody>
      </p:sp>
      <p:sp>
        <p:nvSpPr>
          <p:cNvPr id="49" name="Text Placeholder 5"/>
          <p:cNvSpPr txBox="1"/>
          <p:nvPr/>
        </p:nvSpPr>
        <p:spPr>
          <a:xfrm>
            <a:off x="2004187" y="4141159"/>
            <a:ext cx="2364044" cy="609741"/>
          </a:xfrm>
          <a:prstGeom prst="rect">
            <a:avLst/>
          </a:prstGeom>
          <a:solidFill>
            <a:srgbClr val="FFAC6A"/>
          </a:solidFill>
        </p:spPr>
        <p:txBody>
          <a:bodyPr lIns="121917" tIns="60958" rIns="121917" bIns="60958">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zh-CN" altLang="en-US" sz="1300" dirty="0">
                <a:solidFill>
                  <a:prstClr val="white"/>
                </a:solidFill>
                <a:latin typeface="Arial" panose="020B0604020202020204"/>
                <a:ea typeface="微软雅黑" panose="020B0503020204020204" pitchFamily="34" charset="-122"/>
              </a:rPr>
              <a:t>建议此处文本简洁生动，建议与标题相关并符合</a:t>
            </a:r>
            <a:endParaRPr lang="zh-CN" altLang="en-US" sz="1300" dirty="0">
              <a:solidFill>
                <a:prstClr val="white"/>
              </a:solidFill>
              <a:latin typeface="Arial" panose="020B0604020202020204"/>
              <a:ea typeface="微软雅黑" panose="020B0503020204020204" pitchFamily="34" charset="-122"/>
            </a:endParaRPr>
          </a:p>
        </p:txBody>
      </p:sp>
      <p:sp>
        <p:nvSpPr>
          <p:cNvPr id="50" name="Rounded Rectangle 55"/>
          <p:cNvSpPr/>
          <p:nvPr/>
        </p:nvSpPr>
        <p:spPr>
          <a:xfrm>
            <a:off x="1015869" y="4155362"/>
            <a:ext cx="1089907" cy="587979"/>
          </a:xfrm>
          <a:prstGeom prst="roundRect">
            <a:avLst>
              <a:gd name="adj" fmla="val 50000"/>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rPr>
              <a:t>标题</a:t>
            </a:r>
            <a:endParaRPr kumimoji="0" lang="en-US" altLang="zh-CN"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2000" advTm="8283">
        <p14:vortex dir="r"/>
      </p:transition>
    </mc:Choice>
    <mc:Fallback>
      <p:transition spd="slow" advTm="82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850"/>
                            </p:stCondLst>
                            <p:childTnLst>
                              <p:par>
                                <p:cTn id="9" presetID="53" presetClass="entr" presetSubtype="16"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childTnLst>
                                </p:cTn>
                              </p:par>
                            </p:childTnLst>
                          </p:cTn>
                        </p:par>
                        <p:par>
                          <p:cTn id="14" fill="hold">
                            <p:stCondLst>
                              <p:cond delay="1350"/>
                            </p:stCondLst>
                            <p:childTnLst>
                              <p:par>
                                <p:cTn id="15" presetID="53" presetClass="entr" presetSubtype="16"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Effect transition="in" filter="fade">
                                      <p:cBhvr>
                                        <p:cTn id="19" dur="500"/>
                                        <p:tgtEl>
                                          <p:spTgt spid="48"/>
                                        </p:tgtEl>
                                      </p:cBhvr>
                                    </p:animEffect>
                                  </p:childTnLst>
                                </p:cTn>
                              </p:par>
                            </p:childTnLst>
                          </p:cTn>
                        </p:par>
                        <p:par>
                          <p:cTn id="20" fill="hold">
                            <p:stCondLst>
                              <p:cond delay="185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350"/>
                            </p:stCondLst>
                            <p:childTnLst>
                              <p:par>
                                <p:cTn id="27" presetID="53" presetClass="entr" presetSubtype="16"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ppt_w</p:attrName>
                                        </p:attrNameLst>
                                      </p:cBhvr>
                                      <p:tavLst>
                                        <p:tav tm="0">
                                          <p:val>
                                            <p:fltVal val="0"/>
                                          </p:val>
                                        </p:tav>
                                        <p:tav tm="100000">
                                          <p:val>
                                            <p:strVal val="#ppt_w"/>
                                          </p:val>
                                        </p:tav>
                                      </p:tavLst>
                                    </p:anim>
                                    <p:anim calcmode="lin" valueType="num">
                                      <p:cBhvr>
                                        <p:cTn id="30" dur="500" fill="hold"/>
                                        <p:tgtEl>
                                          <p:spTgt spid="40"/>
                                        </p:tgtEl>
                                        <p:attrNameLst>
                                          <p:attrName>ppt_h</p:attrName>
                                        </p:attrNameLst>
                                      </p:cBhvr>
                                      <p:tavLst>
                                        <p:tav tm="0">
                                          <p:val>
                                            <p:fltVal val="0"/>
                                          </p:val>
                                        </p:tav>
                                        <p:tav tm="100000">
                                          <p:val>
                                            <p:strVal val="#ppt_h"/>
                                          </p:val>
                                        </p:tav>
                                      </p:tavLst>
                                    </p:anim>
                                    <p:animEffect transition="in" filter="fade">
                                      <p:cBhvr>
                                        <p:cTn id="31" dur="500"/>
                                        <p:tgtEl>
                                          <p:spTgt spid="40"/>
                                        </p:tgtEl>
                                      </p:cBhvr>
                                    </p:animEffect>
                                  </p:childTnLst>
                                </p:cTn>
                              </p:par>
                            </p:childTnLst>
                          </p:cTn>
                        </p:par>
                        <p:par>
                          <p:cTn id="32" fill="hold">
                            <p:stCondLst>
                              <p:cond delay="2850"/>
                            </p:stCondLst>
                            <p:childTnLst>
                              <p:par>
                                <p:cTn id="33" presetID="53" presetClass="entr" presetSubtype="16"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childTnLst>
                                </p:cTn>
                              </p:par>
                            </p:childTnLst>
                          </p:cTn>
                        </p:par>
                        <p:par>
                          <p:cTn id="38" fill="hold">
                            <p:stCondLst>
                              <p:cond delay="335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850"/>
                            </p:stCondLst>
                            <p:childTnLst>
                              <p:par>
                                <p:cTn id="45" presetID="22" presetClass="entr" presetSubtype="8"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500"/>
                                        <p:tgtEl>
                                          <p:spTgt spid="45"/>
                                        </p:tgtEl>
                                      </p:cBhvr>
                                    </p:animEffect>
                                  </p:childTnLst>
                                </p:cTn>
                              </p:par>
                            </p:childTnLst>
                          </p:cTn>
                        </p:par>
                        <p:par>
                          <p:cTn id="48" fill="hold">
                            <p:stCondLst>
                              <p:cond delay="4350"/>
                            </p:stCondLst>
                            <p:childTnLst>
                              <p:par>
                                <p:cTn id="49" presetID="22" presetClass="entr" presetSubtype="8"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left)">
                                      <p:cBhvr>
                                        <p:cTn id="51" dur="500"/>
                                        <p:tgtEl>
                                          <p:spTgt spid="47"/>
                                        </p:tgtEl>
                                      </p:cBhvr>
                                    </p:animEffect>
                                  </p:childTnLst>
                                </p:cTn>
                              </p:par>
                            </p:childTnLst>
                          </p:cTn>
                        </p:par>
                        <p:par>
                          <p:cTn id="52" fill="hold">
                            <p:stCondLst>
                              <p:cond delay="4850"/>
                            </p:stCondLst>
                            <p:childTnLst>
                              <p:par>
                                <p:cTn id="53" presetID="22" presetClass="entr" presetSubtype="8"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left)">
                                      <p:cBhvr>
                                        <p:cTn id="55" dur="500"/>
                                        <p:tgtEl>
                                          <p:spTgt spid="49"/>
                                        </p:tgtEl>
                                      </p:cBhvr>
                                    </p:animEffect>
                                  </p:childTnLst>
                                </p:cTn>
                              </p:par>
                            </p:childTnLst>
                          </p:cTn>
                        </p:par>
                        <p:par>
                          <p:cTn id="56" fill="hold">
                            <p:stCondLst>
                              <p:cond delay="5350"/>
                            </p:stCondLst>
                            <p:childTnLst>
                              <p:par>
                                <p:cTn id="57" presetID="22" presetClass="entr" presetSubtype="8"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par>
                          <p:cTn id="60" fill="hold">
                            <p:stCondLst>
                              <p:cond delay="5850"/>
                            </p:stCondLst>
                            <p:childTnLst>
                              <p:par>
                                <p:cTn id="61" presetID="22" presetClass="entr" presetSubtype="8"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childTnLst>
                          </p:cTn>
                        </p:par>
                        <p:par>
                          <p:cTn id="64" fill="hold">
                            <p:stCondLst>
                              <p:cond delay="6350"/>
                            </p:stCondLst>
                            <p:childTnLst>
                              <p:par>
                                <p:cTn id="65" presetID="22" presetClass="entr" presetSubtype="8"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left)">
                                      <p:cBhvr>
                                        <p:cTn id="67" dur="500"/>
                                        <p:tgtEl>
                                          <p:spTgt spid="43"/>
                                        </p:tgtEl>
                                      </p:cBhvr>
                                    </p:animEffect>
                                  </p:childTnLst>
                                </p:cTn>
                              </p:par>
                            </p:childTnLst>
                          </p:cTn>
                        </p:par>
                        <p:par>
                          <p:cTn id="68" fill="hold">
                            <p:stCondLst>
                              <p:cond delay="6850"/>
                            </p:stCondLst>
                            <p:childTnLst>
                              <p:par>
                                <p:cTn id="69" presetID="53" presetClass="entr" presetSubtype="16"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animBg="1"/>
      <p:bldP spid="40" grpId="0"/>
      <p:bldP spid="41" grpId="0" animBg="1"/>
      <p:bldP spid="42" grpId="0"/>
      <p:bldP spid="43" grpId="0" animBg="1"/>
      <p:bldP spid="44" grpId="0"/>
      <p:bldP spid="45" grpId="0" animBg="1"/>
      <p:bldP spid="46" grpId="0"/>
      <p:bldP spid="47" grpId="0" animBg="1"/>
      <p:bldP spid="48" grpId="0"/>
      <p:bldP spid="4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直接连接符 18"/>
          <p:cNvSpPr>
            <a:spLocks noChangeShapeType="1"/>
          </p:cNvSpPr>
          <p:nvPr/>
        </p:nvSpPr>
        <p:spPr bwMode="auto">
          <a:xfrm>
            <a:off x="1038360" y="3656753"/>
            <a:ext cx="10116867" cy="0"/>
          </a:xfrm>
          <a:prstGeom prst="line">
            <a:avLst/>
          </a:prstGeom>
          <a:noFill/>
          <a:ln w="28575" cap="flat" cmpd="sng">
            <a:solidFill>
              <a:schemeClr val="tx1"/>
            </a:solidFill>
            <a:prstDash val="sysDash"/>
            <a:bevel/>
          </a:ln>
          <a:extLst>
            <a:ext uri="{909E8E84-426E-40DD-AFC4-6F175D3DCCD1}">
              <a14:hiddenFill xmlns:a14="http://schemas.microsoft.com/office/drawing/2010/main">
                <a:noFill/>
              </a14:hiddenFill>
            </a:ext>
          </a:extLst>
        </p:spPr>
        <p:txBody>
          <a:bodyPr/>
          <a:lstStyle/>
          <a:p>
            <a:endParaRPr lang="zh-CN" altLang="en-US"/>
          </a:p>
        </p:txBody>
      </p:sp>
      <p:grpSp>
        <p:nvGrpSpPr>
          <p:cNvPr id="193" name="组合 192"/>
          <p:cNvGrpSpPr/>
          <p:nvPr/>
        </p:nvGrpSpPr>
        <p:grpSpPr>
          <a:xfrm>
            <a:off x="1430525" y="2472521"/>
            <a:ext cx="2118001" cy="3154629"/>
            <a:chOff x="1430338" y="2473093"/>
            <a:chExt cx="2117725" cy="3155359"/>
          </a:xfrm>
        </p:grpSpPr>
        <p:sp>
          <p:nvSpPr>
            <p:cNvPr id="194" name="矩形 23"/>
            <p:cNvSpPr>
              <a:spLocks noChangeArrowheads="1"/>
            </p:cNvSpPr>
            <p:nvPr/>
          </p:nvSpPr>
          <p:spPr bwMode="auto">
            <a:xfrm>
              <a:off x="1446213" y="4000500"/>
              <a:ext cx="2101850" cy="598488"/>
            </a:xfrm>
            <a:prstGeom prst="rect">
              <a:avLst/>
            </a:prstGeom>
            <a:solidFill>
              <a:srgbClr val="92D050"/>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5" name="文本框 24"/>
            <p:cNvSpPr>
              <a:spLocks noChangeArrowheads="1"/>
            </p:cNvSpPr>
            <p:nvPr/>
          </p:nvSpPr>
          <p:spPr bwMode="auto">
            <a:xfrm>
              <a:off x="1657166" y="4129509"/>
              <a:ext cx="1646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96" name="椭圆 39"/>
            <p:cNvSpPr>
              <a:spLocks noChangeArrowheads="1"/>
            </p:cNvSpPr>
            <p:nvPr/>
          </p:nvSpPr>
          <p:spPr bwMode="auto">
            <a:xfrm flipV="1">
              <a:off x="2339975" y="3487738"/>
              <a:ext cx="280988" cy="280987"/>
            </a:xfrm>
            <a:prstGeom prst="ellipse">
              <a:avLst/>
            </a:prstGeom>
            <a:solidFill>
              <a:schemeClr val="bg1"/>
            </a:solidFill>
            <a:ln w="76200" cap="flat" cmpd="sng">
              <a:solidFill>
                <a:srgbClr val="92D050"/>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7" name="Rectangle 7"/>
            <p:cNvSpPr/>
            <p:nvPr/>
          </p:nvSpPr>
          <p:spPr bwMode="auto">
            <a:xfrm>
              <a:off x="1430338" y="4764356"/>
              <a:ext cx="210185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200" spc="100"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添加详细文本描述，建议与标题相关并符合整体语言风格，语言描述尽量简活生活</a:t>
              </a:r>
              <a:r>
                <a:rPr lang="zh-CN" alt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198" name="组合 197"/>
            <p:cNvGrpSpPr/>
            <p:nvPr/>
          </p:nvGrpSpPr>
          <p:grpSpPr>
            <a:xfrm>
              <a:off x="2124967" y="2473093"/>
              <a:ext cx="761199" cy="762471"/>
              <a:chOff x="2342812" y="2464377"/>
              <a:chExt cx="360735" cy="361338"/>
            </a:xfrm>
          </p:grpSpPr>
          <p:sp>
            <p:nvSpPr>
              <p:cNvPr id="199" name="Freeform 11"/>
              <p:cNvSpPr/>
              <p:nvPr/>
            </p:nvSpPr>
            <p:spPr bwMode="auto">
              <a:xfrm>
                <a:off x="2441359" y="2464377"/>
                <a:ext cx="164244" cy="267915"/>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2"/>
              <p:cNvSpPr>
                <a:spLocks noEditPoints="1"/>
              </p:cNvSpPr>
              <p:nvPr/>
            </p:nvSpPr>
            <p:spPr bwMode="auto">
              <a:xfrm>
                <a:off x="2342812" y="2674429"/>
                <a:ext cx="360735" cy="151286"/>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01" name="组合 200"/>
          <p:cNvGrpSpPr/>
          <p:nvPr/>
        </p:nvGrpSpPr>
        <p:grpSpPr>
          <a:xfrm>
            <a:off x="5118222" y="2549260"/>
            <a:ext cx="2102668" cy="3077889"/>
            <a:chOff x="5117556" y="2549850"/>
            <a:chExt cx="2102394" cy="3078602"/>
          </a:xfrm>
        </p:grpSpPr>
        <p:sp>
          <p:nvSpPr>
            <p:cNvPr id="202" name="矩形 25"/>
            <p:cNvSpPr>
              <a:spLocks noChangeArrowheads="1"/>
            </p:cNvSpPr>
            <p:nvPr/>
          </p:nvSpPr>
          <p:spPr bwMode="auto">
            <a:xfrm>
              <a:off x="5118100" y="4000500"/>
              <a:ext cx="2101850" cy="598488"/>
            </a:xfrm>
            <a:prstGeom prst="rect">
              <a:avLst/>
            </a:prstGeom>
            <a:solidFill>
              <a:schemeClr val="accent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3" name="椭圆 40"/>
            <p:cNvSpPr>
              <a:spLocks noChangeArrowheads="1"/>
            </p:cNvSpPr>
            <p:nvPr/>
          </p:nvSpPr>
          <p:spPr bwMode="auto">
            <a:xfrm flipV="1">
              <a:off x="5961063" y="3513138"/>
              <a:ext cx="280987" cy="280987"/>
            </a:xfrm>
            <a:prstGeom prst="ellipse">
              <a:avLst/>
            </a:prstGeom>
            <a:solidFill>
              <a:schemeClr val="bg1"/>
            </a:solidFill>
            <a:ln w="76200" cap="flat" cmpd="sng">
              <a:solidFill>
                <a:schemeClr val="accent2"/>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204" name="组合 203"/>
            <p:cNvGrpSpPr/>
            <p:nvPr/>
          </p:nvGrpSpPr>
          <p:grpSpPr>
            <a:xfrm>
              <a:off x="5737340" y="2549850"/>
              <a:ext cx="717320" cy="699515"/>
              <a:chOff x="5964172" y="2706147"/>
              <a:chExt cx="339941" cy="331503"/>
            </a:xfrm>
          </p:grpSpPr>
          <p:sp>
            <p:nvSpPr>
              <p:cNvPr id="207" name="Freeform 34"/>
              <p:cNvSpPr/>
              <p:nvPr/>
            </p:nvSpPr>
            <p:spPr bwMode="auto">
              <a:xfrm>
                <a:off x="6059102" y="2813433"/>
                <a:ext cx="149779" cy="150080"/>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08" name="Freeform 35"/>
              <p:cNvSpPr>
                <a:spLocks noEditPoints="1"/>
              </p:cNvSpPr>
              <p:nvPr/>
            </p:nvSpPr>
            <p:spPr bwMode="auto">
              <a:xfrm>
                <a:off x="5964172" y="2706147"/>
                <a:ext cx="339941" cy="331503"/>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sp>
          <p:nvSpPr>
            <p:cNvPr id="205" name="文本框 24"/>
            <p:cNvSpPr>
              <a:spLocks noChangeArrowheads="1"/>
            </p:cNvSpPr>
            <p:nvPr/>
          </p:nvSpPr>
          <p:spPr bwMode="auto">
            <a:xfrm>
              <a:off x="5344384" y="4129509"/>
              <a:ext cx="1646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06" name="Rectangle 7"/>
            <p:cNvSpPr/>
            <p:nvPr/>
          </p:nvSpPr>
          <p:spPr bwMode="auto">
            <a:xfrm>
              <a:off x="5117556" y="4764356"/>
              <a:ext cx="210185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200" spc="100"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添加详细文本描述，建议与标题相关并符合整体语言风格，语言描述尽量简活生活</a:t>
              </a:r>
              <a:r>
                <a:rPr lang="zh-CN" alt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209" name="组合 208"/>
          <p:cNvGrpSpPr/>
          <p:nvPr/>
        </p:nvGrpSpPr>
        <p:grpSpPr>
          <a:xfrm>
            <a:off x="8776842" y="2687197"/>
            <a:ext cx="2111129" cy="2949438"/>
            <a:chOff x="8775700" y="2687819"/>
            <a:chExt cx="2110854" cy="2950121"/>
          </a:xfrm>
        </p:grpSpPr>
        <p:sp>
          <p:nvSpPr>
            <p:cNvPr id="210" name="矩形 27"/>
            <p:cNvSpPr>
              <a:spLocks noChangeArrowheads="1"/>
            </p:cNvSpPr>
            <p:nvPr/>
          </p:nvSpPr>
          <p:spPr bwMode="auto">
            <a:xfrm>
              <a:off x="8775700" y="4000500"/>
              <a:ext cx="2101850" cy="598488"/>
            </a:xfrm>
            <a:prstGeom prst="rect">
              <a:avLst/>
            </a:prstGeom>
            <a:solidFill>
              <a:srgbClr val="23B9D6"/>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1" name="椭圆 41"/>
            <p:cNvSpPr>
              <a:spLocks noChangeArrowheads="1"/>
            </p:cNvSpPr>
            <p:nvPr/>
          </p:nvSpPr>
          <p:spPr bwMode="auto">
            <a:xfrm flipV="1">
              <a:off x="9564688" y="3511550"/>
              <a:ext cx="280987" cy="282575"/>
            </a:xfrm>
            <a:prstGeom prst="ellipse">
              <a:avLst/>
            </a:prstGeom>
            <a:solidFill>
              <a:schemeClr val="bg1"/>
            </a:solidFill>
            <a:ln w="76200" cap="flat" cmpd="sng">
              <a:solidFill>
                <a:srgbClr val="23B9D6"/>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212" name="组合 211"/>
            <p:cNvGrpSpPr/>
            <p:nvPr/>
          </p:nvGrpSpPr>
          <p:grpSpPr>
            <a:xfrm>
              <a:off x="9232647" y="2687819"/>
              <a:ext cx="848320" cy="500471"/>
              <a:chOff x="9451040" y="2488437"/>
              <a:chExt cx="402022" cy="237175"/>
            </a:xfrm>
          </p:grpSpPr>
          <p:sp>
            <p:nvSpPr>
              <p:cNvPr id="215" name="Oval 40"/>
              <p:cNvSpPr>
                <a:spLocks noChangeArrowheads="1"/>
              </p:cNvSpPr>
              <p:nvPr/>
            </p:nvSpPr>
            <p:spPr bwMode="auto">
              <a:xfrm>
                <a:off x="9518848" y="2665640"/>
                <a:ext cx="59972" cy="59972"/>
              </a:xfrm>
              <a:prstGeom prst="ellipse">
                <a:avLst/>
              </a:prstGeom>
              <a:solidFill>
                <a:srgbClr val="23B9D6"/>
              </a:solidFill>
              <a:ln>
                <a:noFill/>
              </a:ln>
            </p:spPr>
            <p:txBody>
              <a:bodyPr vert="horz" wrap="square" lIns="91440" tIns="45720" rIns="91440" bIns="45720" numCol="1" anchor="t" anchorCtr="0" compatLnSpc="1"/>
              <a:lstStyle/>
              <a:p>
                <a:endParaRPr lang="zh-CN" altLang="en-US"/>
              </a:p>
            </p:txBody>
          </p:sp>
          <p:sp>
            <p:nvSpPr>
              <p:cNvPr id="216" name="Oval 41"/>
              <p:cNvSpPr>
                <a:spLocks noChangeArrowheads="1"/>
              </p:cNvSpPr>
              <p:nvPr/>
            </p:nvSpPr>
            <p:spPr bwMode="auto">
              <a:xfrm>
                <a:off x="9731009" y="2665640"/>
                <a:ext cx="59972" cy="59972"/>
              </a:xfrm>
              <a:prstGeom prst="ellipse">
                <a:avLst/>
              </a:prstGeom>
              <a:solidFill>
                <a:srgbClr val="23B9D6"/>
              </a:solidFill>
              <a:ln>
                <a:noFill/>
              </a:ln>
            </p:spPr>
            <p:txBody>
              <a:bodyPr vert="horz" wrap="square" lIns="91440" tIns="45720" rIns="91440" bIns="45720" numCol="1" anchor="t" anchorCtr="0" compatLnSpc="1"/>
              <a:lstStyle/>
              <a:p>
                <a:endParaRPr lang="zh-CN" altLang="en-US"/>
              </a:p>
            </p:txBody>
          </p:sp>
          <p:sp>
            <p:nvSpPr>
              <p:cNvPr id="217" name="Freeform 42"/>
              <p:cNvSpPr>
                <a:spLocks noEditPoints="1"/>
              </p:cNvSpPr>
              <p:nvPr/>
            </p:nvSpPr>
            <p:spPr bwMode="auto">
              <a:xfrm>
                <a:off x="9451040" y="2488437"/>
                <a:ext cx="402022" cy="20734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23B9D6"/>
              </a:solidFill>
              <a:ln>
                <a:noFill/>
              </a:ln>
            </p:spPr>
            <p:txBody>
              <a:bodyPr vert="horz" wrap="square" lIns="91440" tIns="45720" rIns="91440" bIns="45720" numCol="1" anchor="t" anchorCtr="0" compatLnSpc="1"/>
              <a:lstStyle/>
              <a:p>
                <a:endParaRPr lang="zh-CN" altLang="en-US"/>
              </a:p>
            </p:txBody>
          </p:sp>
        </p:grpSp>
        <p:sp>
          <p:nvSpPr>
            <p:cNvPr id="213" name="文本框 24"/>
            <p:cNvSpPr>
              <a:spLocks noChangeArrowheads="1"/>
            </p:cNvSpPr>
            <p:nvPr/>
          </p:nvSpPr>
          <p:spPr bwMode="auto">
            <a:xfrm>
              <a:off x="9011532" y="4138997"/>
              <a:ext cx="1646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14" name="Rectangle 7"/>
            <p:cNvSpPr/>
            <p:nvPr/>
          </p:nvSpPr>
          <p:spPr bwMode="auto">
            <a:xfrm>
              <a:off x="8784704" y="4773844"/>
              <a:ext cx="210185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200" spc="100"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添加详细文本描述，建议与标题相关并符合整体语言风格，语言描述尽量简活生活</a:t>
              </a:r>
              <a:r>
                <a:rPr lang="zh-CN" alt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218" name="Rectangle 7"/>
          <p:cNvSpPr/>
          <p:nvPr/>
        </p:nvSpPr>
        <p:spPr bwMode="auto">
          <a:xfrm>
            <a:off x="1384481" y="1334437"/>
            <a:ext cx="6487659" cy="80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b="1" spc="100"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0"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a:p>
            <a:pPr fontAlgn="base">
              <a:spcBef>
                <a:spcPct val="0"/>
              </a:spcBef>
              <a:spcAft>
                <a:spcPct val="0"/>
              </a:spcAft>
            </a:pPr>
            <a:r>
              <a:rPr lang="zh-CN" altLang="en-US" sz="1200" spc="100"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添加详细文本描述，建议与标题相关并符合整体语言风格，语言描述尽量简活生活</a:t>
            </a:r>
            <a:r>
              <a:rPr lang="zh-CN" alt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pic>
        <p:nvPicPr>
          <p:cNvPr id="31"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32"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6028"/>
    </mc:Choice>
    <mc:Fallback>
      <p:transition spd="slow" advTm="60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750"/>
                                  </p:stCondLst>
                                  <p:childTnLst>
                                    <p:set>
                                      <p:cBhvr>
                                        <p:cTn id="6" dur="1" fill="hold">
                                          <p:stCondLst>
                                            <p:cond delay="0"/>
                                          </p:stCondLst>
                                        </p:cTn>
                                        <p:tgtEl>
                                          <p:spTgt spid="218"/>
                                        </p:tgtEl>
                                        <p:attrNameLst>
                                          <p:attrName>style.visibility</p:attrName>
                                        </p:attrNameLst>
                                      </p:cBhvr>
                                      <p:to>
                                        <p:strVal val="visible"/>
                                      </p:to>
                                    </p:set>
                                    <p:animEffect transition="in" filter="wipe(right)">
                                      <p:cBhvr>
                                        <p:cTn id="7" dur="500"/>
                                        <p:tgtEl>
                                          <p:spTgt spid="218"/>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192"/>
                                        </p:tgtEl>
                                        <p:attrNameLst>
                                          <p:attrName>style.visibility</p:attrName>
                                        </p:attrNameLst>
                                      </p:cBhvr>
                                      <p:to>
                                        <p:strVal val="visible"/>
                                      </p:to>
                                    </p:set>
                                    <p:animEffect transition="in" filter="wipe(left)">
                                      <p:cBhvr>
                                        <p:cTn id="11" dur="500"/>
                                        <p:tgtEl>
                                          <p:spTgt spid="192"/>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193"/>
                                        </p:tgtEl>
                                        <p:attrNameLst>
                                          <p:attrName>style.visibility</p:attrName>
                                        </p:attrNameLst>
                                      </p:cBhvr>
                                      <p:to>
                                        <p:strVal val="visible"/>
                                      </p:to>
                                    </p:set>
                                    <p:animEffect transition="in" filter="fade">
                                      <p:cBhvr>
                                        <p:cTn id="15" dur="1000"/>
                                        <p:tgtEl>
                                          <p:spTgt spid="193"/>
                                        </p:tgtEl>
                                      </p:cBhvr>
                                    </p:animEffect>
                                    <p:anim calcmode="lin" valueType="num">
                                      <p:cBhvr>
                                        <p:cTn id="16" dur="1000" fill="hold"/>
                                        <p:tgtEl>
                                          <p:spTgt spid="193"/>
                                        </p:tgtEl>
                                        <p:attrNameLst>
                                          <p:attrName>ppt_x</p:attrName>
                                        </p:attrNameLst>
                                      </p:cBhvr>
                                      <p:tavLst>
                                        <p:tav tm="0">
                                          <p:val>
                                            <p:strVal val="#ppt_x"/>
                                          </p:val>
                                        </p:tav>
                                        <p:tav tm="100000">
                                          <p:val>
                                            <p:strVal val="#ppt_x"/>
                                          </p:val>
                                        </p:tav>
                                      </p:tavLst>
                                    </p:anim>
                                    <p:anim calcmode="lin" valueType="num">
                                      <p:cBhvr>
                                        <p:cTn id="17" dur="1000" fill="hold"/>
                                        <p:tgtEl>
                                          <p:spTgt spid="193"/>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42" presetClass="entr" presetSubtype="0" fill="hold" nodeType="afterEffect">
                                  <p:stCondLst>
                                    <p:cond delay="0"/>
                                  </p:stCondLst>
                                  <p:childTnLst>
                                    <p:set>
                                      <p:cBhvr>
                                        <p:cTn id="20" dur="1" fill="hold">
                                          <p:stCondLst>
                                            <p:cond delay="0"/>
                                          </p:stCondLst>
                                        </p:cTn>
                                        <p:tgtEl>
                                          <p:spTgt spid="201"/>
                                        </p:tgtEl>
                                        <p:attrNameLst>
                                          <p:attrName>style.visibility</p:attrName>
                                        </p:attrNameLst>
                                      </p:cBhvr>
                                      <p:to>
                                        <p:strVal val="visible"/>
                                      </p:to>
                                    </p:set>
                                    <p:animEffect transition="in" filter="fade">
                                      <p:cBhvr>
                                        <p:cTn id="21" dur="1000"/>
                                        <p:tgtEl>
                                          <p:spTgt spid="201"/>
                                        </p:tgtEl>
                                      </p:cBhvr>
                                    </p:animEffect>
                                    <p:anim calcmode="lin" valueType="num">
                                      <p:cBhvr>
                                        <p:cTn id="22" dur="1000" fill="hold"/>
                                        <p:tgtEl>
                                          <p:spTgt spid="201"/>
                                        </p:tgtEl>
                                        <p:attrNameLst>
                                          <p:attrName>ppt_x</p:attrName>
                                        </p:attrNameLst>
                                      </p:cBhvr>
                                      <p:tavLst>
                                        <p:tav tm="0">
                                          <p:val>
                                            <p:strVal val="#ppt_x"/>
                                          </p:val>
                                        </p:tav>
                                        <p:tav tm="100000">
                                          <p:val>
                                            <p:strVal val="#ppt_x"/>
                                          </p:val>
                                        </p:tav>
                                      </p:tavLst>
                                    </p:anim>
                                    <p:anim calcmode="lin" valueType="num">
                                      <p:cBhvr>
                                        <p:cTn id="23" dur="1000" fill="hold"/>
                                        <p:tgtEl>
                                          <p:spTgt spid="201"/>
                                        </p:tgtEl>
                                        <p:attrNameLst>
                                          <p:attrName>ppt_y</p:attrName>
                                        </p:attrNameLst>
                                      </p:cBhvr>
                                      <p:tavLst>
                                        <p:tav tm="0">
                                          <p:val>
                                            <p:strVal val="#ppt_y+.1"/>
                                          </p:val>
                                        </p:tav>
                                        <p:tav tm="100000">
                                          <p:val>
                                            <p:strVal val="#ppt_y"/>
                                          </p:val>
                                        </p:tav>
                                      </p:tavLst>
                                    </p:anim>
                                  </p:childTnLst>
                                </p:cTn>
                              </p:par>
                            </p:childTnLst>
                          </p:cTn>
                        </p:par>
                        <p:par>
                          <p:cTn id="24" fill="hold">
                            <p:stCondLst>
                              <p:cond delay="3750"/>
                            </p:stCondLst>
                            <p:childTnLst>
                              <p:par>
                                <p:cTn id="25" presetID="42" presetClass="entr" presetSubtype="0" fill="hold" nodeType="afterEffect">
                                  <p:stCondLst>
                                    <p:cond delay="0"/>
                                  </p:stCondLst>
                                  <p:childTnLst>
                                    <p:set>
                                      <p:cBhvr>
                                        <p:cTn id="26" dur="1" fill="hold">
                                          <p:stCondLst>
                                            <p:cond delay="0"/>
                                          </p:stCondLst>
                                        </p:cTn>
                                        <p:tgtEl>
                                          <p:spTgt spid="209"/>
                                        </p:tgtEl>
                                        <p:attrNameLst>
                                          <p:attrName>style.visibility</p:attrName>
                                        </p:attrNameLst>
                                      </p:cBhvr>
                                      <p:to>
                                        <p:strVal val="visible"/>
                                      </p:to>
                                    </p:set>
                                    <p:animEffect transition="in" filter="fade">
                                      <p:cBhvr>
                                        <p:cTn id="27" dur="1000"/>
                                        <p:tgtEl>
                                          <p:spTgt spid="209"/>
                                        </p:tgtEl>
                                      </p:cBhvr>
                                    </p:animEffect>
                                    <p:anim calcmode="lin" valueType="num">
                                      <p:cBhvr>
                                        <p:cTn id="28" dur="1000" fill="hold"/>
                                        <p:tgtEl>
                                          <p:spTgt spid="209"/>
                                        </p:tgtEl>
                                        <p:attrNameLst>
                                          <p:attrName>ppt_x</p:attrName>
                                        </p:attrNameLst>
                                      </p:cBhvr>
                                      <p:tavLst>
                                        <p:tav tm="0">
                                          <p:val>
                                            <p:strVal val="#ppt_x"/>
                                          </p:val>
                                        </p:tav>
                                        <p:tav tm="100000">
                                          <p:val>
                                            <p:strVal val="#ppt_x"/>
                                          </p:val>
                                        </p:tav>
                                      </p:tavLst>
                                    </p:anim>
                                    <p:anim calcmode="lin" valueType="num">
                                      <p:cBhvr>
                                        <p:cTn id="29" dur="1000" fill="hold"/>
                                        <p:tgtEl>
                                          <p:spTgt spid="209"/>
                                        </p:tgtEl>
                                        <p:attrNameLst>
                                          <p:attrName>ppt_y</p:attrName>
                                        </p:attrNameLst>
                                      </p:cBhvr>
                                      <p:tavLst>
                                        <p:tav tm="0">
                                          <p:val>
                                            <p:strVal val="#ppt_y+.1"/>
                                          </p:val>
                                        </p:tav>
                                        <p:tav tm="100000">
                                          <p:val>
                                            <p:strVal val="#ppt_y"/>
                                          </p:val>
                                        </p:tav>
                                      </p:tavLst>
                                    </p:anim>
                                  </p:childTnLst>
                                </p:cTn>
                              </p:par>
                            </p:childTnLst>
                          </p:cTn>
                        </p:par>
                        <p:par>
                          <p:cTn id="30" fill="hold">
                            <p:stCondLst>
                              <p:cond delay="4750"/>
                            </p:stCondLst>
                            <p:childTnLst>
                              <p:par>
                                <p:cTn id="31" presetID="22" presetClass="entr" presetSubtype="4" fill="hold" grpId="0" nodeType="afterEffect">
                                  <p:stCondLst>
                                    <p:cond delay="0"/>
                                  </p:stCondLst>
                                  <p:iterate type="lt">
                                    <p:tmPct val="10000"/>
                                  </p:iterate>
                                  <p:childTnLst>
                                    <p:set>
                                      <p:cBhvr>
                                        <p:cTn id="32" dur="1" fill="hold">
                                          <p:stCondLst>
                                            <p:cond delay="0"/>
                                          </p:stCondLst>
                                        </p:cTn>
                                        <p:tgtEl>
                                          <p:spTgt spid="32"/>
                                        </p:tgtEl>
                                        <p:attrNameLst>
                                          <p:attrName>style.visibility</p:attrName>
                                        </p:attrNameLst>
                                      </p:cBhvr>
                                      <p:to>
                                        <p:strVal val="visible"/>
                                      </p:to>
                                    </p:set>
                                    <p:animEffect transition="in" filter="wipe(down)">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animBg="1"/>
      <p:bldP spid="218"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Freeform 6"/>
          <p:cNvSpPr>
            <a:spLocks noEditPoints="1"/>
          </p:cNvSpPr>
          <p:nvPr/>
        </p:nvSpPr>
        <p:spPr bwMode="auto">
          <a:xfrm>
            <a:off x="1690243" y="2984359"/>
            <a:ext cx="1432727" cy="1442591"/>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121926" tIns="60963" rIns="121926" bIns="60963" numCol="1" anchor="t" anchorCtr="0" compatLnSpc="1"/>
          <a:lstStyle/>
          <a:p>
            <a:endParaRPr lang="zh-CN" altLang="en-US"/>
          </a:p>
        </p:txBody>
      </p:sp>
      <p:sp>
        <p:nvSpPr>
          <p:cNvPr id="6" name="Freeform 8"/>
          <p:cNvSpPr/>
          <p:nvPr/>
        </p:nvSpPr>
        <p:spPr bwMode="auto">
          <a:xfrm>
            <a:off x="1519384" y="2873937"/>
            <a:ext cx="576650" cy="662523"/>
          </a:xfrm>
          <a:custGeom>
            <a:avLst/>
            <a:gdLst>
              <a:gd name="T0" fmla="*/ 162 w 162"/>
              <a:gd name="T1" fmla="*/ 0 h 185"/>
              <a:gd name="T2" fmla="*/ 96 w 162"/>
              <a:gd name="T3" fmla="*/ 14 h 185"/>
              <a:gd name="T4" fmla="*/ 102 w 162"/>
              <a:gd name="T5" fmla="*/ 25 h 185"/>
              <a:gd name="T6" fmla="*/ 1 w 162"/>
              <a:gd name="T7" fmla="*/ 178 h 185"/>
              <a:gd name="T8" fmla="*/ 5 w 162"/>
              <a:gd name="T9" fmla="*/ 185 h 185"/>
              <a:gd name="T10" fmla="*/ 7 w 162"/>
              <a:gd name="T11" fmla="*/ 185 h 185"/>
              <a:gd name="T12" fmla="*/ 13 w 162"/>
              <a:gd name="T13" fmla="*/ 180 h 185"/>
              <a:gd name="T14" fmla="*/ 107 w 162"/>
              <a:gd name="T15" fmla="*/ 36 h 185"/>
              <a:gd name="T16" fmla="*/ 112 w 162"/>
              <a:gd name="T17" fmla="*/ 45 h 185"/>
              <a:gd name="T18" fmla="*/ 162 w 162"/>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162" y="0"/>
                </a:moveTo>
                <a:cubicBezTo>
                  <a:pt x="96" y="14"/>
                  <a:pt x="96" y="14"/>
                  <a:pt x="96" y="14"/>
                </a:cubicBezTo>
                <a:cubicBezTo>
                  <a:pt x="102" y="25"/>
                  <a:pt x="102" y="25"/>
                  <a:pt x="102" y="25"/>
                </a:cubicBezTo>
                <a:cubicBezTo>
                  <a:pt x="51" y="62"/>
                  <a:pt x="14" y="117"/>
                  <a:pt x="1" y="178"/>
                </a:cubicBezTo>
                <a:cubicBezTo>
                  <a:pt x="0" y="181"/>
                  <a:pt x="2" y="184"/>
                  <a:pt x="5" y="185"/>
                </a:cubicBezTo>
                <a:cubicBezTo>
                  <a:pt x="6" y="185"/>
                  <a:pt x="6" y="185"/>
                  <a:pt x="7" y="185"/>
                </a:cubicBezTo>
                <a:cubicBezTo>
                  <a:pt x="10" y="185"/>
                  <a:pt x="12" y="183"/>
                  <a:pt x="13" y="180"/>
                </a:cubicBezTo>
                <a:cubicBezTo>
                  <a:pt x="25" y="123"/>
                  <a:pt x="59" y="71"/>
                  <a:pt x="107" y="36"/>
                </a:cubicBezTo>
                <a:cubicBezTo>
                  <a:pt x="112" y="45"/>
                  <a:pt x="112" y="45"/>
                  <a:pt x="112" y="45"/>
                </a:cubicBezTo>
                <a:lnTo>
                  <a:pt x="162" y="0"/>
                </a:lnTo>
                <a:close/>
              </a:path>
            </a:pathLst>
          </a:custGeom>
          <a:solidFill>
            <a:schemeClr val="bg1">
              <a:lumMod val="50000"/>
            </a:schemeClr>
          </a:solidFill>
          <a:ln>
            <a:noFill/>
          </a:ln>
        </p:spPr>
        <p:txBody>
          <a:bodyPr vert="horz" wrap="square" lIns="121926" tIns="60963" rIns="121926" bIns="60963" numCol="1" anchor="t" anchorCtr="0" compatLnSpc="1"/>
          <a:lstStyle/>
          <a:p>
            <a:endParaRPr lang="zh-CN" altLang="en-US"/>
          </a:p>
        </p:txBody>
      </p:sp>
      <p:sp>
        <p:nvSpPr>
          <p:cNvPr id="7" name="Oval 9"/>
          <p:cNvSpPr>
            <a:spLocks noChangeArrowheads="1"/>
          </p:cNvSpPr>
          <p:nvPr/>
        </p:nvSpPr>
        <p:spPr bwMode="auto">
          <a:xfrm>
            <a:off x="1975009" y="3271096"/>
            <a:ext cx="863196" cy="869116"/>
          </a:xfrm>
          <a:prstGeom prst="ellipse">
            <a:avLst/>
          </a:prstGeom>
          <a:solidFill>
            <a:schemeClr val="accent1"/>
          </a:solidFill>
          <a:ln>
            <a:noFill/>
          </a:ln>
        </p:spPr>
        <p:txBody>
          <a:bodyPr vert="horz" wrap="square" lIns="121926" tIns="60963" rIns="121926" bIns="60963" numCol="1" anchor="t" anchorCtr="0" compatLnSpc="1"/>
          <a:lstStyle/>
          <a:p>
            <a:endParaRPr lang="zh-CN" altLang="en-US"/>
          </a:p>
        </p:txBody>
      </p:sp>
      <p:sp>
        <p:nvSpPr>
          <p:cNvPr id="9" name="Freeform 10"/>
          <p:cNvSpPr>
            <a:spLocks noEditPoints="1"/>
          </p:cNvSpPr>
          <p:nvPr/>
        </p:nvSpPr>
        <p:spPr bwMode="auto">
          <a:xfrm>
            <a:off x="9067445" y="2984359"/>
            <a:ext cx="1432727" cy="1442591"/>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121926" tIns="60963" rIns="121926" bIns="60963" numCol="1" anchor="t" anchorCtr="0" compatLnSpc="1"/>
          <a:lstStyle/>
          <a:p>
            <a:endParaRPr lang="zh-CN" altLang="en-US"/>
          </a:p>
        </p:txBody>
      </p:sp>
      <p:sp>
        <p:nvSpPr>
          <p:cNvPr id="10" name="Freeform 11"/>
          <p:cNvSpPr/>
          <p:nvPr/>
        </p:nvSpPr>
        <p:spPr bwMode="auto">
          <a:xfrm>
            <a:off x="10094379" y="3874846"/>
            <a:ext cx="576650" cy="662523"/>
          </a:xfrm>
          <a:custGeom>
            <a:avLst/>
            <a:gdLst>
              <a:gd name="T0" fmla="*/ 0 w 162"/>
              <a:gd name="T1" fmla="*/ 185 h 185"/>
              <a:gd name="T2" fmla="*/ 66 w 162"/>
              <a:gd name="T3" fmla="*/ 171 h 185"/>
              <a:gd name="T4" fmla="*/ 60 w 162"/>
              <a:gd name="T5" fmla="*/ 160 h 185"/>
              <a:gd name="T6" fmla="*/ 161 w 162"/>
              <a:gd name="T7" fmla="*/ 8 h 185"/>
              <a:gd name="T8" fmla="*/ 156 w 162"/>
              <a:gd name="T9" fmla="*/ 0 h 185"/>
              <a:gd name="T10" fmla="*/ 155 w 162"/>
              <a:gd name="T11" fmla="*/ 0 h 185"/>
              <a:gd name="T12" fmla="*/ 149 w 162"/>
              <a:gd name="T13" fmla="*/ 5 h 185"/>
              <a:gd name="T14" fmla="*/ 54 w 162"/>
              <a:gd name="T15" fmla="*/ 149 h 185"/>
              <a:gd name="T16" fmla="*/ 50 w 162"/>
              <a:gd name="T17" fmla="*/ 140 h 185"/>
              <a:gd name="T18" fmla="*/ 0 w 162"/>
              <a:gd name="T1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0" y="185"/>
                </a:moveTo>
                <a:cubicBezTo>
                  <a:pt x="66" y="171"/>
                  <a:pt x="66" y="171"/>
                  <a:pt x="66" y="171"/>
                </a:cubicBezTo>
                <a:cubicBezTo>
                  <a:pt x="60" y="160"/>
                  <a:pt x="60" y="160"/>
                  <a:pt x="60" y="160"/>
                </a:cubicBezTo>
                <a:cubicBezTo>
                  <a:pt x="111" y="124"/>
                  <a:pt x="147" y="69"/>
                  <a:pt x="161" y="8"/>
                </a:cubicBezTo>
                <a:cubicBezTo>
                  <a:pt x="162" y="4"/>
                  <a:pt x="159" y="1"/>
                  <a:pt x="156" y="0"/>
                </a:cubicBezTo>
                <a:cubicBezTo>
                  <a:pt x="156" y="0"/>
                  <a:pt x="155" y="0"/>
                  <a:pt x="155" y="0"/>
                </a:cubicBezTo>
                <a:cubicBezTo>
                  <a:pt x="152" y="0"/>
                  <a:pt x="150" y="2"/>
                  <a:pt x="149" y="5"/>
                </a:cubicBezTo>
                <a:cubicBezTo>
                  <a:pt x="136" y="63"/>
                  <a:pt x="102" y="114"/>
                  <a:pt x="54" y="149"/>
                </a:cubicBezTo>
                <a:cubicBezTo>
                  <a:pt x="50" y="140"/>
                  <a:pt x="50" y="140"/>
                  <a:pt x="50" y="140"/>
                </a:cubicBezTo>
                <a:lnTo>
                  <a:pt x="0" y="185"/>
                </a:lnTo>
                <a:close/>
              </a:path>
            </a:pathLst>
          </a:custGeom>
          <a:solidFill>
            <a:schemeClr val="bg1">
              <a:lumMod val="50000"/>
            </a:schemeClr>
          </a:solidFill>
          <a:ln>
            <a:noFill/>
          </a:ln>
        </p:spPr>
        <p:txBody>
          <a:bodyPr vert="horz" wrap="square" lIns="121926" tIns="60963" rIns="121926" bIns="60963" numCol="1" anchor="t" anchorCtr="0" compatLnSpc="1"/>
          <a:lstStyle/>
          <a:p>
            <a:endParaRPr lang="zh-CN" altLang="en-US"/>
          </a:p>
        </p:txBody>
      </p:sp>
      <p:sp>
        <p:nvSpPr>
          <p:cNvPr id="11" name="Oval 12"/>
          <p:cNvSpPr>
            <a:spLocks noChangeArrowheads="1"/>
          </p:cNvSpPr>
          <p:nvPr/>
        </p:nvSpPr>
        <p:spPr bwMode="auto">
          <a:xfrm>
            <a:off x="9352211" y="3271096"/>
            <a:ext cx="863196" cy="869116"/>
          </a:xfrm>
          <a:prstGeom prst="ellipse">
            <a:avLst/>
          </a:prstGeom>
          <a:solidFill>
            <a:schemeClr val="accent6"/>
          </a:solidFill>
          <a:ln>
            <a:noFill/>
          </a:ln>
        </p:spPr>
        <p:txBody>
          <a:bodyPr vert="horz" wrap="square" lIns="121926" tIns="60963" rIns="121926" bIns="60963" numCol="1" anchor="t" anchorCtr="0" compatLnSpc="1"/>
          <a:lstStyle/>
          <a:p>
            <a:endParaRPr lang="zh-CN" altLang="en-US"/>
          </a:p>
        </p:txBody>
      </p:sp>
      <p:sp>
        <p:nvSpPr>
          <p:cNvPr id="12" name="Freeform 13"/>
          <p:cNvSpPr>
            <a:spLocks noEditPoints="1"/>
          </p:cNvSpPr>
          <p:nvPr/>
        </p:nvSpPr>
        <p:spPr bwMode="auto">
          <a:xfrm>
            <a:off x="3165684" y="2984359"/>
            <a:ext cx="1432727" cy="1442591"/>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121926" tIns="60963" rIns="121926" bIns="60963" numCol="1" anchor="t" anchorCtr="0" compatLnSpc="1"/>
          <a:lstStyle/>
          <a:p>
            <a:endParaRPr lang="zh-CN" altLang="en-US"/>
          </a:p>
        </p:txBody>
      </p:sp>
      <p:sp>
        <p:nvSpPr>
          <p:cNvPr id="13" name="Oval 14"/>
          <p:cNvSpPr>
            <a:spLocks noChangeArrowheads="1"/>
          </p:cNvSpPr>
          <p:nvPr/>
        </p:nvSpPr>
        <p:spPr bwMode="auto">
          <a:xfrm>
            <a:off x="3450450" y="3271096"/>
            <a:ext cx="863196" cy="869116"/>
          </a:xfrm>
          <a:prstGeom prst="ellipse">
            <a:avLst/>
          </a:prstGeom>
          <a:solidFill>
            <a:schemeClr val="accent2"/>
          </a:solidFill>
          <a:ln>
            <a:noFill/>
          </a:ln>
        </p:spPr>
        <p:txBody>
          <a:bodyPr vert="horz" wrap="square" lIns="121926" tIns="60963" rIns="121926" bIns="60963" numCol="1" anchor="t" anchorCtr="0" compatLnSpc="1"/>
          <a:lstStyle/>
          <a:p>
            <a:endParaRPr lang="zh-CN" altLang="en-US"/>
          </a:p>
        </p:txBody>
      </p:sp>
      <p:sp>
        <p:nvSpPr>
          <p:cNvPr id="14" name="Freeform 15"/>
          <p:cNvSpPr>
            <a:spLocks noEditPoints="1"/>
          </p:cNvSpPr>
          <p:nvPr/>
        </p:nvSpPr>
        <p:spPr bwMode="auto">
          <a:xfrm>
            <a:off x="4641124" y="2984359"/>
            <a:ext cx="1432727" cy="1442591"/>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121926" tIns="60963" rIns="121926" bIns="60963" numCol="1" anchor="t" anchorCtr="0" compatLnSpc="1"/>
          <a:lstStyle/>
          <a:p>
            <a:endParaRPr lang="zh-CN" altLang="en-US"/>
          </a:p>
        </p:txBody>
      </p:sp>
      <p:sp>
        <p:nvSpPr>
          <p:cNvPr id="15" name="Oval 16"/>
          <p:cNvSpPr>
            <a:spLocks noChangeArrowheads="1"/>
          </p:cNvSpPr>
          <p:nvPr/>
        </p:nvSpPr>
        <p:spPr bwMode="auto">
          <a:xfrm>
            <a:off x="4925890" y="3271096"/>
            <a:ext cx="863196" cy="869116"/>
          </a:xfrm>
          <a:prstGeom prst="ellipse">
            <a:avLst/>
          </a:prstGeom>
          <a:solidFill>
            <a:schemeClr val="accent3"/>
          </a:solidFill>
          <a:ln>
            <a:noFill/>
          </a:ln>
        </p:spPr>
        <p:txBody>
          <a:bodyPr vert="horz" wrap="square" lIns="121926" tIns="60963" rIns="121926" bIns="60963" numCol="1" anchor="t" anchorCtr="0" compatLnSpc="1"/>
          <a:lstStyle/>
          <a:p>
            <a:endParaRPr lang="zh-CN" altLang="en-US"/>
          </a:p>
        </p:txBody>
      </p:sp>
      <p:sp>
        <p:nvSpPr>
          <p:cNvPr id="16" name="Freeform 17"/>
          <p:cNvSpPr>
            <a:spLocks noEditPoints="1"/>
          </p:cNvSpPr>
          <p:nvPr/>
        </p:nvSpPr>
        <p:spPr bwMode="auto">
          <a:xfrm>
            <a:off x="6116566" y="2984359"/>
            <a:ext cx="1432727" cy="1442591"/>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121926" tIns="60963" rIns="121926" bIns="60963" numCol="1" anchor="t" anchorCtr="0" compatLnSpc="1"/>
          <a:lstStyle/>
          <a:p>
            <a:endParaRPr lang="zh-CN" altLang="en-US"/>
          </a:p>
        </p:txBody>
      </p:sp>
      <p:sp>
        <p:nvSpPr>
          <p:cNvPr id="17" name="Oval 18"/>
          <p:cNvSpPr>
            <a:spLocks noChangeArrowheads="1"/>
          </p:cNvSpPr>
          <p:nvPr/>
        </p:nvSpPr>
        <p:spPr bwMode="auto">
          <a:xfrm>
            <a:off x="6401330" y="3271096"/>
            <a:ext cx="863196" cy="869116"/>
          </a:xfrm>
          <a:prstGeom prst="ellipse">
            <a:avLst/>
          </a:prstGeom>
          <a:solidFill>
            <a:schemeClr val="accent4"/>
          </a:solidFill>
          <a:ln>
            <a:noFill/>
          </a:ln>
        </p:spPr>
        <p:txBody>
          <a:bodyPr vert="horz" wrap="square" lIns="121926" tIns="60963" rIns="121926" bIns="60963" numCol="1" anchor="t" anchorCtr="0" compatLnSpc="1"/>
          <a:lstStyle/>
          <a:p>
            <a:endParaRPr lang="zh-CN" altLang="en-US"/>
          </a:p>
        </p:txBody>
      </p:sp>
      <p:sp>
        <p:nvSpPr>
          <p:cNvPr id="18" name="Freeform 19"/>
          <p:cNvSpPr>
            <a:spLocks noEditPoints="1"/>
          </p:cNvSpPr>
          <p:nvPr/>
        </p:nvSpPr>
        <p:spPr bwMode="auto">
          <a:xfrm>
            <a:off x="7592004" y="2984359"/>
            <a:ext cx="1432727" cy="1442591"/>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121926" tIns="60963" rIns="121926" bIns="60963" numCol="1" anchor="t" anchorCtr="0" compatLnSpc="1"/>
          <a:lstStyle/>
          <a:p>
            <a:endParaRPr lang="zh-CN" altLang="en-US"/>
          </a:p>
        </p:txBody>
      </p:sp>
      <p:sp>
        <p:nvSpPr>
          <p:cNvPr id="19" name="Oval 20"/>
          <p:cNvSpPr>
            <a:spLocks noChangeArrowheads="1"/>
          </p:cNvSpPr>
          <p:nvPr/>
        </p:nvSpPr>
        <p:spPr bwMode="auto">
          <a:xfrm>
            <a:off x="7876770" y="3271096"/>
            <a:ext cx="863196" cy="869116"/>
          </a:xfrm>
          <a:prstGeom prst="ellipse">
            <a:avLst/>
          </a:prstGeom>
          <a:solidFill>
            <a:schemeClr val="accent5"/>
          </a:solidFill>
          <a:ln>
            <a:noFill/>
          </a:ln>
        </p:spPr>
        <p:txBody>
          <a:bodyPr vert="horz" wrap="square" lIns="121926" tIns="60963" rIns="121926" bIns="60963" numCol="1" anchor="t" anchorCtr="0" compatLnSpc="1"/>
          <a:lstStyle/>
          <a:p>
            <a:endParaRPr lang="zh-CN" altLang="en-US"/>
          </a:p>
        </p:txBody>
      </p:sp>
      <p:sp>
        <p:nvSpPr>
          <p:cNvPr id="20" name="Freeform 21"/>
          <p:cNvSpPr>
            <a:spLocks noEditPoints="1"/>
          </p:cNvSpPr>
          <p:nvPr/>
        </p:nvSpPr>
        <p:spPr bwMode="auto">
          <a:xfrm>
            <a:off x="9619178" y="3543584"/>
            <a:ext cx="320361" cy="327700"/>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6" tIns="60963" rIns="121926" bIns="60963" numCol="1" anchor="t" anchorCtr="0" compatLnSpc="1"/>
          <a:lstStyle/>
          <a:p>
            <a:endParaRPr lang="zh-CN" altLang="en-US"/>
          </a:p>
        </p:txBody>
      </p:sp>
      <p:sp>
        <p:nvSpPr>
          <p:cNvPr id="21" name="Freeform 22"/>
          <p:cNvSpPr>
            <a:spLocks noEditPoints="1"/>
          </p:cNvSpPr>
          <p:nvPr/>
        </p:nvSpPr>
        <p:spPr bwMode="auto">
          <a:xfrm>
            <a:off x="2231298" y="3536460"/>
            <a:ext cx="350618" cy="338385"/>
          </a:xfrm>
          <a:custGeom>
            <a:avLst/>
            <a:gdLst>
              <a:gd name="T0" fmla="*/ 59 w 98"/>
              <a:gd name="T1" fmla="*/ 0 h 94"/>
              <a:gd name="T2" fmla="*/ 70 w 98"/>
              <a:gd name="T3" fmla="*/ 11 h 94"/>
              <a:gd name="T4" fmla="*/ 79 w 98"/>
              <a:gd name="T5" fmla="*/ 14 h 94"/>
              <a:gd name="T6" fmla="*/ 98 w 98"/>
              <a:gd name="T7" fmla="*/ 34 h 94"/>
              <a:gd name="T8" fmla="*/ 92 w 98"/>
              <a:gd name="T9" fmla="*/ 89 h 94"/>
              <a:gd name="T10" fmla="*/ 19 w 98"/>
              <a:gd name="T11" fmla="*/ 94 h 94"/>
              <a:gd name="T12" fmla="*/ 5 w 98"/>
              <a:gd name="T13" fmla="*/ 88 h 94"/>
              <a:gd name="T14" fmla="*/ 0 w 98"/>
              <a:gd name="T15" fmla="*/ 34 h 94"/>
              <a:gd name="T16" fmla="*/ 19 w 98"/>
              <a:gd name="T17" fmla="*/ 14 h 94"/>
              <a:gd name="T18" fmla="*/ 27 w 98"/>
              <a:gd name="T19" fmla="*/ 11 h 94"/>
              <a:gd name="T20" fmla="*/ 38 w 98"/>
              <a:gd name="T21" fmla="*/ 0 h 94"/>
              <a:gd name="T22" fmla="*/ 69 w 98"/>
              <a:gd name="T23" fmla="*/ 22 h 94"/>
              <a:gd name="T24" fmla="*/ 68 w 98"/>
              <a:gd name="T25" fmla="*/ 22 h 94"/>
              <a:gd name="T26" fmla="*/ 29 w 98"/>
              <a:gd name="T27" fmla="*/ 22 h 94"/>
              <a:gd name="T28" fmla="*/ 11 w 98"/>
              <a:gd name="T29" fmla="*/ 25 h 94"/>
              <a:gd name="T30" fmla="*/ 7 w 98"/>
              <a:gd name="T31" fmla="*/ 34 h 94"/>
              <a:gd name="T32" fmla="*/ 18 w 98"/>
              <a:gd name="T33" fmla="*/ 52 h 94"/>
              <a:gd name="T34" fmla="*/ 20 w 98"/>
              <a:gd name="T35" fmla="*/ 43 h 94"/>
              <a:gd name="T36" fmla="*/ 37 w 98"/>
              <a:gd name="T37" fmla="*/ 43 h 94"/>
              <a:gd name="T38" fmla="*/ 39 w 98"/>
              <a:gd name="T39" fmla="*/ 45 h 94"/>
              <a:gd name="T40" fmla="*/ 59 w 98"/>
              <a:gd name="T41" fmla="*/ 52 h 94"/>
              <a:gd name="T42" fmla="*/ 61 w 98"/>
              <a:gd name="T43" fmla="*/ 43 h 94"/>
              <a:gd name="T44" fmla="*/ 77 w 98"/>
              <a:gd name="T45" fmla="*/ 43 h 94"/>
              <a:gd name="T46" fmla="*/ 80 w 98"/>
              <a:gd name="T47" fmla="*/ 45 h 94"/>
              <a:gd name="T48" fmla="*/ 91 w 98"/>
              <a:gd name="T49" fmla="*/ 52 h 94"/>
              <a:gd name="T50" fmla="*/ 87 w 98"/>
              <a:gd name="T51" fmla="*/ 25 h 94"/>
              <a:gd name="T52" fmla="*/ 69 w 98"/>
              <a:gd name="T53" fmla="*/ 22 h 94"/>
              <a:gd name="T54" fmla="*/ 32 w 98"/>
              <a:gd name="T55" fmla="*/ 14 h 94"/>
              <a:gd name="T56" fmla="*/ 66 w 98"/>
              <a:gd name="T57" fmla="*/ 11 h 94"/>
              <a:gd name="T58" fmla="*/ 59 w 98"/>
              <a:gd name="T59" fmla="*/ 4 h 94"/>
              <a:gd name="T60" fmla="*/ 34 w 98"/>
              <a:gd name="T61" fmla="*/ 6 h 94"/>
              <a:gd name="T62" fmla="*/ 32 w 98"/>
              <a:gd name="T63" fmla="*/ 14 h 94"/>
              <a:gd name="T64" fmla="*/ 7 w 98"/>
              <a:gd name="T65" fmla="*/ 57 h 94"/>
              <a:gd name="T66" fmla="*/ 11 w 98"/>
              <a:gd name="T67" fmla="*/ 83 h 94"/>
              <a:gd name="T68" fmla="*/ 19 w 98"/>
              <a:gd name="T69" fmla="*/ 87 h 94"/>
              <a:gd name="T70" fmla="*/ 87 w 98"/>
              <a:gd name="T71" fmla="*/ 83 h 94"/>
              <a:gd name="T72" fmla="*/ 91 w 98"/>
              <a:gd name="T73" fmla="*/ 57 h 94"/>
              <a:gd name="T74" fmla="*/ 80 w 98"/>
              <a:gd name="T75" fmla="*/ 63 h 94"/>
              <a:gd name="T76" fmla="*/ 77 w 98"/>
              <a:gd name="T77" fmla="*/ 66 h 94"/>
              <a:gd name="T78" fmla="*/ 59 w 98"/>
              <a:gd name="T79" fmla="*/ 63 h 94"/>
              <a:gd name="T80" fmla="*/ 59 w 98"/>
              <a:gd name="T81" fmla="*/ 57 h 94"/>
              <a:gd name="T82" fmla="*/ 39 w 98"/>
              <a:gd name="T83" fmla="*/ 63 h 94"/>
              <a:gd name="T84" fmla="*/ 36 w 98"/>
              <a:gd name="T85" fmla="*/ 66 h 94"/>
              <a:gd name="T86" fmla="*/ 18 w 98"/>
              <a:gd name="T87" fmla="*/ 63 h 94"/>
              <a:gd name="T88" fmla="*/ 18 w 98"/>
              <a:gd name="T89" fmla="*/ 57 h 94"/>
              <a:gd name="T90" fmla="*/ 34 w 98"/>
              <a:gd name="T91" fmla="*/ 48 h 94"/>
              <a:gd name="T92" fmla="*/ 23 w 98"/>
              <a:gd name="T93" fmla="*/ 48 h 94"/>
              <a:gd name="T94" fmla="*/ 23 w 98"/>
              <a:gd name="T95" fmla="*/ 54 h 94"/>
              <a:gd name="T96" fmla="*/ 23 w 98"/>
              <a:gd name="T97" fmla="*/ 61 h 94"/>
              <a:gd name="T98" fmla="*/ 34 w 98"/>
              <a:gd name="T99" fmla="*/ 54 h 94"/>
              <a:gd name="T100" fmla="*/ 34 w 98"/>
              <a:gd name="T101" fmla="*/ 54 h 94"/>
              <a:gd name="T102" fmla="*/ 75 w 98"/>
              <a:gd name="T103" fmla="*/ 48 h 94"/>
              <a:gd name="T104" fmla="*/ 64 w 98"/>
              <a:gd name="T105" fmla="*/ 48 h 94"/>
              <a:gd name="T106" fmla="*/ 64 w 98"/>
              <a:gd name="T107" fmla="*/ 54 h 94"/>
              <a:gd name="T108" fmla="*/ 64 w 98"/>
              <a:gd name="T109" fmla="*/ 61 h 94"/>
              <a:gd name="T110" fmla="*/ 75 w 98"/>
              <a:gd name="T111" fmla="*/ 54 h 94"/>
              <a:gd name="T112" fmla="*/ 75 w 98"/>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94">
                <a:moveTo>
                  <a:pt x="38" y="0"/>
                </a:moveTo>
                <a:cubicBezTo>
                  <a:pt x="59" y="0"/>
                  <a:pt x="59" y="0"/>
                  <a:pt x="59" y="0"/>
                </a:cubicBezTo>
                <a:cubicBezTo>
                  <a:pt x="62" y="0"/>
                  <a:pt x="65" y="1"/>
                  <a:pt x="67" y="3"/>
                </a:cubicBezTo>
                <a:cubicBezTo>
                  <a:pt x="69" y="5"/>
                  <a:pt x="70" y="8"/>
                  <a:pt x="70" y="11"/>
                </a:cubicBezTo>
                <a:cubicBezTo>
                  <a:pt x="70" y="14"/>
                  <a:pt x="70" y="14"/>
                  <a:pt x="70" y="14"/>
                </a:cubicBezTo>
                <a:cubicBezTo>
                  <a:pt x="79" y="14"/>
                  <a:pt x="79" y="14"/>
                  <a:pt x="79" y="14"/>
                </a:cubicBezTo>
                <a:cubicBezTo>
                  <a:pt x="84" y="14"/>
                  <a:pt x="89" y="16"/>
                  <a:pt x="92" y="20"/>
                </a:cubicBezTo>
                <a:cubicBezTo>
                  <a:pt x="96" y="24"/>
                  <a:pt x="98" y="28"/>
                  <a:pt x="98" y="34"/>
                </a:cubicBezTo>
                <a:cubicBezTo>
                  <a:pt x="98" y="75"/>
                  <a:pt x="98" y="75"/>
                  <a:pt x="98" y="75"/>
                </a:cubicBezTo>
                <a:cubicBezTo>
                  <a:pt x="98" y="80"/>
                  <a:pt x="96" y="85"/>
                  <a:pt x="92" y="89"/>
                </a:cubicBezTo>
                <a:cubicBezTo>
                  <a:pt x="89" y="92"/>
                  <a:pt x="84" y="94"/>
                  <a:pt x="79" y="94"/>
                </a:cubicBezTo>
                <a:cubicBezTo>
                  <a:pt x="19" y="94"/>
                  <a:pt x="19" y="94"/>
                  <a:pt x="19" y="94"/>
                </a:cubicBezTo>
                <a:cubicBezTo>
                  <a:pt x="14" y="94"/>
                  <a:pt x="9" y="92"/>
                  <a:pt x="5" y="89"/>
                </a:cubicBezTo>
                <a:cubicBezTo>
                  <a:pt x="5" y="88"/>
                  <a:pt x="5" y="88"/>
                  <a:pt x="5" y="88"/>
                </a:cubicBezTo>
                <a:cubicBezTo>
                  <a:pt x="2" y="85"/>
                  <a:pt x="0" y="80"/>
                  <a:pt x="0" y="75"/>
                </a:cubicBezTo>
                <a:cubicBezTo>
                  <a:pt x="0" y="34"/>
                  <a:pt x="0" y="34"/>
                  <a:pt x="0" y="34"/>
                </a:cubicBezTo>
                <a:cubicBezTo>
                  <a:pt x="0" y="28"/>
                  <a:pt x="2" y="24"/>
                  <a:pt x="5" y="20"/>
                </a:cubicBezTo>
                <a:cubicBezTo>
                  <a:pt x="9" y="16"/>
                  <a:pt x="14" y="14"/>
                  <a:pt x="19" y="14"/>
                </a:cubicBezTo>
                <a:cubicBezTo>
                  <a:pt x="27" y="14"/>
                  <a:pt x="27" y="14"/>
                  <a:pt x="27" y="14"/>
                </a:cubicBezTo>
                <a:cubicBezTo>
                  <a:pt x="27" y="11"/>
                  <a:pt x="27" y="11"/>
                  <a:pt x="27" y="11"/>
                </a:cubicBezTo>
                <a:cubicBezTo>
                  <a:pt x="27" y="8"/>
                  <a:pt x="29" y="5"/>
                  <a:pt x="31" y="3"/>
                </a:cubicBezTo>
                <a:cubicBezTo>
                  <a:pt x="33" y="1"/>
                  <a:pt x="35" y="0"/>
                  <a:pt x="38" y="0"/>
                </a:cubicBezTo>
                <a:close/>
                <a:moveTo>
                  <a:pt x="69" y="22"/>
                </a:moveTo>
                <a:cubicBezTo>
                  <a:pt x="69" y="22"/>
                  <a:pt x="69" y="22"/>
                  <a:pt x="69" y="22"/>
                </a:cubicBezTo>
                <a:cubicBezTo>
                  <a:pt x="68" y="22"/>
                  <a:pt x="68" y="22"/>
                  <a:pt x="68" y="22"/>
                </a:cubicBezTo>
                <a:cubicBezTo>
                  <a:pt x="68" y="22"/>
                  <a:pt x="68" y="22"/>
                  <a:pt x="68" y="22"/>
                </a:cubicBezTo>
                <a:cubicBezTo>
                  <a:pt x="30" y="22"/>
                  <a:pt x="30" y="22"/>
                  <a:pt x="30" y="22"/>
                </a:cubicBezTo>
                <a:cubicBezTo>
                  <a:pt x="29" y="22"/>
                  <a:pt x="29" y="22"/>
                  <a:pt x="29" y="22"/>
                </a:cubicBezTo>
                <a:cubicBezTo>
                  <a:pt x="19" y="22"/>
                  <a:pt x="19" y="22"/>
                  <a:pt x="19" y="22"/>
                </a:cubicBezTo>
                <a:cubicBezTo>
                  <a:pt x="16" y="22"/>
                  <a:pt x="13" y="23"/>
                  <a:pt x="11" y="25"/>
                </a:cubicBezTo>
                <a:cubicBezTo>
                  <a:pt x="11" y="25"/>
                  <a:pt x="11" y="25"/>
                  <a:pt x="11" y="25"/>
                </a:cubicBezTo>
                <a:cubicBezTo>
                  <a:pt x="9" y="28"/>
                  <a:pt x="7" y="31"/>
                  <a:pt x="7" y="34"/>
                </a:cubicBezTo>
                <a:cubicBezTo>
                  <a:pt x="7" y="52"/>
                  <a:pt x="7" y="52"/>
                  <a:pt x="7" y="52"/>
                </a:cubicBezTo>
                <a:cubicBezTo>
                  <a:pt x="18" y="52"/>
                  <a:pt x="18" y="52"/>
                  <a:pt x="18" y="52"/>
                </a:cubicBezTo>
                <a:cubicBezTo>
                  <a:pt x="18" y="45"/>
                  <a:pt x="18" y="45"/>
                  <a:pt x="18" y="45"/>
                </a:cubicBezTo>
                <a:cubicBezTo>
                  <a:pt x="18" y="44"/>
                  <a:pt x="19" y="43"/>
                  <a:pt x="20" y="43"/>
                </a:cubicBezTo>
                <a:cubicBezTo>
                  <a:pt x="20" y="43"/>
                  <a:pt x="20" y="43"/>
                  <a:pt x="20" y="43"/>
                </a:cubicBezTo>
                <a:cubicBezTo>
                  <a:pt x="37" y="43"/>
                  <a:pt x="37" y="43"/>
                  <a:pt x="37" y="43"/>
                </a:cubicBezTo>
                <a:cubicBezTo>
                  <a:pt x="38" y="43"/>
                  <a:pt x="39" y="44"/>
                  <a:pt x="39" y="45"/>
                </a:cubicBezTo>
                <a:cubicBezTo>
                  <a:pt x="39" y="45"/>
                  <a:pt x="39" y="45"/>
                  <a:pt x="39" y="45"/>
                </a:cubicBezTo>
                <a:cubicBezTo>
                  <a:pt x="39" y="52"/>
                  <a:pt x="39" y="52"/>
                  <a:pt x="39" y="52"/>
                </a:cubicBezTo>
                <a:cubicBezTo>
                  <a:pt x="59" y="52"/>
                  <a:pt x="59" y="52"/>
                  <a:pt x="59" y="52"/>
                </a:cubicBezTo>
                <a:cubicBezTo>
                  <a:pt x="59" y="45"/>
                  <a:pt x="59" y="45"/>
                  <a:pt x="59" y="45"/>
                </a:cubicBezTo>
                <a:cubicBezTo>
                  <a:pt x="59" y="44"/>
                  <a:pt x="60" y="43"/>
                  <a:pt x="61" y="43"/>
                </a:cubicBezTo>
                <a:cubicBezTo>
                  <a:pt x="61" y="43"/>
                  <a:pt x="61" y="43"/>
                  <a:pt x="61" y="43"/>
                </a:cubicBezTo>
                <a:cubicBezTo>
                  <a:pt x="77" y="43"/>
                  <a:pt x="77" y="43"/>
                  <a:pt x="77" y="43"/>
                </a:cubicBezTo>
                <a:cubicBezTo>
                  <a:pt x="79" y="43"/>
                  <a:pt x="80" y="44"/>
                  <a:pt x="80" y="45"/>
                </a:cubicBezTo>
                <a:cubicBezTo>
                  <a:pt x="80" y="45"/>
                  <a:pt x="80" y="45"/>
                  <a:pt x="80" y="45"/>
                </a:cubicBezTo>
                <a:cubicBezTo>
                  <a:pt x="80" y="52"/>
                  <a:pt x="80" y="52"/>
                  <a:pt x="80" y="52"/>
                </a:cubicBezTo>
                <a:cubicBezTo>
                  <a:pt x="91" y="52"/>
                  <a:pt x="91" y="52"/>
                  <a:pt x="91" y="52"/>
                </a:cubicBezTo>
                <a:cubicBezTo>
                  <a:pt x="91" y="34"/>
                  <a:pt x="91" y="34"/>
                  <a:pt x="91" y="34"/>
                </a:cubicBezTo>
                <a:cubicBezTo>
                  <a:pt x="91" y="31"/>
                  <a:pt x="89" y="28"/>
                  <a:pt x="87" y="25"/>
                </a:cubicBezTo>
                <a:cubicBezTo>
                  <a:pt x="85" y="23"/>
                  <a:pt x="82" y="22"/>
                  <a:pt x="79" y="22"/>
                </a:cubicBezTo>
                <a:cubicBezTo>
                  <a:pt x="69" y="22"/>
                  <a:pt x="69" y="22"/>
                  <a:pt x="69" y="22"/>
                </a:cubicBezTo>
                <a:close/>
                <a:moveTo>
                  <a:pt x="32" y="14"/>
                </a:moveTo>
                <a:cubicBezTo>
                  <a:pt x="32" y="14"/>
                  <a:pt x="32" y="14"/>
                  <a:pt x="32" y="14"/>
                </a:cubicBezTo>
                <a:cubicBezTo>
                  <a:pt x="66" y="14"/>
                  <a:pt x="66" y="14"/>
                  <a:pt x="66" y="14"/>
                </a:cubicBezTo>
                <a:cubicBezTo>
                  <a:pt x="66" y="11"/>
                  <a:pt x="66" y="11"/>
                  <a:pt x="66" y="11"/>
                </a:cubicBezTo>
                <a:cubicBezTo>
                  <a:pt x="66" y="9"/>
                  <a:pt x="65" y="7"/>
                  <a:pt x="64" y="6"/>
                </a:cubicBezTo>
                <a:cubicBezTo>
                  <a:pt x="63" y="5"/>
                  <a:pt x="61" y="4"/>
                  <a:pt x="59" y="4"/>
                </a:cubicBezTo>
                <a:cubicBezTo>
                  <a:pt x="38" y="4"/>
                  <a:pt x="38" y="4"/>
                  <a:pt x="38" y="4"/>
                </a:cubicBezTo>
                <a:cubicBezTo>
                  <a:pt x="37" y="4"/>
                  <a:pt x="35" y="5"/>
                  <a:pt x="34" y="6"/>
                </a:cubicBezTo>
                <a:cubicBezTo>
                  <a:pt x="33" y="7"/>
                  <a:pt x="32" y="9"/>
                  <a:pt x="32" y="11"/>
                </a:cubicBezTo>
                <a:cubicBezTo>
                  <a:pt x="32" y="14"/>
                  <a:pt x="32" y="14"/>
                  <a:pt x="32" y="14"/>
                </a:cubicBezTo>
                <a:close/>
                <a:moveTo>
                  <a:pt x="7" y="57"/>
                </a:moveTo>
                <a:cubicBezTo>
                  <a:pt x="7" y="57"/>
                  <a:pt x="7" y="57"/>
                  <a:pt x="7" y="57"/>
                </a:cubicBezTo>
                <a:cubicBezTo>
                  <a:pt x="7" y="75"/>
                  <a:pt x="7" y="75"/>
                  <a:pt x="7" y="75"/>
                </a:cubicBezTo>
                <a:cubicBezTo>
                  <a:pt x="7" y="78"/>
                  <a:pt x="8" y="81"/>
                  <a:pt x="11" y="83"/>
                </a:cubicBezTo>
                <a:cubicBezTo>
                  <a:pt x="11" y="83"/>
                  <a:pt x="11" y="83"/>
                  <a:pt x="11" y="83"/>
                </a:cubicBezTo>
                <a:cubicBezTo>
                  <a:pt x="13" y="85"/>
                  <a:pt x="16" y="87"/>
                  <a:pt x="19" y="87"/>
                </a:cubicBezTo>
                <a:cubicBezTo>
                  <a:pt x="79" y="87"/>
                  <a:pt x="79" y="87"/>
                  <a:pt x="79" y="87"/>
                </a:cubicBezTo>
                <a:cubicBezTo>
                  <a:pt x="82" y="87"/>
                  <a:pt x="85" y="85"/>
                  <a:pt x="87" y="83"/>
                </a:cubicBezTo>
                <a:cubicBezTo>
                  <a:pt x="89" y="81"/>
                  <a:pt x="91" y="78"/>
                  <a:pt x="91" y="75"/>
                </a:cubicBezTo>
                <a:cubicBezTo>
                  <a:pt x="91" y="57"/>
                  <a:pt x="91" y="57"/>
                  <a:pt x="91" y="57"/>
                </a:cubicBezTo>
                <a:cubicBezTo>
                  <a:pt x="80" y="57"/>
                  <a:pt x="80" y="57"/>
                  <a:pt x="80" y="57"/>
                </a:cubicBezTo>
                <a:cubicBezTo>
                  <a:pt x="80" y="63"/>
                  <a:pt x="80" y="63"/>
                  <a:pt x="80" y="63"/>
                </a:cubicBezTo>
                <a:cubicBezTo>
                  <a:pt x="80" y="65"/>
                  <a:pt x="79" y="66"/>
                  <a:pt x="77" y="66"/>
                </a:cubicBezTo>
                <a:cubicBezTo>
                  <a:pt x="77" y="66"/>
                  <a:pt x="77" y="66"/>
                  <a:pt x="77" y="66"/>
                </a:cubicBezTo>
                <a:cubicBezTo>
                  <a:pt x="61" y="66"/>
                  <a:pt x="61" y="66"/>
                  <a:pt x="61" y="66"/>
                </a:cubicBezTo>
                <a:cubicBezTo>
                  <a:pt x="60" y="66"/>
                  <a:pt x="59" y="65"/>
                  <a:pt x="59" y="63"/>
                </a:cubicBezTo>
                <a:cubicBezTo>
                  <a:pt x="59" y="63"/>
                  <a:pt x="59" y="63"/>
                  <a:pt x="59" y="63"/>
                </a:cubicBezTo>
                <a:cubicBezTo>
                  <a:pt x="59" y="57"/>
                  <a:pt x="59" y="57"/>
                  <a:pt x="59" y="57"/>
                </a:cubicBezTo>
                <a:cubicBezTo>
                  <a:pt x="39" y="57"/>
                  <a:pt x="39" y="57"/>
                  <a:pt x="39" y="57"/>
                </a:cubicBezTo>
                <a:cubicBezTo>
                  <a:pt x="39" y="63"/>
                  <a:pt x="39" y="63"/>
                  <a:pt x="39" y="63"/>
                </a:cubicBezTo>
                <a:cubicBezTo>
                  <a:pt x="39" y="65"/>
                  <a:pt x="38" y="66"/>
                  <a:pt x="37" y="66"/>
                </a:cubicBezTo>
                <a:cubicBezTo>
                  <a:pt x="36" y="66"/>
                  <a:pt x="36" y="66"/>
                  <a:pt x="36" y="66"/>
                </a:cubicBezTo>
                <a:cubicBezTo>
                  <a:pt x="20" y="66"/>
                  <a:pt x="20" y="66"/>
                  <a:pt x="20" y="66"/>
                </a:cubicBezTo>
                <a:cubicBezTo>
                  <a:pt x="19" y="66"/>
                  <a:pt x="18" y="65"/>
                  <a:pt x="18" y="63"/>
                </a:cubicBezTo>
                <a:cubicBezTo>
                  <a:pt x="18" y="63"/>
                  <a:pt x="18" y="63"/>
                  <a:pt x="18" y="63"/>
                </a:cubicBezTo>
                <a:cubicBezTo>
                  <a:pt x="18" y="57"/>
                  <a:pt x="18" y="57"/>
                  <a:pt x="18" y="57"/>
                </a:cubicBezTo>
                <a:cubicBezTo>
                  <a:pt x="7" y="57"/>
                  <a:pt x="7" y="57"/>
                  <a:pt x="7" y="57"/>
                </a:cubicBezTo>
                <a:close/>
                <a:moveTo>
                  <a:pt x="34" y="48"/>
                </a:moveTo>
                <a:cubicBezTo>
                  <a:pt x="34" y="48"/>
                  <a:pt x="34" y="48"/>
                  <a:pt x="34" y="48"/>
                </a:cubicBezTo>
                <a:cubicBezTo>
                  <a:pt x="23" y="48"/>
                  <a:pt x="23" y="48"/>
                  <a:pt x="23" y="48"/>
                </a:cubicBezTo>
                <a:cubicBezTo>
                  <a:pt x="23" y="54"/>
                  <a:pt x="23" y="54"/>
                  <a:pt x="23" y="54"/>
                </a:cubicBezTo>
                <a:cubicBezTo>
                  <a:pt x="23" y="54"/>
                  <a:pt x="23" y="54"/>
                  <a:pt x="23" y="54"/>
                </a:cubicBezTo>
                <a:cubicBezTo>
                  <a:pt x="23" y="54"/>
                  <a:pt x="23" y="54"/>
                  <a:pt x="23" y="54"/>
                </a:cubicBezTo>
                <a:cubicBezTo>
                  <a:pt x="23" y="61"/>
                  <a:pt x="23" y="61"/>
                  <a:pt x="23" y="61"/>
                </a:cubicBezTo>
                <a:cubicBezTo>
                  <a:pt x="34" y="61"/>
                  <a:pt x="34" y="61"/>
                  <a:pt x="34" y="61"/>
                </a:cubicBezTo>
                <a:cubicBezTo>
                  <a:pt x="34" y="54"/>
                  <a:pt x="34" y="54"/>
                  <a:pt x="34" y="54"/>
                </a:cubicBezTo>
                <a:cubicBezTo>
                  <a:pt x="34" y="54"/>
                  <a:pt x="34" y="54"/>
                  <a:pt x="34" y="54"/>
                </a:cubicBezTo>
                <a:cubicBezTo>
                  <a:pt x="34" y="54"/>
                  <a:pt x="34" y="54"/>
                  <a:pt x="34" y="54"/>
                </a:cubicBezTo>
                <a:cubicBezTo>
                  <a:pt x="34" y="48"/>
                  <a:pt x="34" y="48"/>
                  <a:pt x="34" y="48"/>
                </a:cubicBezTo>
                <a:close/>
                <a:moveTo>
                  <a:pt x="75" y="48"/>
                </a:moveTo>
                <a:cubicBezTo>
                  <a:pt x="75" y="48"/>
                  <a:pt x="75" y="48"/>
                  <a:pt x="75" y="48"/>
                </a:cubicBezTo>
                <a:cubicBezTo>
                  <a:pt x="64" y="48"/>
                  <a:pt x="64" y="48"/>
                  <a:pt x="64" y="48"/>
                </a:cubicBezTo>
                <a:cubicBezTo>
                  <a:pt x="64" y="54"/>
                  <a:pt x="64" y="54"/>
                  <a:pt x="64" y="54"/>
                </a:cubicBezTo>
                <a:cubicBezTo>
                  <a:pt x="64" y="54"/>
                  <a:pt x="64" y="54"/>
                  <a:pt x="64" y="54"/>
                </a:cubicBezTo>
                <a:cubicBezTo>
                  <a:pt x="64" y="54"/>
                  <a:pt x="64" y="54"/>
                  <a:pt x="64" y="54"/>
                </a:cubicBezTo>
                <a:cubicBezTo>
                  <a:pt x="64" y="61"/>
                  <a:pt x="64" y="61"/>
                  <a:pt x="64" y="61"/>
                </a:cubicBezTo>
                <a:cubicBezTo>
                  <a:pt x="75" y="61"/>
                  <a:pt x="75" y="61"/>
                  <a:pt x="75" y="61"/>
                </a:cubicBezTo>
                <a:cubicBezTo>
                  <a:pt x="75" y="54"/>
                  <a:pt x="75" y="54"/>
                  <a:pt x="75" y="54"/>
                </a:cubicBezTo>
                <a:cubicBezTo>
                  <a:pt x="75" y="54"/>
                  <a:pt x="75" y="54"/>
                  <a:pt x="75" y="54"/>
                </a:cubicBezTo>
                <a:cubicBezTo>
                  <a:pt x="75" y="54"/>
                  <a:pt x="75" y="54"/>
                  <a:pt x="75" y="54"/>
                </a:cubicBezTo>
                <a:cubicBezTo>
                  <a:pt x="75" y="48"/>
                  <a:pt x="75" y="48"/>
                  <a:pt x="7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6" tIns="60963" rIns="121926" bIns="60963" numCol="1" anchor="t" anchorCtr="0" compatLnSpc="1"/>
          <a:lstStyle/>
          <a:p>
            <a:endParaRPr lang="zh-CN" altLang="en-US"/>
          </a:p>
        </p:txBody>
      </p:sp>
      <p:sp>
        <p:nvSpPr>
          <p:cNvPr id="22" name="Freeform 23"/>
          <p:cNvSpPr>
            <a:spLocks noEditPoints="1"/>
          </p:cNvSpPr>
          <p:nvPr/>
        </p:nvSpPr>
        <p:spPr bwMode="auto">
          <a:xfrm>
            <a:off x="8161535" y="3532898"/>
            <a:ext cx="288325" cy="345509"/>
          </a:xfrm>
          <a:custGeom>
            <a:avLst/>
            <a:gdLst>
              <a:gd name="T0" fmla="*/ 72 w 81"/>
              <a:gd name="T1" fmla="*/ 1 h 96"/>
              <a:gd name="T2" fmla="*/ 70 w 81"/>
              <a:gd name="T3" fmla="*/ 7 h 96"/>
              <a:gd name="T4" fmla="*/ 81 w 81"/>
              <a:gd name="T5" fmla="*/ 36 h 96"/>
              <a:gd name="T6" fmla="*/ 68 w 81"/>
              <a:gd name="T7" fmla="*/ 68 h 96"/>
              <a:gd name="T8" fmla="*/ 54 w 81"/>
              <a:gd name="T9" fmla="*/ 78 h 96"/>
              <a:gd name="T10" fmla="*/ 40 w 81"/>
              <a:gd name="T11" fmla="*/ 81 h 96"/>
              <a:gd name="T12" fmla="*/ 55 w 81"/>
              <a:gd name="T13" fmla="*/ 88 h 96"/>
              <a:gd name="T14" fmla="*/ 55 w 81"/>
              <a:gd name="T15" fmla="*/ 96 h 96"/>
              <a:gd name="T16" fmla="*/ 37 w 81"/>
              <a:gd name="T17" fmla="*/ 96 h 96"/>
              <a:gd name="T18" fmla="*/ 18 w 81"/>
              <a:gd name="T19" fmla="*/ 96 h 96"/>
              <a:gd name="T20" fmla="*/ 18 w 81"/>
              <a:gd name="T21" fmla="*/ 88 h 96"/>
              <a:gd name="T22" fmla="*/ 33 w 81"/>
              <a:gd name="T23" fmla="*/ 81 h 96"/>
              <a:gd name="T24" fmla="*/ 20 w 81"/>
              <a:gd name="T25" fmla="*/ 78 h 96"/>
              <a:gd name="T26" fmla="*/ 7 w 81"/>
              <a:gd name="T27" fmla="*/ 69 h 96"/>
              <a:gd name="T28" fmla="*/ 1 w 81"/>
              <a:gd name="T29" fmla="*/ 72 h 96"/>
              <a:gd name="T30" fmla="*/ 10 w 81"/>
              <a:gd name="T31" fmla="*/ 60 h 96"/>
              <a:gd name="T32" fmla="*/ 11 w 81"/>
              <a:gd name="T33" fmla="*/ 11 h 96"/>
              <a:gd name="T34" fmla="*/ 37 w 81"/>
              <a:gd name="T35" fmla="*/ 0 h 96"/>
              <a:gd name="T36" fmla="*/ 65 w 81"/>
              <a:gd name="T37" fmla="*/ 5 h 96"/>
              <a:gd name="T38" fmla="*/ 65 w 81"/>
              <a:gd name="T39" fmla="*/ 5 h 96"/>
              <a:gd name="T40" fmla="*/ 69 w 81"/>
              <a:gd name="T41" fmla="*/ 1 h 96"/>
              <a:gd name="T42" fmla="*/ 67 w 81"/>
              <a:gd name="T43" fmla="*/ 10 h 96"/>
              <a:gd name="T44" fmla="*/ 73 w 81"/>
              <a:gd name="T45" fmla="*/ 36 h 96"/>
              <a:gd name="T46" fmla="*/ 62 w 81"/>
              <a:gd name="T47" fmla="*/ 62 h 96"/>
              <a:gd name="T48" fmla="*/ 13 w 81"/>
              <a:gd name="T49" fmla="*/ 64 h 96"/>
              <a:gd name="T50" fmla="*/ 21 w 81"/>
              <a:gd name="T51" fmla="*/ 73 h 96"/>
              <a:gd name="T52" fmla="*/ 52 w 81"/>
              <a:gd name="T53" fmla="*/ 73 h 96"/>
              <a:gd name="T54" fmla="*/ 65 w 81"/>
              <a:gd name="T55" fmla="*/ 65 h 96"/>
              <a:gd name="T56" fmla="*/ 65 w 81"/>
              <a:gd name="T57" fmla="*/ 65 h 96"/>
              <a:gd name="T58" fmla="*/ 77 w 81"/>
              <a:gd name="T59" fmla="*/ 36 h 96"/>
              <a:gd name="T60" fmla="*/ 67 w 81"/>
              <a:gd name="T61" fmla="*/ 10 h 96"/>
              <a:gd name="T62" fmla="*/ 57 w 81"/>
              <a:gd name="T63" fmla="*/ 16 h 96"/>
              <a:gd name="T64" fmla="*/ 16 w 81"/>
              <a:gd name="T65" fmla="*/ 16 h 96"/>
              <a:gd name="T66" fmla="*/ 16 w 81"/>
              <a:gd name="T67" fmla="*/ 57 h 96"/>
              <a:gd name="T68" fmla="*/ 57 w 81"/>
              <a:gd name="T69" fmla="*/ 57 h 96"/>
              <a:gd name="T70" fmla="*/ 65 w 81"/>
              <a:gd name="T71" fmla="*/ 36 h 96"/>
              <a:gd name="T72" fmla="*/ 57 w 81"/>
              <a:gd name="T73"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6">
                <a:moveTo>
                  <a:pt x="69" y="1"/>
                </a:moveTo>
                <a:cubicBezTo>
                  <a:pt x="70" y="0"/>
                  <a:pt x="71" y="0"/>
                  <a:pt x="72" y="1"/>
                </a:cubicBezTo>
                <a:cubicBezTo>
                  <a:pt x="73" y="2"/>
                  <a:pt x="73" y="3"/>
                  <a:pt x="72" y="4"/>
                </a:cubicBezTo>
                <a:cubicBezTo>
                  <a:pt x="70" y="7"/>
                  <a:pt x="70" y="7"/>
                  <a:pt x="70" y="7"/>
                </a:cubicBezTo>
                <a:cubicBezTo>
                  <a:pt x="73" y="10"/>
                  <a:pt x="76" y="15"/>
                  <a:pt x="78" y="19"/>
                </a:cubicBezTo>
                <a:cubicBezTo>
                  <a:pt x="80" y="25"/>
                  <a:pt x="81" y="30"/>
                  <a:pt x="81" y="36"/>
                </a:cubicBezTo>
                <a:cubicBezTo>
                  <a:pt x="81" y="42"/>
                  <a:pt x="80" y="48"/>
                  <a:pt x="78" y="53"/>
                </a:cubicBezTo>
                <a:cubicBezTo>
                  <a:pt x="76" y="59"/>
                  <a:pt x="72" y="64"/>
                  <a:pt x="68" y="68"/>
                </a:cubicBezTo>
                <a:cubicBezTo>
                  <a:pt x="64" y="72"/>
                  <a:pt x="59" y="75"/>
                  <a:pt x="54" y="78"/>
                </a:cubicBezTo>
                <a:cubicBezTo>
                  <a:pt x="54" y="78"/>
                  <a:pt x="54" y="78"/>
                  <a:pt x="54" y="78"/>
                </a:cubicBezTo>
                <a:cubicBezTo>
                  <a:pt x="49" y="79"/>
                  <a:pt x="45" y="80"/>
                  <a:pt x="40" y="81"/>
                </a:cubicBezTo>
                <a:cubicBezTo>
                  <a:pt x="40" y="81"/>
                  <a:pt x="40" y="81"/>
                  <a:pt x="40" y="81"/>
                </a:cubicBezTo>
                <a:cubicBezTo>
                  <a:pt x="40" y="88"/>
                  <a:pt x="40" y="88"/>
                  <a:pt x="40" y="88"/>
                </a:cubicBezTo>
                <a:cubicBezTo>
                  <a:pt x="55" y="88"/>
                  <a:pt x="55" y="88"/>
                  <a:pt x="55" y="88"/>
                </a:cubicBezTo>
                <a:cubicBezTo>
                  <a:pt x="57" y="88"/>
                  <a:pt x="59" y="90"/>
                  <a:pt x="59" y="92"/>
                </a:cubicBezTo>
                <a:cubicBezTo>
                  <a:pt x="59" y="94"/>
                  <a:pt x="57" y="96"/>
                  <a:pt x="55" y="96"/>
                </a:cubicBezTo>
                <a:cubicBezTo>
                  <a:pt x="37" y="96"/>
                  <a:pt x="37" y="96"/>
                  <a:pt x="37" y="96"/>
                </a:cubicBezTo>
                <a:cubicBezTo>
                  <a:pt x="37" y="96"/>
                  <a:pt x="37" y="96"/>
                  <a:pt x="37" y="96"/>
                </a:cubicBezTo>
                <a:cubicBezTo>
                  <a:pt x="37" y="96"/>
                  <a:pt x="37" y="96"/>
                  <a:pt x="37" y="96"/>
                </a:cubicBezTo>
                <a:cubicBezTo>
                  <a:pt x="18" y="96"/>
                  <a:pt x="18" y="96"/>
                  <a:pt x="18" y="96"/>
                </a:cubicBezTo>
                <a:cubicBezTo>
                  <a:pt x="16" y="96"/>
                  <a:pt x="15" y="94"/>
                  <a:pt x="15" y="92"/>
                </a:cubicBezTo>
                <a:cubicBezTo>
                  <a:pt x="15" y="90"/>
                  <a:pt x="16" y="88"/>
                  <a:pt x="18" y="88"/>
                </a:cubicBezTo>
                <a:cubicBezTo>
                  <a:pt x="33" y="88"/>
                  <a:pt x="33" y="88"/>
                  <a:pt x="33" y="88"/>
                </a:cubicBezTo>
                <a:cubicBezTo>
                  <a:pt x="33" y="81"/>
                  <a:pt x="33" y="81"/>
                  <a:pt x="33" y="81"/>
                </a:cubicBezTo>
                <a:cubicBezTo>
                  <a:pt x="33" y="81"/>
                  <a:pt x="33" y="81"/>
                  <a:pt x="33" y="81"/>
                </a:cubicBezTo>
                <a:cubicBezTo>
                  <a:pt x="28" y="80"/>
                  <a:pt x="24" y="79"/>
                  <a:pt x="20" y="78"/>
                </a:cubicBezTo>
                <a:cubicBezTo>
                  <a:pt x="20" y="78"/>
                  <a:pt x="20" y="78"/>
                  <a:pt x="20" y="78"/>
                </a:cubicBezTo>
                <a:cubicBezTo>
                  <a:pt x="15" y="76"/>
                  <a:pt x="11" y="73"/>
                  <a:pt x="7" y="69"/>
                </a:cubicBezTo>
                <a:cubicBezTo>
                  <a:pt x="5" y="72"/>
                  <a:pt x="5" y="72"/>
                  <a:pt x="5" y="72"/>
                </a:cubicBezTo>
                <a:cubicBezTo>
                  <a:pt x="4" y="73"/>
                  <a:pt x="2" y="73"/>
                  <a:pt x="1" y="72"/>
                </a:cubicBezTo>
                <a:cubicBezTo>
                  <a:pt x="0" y="71"/>
                  <a:pt x="0" y="69"/>
                  <a:pt x="1" y="69"/>
                </a:cubicBezTo>
                <a:cubicBezTo>
                  <a:pt x="10" y="60"/>
                  <a:pt x="10" y="60"/>
                  <a:pt x="10" y="60"/>
                </a:cubicBezTo>
                <a:cubicBezTo>
                  <a:pt x="4" y="54"/>
                  <a:pt x="1" y="46"/>
                  <a:pt x="1" y="36"/>
                </a:cubicBezTo>
                <a:cubicBezTo>
                  <a:pt x="1" y="26"/>
                  <a:pt x="5" y="17"/>
                  <a:pt x="11" y="11"/>
                </a:cubicBezTo>
                <a:cubicBezTo>
                  <a:pt x="11" y="11"/>
                  <a:pt x="11" y="11"/>
                  <a:pt x="11" y="11"/>
                </a:cubicBezTo>
                <a:cubicBezTo>
                  <a:pt x="18" y="4"/>
                  <a:pt x="27" y="0"/>
                  <a:pt x="37" y="0"/>
                </a:cubicBezTo>
                <a:cubicBezTo>
                  <a:pt x="46" y="0"/>
                  <a:pt x="54" y="4"/>
                  <a:pt x="61" y="9"/>
                </a:cubicBezTo>
                <a:cubicBezTo>
                  <a:pt x="65" y="5"/>
                  <a:pt x="65" y="5"/>
                  <a:pt x="65" y="5"/>
                </a:cubicBezTo>
                <a:cubicBezTo>
                  <a:pt x="65" y="5"/>
                  <a:pt x="65" y="5"/>
                  <a:pt x="65" y="5"/>
                </a:cubicBezTo>
                <a:cubicBezTo>
                  <a:pt x="65" y="5"/>
                  <a:pt x="65" y="5"/>
                  <a:pt x="65" y="5"/>
                </a:cubicBezTo>
                <a:cubicBezTo>
                  <a:pt x="65" y="5"/>
                  <a:pt x="65" y="5"/>
                  <a:pt x="65" y="5"/>
                </a:cubicBezTo>
                <a:cubicBezTo>
                  <a:pt x="69" y="1"/>
                  <a:pt x="69" y="1"/>
                  <a:pt x="69" y="1"/>
                </a:cubicBezTo>
                <a:close/>
                <a:moveTo>
                  <a:pt x="67" y="10"/>
                </a:moveTo>
                <a:cubicBezTo>
                  <a:pt x="67" y="10"/>
                  <a:pt x="67" y="10"/>
                  <a:pt x="67" y="10"/>
                </a:cubicBezTo>
                <a:cubicBezTo>
                  <a:pt x="64" y="12"/>
                  <a:pt x="64" y="12"/>
                  <a:pt x="64" y="12"/>
                </a:cubicBezTo>
                <a:cubicBezTo>
                  <a:pt x="69" y="19"/>
                  <a:pt x="73" y="27"/>
                  <a:pt x="73" y="36"/>
                </a:cubicBezTo>
                <a:cubicBezTo>
                  <a:pt x="73" y="46"/>
                  <a:pt x="69" y="55"/>
                  <a:pt x="62" y="62"/>
                </a:cubicBezTo>
                <a:cubicBezTo>
                  <a:pt x="62" y="62"/>
                  <a:pt x="62" y="62"/>
                  <a:pt x="62" y="62"/>
                </a:cubicBezTo>
                <a:cubicBezTo>
                  <a:pt x="56" y="69"/>
                  <a:pt x="47" y="73"/>
                  <a:pt x="37" y="73"/>
                </a:cubicBezTo>
                <a:cubicBezTo>
                  <a:pt x="28" y="73"/>
                  <a:pt x="19" y="69"/>
                  <a:pt x="13" y="64"/>
                </a:cubicBezTo>
                <a:cubicBezTo>
                  <a:pt x="10" y="66"/>
                  <a:pt x="10" y="66"/>
                  <a:pt x="10" y="66"/>
                </a:cubicBezTo>
                <a:cubicBezTo>
                  <a:pt x="13" y="69"/>
                  <a:pt x="17" y="72"/>
                  <a:pt x="21" y="73"/>
                </a:cubicBezTo>
                <a:cubicBezTo>
                  <a:pt x="26" y="75"/>
                  <a:pt x="31" y="76"/>
                  <a:pt x="37" y="76"/>
                </a:cubicBezTo>
                <a:cubicBezTo>
                  <a:pt x="42" y="76"/>
                  <a:pt x="47" y="75"/>
                  <a:pt x="52" y="73"/>
                </a:cubicBezTo>
                <a:cubicBezTo>
                  <a:pt x="52" y="73"/>
                  <a:pt x="52" y="73"/>
                  <a:pt x="52" y="73"/>
                </a:cubicBezTo>
                <a:cubicBezTo>
                  <a:pt x="57" y="71"/>
                  <a:pt x="61" y="68"/>
                  <a:pt x="65" y="65"/>
                </a:cubicBezTo>
                <a:cubicBezTo>
                  <a:pt x="65" y="65"/>
                  <a:pt x="65" y="65"/>
                  <a:pt x="65" y="65"/>
                </a:cubicBezTo>
                <a:cubicBezTo>
                  <a:pt x="65" y="65"/>
                  <a:pt x="65" y="65"/>
                  <a:pt x="65" y="65"/>
                </a:cubicBezTo>
                <a:cubicBezTo>
                  <a:pt x="69" y="61"/>
                  <a:pt x="72" y="57"/>
                  <a:pt x="74" y="52"/>
                </a:cubicBezTo>
                <a:cubicBezTo>
                  <a:pt x="76" y="47"/>
                  <a:pt x="77" y="42"/>
                  <a:pt x="77" y="36"/>
                </a:cubicBezTo>
                <a:cubicBezTo>
                  <a:pt x="77" y="31"/>
                  <a:pt x="76" y="26"/>
                  <a:pt x="74" y="21"/>
                </a:cubicBezTo>
                <a:cubicBezTo>
                  <a:pt x="72" y="17"/>
                  <a:pt x="69" y="13"/>
                  <a:pt x="67" y="10"/>
                </a:cubicBezTo>
                <a:close/>
                <a:moveTo>
                  <a:pt x="57" y="16"/>
                </a:moveTo>
                <a:cubicBezTo>
                  <a:pt x="57" y="16"/>
                  <a:pt x="57" y="16"/>
                  <a:pt x="57" y="16"/>
                </a:cubicBezTo>
                <a:cubicBezTo>
                  <a:pt x="52" y="11"/>
                  <a:pt x="45" y="8"/>
                  <a:pt x="37" y="8"/>
                </a:cubicBezTo>
                <a:cubicBezTo>
                  <a:pt x="29" y="8"/>
                  <a:pt x="22" y="11"/>
                  <a:pt x="16" y="16"/>
                </a:cubicBezTo>
                <a:cubicBezTo>
                  <a:pt x="11" y="21"/>
                  <a:pt x="8" y="28"/>
                  <a:pt x="8" y="36"/>
                </a:cubicBezTo>
                <a:cubicBezTo>
                  <a:pt x="8" y="44"/>
                  <a:pt x="11" y="51"/>
                  <a:pt x="16" y="57"/>
                </a:cubicBezTo>
                <a:cubicBezTo>
                  <a:pt x="22" y="62"/>
                  <a:pt x="29" y="65"/>
                  <a:pt x="37" y="65"/>
                </a:cubicBezTo>
                <a:cubicBezTo>
                  <a:pt x="44" y="65"/>
                  <a:pt x="52" y="62"/>
                  <a:pt x="57" y="57"/>
                </a:cubicBezTo>
                <a:cubicBezTo>
                  <a:pt x="57" y="57"/>
                  <a:pt x="57" y="57"/>
                  <a:pt x="57" y="57"/>
                </a:cubicBezTo>
                <a:cubicBezTo>
                  <a:pt x="62" y="51"/>
                  <a:pt x="65" y="44"/>
                  <a:pt x="65" y="36"/>
                </a:cubicBezTo>
                <a:cubicBezTo>
                  <a:pt x="65" y="28"/>
                  <a:pt x="62" y="21"/>
                  <a:pt x="57" y="16"/>
                </a:cubicBezTo>
                <a:cubicBezTo>
                  <a:pt x="57" y="16"/>
                  <a:pt x="57" y="16"/>
                  <a:pt x="57" y="16"/>
                </a:cubicBezTo>
                <a:cubicBezTo>
                  <a:pt x="57" y="16"/>
                  <a:pt x="57" y="16"/>
                  <a:pt x="57"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6" tIns="60963" rIns="121926" bIns="60963" numCol="1" anchor="t" anchorCtr="0" compatLnSpc="1"/>
          <a:lstStyle/>
          <a:p>
            <a:endParaRPr lang="zh-CN" altLang="en-US"/>
          </a:p>
        </p:txBody>
      </p:sp>
      <p:sp>
        <p:nvSpPr>
          <p:cNvPr id="23" name="Freeform 24"/>
          <p:cNvSpPr>
            <a:spLocks noEditPoints="1"/>
          </p:cNvSpPr>
          <p:nvPr/>
        </p:nvSpPr>
        <p:spPr bwMode="auto">
          <a:xfrm>
            <a:off x="3706738" y="3540022"/>
            <a:ext cx="350618" cy="331262"/>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6" tIns="60963" rIns="121926" bIns="60963" numCol="1" anchor="t" anchorCtr="0" compatLnSpc="1"/>
          <a:lstStyle/>
          <a:p>
            <a:endParaRPr lang="zh-CN" altLang="en-US"/>
          </a:p>
        </p:txBody>
      </p:sp>
      <p:sp>
        <p:nvSpPr>
          <p:cNvPr id="24" name="Freeform 25"/>
          <p:cNvSpPr>
            <a:spLocks noEditPoints="1"/>
          </p:cNvSpPr>
          <p:nvPr/>
        </p:nvSpPr>
        <p:spPr bwMode="auto">
          <a:xfrm>
            <a:off x="5182178" y="3529336"/>
            <a:ext cx="350618" cy="352633"/>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6" tIns="60963" rIns="121926" bIns="60963" numCol="1" anchor="t" anchorCtr="0" compatLnSpc="1"/>
          <a:lstStyle/>
          <a:p>
            <a:endParaRPr lang="zh-CN" altLang="en-US"/>
          </a:p>
        </p:txBody>
      </p:sp>
      <p:sp>
        <p:nvSpPr>
          <p:cNvPr id="25" name="Freeform 26"/>
          <p:cNvSpPr>
            <a:spLocks noEditPoints="1"/>
          </p:cNvSpPr>
          <p:nvPr/>
        </p:nvSpPr>
        <p:spPr bwMode="auto">
          <a:xfrm>
            <a:off x="6643380" y="3515089"/>
            <a:ext cx="379095" cy="381128"/>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6" tIns="60963" rIns="121926" bIns="60963" numCol="1" anchor="t" anchorCtr="0" compatLnSpc="1"/>
          <a:lstStyle/>
          <a:p>
            <a:endParaRPr lang="zh-CN" altLang="en-US"/>
          </a:p>
        </p:txBody>
      </p:sp>
      <p:sp>
        <p:nvSpPr>
          <p:cNvPr id="26" name="Rectangle 24"/>
          <p:cNvSpPr>
            <a:spLocks noChangeArrowheads="1"/>
          </p:cNvSpPr>
          <p:nvPr/>
        </p:nvSpPr>
        <p:spPr bwMode="auto">
          <a:xfrm>
            <a:off x="1458531" y="5165974"/>
            <a:ext cx="1896149" cy="112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7" name="直接连接符 26"/>
          <p:cNvCxnSpPr/>
          <p:nvPr/>
        </p:nvCxnSpPr>
        <p:spPr>
          <a:xfrm flipV="1">
            <a:off x="2406607" y="4580513"/>
            <a:ext cx="0" cy="489399"/>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Rectangle 24"/>
          <p:cNvSpPr>
            <a:spLocks noChangeArrowheads="1"/>
          </p:cNvSpPr>
          <p:nvPr/>
        </p:nvSpPr>
        <p:spPr bwMode="auto">
          <a:xfrm>
            <a:off x="4409413" y="5165974"/>
            <a:ext cx="1896149" cy="112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9" name="直接连接符 28"/>
          <p:cNvCxnSpPr/>
          <p:nvPr/>
        </p:nvCxnSpPr>
        <p:spPr>
          <a:xfrm flipV="1">
            <a:off x="5357489" y="4580513"/>
            <a:ext cx="0" cy="489399"/>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4"/>
          <p:cNvSpPr>
            <a:spLocks noChangeArrowheads="1"/>
          </p:cNvSpPr>
          <p:nvPr/>
        </p:nvSpPr>
        <p:spPr bwMode="auto">
          <a:xfrm>
            <a:off x="7375747" y="5165974"/>
            <a:ext cx="1896149" cy="112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1" name="直接连接符 30"/>
          <p:cNvCxnSpPr/>
          <p:nvPr/>
        </p:nvCxnSpPr>
        <p:spPr>
          <a:xfrm flipV="1">
            <a:off x="8323823" y="4580513"/>
            <a:ext cx="0" cy="489399"/>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3882047" y="2337017"/>
            <a:ext cx="0" cy="489399"/>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24"/>
          <p:cNvSpPr>
            <a:spLocks noChangeArrowheads="1"/>
          </p:cNvSpPr>
          <p:nvPr/>
        </p:nvSpPr>
        <p:spPr bwMode="auto">
          <a:xfrm>
            <a:off x="2933972" y="1316418"/>
            <a:ext cx="1896149" cy="112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4" name="直接连接符 33"/>
          <p:cNvCxnSpPr/>
          <p:nvPr/>
        </p:nvCxnSpPr>
        <p:spPr>
          <a:xfrm flipV="1">
            <a:off x="6817904" y="2337017"/>
            <a:ext cx="0" cy="489399"/>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Rectangle 24"/>
          <p:cNvSpPr>
            <a:spLocks noChangeArrowheads="1"/>
          </p:cNvSpPr>
          <p:nvPr/>
        </p:nvSpPr>
        <p:spPr bwMode="auto">
          <a:xfrm>
            <a:off x="5869830" y="1316418"/>
            <a:ext cx="1896149" cy="112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6" name="直接连接符 35"/>
          <p:cNvCxnSpPr/>
          <p:nvPr/>
        </p:nvCxnSpPr>
        <p:spPr>
          <a:xfrm flipV="1">
            <a:off x="9774080" y="2337017"/>
            <a:ext cx="0" cy="489399"/>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Rectangle 24"/>
          <p:cNvSpPr>
            <a:spLocks noChangeArrowheads="1"/>
          </p:cNvSpPr>
          <p:nvPr/>
        </p:nvSpPr>
        <p:spPr bwMode="auto">
          <a:xfrm>
            <a:off x="8826005" y="1316418"/>
            <a:ext cx="1896149" cy="112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5266">
        <p14:vortex dir="r"/>
      </p:transition>
    </mc:Choice>
    <mc:Fallback>
      <p:transition spd="slow" advTm="52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grpId="0" nodeType="withEffect">
                                  <p:stCondLst>
                                    <p:cond delay="70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par>
                                <p:cTn id="13" presetID="53" presetClass="entr" presetSubtype="16" fill="hold" grpId="0" nodeType="withEffect">
                                  <p:stCondLst>
                                    <p:cond delay="70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par>
                                <p:cTn id="18" presetID="53" presetClass="entr" presetSubtype="16" fill="hold" grpId="1" nodeType="withEffect">
                                  <p:stCondLst>
                                    <p:cond delay="70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8" presetClass="emph" presetSubtype="0" repeatCount="indefinite" fill="hold" grpId="0" nodeType="withEffect">
                                  <p:stCondLst>
                                    <p:cond delay="700"/>
                                  </p:stCondLst>
                                  <p:childTnLst>
                                    <p:animRot by="21600000">
                                      <p:cBhvr>
                                        <p:cTn id="24" dur="2000" fill="hold"/>
                                        <p:tgtEl>
                                          <p:spTgt spid="5"/>
                                        </p:tgtEl>
                                        <p:attrNameLst>
                                          <p:attrName>r</p:attrName>
                                        </p:attrNameLst>
                                      </p:cBhvr>
                                    </p:animRot>
                                  </p:childTnLst>
                                </p:cTn>
                              </p:par>
                              <p:par>
                                <p:cTn id="25" presetID="53" presetClass="entr" presetSubtype="16" fill="hold" grpId="0" nodeType="withEffect">
                                  <p:stCondLst>
                                    <p:cond delay="7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8" presetClass="emph" presetSubtype="0" repeatCount="indefinite" fill="hold" grpId="1" nodeType="withEffect">
                                  <p:stCondLst>
                                    <p:cond delay="700"/>
                                  </p:stCondLst>
                                  <p:childTnLst>
                                    <p:animRot by="-21600000">
                                      <p:cBhvr>
                                        <p:cTn id="31" dur="2000" fill="hold"/>
                                        <p:tgtEl>
                                          <p:spTgt spid="12"/>
                                        </p:tgtEl>
                                        <p:attrNameLst>
                                          <p:attrName>r</p:attrName>
                                        </p:attrNameLst>
                                      </p:cBhvr>
                                    </p:animRot>
                                  </p:childTnLst>
                                </p:cTn>
                              </p:par>
                              <p:par>
                                <p:cTn id="32" presetID="53" presetClass="entr" presetSubtype="16" fill="hold" grpId="0" nodeType="withEffect">
                                  <p:stCondLst>
                                    <p:cond delay="70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grpId="0" nodeType="withEffect">
                                  <p:stCondLst>
                                    <p:cond delay="70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par>
                                <p:cTn id="42" presetID="53" presetClass="entr" presetSubtype="16" fill="hold" grpId="0" nodeType="withEffect">
                                  <p:stCondLst>
                                    <p:cond delay="70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par>
                                <p:cTn id="47" presetID="8" presetClass="emph" presetSubtype="0" repeatCount="indefinite" fill="hold" grpId="1" nodeType="withEffect">
                                  <p:stCondLst>
                                    <p:cond delay="700"/>
                                  </p:stCondLst>
                                  <p:childTnLst>
                                    <p:animRot by="21600000">
                                      <p:cBhvr>
                                        <p:cTn id="48" dur="2000" fill="hold"/>
                                        <p:tgtEl>
                                          <p:spTgt spid="14"/>
                                        </p:tgtEl>
                                        <p:attrNameLst>
                                          <p:attrName>r</p:attrName>
                                        </p:attrNameLst>
                                      </p:cBhvr>
                                    </p:animRot>
                                  </p:childTnLst>
                                </p:cTn>
                              </p:par>
                              <p:par>
                                <p:cTn id="49" presetID="53" presetClass="entr" presetSubtype="16" fill="hold" grpId="0" nodeType="withEffect">
                                  <p:stCondLst>
                                    <p:cond delay="70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par>
                                <p:cTn id="54" presetID="53" presetClass="entr" presetSubtype="16" fill="hold" grpId="0" nodeType="withEffect">
                                  <p:stCondLst>
                                    <p:cond delay="70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Effect transition="in" filter="fade">
                                      <p:cBhvr>
                                        <p:cTn id="58" dur="500"/>
                                        <p:tgtEl>
                                          <p:spTgt spid="24"/>
                                        </p:tgtEl>
                                      </p:cBhvr>
                                    </p:animEffect>
                                  </p:childTnLst>
                                </p:cTn>
                              </p:par>
                              <p:par>
                                <p:cTn id="59" presetID="53" presetClass="entr" presetSubtype="16" fill="hold" grpId="0" nodeType="withEffect">
                                  <p:stCondLst>
                                    <p:cond delay="7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8" presetClass="emph" presetSubtype="0" repeatCount="indefinite" fill="hold" grpId="1" nodeType="withEffect">
                                  <p:stCondLst>
                                    <p:cond delay="700"/>
                                  </p:stCondLst>
                                  <p:childTnLst>
                                    <p:animRot by="-21600000">
                                      <p:cBhvr>
                                        <p:cTn id="65" dur="2000" fill="hold"/>
                                        <p:tgtEl>
                                          <p:spTgt spid="16"/>
                                        </p:tgtEl>
                                        <p:attrNameLst>
                                          <p:attrName>r</p:attrName>
                                        </p:attrNameLst>
                                      </p:cBhvr>
                                    </p:animRot>
                                  </p:childTnLst>
                                </p:cTn>
                              </p:par>
                              <p:par>
                                <p:cTn id="66" presetID="53" presetClass="entr" presetSubtype="16" fill="hold" grpId="0" nodeType="withEffect">
                                  <p:stCondLst>
                                    <p:cond delay="70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par>
                                <p:cTn id="71" presetID="53" presetClass="entr" presetSubtype="16" fill="hold" grpId="0" nodeType="withEffect">
                                  <p:stCondLst>
                                    <p:cond delay="70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700"/>
                                  </p:stCondLst>
                                  <p:childTnLst>
                                    <p:set>
                                      <p:cBhvr>
                                        <p:cTn id="77" dur="1" fill="hold">
                                          <p:stCondLst>
                                            <p:cond delay="0"/>
                                          </p:stCondLst>
                                        </p:cTn>
                                        <p:tgtEl>
                                          <p:spTgt spid="18"/>
                                        </p:tgtEl>
                                        <p:attrNameLst>
                                          <p:attrName>style.visibility</p:attrName>
                                        </p:attrNameLst>
                                      </p:cBhvr>
                                      <p:to>
                                        <p:strVal val="visible"/>
                                      </p:to>
                                    </p:set>
                                    <p:anim calcmode="lin" valueType="num">
                                      <p:cBhvr>
                                        <p:cTn id="78" dur="500" fill="hold"/>
                                        <p:tgtEl>
                                          <p:spTgt spid="18"/>
                                        </p:tgtEl>
                                        <p:attrNameLst>
                                          <p:attrName>ppt_w</p:attrName>
                                        </p:attrNameLst>
                                      </p:cBhvr>
                                      <p:tavLst>
                                        <p:tav tm="0">
                                          <p:val>
                                            <p:fltVal val="0"/>
                                          </p:val>
                                        </p:tav>
                                        <p:tav tm="100000">
                                          <p:val>
                                            <p:strVal val="#ppt_w"/>
                                          </p:val>
                                        </p:tav>
                                      </p:tavLst>
                                    </p:anim>
                                    <p:anim calcmode="lin" valueType="num">
                                      <p:cBhvr>
                                        <p:cTn id="79" dur="500" fill="hold"/>
                                        <p:tgtEl>
                                          <p:spTgt spid="18"/>
                                        </p:tgtEl>
                                        <p:attrNameLst>
                                          <p:attrName>ppt_h</p:attrName>
                                        </p:attrNameLst>
                                      </p:cBhvr>
                                      <p:tavLst>
                                        <p:tav tm="0">
                                          <p:val>
                                            <p:fltVal val="0"/>
                                          </p:val>
                                        </p:tav>
                                        <p:tav tm="100000">
                                          <p:val>
                                            <p:strVal val="#ppt_h"/>
                                          </p:val>
                                        </p:tav>
                                      </p:tavLst>
                                    </p:anim>
                                    <p:animEffect transition="in" filter="fade">
                                      <p:cBhvr>
                                        <p:cTn id="80" dur="500"/>
                                        <p:tgtEl>
                                          <p:spTgt spid="18"/>
                                        </p:tgtEl>
                                      </p:cBhvr>
                                    </p:animEffect>
                                  </p:childTnLst>
                                </p:cTn>
                              </p:par>
                              <p:par>
                                <p:cTn id="81" presetID="8" presetClass="emph" presetSubtype="0" repeatCount="indefinite" fill="hold" grpId="1" nodeType="withEffect">
                                  <p:stCondLst>
                                    <p:cond delay="700"/>
                                  </p:stCondLst>
                                  <p:childTnLst>
                                    <p:animRot by="21600000">
                                      <p:cBhvr>
                                        <p:cTn id="82" dur="2000" fill="hold"/>
                                        <p:tgtEl>
                                          <p:spTgt spid="18"/>
                                        </p:tgtEl>
                                        <p:attrNameLst>
                                          <p:attrName>r</p:attrName>
                                        </p:attrNameLst>
                                      </p:cBhvr>
                                    </p:animRot>
                                  </p:childTnLst>
                                </p:cTn>
                              </p:par>
                              <p:par>
                                <p:cTn id="83" presetID="53" presetClass="entr" presetSubtype="16" fill="hold" grpId="0" nodeType="withEffect">
                                  <p:stCondLst>
                                    <p:cond delay="700"/>
                                  </p:stCondLst>
                                  <p:childTnLst>
                                    <p:set>
                                      <p:cBhvr>
                                        <p:cTn id="84" dur="1" fill="hold">
                                          <p:stCondLst>
                                            <p:cond delay="0"/>
                                          </p:stCondLst>
                                        </p:cTn>
                                        <p:tgtEl>
                                          <p:spTgt spid="19"/>
                                        </p:tgtEl>
                                        <p:attrNameLst>
                                          <p:attrName>style.visibility</p:attrName>
                                        </p:attrNameLst>
                                      </p:cBhvr>
                                      <p:to>
                                        <p:strVal val="visible"/>
                                      </p:to>
                                    </p:set>
                                    <p:anim calcmode="lin" valueType="num">
                                      <p:cBhvr>
                                        <p:cTn id="85" dur="500" fill="hold"/>
                                        <p:tgtEl>
                                          <p:spTgt spid="19"/>
                                        </p:tgtEl>
                                        <p:attrNameLst>
                                          <p:attrName>ppt_w</p:attrName>
                                        </p:attrNameLst>
                                      </p:cBhvr>
                                      <p:tavLst>
                                        <p:tav tm="0">
                                          <p:val>
                                            <p:fltVal val="0"/>
                                          </p:val>
                                        </p:tav>
                                        <p:tav tm="100000">
                                          <p:val>
                                            <p:strVal val="#ppt_w"/>
                                          </p:val>
                                        </p:tav>
                                      </p:tavLst>
                                    </p:anim>
                                    <p:anim calcmode="lin" valueType="num">
                                      <p:cBhvr>
                                        <p:cTn id="86" dur="500" fill="hold"/>
                                        <p:tgtEl>
                                          <p:spTgt spid="19"/>
                                        </p:tgtEl>
                                        <p:attrNameLst>
                                          <p:attrName>ppt_h</p:attrName>
                                        </p:attrNameLst>
                                      </p:cBhvr>
                                      <p:tavLst>
                                        <p:tav tm="0">
                                          <p:val>
                                            <p:fltVal val="0"/>
                                          </p:val>
                                        </p:tav>
                                        <p:tav tm="100000">
                                          <p:val>
                                            <p:strVal val="#ppt_h"/>
                                          </p:val>
                                        </p:tav>
                                      </p:tavLst>
                                    </p:anim>
                                    <p:animEffect transition="in" filter="fade">
                                      <p:cBhvr>
                                        <p:cTn id="87" dur="500"/>
                                        <p:tgtEl>
                                          <p:spTgt spid="19"/>
                                        </p:tgtEl>
                                      </p:cBhvr>
                                    </p:animEffect>
                                  </p:childTnLst>
                                </p:cTn>
                              </p:par>
                              <p:par>
                                <p:cTn id="88" presetID="53" presetClass="entr" presetSubtype="16" fill="hold" grpId="0" nodeType="withEffect">
                                  <p:stCondLst>
                                    <p:cond delay="70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par>
                                <p:cTn id="93" presetID="53" presetClass="entr" presetSubtype="16" fill="hold" grpId="0" nodeType="withEffect">
                                  <p:stCondLst>
                                    <p:cond delay="70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8" presetClass="emph" presetSubtype="0" repeatCount="indefinite" fill="hold" grpId="1" nodeType="withEffect">
                                  <p:stCondLst>
                                    <p:cond delay="700"/>
                                  </p:stCondLst>
                                  <p:childTnLst>
                                    <p:animRot by="-21600000">
                                      <p:cBhvr>
                                        <p:cTn id="99" dur="2000" fill="hold"/>
                                        <p:tgtEl>
                                          <p:spTgt spid="9"/>
                                        </p:tgtEl>
                                        <p:attrNameLst>
                                          <p:attrName>r</p:attrName>
                                        </p:attrNameLst>
                                      </p:cBhvr>
                                    </p:animRot>
                                  </p:childTnLst>
                                </p:cTn>
                              </p:par>
                              <p:par>
                                <p:cTn id="100" presetID="53" presetClass="entr" presetSubtype="16" fill="hold" grpId="0" nodeType="withEffect">
                                  <p:stCondLst>
                                    <p:cond delay="700"/>
                                  </p:stCondLst>
                                  <p:childTnLst>
                                    <p:set>
                                      <p:cBhvr>
                                        <p:cTn id="101" dur="1" fill="hold">
                                          <p:stCondLst>
                                            <p:cond delay="0"/>
                                          </p:stCondLst>
                                        </p:cTn>
                                        <p:tgtEl>
                                          <p:spTgt spid="11"/>
                                        </p:tgtEl>
                                        <p:attrNameLst>
                                          <p:attrName>style.visibility</p:attrName>
                                        </p:attrNameLst>
                                      </p:cBhvr>
                                      <p:to>
                                        <p:strVal val="visible"/>
                                      </p:to>
                                    </p:set>
                                    <p:anim calcmode="lin" valueType="num">
                                      <p:cBhvr>
                                        <p:cTn id="102" dur="500" fill="hold"/>
                                        <p:tgtEl>
                                          <p:spTgt spid="11"/>
                                        </p:tgtEl>
                                        <p:attrNameLst>
                                          <p:attrName>ppt_w</p:attrName>
                                        </p:attrNameLst>
                                      </p:cBhvr>
                                      <p:tavLst>
                                        <p:tav tm="0">
                                          <p:val>
                                            <p:fltVal val="0"/>
                                          </p:val>
                                        </p:tav>
                                        <p:tav tm="100000">
                                          <p:val>
                                            <p:strVal val="#ppt_w"/>
                                          </p:val>
                                        </p:tav>
                                      </p:tavLst>
                                    </p:anim>
                                    <p:anim calcmode="lin" valueType="num">
                                      <p:cBhvr>
                                        <p:cTn id="103" dur="500" fill="hold"/>
                                        <p:tgtEl>
                                          <p:spTgt spid="11"/>
                                        </p:tgtEl>
                                        <p:attrNameLst>
                                          <p:attrName>ppt_h</p:attrName>
                                        </p:attrNameLst>
                                      </p:cBhvr>
                                      <p:tavLst>
                                        <p:tav tm="0">
                                          <p:val>
                                            <p:fltVal val="0"/>
                                          </p:val>
                                        </p:tav>
                                        <p:tav tm="100000">
                                          <p:val>
                                            <p:strVal val="#ppt_h"/>
                                          </p:val>
                                        </p:tav>
                                      </p:tavLst>
                                    </p:anim>
                                    <p:animEffect transition="in" filter="fade">
                                      <p:cBhvr>
                                        <p:cTn id="104" dur="500"/>
                                        <p:tgtEl>
                                          <p:spTgt spid="11"/>
                                        </p:tgtEl>
                                      </p:cBhvr>
                                    </p:animEffect>
                                  </p:childTnLst>
                                </p:cTn>
                              </p:par>
                              <p:par>
                                <p:cTn id="105" presetID="53" presetClass="entr" presetSubtype="16" fill="hold" grpId="0" nodeType="withEffect">
                                  <p:stCondLst>
                                    <p:cond delay="700"/>
                                  </p:stCondLst>
                                  <p:childTnLst>
                                    <p:set>
                                      <p:cBhvr>
                                        <p:cTn id="106" dur="1" fill="hold">
                                          <p:stCondLst>
                                            <p:cond delay="0"/>
                                          </p:stCondLst>
                                        </p:cTn>
                                        <p:tgtEl>
                                          <p:spTgt spid="20"/>
                                        </p:tgtEl>
                                        <p:attrNameLst>
                                          <p:attrName>style.visibility</p:attrName>
                                        </p:attrNameLst>
                                      </p:cBhvr>
                                      <p:to>
                                        <p:strVal val="visible"/>
                                      </p:to>
                                    </p:set>
                                    <p:anim calcmode="lin" valueType="num">
                                      <p:cBhvr>
                                        <p:cTn id="107" dur="500" fill="hold"/>
                                        <p:tgtEl>
                                          <p:spTgt spid="20"/>
                                        </p:tgtEl>
                                        <p:attrNameLst>
                                          <p:attrName>ppt_w</p:attrName>
                                        </p:attrNameLst>
                                      </p:cBhvr>
                                      <p:tavLst>
                                        <p:tav tm="0">
                                          <p:val>
                                            <p:fltVal val="0"/>
                                          </p:val>
                                        </p:tav>
                                        <p:tav tm="100000">
                                          <p:val>
                                            <p:strVal val="#ppt_w"/>
                                          </p:val>
                                        </p:tav>
                                      </p:tavLst>
                                    </p:anim>
                                    <p:anim calcmode="lin" valueType="num">
                                      <p:cBhvr>
                                        <p:cTn id="108" dur="500" fill="hold"/>
                                        <p:tgtEl>
                                          <p:spTgt spid="20"/>
                                        </p:tgtEl>
                                        <p:attrNameLst>
                                          <p:attrName>ppt_h</p:attrName>
                                        </p:attrNameLst>
                                      </p:cBhvr>
                                      <p:tavLst>
                                        <p:tav tm="0">
                                          <p:val>
                                            <p:fltVal val="0"/>
                                          </p:val>
                                        </p:tav>
                                        <p:tav tm="100000">
                                          <p:val>
                                            <p:strVal val="#ppt_h"/>
                                          </p:val>
                                        </p:tav>
                                      </p:tavLst>
                                    </p:anim>
                                    <p:animEffect transition="in" filter="fade">
                                      <p:cBhvr>
                                        <p:cTn id="109" dur="500"/>
                                        <p:tgtEl>
                                          <p:spTgt spid="20"/>
                                        </p:tgtEl>
                                      </p:cBhvr>
                                    </p:animEffect>
                                  </p:childTnLst>
                                </p:cTn>
                              </p:par>
                              <p:par>
                                <p:cTn id="110" presetID="10" presetClass="entr" presetSubtype="0" fill="hold" grpId="0" nodeType="withEffect">
                                  <p:stCondLst>
                                    <p:cond delay="1200"/>
                                  </p:stCondLst>
                                  <p:childTnLst>
                                    <p:set>
                                      <p:cBhvr>
                                        <p:cTn id="111" dur="1" fill="hold">
                                          <p:stCondLst>
                                            <p:cond delay="0"/>
                                          </p:stCondLst>
                                        </p:cTn>
                                        <p:tgtEl>
                                          <p:spTgt spid="6"/>
                                        </p:tgtEl>
                                        <p:attrNameLst>
                                          <p:attrName>style.visibility</p:attrName>
                                        </p:attrNameLst>
                                      </p:cBhvr>
                                      <p:to>
                                        <p:strVal val="visible"/>
                                      </p:to>
                                    </p:set>
                                    <p:animEffect transition="in" filter="fade">
                                      <p:cBhvr>
                                        <p:cTn id="112" dur="500"/>
                                        <p:tgtEl>
                                          <p:spTgt spid="6"/>
                                        </p:tgtEl>
                                      </p:cBhvr>
                                    </p:animEffect>
                                  </p:childTnLst>
                                </p:cTn>
                              </p:par>
                              <p:par>
                                <p:cTn id="113" presetID="10" presetClass="entr" presetSubtype="0" fill="hold" grpId="0" nodeType="withEffect">
                                  <p:stCondLst>
                                    <p:cond delay="1200"/>
                                  </p:stCondLst>
                                  <p:childTnLst>
                                    <p:set>
                                      <p:cBhvr>
                                        <p:cTn id="114" dur="1" fill="hold">
                                          <p:stCondLst>
                                            <p:cond delay="0"/>
                                          </p:stCondLst>
                                        </p:cTn>
                                        <p:tgtEl>
                                          <p:spTgt spid="10"/>
                                        </p:tgtEl>
                                        <p:attrNameLst>
                                          <p:attrName>style.visibility</p:attrName>
                                        </p:attrNameLst>
                                      </p:cBhvr>
                                      <p:to>
                                        <p:strVal val="visible"/>
                                      </p:to>
                                    </p:set>
                                    <p:animEffect transition="in" filter="fade">
                                      <p:cBhvr>
                                        <p:cTn id="115" dur="500"/>
                                        <p:tgtEl>
                                          <p:spTgt spid="10"/>
                                        </p:tgtEl>
                                      </p:cBhvr>
                                    </p:animEffect>
                                  </p:childTnLst>
                                </p:cTn>
                              </p:par>
                              <p:par>
                                <p:cTn id="116" presetID="22" presetClass="entr" presetSubtype="1" fill="hold" nodeType="withEffect">
                                  <p:stCondLst>
                                    <p:cond delay="1200"/>
                                  </p:stCondLst>
                                  <p:childTnLst>
                                    <p:set>
                                      <p:cBhvr>
                                        <p:cTn id="117" dur="1" fill="hold">
                                          <p:stCondLst>
                                            <p:cond delay="0"/>
                                          </p:stCondLst>
                                        </p:cTn>
                                        <p:tgtEl>
                                          <p:spTgt spid="27"/>
                                        </p:tgtEl>
                                        <p:attrNameLst>
                                          <p:attrName>style.visibility</p:attrName>
                                        </p:attrNameLst>
                                      </p:cBhvr>
                                      <p:to>
                                        <p:strVal val="visible"/>
                                      </p:to>
                                    </p:set>
                                    <p:animEffect transition="in" filter="wipe(up)">
                                      <p:cBhvr>
                                        <p:cTn id="118" dur="500"/>
                                        <p:tgtEl>
                                          <p:spTgt spid="27"/>
                                        </p:tgtEl>
                                      </p:cBhvr>
                                    </p:animEffect>
                                  </p:childTnLst>
                                </p:cTn>
                              </p:par>
                              <p:par>
                                <p:cTn id="119" presetID="42" presetClass="entr" presetSubtype="0" fill="hold" grpId="0" nodeType="withEffect">
                                  <p:stCondLst>
                                    <p:cond delay="1200"/>
                                  </p:stCondLst>
                                  <p:childTnLst>
                                    <p:set>
                                      <p:cBhvr>
                                        <p:cTn id="120" dur="1" fill="hold">
                                          <p:stCondLst>
                                            <p:cond delay="0"/>
                                          </p:stCondLst>
                                        </p:cTn>
                                        <p:tgtEl>
                                          <p:spTgt spid="26"/>
                                        </p:tgtEl>
                                        <p:attrNameLst>
                                          <p:attrName>style.visibility</p:attrName>
                                        </p:attrNameLst>
                                      </p:cBhvr>
                                      <p:to>
                                        <p:strVal val="visible"/>
                                      </p:to>
                                    </p:set>
                                    <p:animEffect transition="in" filter="fade">
                                      <p:cBhvr>
                                        <p:cTn id="121" dur="500"/>
                                        <p:tgtEl>
                                          <p:spTgt spid="26"/>
                                        </p:tgtEl>
                                      </p:cBhvr>
                                    </p:animEffect>
                                    <p:anim calcmode="lin" valueType="num">
                                      <p:cBhvr>
                                        <p:cTn id="122" dur="500" fill="hold"/>
                                        <p:tgtEl>
                                          <p:spTgt spid="26"/>
                                        </p:tgtEl>
                                        <p:attrNameLst>
                                          <p:attrName>ppt_x</p:attrName>
                                        </p:attrNameLst>
                                      </p:cBhvr>
                                      <p:tavLst>
                                        <p:tav tm="0">
                                          <p:val>
                                            <p:strVal val="#ppt_x"/>
                                          </p:val>
                                        </p:tav>
                                        <p:tav tm="100000">
                                          <p:val>
                                            <p:strVal val="#ppt_x"/>
                                          </p:val>
                                        </p:tav>
                                      </p:tavLst>
                                    </p:anim>
                                    <p:anim calcmode="lin" valueType="num">
                                      <p:cBhvr>
                                        <p:cTn id="123" dur="500" fill="hold"/>
                                        <p:tgtEl>
                                          <p:spTgt spid="26"/>
                                        </p:tgtEl>
                                        <p:attrNameLst>
                                          <p:attrName>ppt_y</p:attrName>
                                        </p:attrNameLst>
                                      </p:cBhvr>
                                      <p:tavLst>
                                        <p:tav tm="0">
                                          <p:val>
                                            <p:strVal val="#ppt_y+.1"/>
                                          </p:val>
                                        </p:tav>
                                        <p:tav tm="100000">
                                          <p:val>
                                            <p:strVal val="#ppt_y"/>
                                          </p:val>
                                        </p:tav>
                                      </p:tavLst>
                                    </p:anim>
                                  </p:childTnLst>
                                </p:cTn>
                              </p:par>
                              <p:par>
                                <p:cTn id="124" presetID="22" presetClass="entr" presetSubtype="4" fill="hold" nodeType="withEffect">
                                  <p:stCondLst>
                                    <p:cond delay="170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par>
                                <p:cTn id="127" presetID="47" presetClass="entr" presetSubtype="0" fill="hold" grpId="0" nodeType="withEffect">
                                  <p:stCondLst>
                                    <p:cond delay="170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500"/>
                                        <p:tgtEl>
                                          <p:spTgt spid="33"/>
                                        </p:tgtEl>
                                      </p:cBhvr>
                                    </p:animEffect>
                                    <p:anim calcmode="lin" valueType="num">
                                      <p:cBhvr>
                                        <p:cTn id="130" dur="500" fill="hold"/>
                                        <p:tgtEl>
                                          <p:spTgt spid="33"/>
                                        </p:tgtEl>
                                        <p:attrNameLst>
                                          <p:attrName>ppt_x</p:attrName>
                                        </p:attrNameLst>
                                      </p:cBhvr>
                                      <p:tavLst>
                                        <p:tav tm="0">
                                          <p:val>
                                            <p:strVal val="#ppt_x"/>
                                          </p:val>
                                        </p:tav>
                                        <p:tav tm="100000">
                                          <p:val>
                                            <p:strVal val="#ppt_x"/>
                                          </p:val>
                                        </p:tav>
                                      </p:tavLst>
                                    </p:anim>
                                    <p:anim calcmode="lin" valueType="num">
                                      <p:cBhvr>
                                        <p:cTn id="131" dur="500" fill="hold"/>
                                        <p:tgtEl>
                                          <p:spTgt spid="33"/>
                                        </p:tgtEl>
                                        <p:attrNameLst>
                                          <p:attrName>ppt_y</p:attrName>
                                        </p:attrNameLst>
                                      </p:cBhvr>
                                      <p:tavLst>
                                        <p:tav tm="0">
                                          <p:val>
                                            <p:strVal val="#ppt_y-.1"/>
                                          </p:val>
                                        </p:tav>
                                        <p:tav tm="100000">
                                          <p:val>
                                            <p:strVal val="#ppt_y"/>
                                          </p:val>
                                        </p:tav>
                                      </p:tavLst>
                                    </p:anim>
                                  </p:childTnLst>
                                </p:cTn>
                              </p:par>
                              <p:par>
                                <p:cTn id="132" presetID="22" presetClass="entr" presetSubtype="1" fill="hold" nodeType="withEffect">
                                  <p:stCondLst>
                                    <p:cond delay="2200"/>
                                  </p:stCondLst>
                                  <p:childTnLst>
                                    <p:set>
                                      <p:cBhvr>
                                        <p:cTn id="133" dur="1" fill="hold">
                                          <p:stCondLst>
                                            <p:cond delay="0"/>
                                          </p:stCondLst>
                                        </p:cTn>
                                        <p:tgtEl>
                                          <p:spTgt spid="29"/>
                                        </p:tgtEl>
                                        <p:attrNameLst>
                                          <p:attrName>style.visibility</p:attrName>
                                        </p:attrNameLst>
                                      </p:cBhvr>
                                      <p:to>
                                        <p:strVal val="visible"/>
                                      </p:to>
                                    </p:set>
                                    <p:animEffect transition="in" filter="wipe(up)">
                                      <p:cBhvr>
                                        <p:cTn id="134" dur="500"/>
                                        <p:tgtEl>
                                          <p:spTgt spid="29"/>
                                        </p:tgtEl>
                                      </p:cBhvr>
                                    </p:animEffect>
                                  </p:childTnLst>
                                </p:cTn>
                              </p:par>
                              <p:par>
                                <p:cTn id="135" presetID="42" presetClass="entr" presetSubtype="0" fill="hold" grpId="0" nodeType="withEffect">
                                  <p:stCondLst>
                                    <p:cond delay="2200"/>
                                  </p:stCondLst>
                                  <p:childTnLst>
                                    <p:set>
                                      <p:cBhvr>
                                        <p:cTn id="136" dur="1" fill="hold">
                                          <p:stCondLst>
                                            <p:cond delay="0"/>
                                          </p:stCondLst>
                                        </p:cTn>
                                        <p:tgtEl>
                                          <p:spTgt spid="28"/>
                                        </p:tgtEl>
                                        <p:attrNameLst>
                                          <p:attrName>style.visibility</p:attrName>
                                        </p:attrNameLst>
                                      </p:cBhvr>
                                      <p:to>
                                        <p:strVal val="visible"/>
                                      </p:to>
                                    </p:set>
                                    <p:animEffect transition="in" filter="fade">
                                      <p:cBhvr>
                                        <p:cTn id="137" dur="500"/>
                                        <p:tgtEl>
                                          <p:spTgt spid="28"/>
                                        </p:tgtEl>
                                      </p:cBhvr>
                                    </p:animEffect>
                                    <p:anim calcmode="lin" valueType="num">
                                      <p:cBhvr>
                                        <p:cTn id="138" dur="500" fill="hold"/>
                                        <p:tgtEl>
                                          <p:spTgt spid="28"/>
                                        </p:tgtEl>
                                        <p:attrNameLst>
                                          <p:attrName>ppt_x</p:attrName>
                                        </p:attrNameLst>
                                      </p:cBhvr>
                                      <p:tavLst>
                                        <p:tav tm="0">
                                          <p:val>
                                            <p:strVal val="#ppt_x"/>
                                          </p:val>
                                        </p:tav>
                                        <p:tav tm="100000">
                                          <p:val>
                                            <p:strVal val="#ppt_x"/>
                                          </p:val>
                                        </p:tav>
                                      </p:tavLst>
                                    </p:anim>
                                    <p:anim calcmode="lin" valueType="num">
                                      <p:cBhvr>
                                        <p:cTn id="139" dur="500" fill="hold"/>
                                        <p:tgtEl>
                                          <p:spTgt spid="28"/>
                                        </p:tgtEl>
                                        <p:attrNameLst>
                                          <p:attrName>ppt_y</p:attrName>
                                        </p:attrNameLst>
                                      </p:cBhvr>
                                      <p:tavLst>
                                        <p:tav tm="0">
                                          <p:val>
                                            <p:strVal val="#ppt_y+.1"/>
                                          </p:val>
                                        </p:tav>
                                        <p:tav tm="100000">
                                          <p:val>
                                            <p:strVal val="#ppt_y"/>
                                          </p:val>
                                        </p:tav>
                                      </p:tavLst>
                                    </p:anim>
                                  </p:childTnLst>
                                </p:cTn>
                              </p:par>
                              <p:par>
                                <p:cTn id="140" presetID="22" presetClass="entr" presetSubtype="4" fill="hold" nodeType="withEffect">
                                  <p:stCondLst>
                                    <p:cond delay="2700"/>
                                  </p:stCondLst>
                                  <p:childTnLst>
                                    <p:set>
                                      <p:cBhvr>
                                        <p:cTn id="141" dur="1" fill="hold">
                                          <p:stCondLst>
                                            <p:cond delay="0"/>
                                          </p:stCondLst>
                                        </p:cTn>
                                        <p:tgtEl>
                                          <p:spTgt spid="34"/>
                                        </p:tgtEl>
                                        <p:attrNameLst>
                                          <p:attrName>style.visibility</p:attrName>
                                        </p:attrNameLst>
                                      </p:cBhvr>
                                      <p:to>
                                        <p:strVal val="visible"/>
                                      </p:to>
                                    </p:set>
                                    <p:animEffect transition="in" filter="wipe(down)">
                                      <p:cBhvr>
                                        <p:cTn id="142" dur="500"/>
                                        <p:tgtEl>
                                          <p:spTgt spid="34"/>
                                        </p:tgtEl>
                                      </p:cBhvr>
                                    </p:animEffect>
                                  </p:childTnLst>
                                </p:cTn>
                              </p:par>
                              <p:par>
                                <p:cTn id="143" presetID="47" presetClass="entr" presetSubtype="0" fill="hold" grpId="0" nodeType="withEffect">
                                  <p:stCondLst>
                                    <p:cond delay="2700"/>
                                  </p:stCondLst>
                                  <p:childTnLst>
                                    <p:set>
                                      <p:cBhvr>
                                        <p:cTn id="144" dur="1" fill="hold">
                                          <p:stCondLst>
                                            <p:cond delay="0"/>
                                          </p:stCondLst>
                                        </p:cTn>
                                        <p:tgtEl>
                                          <p:spTgt spid="35"/>
                                        </p:tgtEl>
                                        <p:attrNameLst>
                                          <p:attrName>style.visibility</p:attrName>
                                        </p:attrNameLst>
                                      </p:cBhvr>
                                      <p:to>
                                        <p:strVal val="visible"/>
                                      </p:to>
                                    </p:set>
                                    <p:animEffect transition="in" filter="fade">
                                      <p:cBhvr>
                                        <p:cTn id="145" dur="500"/>
                                        <p:tgtEl>
                                          <p:spTgt spid="35"/>
                                        </p:tgtEl>
                                      </p:cBhvr>
                                    </p:animEffect>
                                    <p:anim calcmode="lin" valueType="num">
                                      <p:cBhvr>
                                        <p:cTn id="146" dur="500" fill="hold"/>
                                        <p:tgtEl>
                                          <p:spTgt spid="35"/>
                                        </p:tgtEl>
                                        <p:attrNameLst>
                                          <p:attrName>ppt_x</p:attrName>
                                        </p:attrNameLst>
                                      </p:cBhvr>
                                      <p:tavLst>
                                        <p:tav tm="0">
                                          <p:val>
                                            <p:strVal val="#ppt_x"/>
                                          </p:val>
                                        </p:tav>
                                        <p:tav tm="100000">
                                          <p:val>
                                            <p:strVal val="#ppt_x"/>
                                          </p:val>
                                        </p:tav>
                                      </p:tavLst>
                                    </p:anim>
                                    <p:anim calcmode="lin" valueType="num">
                                      <p:cBhvr>
                                        <p:cTn id="147" dur="500" fill="hold"/>
                                        <p:tgtEl>
                                          <p:spTgt spid="35"/>
                                        </p:tgtEl>
                                        <p:attrNameLst>
                                          <p:attrName>ppt_y</p:attrName>
                                        </p:attrNameLst>
                                      </p:cBhvr>
                                      <p:tavLst>
                                        <p:tav tm="0">
                                          <p:val>
                                            <p:strVal val="#ppt_y-.1"/>
                                          </p:val>
                                        </p:tav>
                                        <p:tav tm="100000">
                                          <p:val>
                                            <p:strVal val="#ppt_y"/>
                                          </p:val>
                                        </p:tav>
                                      </p:tavLst>
                                    </p:anim>
                                  </p:childTnLst>
                                </p:cTn>
                              </p:par>
                              <p:par>
                                <p:cTn id="148" presetID="22" presetClass="entr" presetSubtype="1" fill="hold" nodeType="withEffect">
                                  <p:stCondLst>
                                    <p:cond delay="3200"/>
                                  </p:stCondLst>
                                  <p:childTnLst>
                                    <p:set>
                                      <p:cBhvr>
                                        <p:cTn id="149" dur="1" fill="hold">
                                          <p:stCondLst>
                                            <p:cond delay="0"/>
                                          </p:stCondLst>
                                        </p:cTn>
                                        <p:tgtEl>
                                          <p:spTgt spid="31"/>
                                        </p:tgtEl>
                                        <p:attrNameLst>
                                          <p:attrName>style.visibility</p:attrName>
                                        </p:attrNameLst>
                                      </p:cBhvr>
                                      <p:to>
                                        <p:strVal val="visible"/>
                                      </p:to>
                                    </p:set>
                                    <p:animEffect transition="in" filter="wipe(up)">
                                      <p:cBhvr>
                                        <p:cTn id="150" dur="500"/>
                                        <p:tgtEl>
                                          <p:spTgt spid="31"/>
                                        </p:tgtEl>
                                      </p:cBhvr>
                                    </p:animEffect>
                                  </p:childTnLst>
                                </p:cTn>
                              </p:par>
                              <p:par>
                                <p:cTn id="151" presetID="42" presetClass="entr" presetSubtype="0" fill="hold" grpId="0" nodeType="withEffect">
                                  <p:stCondLst>
                                    <p:cond delay="320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500"/>
                                        <p:tgtEl>
                                          <p:spTgt spid="30"/>
                                        </p:tgtEl>
                                      </p:cBhvr>
                                    </p:animEffect>
                                    <p:anim calcmode="lin" valueType="num">
                                      <p:cBhvr>
                                        <p:cTn id="154" dur="500" fill="hold"/>
                                        <p:tgtEl>
                                          <p:spTgt spid="30"/>
                                        </p:tgtEl>
                                        <p:attrNameLst>
                                          <p:attrName>ppt_x</p:attrName>
                                        </p:attrNameLst>
                                      </p:cBhvr>
                                      <p:tavLst>
                                        <p:tav tm="0">
                                          <p:val>
                                            <p:strVal val="#ppt_x"/>
                                          </p:val>
                                        </p:tav>
                                        <p:tav tm="100000">
                                          <p:val>
                                            <p:strVal val="#ppt_x"/>
                                          </p:val>
                                        </p:tav>
                                      </p:tavLst>
                                    </p:anim>
                                    <p:anim calcmode="lin" valueType="num">
                                      <p:cBhvr>
                                        <p:cTn id="155" dur="500" fill="hold"/>
                                        <p:tgtEl>
                                          <p:spTgt spid="30"/>
                                        </p:tgtEl>
                                        <p:attrNameLst>
                                          <p:attrName>ppt_y</p:attrName>
                                        </p:attrNameLst>
                                      </p:cBhvr>
                                      <p:tavLst>
                                        <p:tav tm="0">
                                          <p:val>
                                            <p:strVal val="#ppt_y+.1"/>
                                          </p:val>
                                        </p:tav>
                                        <p:tav tm="100000">
                                          <p:val>
                                            <p:strVal val="#ppt_y"/>
                                          </p:val>
                                        </p:tav>
                                      </p:tavLst>
                                    </p:anim>
                                  </p:childTnLst>
                                </p:cTn>
                              </p:par>
                              <p:par>
                                <p:cTn id="156" presetID="22" presetClass="entr" presetSubtype="4" fill="hold" nodeType="withEffect">
                                  <p:stCondLst>
                                    <p:cond delay="3700"/>
                                  </p:stCondLst>
                                  <p:childTnLst>
                                    <p:set>
                                      <p:cBhvr>
                                        <p:cTn id="157" dur="1" fill="hold">
                                          <p:stCondLst>
                                            <p:cond delay="0"/>
                                          </p:stCondLst>
                                        </p:cTn>
                                        <p:tgtEl>
                                          <p:spTgt spid="36"/>
                                        </p:tgtEl>
                                        <p:attrNameLst>
                                          <p:attrName>style.visibility</p:attrName>
                                        </p:attrNameLst>
                                      </p:cBhvr>
                                      <p:to>
                                        <p:strVal val="visible"/>
                                      </p:to>
                                    </p:set>
                                    <p:animEffect transition="in" filter="wipe(down)">
                                      <p:cBhvr>
                                        <p:cTn id="158" dur="500"/>
                                        <p:tgtEl>
                                          <p:spTgt spid="36"/>
                                        </p:tgtEl>
                                      </p:cBhvr>
                                    </p:animEffect>
                                  </p:childTnLst>
                                </p:cTn>
                              </p:par>
                              <p:par>
                                <p:cTn id="159" presetID="47" presetClass="entr" presetSubtype="0" fill="hold" grpId="0" nodeType="withEffect">
                                  <p:stCondLst>
                                    <p:cond delay="3700"/>
                                  </p:stCondLst>
                                  <p:childTnLst>
                                    <p:set>
                                      <p:cBhvr>
                                        <p:cTn id="160" dur="1" fill="hold">
                                          <p:stCondLst>
                                            <p:cond delay="0"/>
                                          </p:stCondLst>
                                        </p:cTn>
                                        <p:tgtEl>
                                          <p:spTgt spid="37"/>
                                        </p:tgtEl>
                                        <p:attrNameLst>
                                          <p:attrName>style.visibility</p:attrName>
                                        </p:attrNameLst>
                                      </p:cBhvr>
                                      <p:to>
                                        <p:strVal val="visible"/>
                                      </p:to>
                                    </p:set>
                                    <p:animEffect transition="in" filter="fade">
                                      <p:cBhvr>
                                        <p:cTn id="161" dur="500"/>
                                        <p:tgtEl>
                                          <p:spTgt spid="37"/>
                                        </p:tgtEl>
                                      </p:cBhvr>
                                    </p:animEffect>
                                    <p:anim calcmode="lin" valueType="num">
                                      <p:cBhvr>
                                        <p:cTn id="162" dur="500" fill="hold"/>
                                        <p:tgtEl>
                                          <p:spTgt spid="37"/>
                                        </p:tgtEl>
                                        <p:attrNameLst>
                                          <p:attrName>ppt_x</p:attrName>
                                        </p:attrNameLst>
                                      </p:cBhvr>
                                      <p:tavLst>
                                        <p:tav tm="0">
                                          <p:val>
                                            <p:strVal val="#ppt_x"/>
                                          </p:val>
                                        </p:tav>
                                        <p:tav tm="100000">
                                          <p:val>
                                            <p:strVal val="#ppt_x"/>
                                          </p:val>
                                        </p:tav>
                                      </p:tavLst>
                                    </p:anim>
                                    <p:anim calcmode="lin" valueType="num">
                                      <p:cBhvr>
                                        <p:cTn id="163"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5" grpId="1" animBg="1"/>
      <p:bldP spid="6" grpId="0" animBg="1"/>
      <p:bldP spid="7" grpId="0" animBg="1"/>
      <p:bldP spid="9" grpId="0" animBg="1"/>
      <p:bldP spid="9" grpId="1" animBg="1"/>
      <p:bldP spid="10" grpId="0" animBg="1"/>
      <p:bldP spid="11" grpId="0" animBg="1"/>
      <p:bldP spid="12" grpId="0" animBg="1"/>
      <p:bldP spid="12" grpId="1" animBg="1"/>
      <p:bldP spid="13" grpId="0" animBg="1"/>
      <p:bldP spid="14" grpId="0" animBg="1"/>
      <p:bldP spid="14" grpId="1" animBg="1"/>
      <p:bldP spid="15" grpId="0" animBg="1"/>
      <p:bldP spid="16" grpId="0" animBg="1"/>
      <p:bldP spid="16" grpId="1" animBg="1"/>
      <p:bldP spid="17" grpId="0" animBg="1"/>
      <p:bldP spid="18" grpId="0" animBg="1"/>
      <p:bldP spid="18" grpId="1" animBg="1"/>
      <p:bldP spid="19" grpId="0" animBg="1"/>
      <p:bldP spid="20" grpId="0" animBg="1"/>
      <p:bldP spid="21" grpId="0" animBg="1"/>
      <p:bldP spid="22" grpId="0" animBg="1"/>
      <p:bldP spid="23" grpId="0" animBg="1"/>
      <p:bldP spid="24" grpId="0" animBg="1"/>
      <p:bldP spid="25" grpId="0" animBg="1"/>
      <p:bldP spid="26" grpId="0"/>
      <p:bldP spid="28" grpId="0"/>
      <p:bldP spid="30" grpId="0"/>
      <p:bldP spid="33" grpId="0"/>
      <p:bldP spid="35"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Text Placeholder 7"/>
          <p:cNvSpPr txBox="1"/>
          <p:nvPr/>
        </p:nvSpPr>
        <p:spPr>
          <a:xfrm>
            <a:off x="609521" y="4062079"/>
            <a:ext cx="2336496" cy="486946"/>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ct val="20000"/>
              </a:spcBef>
              <a:spcAft>
                <a:spcPts val="0"/>
              </a:spcAft>
              <a:buClrTx/>
              <a:buSzTx/>
              <a:buFontTx/>
              <a:buNone/>
              <a:defRPr/>
            </a:pPr>
            <a:r>
              <a:rPr kumimoji="0" lang="zh-CN" altLang="en-US" sz="1800" b="1"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Open Sans Light"/>
              </a:rPr>
              <a:t>单击此处添加标题</a:t>
            </a:r>
            <a:endParaRPr kumimoji="0" lang="en-US" altLang="zh-CN" sz="1800" b="1"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6" name="Text Placeholder 8"/>
          <p:cNvSpPr txBox="1"/>
          <p:nvPr/>
        </p:nvSpPr>
        <p:spPr>
          <a:xfrm>
            <a:off x="609521" y="4547653"/>
            <a:ext cx="2336496" cy="914996"/>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 Placeholder 9"/>
          <p:cNvSpPr txBox="1"/>
          <p:nvPr/>
        </p:nvSpPr>
        <p:spPr>
          <a:xfrm>
            <a:off x="3453950" y="4062079"/>
            <a:ext cx="2336496" cy="486946"/>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ct val="20000"/>
              </a:spcBef>
              <a:spcAft>
                <a:spcPts val="0"/>
              </a:spcAft>
              <a:buClrTx/>
              <a:buSzTx/>
              <a:buFontTx/>
              <a:buNone/>
              <a:defRPr/>
            </a:pPr>
            <a:r>
              <a:rPr kumimoji="0" lang="zh-CN" altLang="en-US" sz="1800" b="1"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Open Sans Light"/>
              </a:rPr>
              <a:t>单击此处添加标题</a:t>
            </a:r>
            <a:endParaRPr kumimoji="0" lang="en-US" altLang="zh-CN" sz="1800" b="1"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9" name="Text Placeholder 10"/>
          <p:cNvSpPr txBox="1"/>
          <p:nvPr/>
        </p:nvSpPr>
        <p:spPr>
          <a:xfrm>
            <a:off x="3453950" y="4547653"/>
            <a:ext cx="2336496" cy="914996"/>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 Placeholder 11"/>
          <p:cNvSpPr txBox="1"/>
          <p:nvPr/>
        </p:nvSpPr>
        <p:spPr>
          <a:xfrm>
            <a:off x="6399967" y="4062079"/>
            <a:ext cx="2336496" cy="486946"/>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ct val="20000"/>
              </a:spcBef>
              <a:spcAft>
                <a:spcPts val="0"/>
              </a:spcAft>
              <a:buClrTx/>
              <a:buSzTx/>
              <a:buFontTx/>
              <a:buNone/>
              <a:defRPr/>
            </a:pPr>
            <a:r>
              <a:rPr kumimoji="0" lang="zh-CN" altLang="en-US" sz="1800" b="1"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Open Sans Light"/>
              </a:rPr>
              <a:t>单击此处添加标题</a:t>
            </a:r>
            <a:endParaRPr kumimoji="0" lang="en-US" altLang="zh-CN" sz="1800" b="1"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11" name="Text Placeholder 12"/>
          <p:cNvSpPr txBox="1"/>
          <p:nvPr/>
        </p:nvSpPr>
        <p:spPr>
          <a:xfrm>
            <a:off x="6399967" y="4547653"/>
            <a:ext cx="2336496" cy="914996"/>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 Placeholder 13"/>
          <p:cNvSpPr txBox="1"/>
          <p:nvPr/>
        </p:nvSpPr>
        <p:spPr>
          <a:xfrm>
            <a:off x="9345983" y="4062079"/>
            <a:ext cx="2336496" cy="486946"/>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ct val="20000"/>
              </a:spcBef>
              <a:spcAft>
                <a:spcPts val="0"/>
              </a:spcAft>
              <a:buClrTx/>
              <a:buSzTx/>
              <a:buFontTx/>
              <a:buNone/>
              <a:defRPr/>
            </a:pPr>
            <a:r>
              <a:rPr kumimoji="0" lang="zh-CN" altLang="en-US" sz="1800" b="1"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Open Sans Light"/>
              </a:rPr>
              <a:t>单击此处添加标题</a:t>
            </a:r>
            <a:endParaRPr kumimoji="0" lang="en-US" altLang="zh-CN" sz="1800" b="1"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13" name="Text Placeholder 14"/>
          <p:cNvSpPr txBox="1"/>
          <p:nvPr/>
        </p:nvSpPr>
        <p:spPr>
          <a:xfrm>
            <a:off x="9345983" y="4547653"/>
            <a:ext cx="2336496" cy="914996"/>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13"/>
          <p:cNvSpPr txBox="1"/>
          <p:nvPr/>
        </p:nvSpPr>
        <p:spPr>
          <a:xfrm>
            <a:off x="406347" y="1803818"/>
            <a:ext cx="2234909" cy="353939"/>
          </a:xfrm>
          <a:prstGeom prst="rect">
            <a:avLst/>
          </a:prstGeom>
          <a:noFill/>
        </p:spPr>
        <p:txBody>
          <a:bodyPr wrap="square" lIns="121917" tIns="60958" rIns="121917" bIns="60958" rtlCol="0">
            <a:spAutoFit/>
          </a:bodyPr>
          <a:lstStyle/>
          <a:p>
            <a:pPr algn="ctr" defTabSz="1218565"/>
            <a:r>
              <a:rPr lang="en-US" sz="1500" dirty="0">
                <a:solidFill>
                  <a:prstClr val="white"/>
                </a:solidFill>
                <a:latin typeface="Arial" panose="020B0604020202020204"/>
                <a:ea typeface="微软雅黑" panose="020B0503020204020204" pitchFamily="34" charset="-122"/>
              </a:rPr>
              <a:t>201</a:t>
            </a:r>
            <a:r>
              <a:rPr lang="en-US" altLang="zh-CN" sz="1500" dirty="0">
                <a:solidFill>
                  <a:prstClr val="white"/>
                </a:solidFill>
                <a:latin typeface="Arial" panose="020B0604020202020204"/>
                <a:ea typeface="微软雅黑" panose="020B0503020204020204" pitchFamily="34" charset="-122"/>
              </a:rPr>
              <a:t>3</a:t>
            </a:r>
            <a:endParaRPr lang="en-US" sz="1500" dirty="0">
              <a:solidFill>
                <a:prstClr val="white"/>
              </a:solidFill>
              <a:latin typeface="Arial" panose="020B0604020202020204"/>
              <a:ea typeface="微软雅黑" panose="020B0503020204020204" pitchFamily="34" charset="-122"/>
            </a:endParaRPr>
          </a:p>
        </p:txBody>
      </p:sp>
      <p:sp>
        <p:nvSpPr>
          <p:cNvPr id="15" name="TextBox 14"/>
          <p:cNvSpPr txBox="1"/>
          <p:nvPr/>
        </p:nvSpPr>
        <p:spPr>
          <a:xfrm>
            <a:off x="3453950" y="1803818"/>
            <a:ext cx="2234909" cy="353939"/>
          </a:xfrm>
          <a:prstGeom prst="rect">
            <a:avLst/>
          </a:prstGeom>
          <a:noFill/>
        </p:spPr>
        <p:txBody>
          <a:bodyPr wrap="square" lIns="121917" tIns="60958" rIns="121917" bIns="60958" rtlCol="0">
            <a:spAutoFit/>
          </a:bodyPr>
          <a:lstStyle/>
          <a:p>
            <a:pPr algn="ctr" defTabSz="1218565"/>
            <a:r>
              <a:rPr lang="en-US" sz="1500" dirty="0">
                <a:solidFill>
                  <a:prstClr val="white"/>
                </a:solidFill>
                <a:latin typeface="Arial" panose="020B0604020202020204"/>
                <a:ea typeface="微软雅黑" panose="020B0503020204020204" pitchFamily="34" charset="-122"/>
              </a:rPr>
              <a:t>201</a:t>
            </a:r>
            <a:r>
              <a:rPr lang="en-US" altLang="zh-CN" sz="1500" dirty="0">
                <a:solidFill>
                  <a:prstClr val="white"/>
                </a:solidFill>
                <a:latin typeface="Arial" panose="020B0604020202020204"/>
                <a:ea typeface="微软雅黑" panose="020B0503020204020204" pitchFamily="34" charset="-122"/>
              </a:rPr>
              <a:t>4</a:t>
            </a:r>
            <a:endParaRPr lang="en-US" sz="1500" dirty="0">
              <a:solidFill>
                <a:prstClr val="white"/>
              </a:solidFill>
              <a:latin typeface="Arial" panose="020B0604020202020204"/>
              <a:ea typeface="微软雅黑" panose="020B0503020204020204" pitchFamily="34" charset="-122"/>
            </a:endParaRPr>
          </a:p>
        </p:txBody>
      </p:sp>
      <p:sp>
        <p:nvSpPr>
          <p:cNvPr id="16" name="TextBox 15"/>
          <p:cNvSpPr txBox="1"/>
          <p:nvPr/>
        </p:nvSpPr>
        <p:spPr>
          <a:xfrm>
            <a:off x="6399967" y="1803818"/>
            <a:ext cx="2234909" cy="353939"/>
          </a:xfrm>
          <a:prstGeom prst="rect">
            <a:avLst/>
          </a:prstGeom>
          <a:noFill/>
        </p:spPr>
        <p:txBody>
          <a:bodyPr wrap="square" lIns="121917" tIns="60958" rIns="121917" bIns="60958" rtlCol="0">
            <a:spAutoFit/>
          </a:bodyPr>
          <a:lstStyle/>
          <a:p>
            <a:pPr algn="ctr" defTabSz="1218565"/>
            <a:r>
              <a:rPr lang="en-US" sz="1500" dirty="0">
                <a:solidFill>
                  <a:prstClr val="white"/>
                </a:solidFill>
                <a:latin typeface="Arial" panose="020B0604020202020204"/>
                <a:ea typeface="微软雅黑" panose="020B0503020204020204" pitchFamily="34" charset="-122"/>
              </a:rPr>
              <a:t>201</a:t>
            </a:r>
            <a:r>
              <a:rPr lang="en-US" altLang="zh-CN" sz="1500" dirty="0">
                <a:solidFill>
                  <a:prstClr val="white"/>
                </a:solidFill>
                <a:latin typeface="Arial" panose="020B0604020202020204"/>
                <a:ea typeface="微软雅黑" panose="020B0503020204020204" pitchFamily="34" charset="-122"/>
              </a:rPr>
              <a:t>5</a:t>
            </a:r>
            <a:endParaRPr lang="en-US" sz="1500" dirty="0">
              <a:solidFill>
                <a:prstClr val="white"/>
              </a:solidFill>
              <a:latin typeface="Arial" panose="020B0604020202020204"/>
              <a:ea typeface="微软雅黑" panose="020B0503020204020204" pitchFamily="34" charset="-122"/>
            </a:endParaRPr>
          </a:p>
        </p:txBody>
      </p:sp>
      <p:sp>
        <p:nvSpPr>
          <p:cNvPr id="17" name="TextBox 16"/>
          <p:cNvSpPr txBox="1"/>
          <p:nvPr/>
        </p:nvSpPr>
        <p:spPr>
          <a:xfrm>
            <a:off x="9447570" y="1803818"/>
            <a:ext cx="2234909" cy="353939"/>
          </a:xfrm>
          <a:prstGeom prst="rect">
            <a:avLst/>
          </a:prstGeom>
          <a:noFill/>
        </p:spPr>
        <p:txBody>
          <a:bodyPr wrap="square" lIns="121917" tIns="60958" rIns="121917" bIns="60958" rtlCol="0">
            <a:spAutoFit/>
          </a:bodyPr>
          <a:lstStyle/>
          <a:p>
            <a:pPr algn="ctr" defTabSz="1218565"/>
            <a:r>
              <a:rPr lang="en-US" sz="1500" dirty="0">
                <a:solidFill>
                  <a:prstClr val="white"/>
                </a:solidFill>
                <a:latin typeface="Arial" panose="020B0604020202020204"/>
                <a:ea typeface="微软雅黑" panose="020B0503020204020204" pitchFamily="34" charset="-122"/>
              </a:rPr>
              <a:t>201</a:t>
            </a:r>
            <a:r>
              <a:rPr lang="en-US" altLang="zh-CN" sz="1500" dirty="0">
                <a:solidFill>
                  <a:prstClr val="white"/>
                </a:solidFill>
                <a:latin typeface="Arial" panose="020B0604020202020204"/>
                <a:ea typeface="微软雅黑" panose="020B0503020204020204" pitchFamily="34" charset="-122"/>
              </a:rPr>
              <a:t>6</a:t>
            </a:r>
            <a:endParaRPr lang="en-US" sz="1500" dirty="0">
              <a:solidFill>
                <a:prstClr val="white"/>
              </a:solidFill>
              <a:latin typeface="Arial" panose="020B0604020202020204"/>
              <a:ea typeface="微软雅黑" panose="020B0503020204020204" pitchFamily="34" charset="-122"/>
            </a:endParaRPr>
          </a:p>
        </p:txBody>
      </p:sp>
      <p:pic>
        <p:nvPicPr>
          <p:cNvPr id="18" name="图片占位符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113388"/>
            <a:ext cx="3047604" cy="1708037"/>
          </a:xfrm>
          <a:prstGeom prst="rect">
            <a:avLst/>
          </a:prstGeom>
        </p:spPr>
      </p:pic>
      <p:pic>
        <p:nvPicPr>
          <p:cNvPr id="19" name="图片占位符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604" y="2113388"/>
            <a:ext cx="3035412" cy="1710197"/>
          </a:xfrm>
          <a:prstGeom prst="rect">
            <a:avLst/>
          </a:prstGeom>
        </p:spPr>
      </p:pic>
      <p:pic>
        <p:nvPicPr>
          <p:cNvPr id="20" name="图片占位符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8" y="2112119"/>
            <a:ext cx="3046811" cy="1708037"/>
          </a:xfrm>
          <a:prstGeom prst="rect">
            <a:avLst/>
          </a:prstGeom>
        </p:spPr>
      </p:pic>
      <p:pic>
        <p:nvPicPr>
          <p:cNvPr id="21" name="图片占位符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2810" y="2108689"/>
            <a:ext cx="3049189" cy="1714897"/>
          </a:xfrm>
          <a:prstGeom prst="rect">
            <a:avLst/>
          </a:prstGeom>
        </p:spPr>
      </p:pic>
      <p:sp>
        <p:nvSpPr>
          <p:cNvPr id="22" name="Rectangle 23"/>
          <p:cNvSpPr/>
          <p:nvPr/>
        </p:nvSpPr>
        <p:spPr>
          <a:xfrm>
            <a:off x="0" y="1803817"/>
            <a:ext cx="3047603" cy="304871"/>
          </a:xfrm>
          <a:prstGeom prst="rect">
            <a:avLst/>
          </a:prstGeom>
          <a:solidFill>
            <a:srgbClr val="9DCB43"/>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cs typeface="+mn-cs"/>
            </a:endParaRPr>
          </a:p>
        </p:txBody>
      </p:sp>
      <p:sp>
        <p:nvSpPr>
          <p:cNvPr id="23" name="Rectangle 24"/>
          <p:cNvSpPr/>
          <p:nvPr/>
        </p:nvSpPr>
        <p:spPr>
          <a:xfrm>
            <a:off x="3047603" y="1803817"/>
            <a:ext cx="3047603" cy="304871"/>
          </a:xfrm>
          <a:prstGeom prst="rect">
            <a:avLst/>
          </a:prstGeom>
          <a:solidFill>
            <a:srgbClr val="FFAC6A"/>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Rectangle 25"/>
          <p:cNvSpPr/>
          <p:nvPr/>
        </p:nvSpPr>
        <p:spPr>
          <a:xfrm>
            <a:off x="6095207" y="1803817"/>
            <a:ext cx="3047603" cy="304871"/>
          </a:xfrm>
          <a:prstGeom prst="rect">
            <a:avLst/>
          </a:prstGeom>
          <a:solidFill>
            <a:srgbClr val="71B739"/>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smtClean="0">
              <a:ln>
                <a:noFill/>
              </a:ln>
              <a:solidFill>
                <a:srgbClr val="FFFFFF"/>
              </a:solidFill>
              <a:effectLst/>
              <a:uLnTx/>
              <a:uFillTx/>
              <a:latin typeface="Arial" panose="020B0604020202020204"/>
              <a:ea typeface="微软雅黑" panose="020B0503020204020204" pitchFamily="34" charset="-122"/>
              <a:cs typeface="+mn-cs"/>
            </a:endParaRPr>
          </a:p>
        </p:txBody>
      </p:sp>
      <p:sp>
        <p:nvSpPr>
          <p:cNvPr id="25" name="Rectangle 26"/>
          <p:cNvSpPr/>
          <p:nvPr/>
        </p:nvSpPr>
        <p:spPr>
          <a:xfrm>
            <a:off x="9142810" y="1803817"/>
            <a:ext cx="3047603" cy="304871"/>
          </a:xfrm>
          <a:prstGeom prst="rect">
            <a:avLst/>
          </a:prstGeom>
          <a:solidFill>
            <a:srgbClr val="3BA9F8"/>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smtClean="0">
              <a:ln>
                <a:noFill/>
              </a:ln>
              <a:solidFill>
                <a:srgbClr val="FFFFFF"/>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Tm="9545">
        <p14:vortex dir="r"/>
      </p:transition>
    </mc:Choice>
    <mc:Fallback>
      <p:transition spd="slow" advTm="95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850"/>
                            </p:stCondLst>
                            <p:childTnLst>
                              <p:par>
                                <p:cTn id="9" presetID="16" presetClass="entr" presetSubtype="2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arn(inVertical)">
                                      <p:cBhvr>
                                        <p:cTn id="11" dur="500"/>
                                        <p:tgtEl>
                                          <p:spTgt spid="22"/>
                                        </p:tgtEl>
                                      </p:cBhvr>
                                    </p:animEffect>
                                  </p:childTnLst>
                                </p:cTn>
                              </p:par>
                            </p:childTnLst>
                          </p:cTn>
                        </p:par>
                        <p:par>
                          <p:cTn id="12" fill="hold">
                            <p:stCondLst>
                              <p:cond delay="1350"/>
                            </p:stCondLst>
                            <p:childTnLst>
                              <p:par>
                                <p:cTn id="13" presetID="2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850"/>
                            </p:stCondLst>
                            <p:childTnLst>
                              <p:par>
                                <p:cTn id="17" presetID="16" presetClass="entr" presetSubtype="21"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par>
                          <p:cTn id="20" fill="hold">
                            <p:stCondLst>
                              <p:cond delay="2350"/>
                            </p:stCondLst>
                            <p:childTnLst>
                              <p:par>
                                <p:cTn id="21" presetID="22" presetClass="entr" presetSubtype="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par>
                          <p:cTn id="24" fill="hold">
                            <p:stCondLst>
                              <p:cond delay="2850"/>
                            </p:stCondLst>
                            <p:childTnLst>
                              <p:par>
                                <p:cTn id="25" presetID="16" presetClass="entr" presetSubtype="2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par>
                          <p:cTn id="28" fill="hold">
                            <p:stCondLst>
                              <p:cond delay="335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3850"/>
                            </p:stCondLst>
                            <p:childTnLst>
                              <p:par>
                                <p:cTn id="33" presetID="16" presetClass="entr" presetSubtype="2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childTnLst>
                          </p:cTn>
                        </p:par>
                        <p:par>
                          <p:cTn id="36" fill="hold">
                            <p:stCondLst>
                              <p:cond delay="4350"/>
                            </p:stCondLst>
                            <p:childTnLst>
                              <p:par>
                                <p:cTn id="37" presetID="22" presetClass="entr" presetSubtype="1"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500"/>
                                        <p:tgtEl>
                                          <p:spTgt spid="21"/>
                                        </p:tgtEl>
                                      </p:cBhvr>
                                    </p:animEffect>
                                  </p:childTnLst>
                                </p:cTn>
                              </p:par>
                            </p:childTnLst>
                          </p:cTn>
                        </p:par>
                        <p:par>
                          <p:cTn id="40" fill="hold">
                            <p:stCondLst>
                              <p:cond delay="4850"/>
                            </p:stCondLst>
                            <p:childTnLst>
                              <p:par>
                                <p:cTn id="41" presetID="42" presetClass="entr" presetSubtype="0" fill="hold" grpId="0" nodeType="after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fade">
                                      <p:cBhvr>
                                        <p:cTn id="43" dur="1000"/>
                                        <p:tgtEl>
                                          <p:spTgt spid="5">
                                            <p:txEl>
                                              <p:pRg st="0" end="0"/>
                                            </p:txEl>
                                          </p:spTgt>
                                        </p:tgtEl>
                                      </p:cBhvr>
                                    </p:animEffect>
                                    <p:anim calcmode="lin" valueType="num">
                                      <p:cBhvr>
                                        <p:cTn id="4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fade">
                                      <p:cBhvr>
                                        <p:cTn id="48" dur="1000"/>
                                        <p:tgtEl>
                                          <p:spTgt spid="6">
                                            <p:txEl>
                                              <p:pRg st="0" end="0"/>
                                            </p:txEl>
                                          </p:spTgt>
                                        </p:tgtEl>
                                      </p:cBhvr>
                                    </p:animEffect>
                                    <p:anim calcmode="lin" valueType="num">
                                      <p:cBhvr>
                                        <p:cTn id="4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5850"/>
                            </p:stCondLst>
                            <p:childTnLst>
                              <p:par>
                                <p:cTn id="52" presetID="42" presetClass="entr" presetSubtype="0" fill="hold" grpId="0" nodeType="afterEffect">
                                  <p:stCondLst>
                                    <p:cond delay="0"/>
                                  </p:stCondLst>
                                  <p:childTnLst>
                                    <p:set>
                                      <p:cBhvr>
                                        <p:cTn id="53" dur="1" fill="hold">
                                          <p:stCondLst>
                                            <p:cond delay="0"/>
                                          </p:stCondLst>
                                        </p:cTn>
                                        <p:tgtEl>
                                          <p:spTgt spid="7">
                                            <p:txEl>
                                              <p:pRg st="0" end="0"/>
                                            </p:txEl>
                                          </p:spTgt>
                                        </p:tgtEl>
                                        <p:attrNameLst>
                                          <p:attrName>style.visibility</p:attrName>
                                        </p:attrNameLst>
                                      </p:cBhvr>
                                      <p:to>
                                        <p:strVal val="visible"/>
                                      </p:to>
                                    </p:set>
                                    <p:animEffect transition="in" filter="fade">
                                      <p:cBhvr>
                                        <p:cTn id="54" dur="1000"/>
                                        <p:tgtEl>
                                          <p:spTgt spid="7">
                                            <p:txEl>
                                              <p:pRg st="0" end="0"/>
                                            </p:txEl>
                                          </p:spTgt>
                                        </p:tgtEl>
                                      </p:cBhvr>
                                    </p:animEffect>
                                    <p:anim calcmode="lin" valueType="num">
                                      <p:cBhvr>
                                        <p:cTn id="5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0" end="0"/>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9">
                                            <p:txEl>
                                              <p:pRg st="0" end="0"/>
                                            </p:txEl>
                                          </p:spTgt>
                                        </p:tgtEl>
                                        <p:attrNameLst>
                                          <p:attrName>style.visibility</p:attrName>
                                        </p:attrNameLst>
                                      </p:cBhvr>
                                      <p:to>
                                        <p:strVal val="visible"/>
                                      </p:to>
                                    </p:set>
                                    <p:animEffect transition="in" filter="fade">
                                      <p:cBhvr>
                                        <p:cTn id="59" dur="1000"/>
                                        <p:tgtEl>
                                          <p:spTgt spid="9">
                                            <p:txEl>
                                              <p:pRg st="0" end="0"/>
                                            </p:txEl>
                                          </p:spTgt>
                                        </p:tgtEl>
                                      </p:cBhvr>
                                    </p:animEffect>
                                    <p:anim calcmode="lin" valueType="num">
                                      <p:cBhvr>
                                        <p:cTn id="6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62" fill="hold">
                            <p:stCondLst>
                              <p:cond delay="6850"/>
                            </p:stCondLst>
                            <p:childTnLst>
                              <p:par>
                                <p:cTn id="63" presetID="42" presetClass="entr" presetSubtype="0" fill="hold" grpId="0" nodeType="after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Effect transition="in" filter="fade">
                                      <p:cBhvr>
                                        <p:cTn id="65" dur="1000"/>
                                        <p:tgtEl>
                                          <p:spTgt spid="10">
                                            <p:txEl>
                                              <p:pRg st="0" end="0"/>
                                            </p:txEl>
                                          </p:spTgt>
                                        </p:tgtEl>
                                      </p:cBhvr>
                                    </p:animEffect>
                                    <p:anim calcmode="lin" valueType="num">
                                      <p:cBhvr>
                                        <p:cTn id="6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1">
                                            <p:txEl>
                                              <p:pRg st="0" end="0"/>
                                            </p:txEl>
                                          </p:spTgt>
                                        </p:tgtEl>
                                        <p:attrNameLst>
                                          <p:attrName>style.visibility</p:attrName>
                                        </p:attrNameLst>
                                      </p:cBhvr>
                                      <p:to>
                                        <p:strVal val="visible"/>
                                      </p:to>
                                    </p:set>
                                    <p:animEffect transition="in" filter="fade">
                                      <p:cBhvr>
                                        <p:cTn id="70" dur="1000"/>
                                        <p:tgtEl>
                                          <p:spTgt spid="11">
                                            <p:txEl>
                                              <p:pRg st="0" end="0"/>
                                            </p:txEl>
                                          </p:spTgt>
                                        </p:tgtEl>
                                      </p:cBhvr>
                                    </p:animEffect>
                                    <p:anim calcmode="lin" valueType="num">
                                      <p:cBhvr>
                                        <p:cTn id="71"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7850"/>
                            </p:stCondLst>
                            <p:childTnLst>
                              <p:par>
                                <p:cTn id="74" presetID="42" presetClass="entr" presetSubtype="0" fill="hold" grpId="0" nodeType="afterEffect">
                                  <p:stCondLst>
                                    <p:cond delay="0"/>
                                  </p:stCondLst>
                                  <p:childTnLst>
                                    <p:set>
                                      <p:cBhvr>
                                        <p:cTn id="75" dur="1" fill="hold">
                                          <p:stCondLst>
                                            <p:cond delay="0"/>
                                          </p:stCondLst>
                                        </p:cTn>
                                        <p:tgtEl>
                                          <p:spTgt spid="12">
                                            <p:txEl>
                                              <p:pRg st="0" end="0"/>
                                            </p:txEl>
                                          </p:spTgt>
                                        </p:tgtEl>
                                        <p:attrNameLst>
                                          <p:attrName>style.visibility</p:attrName>
                                        </p:attrNameLst>
                                      </p:cBhvr>
                                      <p:to>
                                        <p:strVal val="visible"/>
                                      </p:to>
                                    </p:set>
                                    <p:animEffect transition="in" filter="fade">
                                      <p:cBhvr>
                                        <p:cTn id="76" dur="1000"/>
                                        <p:tgtEl>
                                          <p:spTgt spid="12">
                                            <p:txEl>
                                              <p:pRg st="0" end="0"/>
                                            </p:txEl>
                                          </p:spTgt>
                                        </p:tgtEl>
                                      </p:cBhvr>
                                    </p:animEffect>
                                    <p:anim calcmode="lin" valueType="num">
                                      <p:cBhvr>
                                        <p:cTn id="7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78"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3">
                                            <p:txEl>
                                              <p:pRg st="0" end="0"/>
                                            </p:txEl>
                                          </p:spTgt>
                                        </p:tgtEl>
                                        <p:attrNameLst>
                                          <p:attrName>style.visibility</p:attrName>
                                        </p:attrNameLst>
                                      </p:cBhvr>
                                      <p:to>
                                        <p:strVal val="visible"/>
                                      </p:to>
                                    </p:set>
                                    <p:animEffect transition="in" filter="fade">
                                      <p:cBhvr>
                                        <p:cTn id="81" dur="1000"/>
                                        <p:tgtEl>
                                          <p:spTgt spid="13">
                                            <p:txEl>
                                              <p:pRg st="0" end="0"/>
                                            </p:txEl>
                                          </p:spTgt>
                                        </p:tgtEl>
                                      </p:cBhvr>
                                    </p:animEffect>
                                    <p:anim calcmode="lin" valueType="num">
                                      <p:cBhvr>
                                        <p:cTn id="8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build="p"/>
      <p:bldP spid="6" grpId="0" build="p"/>
      <p:bldP spid="7" grpId="0" build="p"/>
      <p:bldP spid="9" grpId="0" build="p"/>
      <p:bldP spid="10" grpId="0" build="p"/>
      <p:bldP spid="11" grpId="0" build="p"/>
      <p:bldP spid="12" grpId="0" build="p"/>
      <p:bldP spid="13"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文本框 41"/>
          <p:cNvSpPr txBox="1"/>
          <p:nvPr/>
        </p:nvSpPr>
        <p:spPr>
          <a:xfrm>
            <a:off x="838279" y="148402"/>
            <a:ext cx="1406014" cy="826386"/>
          </a:xfrm>
          <a:prstGeom prst="rect">
            <a:avLst/>
          </a:prstGeom>
          <a:noFill/>
        </p:spPr>
        <p:txBody>
          <a:bodyPr wrap="none" lIns="86694" tIns="43347" rIns="86694" bIns="43347" rtlCol="0">
            <a:spAutoFit/>
          </a:bodyPr>
          <a:lstStyle/>
          <a:p>
            <a:r>
              <a:rPr lang="zh-CN" altLang="en-US" sz="4800" b="1" dirty="0">
                <a:solidFill>
                  <a:srgbClr val="00B4CB"/>
                </a:solidFill>
                <a:latin typeface="微软雅黑" panose="020B0503020204020204" pitchFamily="34" charset="-122"/>
                <a:ea typeface="微软雅黑" panose="020B0503020204020204" pitchFamily="34" charset="-122"/>
                <a:cs typeface="+mn-ea"/>
                <a:sym typeface="+mn-lt"/>
              </a:rPr>
              <a:t>目录</a:t>
            </a:r>
            <a:endParaRPr lang="zh-CN" altLang="en-US" sz="4800" b="1" dirty="0">
              <a:solidFill>
                <a:srgbClr val="00B4CB"/>
              </a:solidFill>
              <a:latin typeface="微软雅黑" panose="020B0503020204020204" pitchFamily="34" charset="-122"/>
              <a:ea typeface="微软雅黑" panose="020B0503020204020204" pitchFamily="34" charset="-122"/>
              <a:cs typeface="+mn-ea"/>
              <a:sym typeface="+mn-lt"/>
            </a:endParaRPr>
          </a:p>
        </p:txBody>
      </p:sp>
      <p:sp>
        <p:nvSpPr>
          <p:cNvPr id="154" name="文本框 42"/>
          <p:cNvSpPr txBox="1"/>
          <p:nvPr/>
        </p:nvSpPr>
        <p:spPr>
          <a:xfrm>
            <a:off x="346903" y="906322"/>
            <a:ext cx="2388766" cy="554612"/>
          </a:xfrm>
          <a:prstGeom prst="rect">
            <a:avLst/>
          </a:prstGeom>
          <a:noFill/>
        </p:spPr>
        <p:txBody>
          <a:bodyPr wrap="square" lIns="86694" tIns="43347" rIns="86694" bIns="43347" rtlCol="0">
            <a:spAutoFit/>
          </a:bodyPr>
          <a:lstStyle/>
          <a:p>
            <a:r>
              <a:rPr lang="en-US" altLang="zh-CN" sz="3000" dirty="0">
                <a:solidFill>
                  <a:srgbClr val="00B4CB"/>
                </a:solidFill>
                <a:cs typeface="+mn-ea"/>
                <a:sym typeface="+mn-lt"/>
              </a:rPr>
              <a:t>CONTENTS</a:t>
            </a:r>
            <a:endParaRPr lang="en-US" altLang="zh-CN" sz="3000" dirty="0">
              <a:solidFill>
                <a:srgbClr val="00B4CB"/>
              </a:solidFill>
              <a:cs typeface="+mn-ea"/>
              <a:sym typeface="+mn-lt"/>
            </a:endParaRPr>
          </a:p>
        </p:txBody>
      </p:sp>
      <p:pic>
        <p:nvPicPr>
          <p:cNvPr id="155" name="图片 154"/>
          <p:cNvPicPr>
            <a:picLocks noChangeAspect="1"/>
          </p:cNvPicPr>
          <p:nvPr/>
        </p:nvPicPr>
        <p:blipFill rotWithShape="1">
          <a:blip r:embed="rId1">
            <a:extLst>
              <a:ext uri="{28A0092B-C50C-407E-A947-70E740481C1C}">
                <a14:useLocalDpi xmlns:a14="http://schemas.microsoft.com/office/drawing/2010/main" val="0"/>
              </a:ext>
            </a:extLst>
          </a:blip>
          <a:srcRect t="11332" r="16275" b="49516"/>
          <a:stretch>
            <a:fillRect/>
          </a:stretch>
        </p:blipFill>
        <p:spPr>
          <a:xfrm>
            <a:off x="-11872" y="-1"/>
            <a:ext cx="12203872" cy="3028209"/>
          </a:xfrm>
          <a:prstGeom prst="rect">
            <a:avLst/>
          </a:prstGeom>
        </p:spPr>
      </p:pic>
      <p:pic>
        <p:nvPicPr>
          <p:cNvPr id="156" name="图片 155"/>
          <p:cNvPicPr>
            <a:picLocks noChangeAspect="1"/>
          </p:cNvPicPr>
          <p:nvPr/>
        </p:nvPicPr>
        <p:blipFill rotWithShape="1">
          <a:blip r:embed="rId1">
            <a:extLst>
              <a:ext uri="{28A0092B-C50C-407E-A947-70E740481C1C}">
                <a14:useLocalDpi xmlns:a14="http://schemas.microsoft.com/office/drawing/2010/main" val="0"/>
              </a:ext>
            </a:extLst>
          </a:blip>
          <a:srcRect t="68534" r="16275"/>
          <a:stretch>
            <a:fillRect/>
          </a:stretch>
        </p:blipFill>
        <p:spPr>
          <a:xfrm>
            <a:off x="-11875" y="0"/>
            <a:ext cx="12203872" cy="3060602"/>
          </a:xfrm>
          <a:prstGeom prst="rect">
            <a:avLst/>
          </a:prstGeom>
        </p:spPr>
      </p:pic>
      <p:pic>
        <p:nvPicPr>
          <p:cNvPr id="157" name="图片 156"/>
          <p:cNvPicPr>
            <a:picLocks noChangeAspect="1"/>
          </p:cNvPicPr>
          <p:nvPr/>
        </p:nvPicPr>
        <p:blipFill rotWithShape="1">
          <a:blip r:embed="rId2">
            <a:extLst>
              <a:ext uri="{28A0092B-C50C-407E-A947-70E740481C1C}">
                <a14:useLocalDpi xmlns:a14="http://schemas.microsoft.com/office/drawing/2010/main" val="0"/>
              </a:ext>
            </a:extLst>
          </a:blip>
          <a:srcRect l="23314" t="15629" r="19870"/>
          <a:stretch>
            <a:fillRect/>
          </a:stretch>
        </p:blipFill>
        <p:spPr>
          <a:xfrm>
            <a:off x="1866121" y="270636"/>
            <a:ext cx="2669197" cy="2697997"/>
          </a:xfrm>
          <a:prstGeom prst="rect">
            <a:avLst/>
          </a:prstGeom>
        </p:spPr>
      </p:pic>
      <p:pic>
        <p:nvPicPr>
          <p:cNvPr id="162" name="图片 1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0859" y="848888"/>
            <a:ext cx="1288293" cy="2119745"/>
          </a:xfrm>
          <a:prstGeom prst="rect">
            <a:avLst/>
          </a:prstGeom>
        </p:spPr>
      </p:pic>
      <p:pic>
        <p:nvPicPr>
          <p:cNvPr id="163" name="图片 162"/>
          <p:cNvPicPr>
            <a:picLocks noChangeAspect="1"/>
          </p:cNvPicPr>
          <p:nvPr/>
        </p:nvPicPr>
        <p:blipFill rotWithShape="1">
          <a:blip r:embed="rId4" cstate="print">
            <a:extLst>
              <a:ext uri="{28A0092B-C50C-407E-A947-70E740481C1C}">
                <a14:useLocalDpi xmlns:a14="http://schemas.microsoft.com/office/drawing/2010/main" val="0"/>
              </a:ext>
            </a:extLst>
          </a:blip>
          <a:srcRect l="16186" t="34141" b="16201"/>
          <a:stretch>
            <a:fillRect/>
          </a:stretch>
        </p:blipFill>
        <p:spPr>
          <a:xfrm>
            <a:off x="7962873" y="670759"/>
            <a:ext cx="2485407" cy="1472541"/>
          </a:xfrm>
          <a:prstGeom prst="rect">
            <a:avLst/>
          </a:prstGeom>
        </p:spPr>
      </p:pic>
      <p:sp>
        <p:nvSpPr>
          <p:cNvPr id="164" name="Freeform 5"/>
          <p:cNvSpPr/>
          <p:nvPr/>
        </p:nvSpPr>
        <p:spPr bwMode="auto">
          <a:xfrm>
            <a:off x="5352077" y="95474"/>
            <a:ext cx="734261" cy="751823"/>
          </a:xfrm>
          <a:custGeom>
            <a:avLst/>
            <a:gdLst>
              <a:gd name="T0" fmla="*/ 815 w 815"/>
              <a:gd name="T1" fmla="*/ 242 h 816"/>
              <a:gd name="T2" fmla="*/ 573 w 815"/>
              <a:gd name="T3" fmla="*/ 242 h 816"/>
              <a:gd name="T4" fmla="*/ 573 w 815"/>
              <a:gd name="T5" fmla="*/ 0 h 816"/>
              <a:gd name="T6" fmla="*/ 242 w 815"/>
              <a:gd name="T7" fmla="*/ 0 h 816"/>
              <a:gd name="T8" fmla="*/ 242 w 815"/>
              <a:gd name="T9" fmla="*/ 242 h 816"/>
              <a:gd name="T10" fmla="*/ 0 w 815"/>
              <a:gd name="T11" fmla="*/ 242 h 816"/>
              <a:gd name="T12" fmla="*/ 0 w 815"/>
              <a:gd name="T13" fmla="*/ 574 h 816"/>
              <a:gd name="T14" fmla="*/ 242 w 815"/>
              <a:gd name="T15" fmla="*/ 574 h 816"/>
              <a:gd name="T16" fmla="*/ 242 w 815"/>
              <a:gd name="T17" fmla="*/ 816 h 816"/>
              <a:gd name="T18" fmla="*/ 573 w 815"/>
              <a:gd name="T19" fmla="*/ 816 h 816"/>
              <a:gd name="T20" fmla="*/ 573 w 815"/>
              <a:gd name="T21" fmla="*/ 574 h 816"/>
              <a:gd name="T22" fmla="*/ 815 w 815"/>
              <a:gd name="T23" fmla="*/ 574 h 816"/>
              <a:gd name="T24" fmla="*/ 815 w 815"/>
              <a:gd name="T25" fmla="*/ 242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5" h="816">
                <a:moveTo>
                  <a:pt x="815" y="242"/>
                </a:moveTo>
                <a:lnTo>
                  <a:pt x="573" y="242"/>
                </a:lnTo>
                <a:lnTo>
                  <a:pt x="573" y="0"/>
                </a:lnTo>
                <a:lnTo>
                  <a:pt x="242" y="0"/>
                </a:lnTo>
                <a:lnTo>
                  <a:pt x="242" y="242"/>
                </a:lnTo>
                <a:lnTo>
                  <a:pt x="0" y="242"/>
                </a:lnTo>
                <a:lnTo>
                  <a:pt x="0" y="574"/>
                </a:lnTo>
                <a:lnTo>
                  <a:pt x="242" y="574"/>
                </a:lnTo>
                <a:lnTo>
                  <a:pt x="242" y="816"/>
                </a:lnTo>
                <a:lnTo>
                  <a:pt x="573" y="816"/>
                </a:lnTo>
                <a:lnTo>
                  <a:pt x="573" y="574"/>
                </a:lnTo>
                <a:lnTo>
                  <a:pt x="815" y="574"/>
                </a:lnTo>
                <a:lnTo>
                  <a:pt x="815" y="242"/>
                </a:lnTo>
                <a:close/>
              </a:path>
            </a:pathLst>
          </a:custGeom>
          <a:solidFill>
            <a:srgbClr val="92D050">
              <a:alpha val="50000"/>
            </a:srgbClr>
          </a:solidFill>
          <a:ln>
            <a:noFill/>
          </a:ln>
        </p:spPr>
        <p:txBody>
          <a:bodyPr lIns="121917" tIns="60958" rIns="121917" bIns="60958"/>
          <a:lstStyle/>
          <a:p>
            <a:endParaRPr lang="zh-CN" altLang="en-US"/>
          </a:p>
        </p:txBody>
      </p:sp>
      <p:sp>
        <p:nvSpPr>
          <p:cNvPr id="165" name="Freeform 6"/>
          <p:cNvSpPr/>
          <p:nvPr/>
        </p:nvSpPr>
        <p:spPr bwMode="auto">
          <a:xfrm>
            <a:off x="1666157" y="329419"/>
            <a:ext cx="399928" cy="406620"/>
          </a:xfrm>
          <a:custGeom>
            <a:avLst/>
            <a:gdLst>
              <a:gd name="T0" fmla="*/ 443 w 443"/>
              <a:gd name="T1" fmla="*/ 145 h 443"/>
              <a:gd name="T2" fmla="*/ 298 w 443"/>
              <a:gd name="T3" fmla="*/ 145 h 443"/>
              <a:gd name="T4" fmla="*/ 298 w 443"/>
              <a:gd name="T5" fmla="*/ 0 h 443"/>
              <a:gd name="T6" fmla="*/ 145 w 443"/>
              <a:gd name="T7" fmla="*/ 0 h 443"/>
              <a:gd name="T8" fmla="*/ 145 w 443"/>
              <a:gd name="T9" fmla="*/ 145 h 443"/>
              <a:gd name="T10" fmla="*/ 0 w 443"/>
              <a:gd name="T11" fmla="*/ 145 h 443"/>
              <a:gd name="T12" fmla="*/ 0 w 443"/>
              <a:gd name="T13" fmla="*/ 298 h 443"/>
              <a:gd name="T14" fmla="*/ 145 w 443"/>
              <a:gd name="T15" fmla="*/ 298 h 443"/>
              <a:gd name="T16" fmla="*/ 145 w 443"/>
              <a:gd name="T17" fmla="*/ 443 h 443"/>
              <a:gd name="T18" fmla="*/ 298 w 443"/>
              <a:gd name="T19" fmla="*/ 443 h 443"/>
              <a:gd name="T20" fmla="*/ 298 w 443"/>
              <a:gd name="T21" fmla="*/ 298 h 443"/>
              <a:gd name="T22" fmla="*/ 443 w 443"/>
              <a:gd name="T23" fmla="*/ 298 h 443"/>
              <a:gd name="T24" fmla="*/ 443 w 443"/>
              <a:gd name="T25" fmla="*/ 14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3" h="443">
                <a:moveTo>
                  <a:pt x="443" y="145"/>
                </a:moveTo>
                <a:lnTo>
                  <a:pt x="298" y="145"/>
                </a:lnTo>
                <a:lnTo>
                  <a:pt x="298" y="0"/>
                </a:lnTo>
                <a:lnTo>
                  <a:pt x="145" y="0"/>
                </a:lnTo>
                <a:lnTo>
                  <a:pt x="145" y="145"/>
                </a:lnTo>
                <a:lnTo>
                  <a:pt x="0" y="145"/>
                </a:lnTo>
                <a:lnTo>
                  <a:pt x="0" y="298"/>
                </a:lnTo>
                <a:lnTo>
                  <a:pt x="145" y="298"/>
                </a:lnTo>
                <a:lnTo>
                  <a:pt x="145" y="443"/>
                </a:lnTo>
                <a:lnTo>
                  <a:pt x="298" y="443"/>
                </a:lnTo>
                <a:lnTo>
                  <a:pt x="298" y="298"/>
                </a:lnTo>
                <a:lnTo>
                  <a:pt x="443" y="298"/>
                </a:lnTo>
                <a:lnTo>
                  <a:pt x="443" y="145"/>
                </a:lnTo>
                <a:close/>
              </a:path>
            </a:pathLst>
          </a:custGeom>
          <a:solidFill>
            <a:srgbClr val="92D050">
              <a:alpha val="50000"/>
            </a:srgbClr>
          </a:solidFill>
          <a:ln>
            <a:noFill/>
          </a:ln>
        </p:spPr>
        <p:txBody>
          <a:bodyPr lIns="121917" tIns="60958" rIns="121917" bIns="60958"/>
          <a:lstStyle/>
          <a:p>
            <a:endParaRPr lang="zh-CN" altLang="en-US"/>
          </a:p>
        </p:txBody>
      </p:sp>
      <p:sp>
        <p:nvSpPr>
          <p:cNvPr id="166" name="Freeform 8"/>
          <p:cNvSpPr/>
          <p:nvPr/>
        </p:nvSpPr>
        <p:spPr bwMode="auto">
          <a:xfrm>
            <a:off x="6904995" y="217248"/>
            <a:ext cx="249691" cy="254137"/>
          </a:xfrm>
          <a:custGeom>
            <a:avLst/>
            <a:gdLst>
              <a:gd name="T0" fmla="*/ 277 w 277"/>
              <a:gd name="T1" fmla="*/ 91 h 277"/>
              <a:gd name="T2" fmla="*/ 187 w 277"/>
              <a:gd name="T3" fmla="*/ 91 h 277"/>
              <a:gd name="T4" fmla="*/ 187 w 277"/>
              <a:gd name="T5" fmla="*/ 0 h 277"/>
              <a:gd name="T6" fmla="*/ 91 w 277"/>
              <a:gd name="T7" fmla="*/ 0 h 277"/>
              <a:gd name="T8" fmla="*/ 91 w 277"/>
              <a:gd name="T9" fmla="*/ 91 h 277"/>
              <a:gd name="T10" fmla="*/ 0 w 277"/>
              <a:gd name="T11" fmla="*/ 91 h 277"/>
              <a:gd name="T12" fmla="*/ 0 w 277"/>
              <a:gd name="T13" fmla="*/ 187 h 277"/>
              <a:gd name="T14" fmla="*/ 91 w 277"/>
              <a:gd name="T15" fmla="*/ 187 h 277"/>
              <a:gd name="T16" fmla="*/ 91 w 277"/>
              <a:gd name="T17" fmla="*/ 277 h 277"/>
              <a:gd name="T18" fmla="*/ 187 w 277"/>
              <a:gd name="T19" fmla="*/ 277 h 277"/>
              <a:gd name="T20" fmla="*/ 187 w 277"/>
              <a:gd name="T21" fmla="*/ 187 h 277"/>
              <a:gd name="T22" fmla="*/ 277 w 277"/>
              <a:gd name="T23" fmla="*/ 187 h 277"/>
              <a:gd name="T24" fmla="*/ 277 w 277"/>
              <a:gd name="T25" fmla="*/ 9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277">
                <a:moveTo>
                  <a:pt x="277" y="91"/>
                </a:moveTo>
                <a:lnTo>
                  <a:pt x="187" y="91"/>
                </a:lnTo>
                <a:lnTo>
                  <a:pt x="187" y="0"/>
                </a:lnTo>
                <a:lnTo>
                  <a:pt x="91" y="0"/>
                </a:lnTo>
                <a:lnTo>
                  <a:pt x="91" y="91"/>
                </a:lnTo>
                <a:lnTo>
                  <a:pt x="0" y="91"/>
                </a:lnTo>
                <a:lnTo>
                  <a:pt x="0" y="187"/>
                </a:lnTo>
                <a:lnTo>
                  <a:pt x="91" y="187"/>
                </a:lnTo>
                <a:lnTo>
                  <a:pt x="91" y="277"/>
                </a:lnTo>
                <a:lnTo>
                  <a:pt x="187" y="277"/>
                </a:lnTo>
                <a:lnTo>
                  <a:pt x="187" y="187"/>
                </a:lnTo>
                <a:lnTo>
                  <a:pt x="277" y="187"/>
                </a:lnTo>
                <a:lnTo>
                  <a:pt x="277" y="91"/>
                </a:lnTo>
                <a:close/>
              </a:path>
            </a:pathLst>
          </a:custGeom>
          <a:solidFill>
            <a:srgbClr val="92D050">
              <a:alpha val="50000"/>
            </a:srgbClr>
          </a:solidFill>
          <a:ln>
            <a:noFill/>
          </a:ln>
        </p:spPr>
        <p:txBody>
          <a:bodyPr lIns="121917" tIns="60958" rIns="121917" bIns="60958"/>
          <a:lstStyle/>
          <a:p>
            <a:endParaRPr lang="zh-CN" altLang="en-US"/>
          </a:p>
        </p:txBody>
      </p:sp>
      <p:sp>
        <p:nvSpPr>
          <p:cNvPr id="167" name="Freeform 12"/>
          <p:cNvSpPr/>
          <p:nvPr/>
        </p:nvSpPr>
        <p:spPr bwMode="auto">
          <a:xfrm>
            <a:off x="4019399" y="215129"/>
            <a:ext cx="247574" cy="256256"/>
          </a:xfrm>
          <a:custGeom>
            <a:avLst/>
            <a:gdLst>
              <a:gd name="T0" fmla="*/ 277 w 277"/>
              <a:gd name="T1" fmla="*/ 90 h 277"/>
              <a:gd name="T2" fmla="*/ 187 w 277"/>
              <a:gd name="T3" fmla="*/ 90 h 277"/>
              <a:gd name="T4" fmla="*/ 187 w 277"/>
              <a:gd name="T5" fmla="*/ 0 h 277"/>
              <a:gd name="T6" fmla="*/ 91 w 277"/>
              <a:gd name="T7" fmla="*/ 0 h 277"/>
              <a:gd name="T8" fmla="*/ 91 w 277"/>
              <a:gd name="T9" fmla="*/ 90 h 277"/>
              <a:gd name="T10" fmla="*/ 0 w 277"/>
              <a:gd name="T11" fmla="*/ 90 h 277"/>
              <a:gd name="T12" fmla="*/ 0 w 277"/>
              <a:gd name="T13" fmla="*/ 186 h 277"/>
              <a:gd name="T14" fmla="*/ 91 w 277"/>
              <a:gd name="T15" fmla="*/ 186 h 277"/>
              <a:gd name="T16" fmla="*/ 91 w 277"/>
              <a:gd name="T17" fmla="*/ 277 h 277"/>
              <a:gd name="T18" fmla="*/ 187 w 277"/>
              <a:gd name="T19" fmla="*/ 277 h 277"/>
              <a:gd name="T20" fmla="*/ 187 w 277"/>
              <a:gd name="T21" fmla="*/ 186 h 277"/>
              <a:gd name="T22" fmla="*/ 277 w 277"/>
              <a:gd name="T23" fmla="*/ 186 h 277"/>
              <a:gd name="T24" fmla="*/ 277 w 277"/>
              <a:gd name="T25" fmla="*/ 9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277">
                <a:moveTo>
                  <a:pt x="277" y="90"/>
                </a:moveTo>
                <a:lnTo>
                  <a:pt x="187" y="90"/>
                </a:lnTo>
                <a:lnTo>
                  <a:pt x="187" y="0"/>
                </a:lnTo>
                <a:lnTo>
                  <a:pt x="91" y="0"/>
                </a:lnTo>
                <a:lnTo>
                  <a:pt x="91" y="90"/>
                </a:lnTo>
                <a:lnTo>
                  <a:pt x="0" y="90"/>
                </a:lnTo>
                <a:lnTo>
                  <a:pt x="0" y="186"/>
                </a:lnTo>
                <a:lnTo>
                  <a:pt x="91" y="186"/>
                </a:lnTo>
                <a:lnTo>
                  <a:pt x="91" y="277"/>
                </a:lnTo>
                <a:lnTo>
                  <a:pt x="187" y="277"/>
                </a:lnTo>
                <a:lnTo>
                  <a:pt x="187" y="186"/>
                </a:lnTo>
                <a:lnTo>
                  <a:pt x="277" y="186"/>
                </a:lnTo>
                <a:lnTo>
                  <a:pt x="277" y="90"/>
                </a:lnTo>
                <a:close/>
              </a:path>
            </a:pathLst>
          </a:custGeom>
          <a:solidFill>
            <a:srgbClr val="92D050">
              <a:alpha val="50000"/>
            </a:srgbClr>
          </a:solidFill>
          <a:ln>
            <a:noFill/>
          </a:ln>
        </p:spPr>
        <p:txBody>
          <a:bodyPr lIns="121917" tIns="60958" rIns="121917" bIns="60958"/>
          <a:lstStyle/>
          <a:p>
            <a:endParaRPr lang="zh-CN" altLang="en-US"/>
          </a:p>
        </p:txBody>
      </p:sp>
      <p:sp>
        <p:nvSpPr>
          <p:cNvPr id="199" name="Freeform 81"/>
          <p:cNvSpPr/>
          <p:nvPr/>
        </p:nvSpPr>
        <p:spPr bwMode="auto">
          <a:xfrm>
            <a:off x="1988681" y="3989432"/>
            <a:ext cx="7736012" cy="2223489"/>
          </a:xfrm>
          <a:custGeom>
            <a:avLst/>
            <a:gdLst>
              <a:gd name="T0" fmla="*/ 0 w 5049"/>
              <a:gd name="T1" fmla="*/ 1263 h 1460"/>
              <a:gd name="T2" fmla="*/ 1159 w 5049"/>
              <a:gd name="T3" fmla="*/ 48 h 1460"/>
              <a:gd name="T4" fmla="*/ 2611 w 5049"/>
              <a:gd name="T5" fmla="*/ 1263 h 1460"/>
              <a:gd name="T6" fmla="*/ 2611 w 5049"/>
              <a:gd name="T7" fmla="*/ 1227 h 1460"/>
              <a:gd name="T8" fmla="*/ 3888 w 5049"/>
              <a:gd name="T9" fmla="*/ 15 h 1460"/>
              <a:gd name="T10" fmla="*/ 5049 w 5049"/>
              <a:gd name="T11" fmla="*/ 1138 h 1460"/>
            </a:gdLst>
            <a:ahLst/>
            <a:cxnLst>
              <a:cxn ang="0">
                <a:pos x="T0" y="T1"/>
              </a:cxn>
              <a:cxn ang="0">
                <a:pos x="T2" y="T3"/>
              </a:cxn>
              <a:cxn ang="0">
                <a:pos x="T4" y="T5"/>
              </a:cxn>
              <a:cxn ang="0">
                <a:pos x="T6" y="T7"/>
              </a:cxn>
              <a:cxn ang="0">
                <a:pos x="T8" y="T9"/>
              </a:cxn>
              <a:cxn ang="0">
                <a:pos x="T10" y="T11"/>
              </a:cxn>
            </a:cxnLst>
            <a:rect l="0" t="0" r="r" b="b"/>
            <a:pathLst>
              <a:path w="5049" h="1460">
                <a:moveTo>
                  <a:pt x="0" y="1263"/>
                </a:moveTo>
                <a:cubicBezTo>
                  <a:pt x="192" y="1062"/>
                  <a:pt x="724" y="48"/>
                  <a:pt x="1159" y="48"/>
                </a:cubicBezTo>
                <a:cubicBezTo>
                  <a:pt x="1594" y="48"/>
                  <a:pt x="2369" y="1066"/>
                  <a:pt x="2611" y="1263"/>
                </a:cubicBezTo>
                <a:cubicBezTo>
                  <a:pt x="2853" y="1460"/>
                  <a:pt x="2398" y="1435"/>
                  <a:pt x="2611" y="1227"/>
                </a:cubicBezTo>
                <a:cubicBezTo>
                  <a:pt x="2824" y="1019"/>
                  <a:pt x="3482" y="30"/>
                  <a:pt x="3888" y="15"/>
                </a:cubicBezTo>
                <a:cubicBezTo>
                  <a:pt x="4294" y="0"/>
                  <a:pt x="4807" y="904"/>
                  <a:pt x="5049" y="1138"/>
                </a:cubicBezTo>
              </a:path>
            </a:pathLst>
          </a:custGeom>
          <a:noFill/>
          <a:ln w="50800">
            <a:solidFill>
              <a:schemeClr val="tx1">
                <a:lumMod val="75000"/>
                <a:lumOff val="25000"/>
              </a:scheme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11" tIns="45606" rIns="91211" bIns="45606"/>
          <a:lstStyle/>
          <a:p>
            <a:endParaRPr lang="zh-CN" altLang="en-US">
              <a:latin typeface="微软雅黑" panose="020B0503020204020204" pitchFamily="34" charset="-122"/>
              <a:ea typeface="微软雅黑" panose="020B0503020204020204" pitchFamily="34" charset="-122"/>
            </a:endParaRPr>
          </a:p>
        </p:txBody>
      </p:sp>
      <p:grpSp>
        <p:nvGrpSpPr>
          <p:cNvPr id="200" name="组合 199"/>
          <p:cNvGrpSpPr/>
          <p:nvPr/>
        </p:nvGrpSpPr>
        <p:grpSpPr>
          <a:xfrm>
            <a:off x="982702" y="4169136"/>
            <a:ext cx="1806447" cy="634340"/>
            <a:chOff x="899592" y="2185916"/>
            <a:chExt cx="1355247" cy="478728"/>
          </a:xfrm>
        </p:grpSpPr>
        <p:sp>
          <p:nvSpPr>
            <p:cNvPr id="201" name="Text Box 16"/>
            <p:cNvSpPr txBox="1">
              <a:spLocks noChangeArrowheads="1"/>
            </p:cNvSpPr>
            <p:nvPr/>
          </p:nvSpPr>
          <p:spPr bwMode="auto">
            <a:xfrm>
              <a:off x="899592" y="2185916"/>
              <a:ext cx="1355247" cy="27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工作概述</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2" name="Text Box 17"/>
            <p:cNvSpPr txBox="1">
              <a:spLocks noChangeArrowheads="1"/>
            </p:cNvSpPr>
            <p:nvPr/>
          </p:nvSpPr>
          <p:spPr bwMode="auto">
            <a:xfrm>
              <a:off x="1082881" y="2473017"/>
              <a:ext cx="988668" cy="191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3" name="组合 202"/>
          <p:cNvGrpSpPr/>
          <p:nvPr/>
        </p:nvGrpSpPr>
        <p:grpSpPr>
          <a:xfrm>
            <a:off x="3139353" y="5191031"/>
            <a:ext cx="1483007" cy="631294"/>
            <a:chOff x="2517572" y="2957122"/>
            <a:chExt cx="1112593" cy="476429"/>
          </a:xfrm>
        </p:grpSpPr>
        <p:sp>
          <p:nvSpPr>
            <p:cNvPr id="204" name="Text Box 38"/>
            <p:cNvSpPr txBox="1">
              <a:spLocks noChangeArrowheads="1"/>
            </p:cNvSpPr>
            <p:nvPr/>
          </p:nvSpPr>
          <p:spPr bwMode="auto">
            <a:xfrm>
              <a:off x="2535333" y="2957122"/>
              <a:ext cx="1077071" cy="27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完成情况</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5" name="Text Box 39"/>
            <p:cNvSpPr txBox="1">
              <a:spLocks noChangeArrowheads="1"/>
            </p:cNvSpPr>
            <p:nvPr/>
          </p:nvSpPr>
          <p:spPr bwMode="auto">
            <a:xfrm>
              <a:off x="2517572" y="3241924"/>
              <a:ext cx="1112593" cy="191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6" name="组合 205"/>
          <p:cNvGrpSpPr/>
          <p:nvPr/>
        </p:nvGrpSpPr>
        <p:grpSpPr>
          <a:xfrm>
            <a:off x="5085230" y="4016841"/>
            <a:ext cx="1668553" cy="608450"/>
            <a:chOff x="3977423" y="2070981"/>
            <a:chExt cx="1251795" cy="459189"/>
          </a:xfrm>
        </p:grpSpPr>
        <p:sp>
          <p:nvSpPr>
            <p:cNvPr id="207" name="Text Box 40"/>
            <p:cNvSpPr txBox="1">
              <a:spLocks noChangeArrowheads="1"/>
            </p:cNvSpPr>
            <p:nvPr/>
          </p:nvSpPr>
          <p:spPr bwMode="auto">
            <a:xfrm>
              <a:off x="3977423" y="2070981"/>
              <a:ext cx="1251795" cy="27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成果展示</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8" name="Text Box 41"/>
            <p:cNvSpPr txBox="1">
              <a:spLocks noChangeArrowheads="1"/>
            </p:cNvSpPr>
            <p:nvPr/>
          </p:nvSpPr>
          <p:spPr bwMode="auto">
            <a:xfrm>
              <a:off x="4082028" y="2338543"/>
              <a:ext cx="1042586" cy="191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9" name="组合 208"/>
          <p:cNvGrpSpPr/>
          <p:nvPr/>
        </p:nvGrpSpPr>
        <p:grpSpPr>
          <a:xfrm>
            <a:off x="7221500" y="5442310"/>
            <a:ext cx="1598070" cy="632817"/>
            <a:chOff x="5580112" y="3146763"/>
            <a:chExt cx="1198917" cy="477579"/>
          </a:xfrm>
        </p:grpSpPr>
        <p:sp>
          <p:nvSpPr>
            <p:cNvPr id="210" name="Text Box 42"/>
            <p:cNvSpPr txBox="1">
              <a:spLocks noChangeArrowheads="1"/>
            </p:cNvSpPr>
            <p:nvPr/>
          </p:nvSpPr>
          <p:spPr bwMode="auto">
            <a:xfrm>
              <a:off x="5641034" y="3146763"/>
              <a:ext cx="1077071" cy="27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工作不足</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1" name="Text Box 43"/>
            <p:cNvSpPr txBox="1">
              <a:spLocks noChangeArrowheads="1"/>
            </p:cNvSpPr>
            <p:nvPr/>
          </p:nvSpPr>
          <p:spPr bwMode="auto">
            <a:xfrm>
              <a:off x="5580112" y="3432715"/>
              <a:ext cx="1198917" cy="191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12" name="组合 211"/>
          <p:cNvGrpSpPr/>
          <p:nvPr/>
        </p:nvGrpSpPr>
        <p:grpSpPr>
          <a:xfrm>
            <a:off x="9045148" y="4061008"/>
            <a:ext cx="1806447" cy="605822"/>
            <a:chOff x="6948264" y="2104313"/>
            <a:chExt cx="1355247" cy="457206"/>
          </a:xfrm>
        </p:grpSpPr>
        <p:sp>
          <p:nvSpPr>
            <p:cNvPr id="213" name="Text Box 44"/>
            <p:cNvSpPr txBox="1">
              <a:spLocks noChangeArrowheads="1"/>
            </p:cNvSpPr>
            <p:nvPr/>
          </p:nvSpPr>
          <p:spPr bwMode="auto">
            <a:xfrm>
              <a:off x="6948264" y="2104313"/>
              <a:ext cx="1355247" cy="27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明年计划</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4" name="Text Box 45"/>
            <p:cNvSpPr txBox="1">
              <a:spLocks noChangeArrowheads="1"/>
            </p:cNvSpPr>
            <p:nvPr/>
          </p:nvSpPr>
          <p:spPr bwMode="auto">
            <a:xfrm>
              <a:off x="7078155" y="2369892"/>
              <a:ext cx="1095464" cy="191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15" name="组合 214"/>
          <p:cNvGrpSpPr/>
          <p:nvPr/>
        </p:nvGrpSpPr>
        <p:grpSpPr>
          <a:xfrm>
            <a:off x="3118254" y="3440001"/>
            <a:ext cx="1381262" cy="1373442"/>
            <a:chOff x="2501743" y="1635646"/>
            <a:chExt cx="1036261" cy="1036518"/>
          </a:xfrm>
        </p:grpSpPr>
        <p:sp>
          <p:nvSpPr>
            <p:cNvPr id="216" name="Oval 53"/>
            <p:cNvSpPr>
              <a:spLocks noChangeArrowheads="1"/>
            </p:cNvSpPr>
            <p:nvPr/>
          </p:nvSpPr>
          <p:spPr bwMode="auto">
            <a:xfrm>
              <a:off x="2501743" y="1635646"/>
              <a:ext cx="1036261" cy="1036518"/>
            </a:xfrm>
            <a:prstGeom prst="ellipse">
              <a:avLst/>
            </a:prstGeom>
            <a:solidFill>
              <a:schemeClr val="accent2"/>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217" name="Text Box 59"/>
            <p:cNvSpPr txBox="1">
              <a:spLocks noChangeArrowheads="1"/>
            </p:cNvSpPr>
            <p:nvPr/>
          </p:nvSpPr>
          <p:spPr bwMode="auto">
            <a:xfrm>
              <a:off x="2639226" y="1835816"/>
              <a:ext cx="782803" cy="6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5100" b="1" dirty="0">
                  <a:solidFill>
                    <a:schemeClr val="bg1"/>
                  </a:solidFill>
                  <a:latin typeface="微软雅黑" panose="020B0503020204020204" pitchFamily="34" charset="-122"/>
                  <a:ea typeface="微软雅黑" panose="020B0503020204020204" pitchFamily="34" charset="-122"/>
                </a:rPr>
                <a:t>02</a:t>
              </a:r>
              <a:endParaRPr lang="en-US" altLang="zh-CN" sz="5100" b="1" dirty="0">
                <a:solidFill>
                  <a:schemeClr val="bg1"/>
                </a:solidFill>
                <a:latin typeface="微软雅黑" panose="020B0503020204020204" pitchFamily="34" charset="-122"/>
                <a:ea typeface="微软雅黑" panose="020B0503020204020204" pitchFamily="34" charset="-122"/>
              </a:endParaRPr>
            </a:p>
          </p:txBody>
        </p:sp>
      </p:grpSp>
      <p:grpSp>
        <p:nvGrpSpPr>
          <p:cNvPr id="218" name="组合 217"/>
          <p:cNvGrpSpPr/>
          <p:nvPr/>
        </p:nvGrpSpPr>
        <p:grpSpPr>
          <a:xfrm>
            <a:off x="5342989" y="5167011"/>
            <a:ext cx="1381262" cy="1373442"/>
            <a:chOff x="4170801" y="2938997"/>
            <a:chExt cx="1036261" cy="1036518"/>
          </a:xfrm>
        </p:grpSpPr>
        <p:sp>
          <p:nvSpPr>
            <p:cNvPr id="219" name="Oval 53"/>
            <p:cNvSpPr>
              <a:spLocks noChangeArrowheads="1"/>
            </p:cNvSpPr>
            <p:nvPr/>
          </p:nvSpPr>
          <p:spPr bwMode="auto">
            <a:xfrm>
              <a:off x="4170801" y="2938997"/>
              <a:ext cx="1036261" cy="1036518"/>
            </a:xfrm>
            <a:prstGeom prst="ellipse">
              <a:avLst/>
            </a:prstGeom>
            <a:solidFill>
              <a:schemeClr val="accent3"/>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220" name="Text Box 60"/>
            <p:cNvSpPr txBox="1">
              <a:spLocks noChangeArrowheads="1"/>
            </p:cNvSpPr>
            <p:nvPr/>
          </p:nvSpPr>
          <p:spPr bwMode="auto">
            <a:xfrm>
              <a:off x="4292373" y="3105837"/>
              <a:ext cx="782803" cy="6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5100" b="1" dirty="0">
                  <a:solidFill>
                    <a:schemeClr val="bg1"/>
                  </a:solidFill>
                  <a:latin typeface="微软雅黑" panose="020B0503020204020204" pitchFamily="34" charset="-122"/>
                  <a:ea typeface="微软雅黑" panose="020B0503020204020204" pitchFamily="34" charset="-122"/>
                </a:rPr>
                <a:t>03</a:t>
              </a:r>
              <a:endParaRPr lang="en-US" altLang="zh-CN" sz="5100" b="1" dirty="0">
                <a:solidFill>
                  <a:schemeClr val="bg1"/>
                </a:solidFill>
                <a:latin typeface="微软雅黑" panose="020B0503020204020204" pitchFamily="34" charset="-122"/>
                <a:ea typeface="微软雅黑" panose="020B0503020204020204" pitchFamily="34" charset="-122"/>
              </a:endParaRPr>
            </a:p>
          </p:txBody>
        </p:sp>
      </p:grpSp>
      <p:grpSp>
        <p:nvGrpSpPr>
          <p:cNvPr id="221" name="组合 220"/>
          <p:cNvGrpSpPr/>
          <p:nvPr/>
        </p:nvGrpSpPr>
        <p:grpSpPr>
          <a:xfrm>
            <a:off x="7219919" y="3440001"/>
            <a:ext cx="1381262" cy="1373442"/>
            <a:chOff x="5578926" y="1635646"/>
            <a:chExt cx="1036261" cy="1036518"/>
          </a:xfrm>
        </p:grpSpPr>
        <p:sp>
          <p:nvSpPr>
            <p:cNvPr id="222" name="Oval 53"/>
            <p:cNvSpPr>
              <a:spLocks noChangeArrowheads="1"/>
            </p:cNvSpPr>
            <p:nvPr/>
          </p:nvSpPr>
          <p:spPr bwMode="auto">
            <a:xfrm>
              <a:off x="5578926" y="1635646"/>
              <a:ext cx="1036261" cy="1036518"/>
            </a:xfrm>
            <a:prstGeom prst="ellipse">
              <a:avLst/>
            </a:prstGeom>
            <a:solidFill>
              <a:srgbClr val="00A1DA"/>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223" name="Text Box 61"/>
            <p:cNvSpPr txBox="1">
              <a:spLocks noChangeArrowheads="1"/>
            </p:cNvSpPr>
            <p:nvPr/>
          </p:nvSpPr>
          <p:spPr bwMode="auto">
            <a:xfrm>
              <a:off x="5721148" y="1835816"/>
              <a:ext cx="782803" cy="6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5100" b="1" dirty="0">
                  <a:solidFill>
                    <a:schemeClr val="bg1"/>
                  </a:solidFill>
                  <a:latin typeface="微软雅黑" panose="020B0503020204020204" pitchFamily="34" charset="-122"/>
                  <a:ea typeface="微软雅黑" panose="020B0503020204020204" pitchFamily="34" charset="-122"/>
                </a:rPr>
                <a:t>04</a:t>
              </a:r>
              <a:endParaRPr lang="en-US" altLang="zh-CN" sz="5100" b="1" dirty="0">
                <a:solidFill>
                  <a:schemeClr val="bg1"/>
                </a:solidFill>
                <a:latin typeface="微软雅黑" panose="020B0503020204020204" pitchFamily="34" charset="-122"/>
                <a:ea typeface="微软雅黑" panose="020B0503020204020204" pitchFamily="34" charset="-122"/>
              </a:endParaRPr>
            </a:p>
          </p:txBody>
        </p:sp>
      </p:grpSp>
      <p:grpSp>
        <p:nvGrpSpPr>
          <p:cNvPr id="224" name="组合 223"/>
          <p:cNvGrpSpPr/>
          <p:nvPr/>
        </p:nvGrpSpPr>
        <p:grpSpPr>
          <a:xfrm>
            <a:off x="9234744" y="5106093"/>
            <a:ext cx="1381262" cy="1373442"/>
            <a:chOff x="7090504" y="2893023"/>
            <a:chExt cx="1036261" cy="1036518"/>
          </a:xfrm>
        </p:grpSpPr>
        <p:sp>
          <p:nvSpPr>
            <p:cNvPr id="225" name="Oval 53"/>
            <p:cNvSpPr>
              <a:spLocks noChangeArrowheads="1"/>
            </p:cNvSpPr>
            <p:nvPr/>
          </p:nvSpPr>
          <p:spPr bwMode="auto">
            <a:xfrm>
              <a:off x="7090504" y="2893023"/>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226" name="Text Box 62"/>
            <p:cNvSpPr txBox="1">
              <a:spLocks noChangeArrowheads="1"/>
            </p:cNvSpPr>
            <p:nvPr/>
          </p:nvSpPr>
          <p:spPr bwMode="auto">
            <a:xfrm>
              <a:off x="7225896" y="3105837"/>
              <a:ext cx="782803" cy="6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5100" b="1" dirty="0">
                  <a:solidFill>
                    <a:schemeClr val="bg1"/>
                  </a:solidFill>
                  <a:latin typeface="微软雅黑" panose="020B0503020204020204" pitchFamily="34" charset="-122"/>
                  <a:ea typeface="微软雅黑" panose="020B0503020204020204" pitchFamily="34" charset="-122"/>
                </a:rPr>
                <a:t>05</a:t>
              </a:r>
              <a:endParaRPr lang="en-US" altLang="zh-CN" sz="5100" b="1" dirty="0">
                <a:solidFill>
                  <a:schemeClr val="bg1"/>
                </a:solidFill>
                <a:latin typeface="微软雅黑" panose="020B0503020204020204" pitchFamily="34" charset="-122"/>
                <a:ea typeface="微软雅黑" panose="020B0503020204020204" pitchFamily="34" charset="-122"/>
              </a:endParaRPr>
            </a:p>
          </p:txBody>
        </p:sp>
      </p:grpSp>
      <p:grpSp>
        <p:nvGrpSpPr>
          <p:cNvPr id="227" name="组合 226"/>
          <p:cNvGrpSpPr/>
          <p:nvPr/>
        </p:nvGrpSpPr>
        <p:grpSpPr>
          <a:xfrm>
            <a:off x="1172376" y="5098479"/>
            <a:ext cx="1381262" cy="1373442"/>
            <a:chOff x="1041891" y="2887277"/>
            <a:chExt cx="1036261" cy="1036518"/>
          </a:xfrm>
        </p:grpSpPr>
        <p:sp>
          <p:nvSpPr>
            <p:cNvPr id="228"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229" name="Text Box 58"/>
            <p:cNvSpPr txBox="1">
              <a:spLocks noChangeArrowheads="1"/>
            </p:cNvSpPr>
            <p:nvPr/>
          </p:nvSpPr>
          <p:spPr bwMode="auto">
            <a:xfrm>
              <a:off x="1177282" y="3105837"/>
              <a:ext cx="782803" cy="6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5100" b="1" dirty="0">
                  <a:solidFill>
                    <a:schemeClr val="bg1"/>
                  </a:solidFill>
                  <a:latin typeface="微软雅黑" panose="020B0503020204020204" pitchFamily="34" charset="-122"/>
                  <a:ea typeface="微软雅黑" panose="020B0503020204020204" pitchFamily="34" charset="-122"/>
                </a:rPr>
                <a:t>01</a:t>
              </a:r>
              <a:endParaRPr lang="en-US" altLang="zh-CN" sz="51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8413"/>
    </mc:Choice>
    <mc:Fallback>
      <p:transition spd="slow" advTm="84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p:cTn id="7" dur="500" fill="hold"/>
                                        <p:tgtEl>
                                          <p:spTgt spid="153"/>
                                        </p:tgtEl>
                                        <p:attrNameLst>
                                          <p:attrName>ppt_w</p:attrName>
                                        </p:attrNameLst>
                                      </p:cBhvr>
                                      <p:tavLst>
                                        <p:tav tm="0">
                                          <p:val>
                                            <p:fltVal val="0"/>
                                          </p:val>
                                        </p:tav>
                                        <p:tav tm="100000">
                                          <p:val>
                                            <p:strVal val="#ppt_w"/>
                                          </p:val>
                                        </p:tav>
                                      </p:tavLst>
                                    </p:anim>
                                    <p:anim calcmode="lin" valueType="num">
                                      <p:cBhvr>
                                        <p:cTn id="8" dur="500" fill="hold"/>
                                        <p:tgtEl>
                                          <p:spTgt spid="15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300"/>
                                  </p:stCondLst>
                                  <p:childTnLst>
                                    <p:set>
                                      <p:cBhvr>
                                        <p:cTn id="10" dur="1" fill="hold">
                                          <p:stCondLst>
                                            <p:cond delay="0"/>
                                          </p:stCondLst>
                                        </p:cTn>
                                        <p:tgtEl>
                                          <p:spTgt spid="154"/>
                                        </p:tgtEl>
                                        <p:attrNameLst>
                                          <p:attrName>style.visibility</p:attrName>
                                        </p:attrNameLst>
                                      </p:cBhvr>
                                      <p:to>
                                        <p:strVal val="visible"/>
                                      </p:to>
                                    </p:set>
                                    <p:anim calcmode="lin" valueType="num">
                                      <p:cBhvr>
                                        <p:cTn id="11" dur="500" fill="hold"/>
                                        <p:tgtEl>
                                          <p:spTgt spid="154"/>
                                        </p:tgtEl>
                                        <p:attrNameLst>
                                          <p:attrName>ppt_w</p:attrName>
                                        </p:attrNameLst>
                                      </p:cBhvr>
                                      <p:tavLst>
                                        <p:tav tm="0">
                                          <p:val>
                                            <p:fltVal val="0"/>
                                          </p:val>
                                        </p:tav>
                                        <p:tav tm="100000">
                                          <p:val>
                                            <p:strVal val="#ppt_w"/>
                                          </p:val>
                                        </p:tav>
                                      </p:tavLst>
                                    </p:anim>
                                    <p:anim calcmode="lin" valueType="num">
                                      <p:cBhvr>
                                        <p:cTn id="12" dur="500" fill="hold"/>
                                        <p:tgtEl>
                                          <p:spTgt spid="154"/>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99"/>
                                        </p:tgtEl>
                                        <p:attrNameLst>
                                          <p:attrName>style.visibility</p:attrName>
                                        </p:attrNameLst>
                                      </p:cBhvr>
                                      <p:to>
                                        <p:strVal val="visible"/>
                                      </p:to>
                                    </p:set>
                                    <p:animEffect transition="in" filter="wipe(left)">
                                      <p:cBhvr>
                                        <p:cTn id="16" dur="2500"/>
                                        <p:tgtEl>
                                          <p:spTgt spid="199"/>
                                        </p:tgtEl>
                                      </p:cBhvr>
                                    </p:animEffect>
                                  </p:childTnLst>
                                </p:cTn>
                              </p:par>
                              <p:par>
                                <p:cTn id="17" presetID="53" presetClass="entr" presetSubtype="16" fill="hold" nodeType="with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childTnLst>
                                </p:cTn>
                              </p:par>
                              <p:par>
                                <p:cTn id="22" presetID="53" presetClass="entr" presetSubtype="16" fill="hold" nodeType="withEffect">
                                  <p:stCondLst>
                                    <p:cond delay="500"/>
                                  </p:stCondLst>
                                  <p:childTnLst>
                                    <p:set>
                                      <p:cBhvr>
                                        <p:cTn id="23" dur="1" fill="hold">
                                          <p:stCondLst>
                                            <p:cond delay="0"/>
                                          </p:stCondLst>
                                        </p:cTn>
                                        <p:tgtEl>
                                          <p:spTgt spid="215"/>
                                        </p:tgtEl>
                                        <p:attrNameLst>
                                          <p:attrName>style.visibility</p:attrName>
                                        </p:attrNameLst>
                                      </p:cBhvr>
                                      <p:to>
                                        <p:strVal val="visible"/>
                                      </p:to>
                                    </p:set>
                                    <p:anim calcmode="lin" valueType="num">
                                      <p:cBhvr>
                                        <p:cTn id="24" dur="500" fill="hold"/>
                                        <p:tgtEl>
                                          <p:spTgt spid="215"/>
                                        </p:tgtEl>
                                        <p:attrNameLst>
                                          <p:attrName>ppt_w</p:attrName>
                                        </p:attrNameLst>
                                      </p:cBhvr>
                                      <p:tavLst>
                                        <p:tav tm="0">
                                          <p:val>
                                            <p:fltVal val="0"/>
                                          </p:val>
                                        </p:tav>
                                        <p:tav tm="100000">
                                          <p:val>
                                            <p:strVal val="#ppt_w"/>
                                          </p:val>
                                        </p:tav>
                                      </p:tavLst>
                                    </p:anim>
                                    <p:anim calcmode="lin" valueType="num">
                                      <p:cBhvr>
                                        <p:cTn id="25" dur="500" fill="hold"/>
                                        <p:tgtEl>
                                          <p:spTgt spid="215"/>
                                        </p:tgtEl>
                                        <p:attrNameLst>
                                          <p:attrName>ppt_h</p:attrName>
                                        </p:attrNameLst>
                                      </p:cBhvr>
                                      <p:tavLst>
                                        <p:tav tm="0">
                                          <p:val>
                                            <p:fltVal val="0"/>
                                          </p:val>
                                        </p:tav>
                                        <p:tav tm="100000">
                                          <p:val>
                                            <p:strVal val="#ppt_h"/>
                                          </p:val>
                                        </p:tav>
                                      </p:tavLst>
                                    </p:anim>
                                    <p:animEffect transition="in" filter="fade">
                                      <p:cBhvr>
                                        <p:cTn id="26" dur="500"/>
                                        <p:tgtEl>
                                          <p:spTgt spid="215"/>
                                        </p:tgtEl>
                                      </p:cBhvr>
                                    </p:animEffect>
                                  </p:childTnLst>
                                </p:cTn>
                              </p:par>
                              <p:par>
                                <p:cTn id="27" presetID="53" presetClass="entr" presetSubtype="16" fill="hold" nodeType="withEffect">
                                  <p:stCondLst>
                                    <p:cond delay="1000"/>
                                  </p:stCondLst>
                                  <p:childTnLst>
                                    <p:set>
                                      <p:cBhvr>
                                        <p:cTn id="28" dur="1" fill="hold">
                                          <p:stCondLst>
                                            <p:cond delay="0"/>
                                          </p:stCondLst>
                                        </p:cTn>
                                        <p:tgtEl>
                                          <p:spTgt spid="218"/>
                                        </p:tgtEl>
                                        <p:attrNameLst>
                                          <p:attrName>style.visibility</p:attrName>
                                        </p:attrNameLst>
                                      </p:cBhvr>
                                      <p:to>
                                        <p:strVal val="visible"/>
                                      </p:to>
                                    </p:set>
                                    <p:anim calcmode="lin" valueType="num">
                                      <p:cBhvr>
                                        <p:cTn id="29" dur="500" fill="hold"/>
                                        <p:tgtEl>
                                          <p:spTgt spid="218"/>
                                        </p:tgtEl>
                                        <p:attrNameLst>
                                          <p:attrName>ppt_w</p:attrName>
                                        </p:attrNameLst>
                                      </p:cBhvr>
                                      <p:tavLst>
                                        <p:tav tm="0">
                                          <p:val>
                                            <p:fltVal val="0"/>
                                          </p:val>
                                        </p:tav>
                                        <p:tav tm="100000">
                                          <p:val>
                                            <p:strVal val="#ppt_w"/>
                                          </p:val>
                                        </p:tav>
                                      </p:tavLst>
                                    </p:anim>
                                    <p:anim calcmode="lin" valueType="num">
                                      <p:cBhvr>
                                        <p:cTn id="30" dur="500" fill="hold"/>
                                        <p:tgtEl>
                                          <p:spTgt spid="218"/>
                                        </p:tgtEl>
                                        <p:attrNameLst>
                                          <p:attrName>ppt_h</p:attrName>
                                        </p:attrNameLst>
                                      </p:cBhvr>
                                      <p:tavLst>
                                        <p:tav tm="0">
                                          <p:val>
                                            <p:fltVal val="0"/>
                                          </p:val>
                                        </p:tav>
                                        <p:tav tm="100000">
                                          <p:val>
                                            <p:strVal val="#ppt_h"/>
                                          </p:val>
                                        </p:tav>
                                      </p:tavLst>
                                    </p:anim>
                                    <p:animEffect transition="in" filter="fade">
                                      <p:cBhvr>
                                        <p:cTn id="31" dur="500"/>
                                        <p:tgtEl>
                                          <p:spTgt spid="218"/>
                                        </p:tgtEl>
                                      </p:cBhvr>
                                    </p:animEffect>
                                  </p:childTnLst>
                                </p:cTn>
                              </p:par>
                              <p:par>
                                <p:cTn id="32" presetID="53" presetClass="entr" presetSubtype="16" fill="hold" nodeType="withEffect">
                                  <p:stCondLst>
                                    <p:cond delay="1500"/>
                                  </p:stCondLst>
                                  <p:childTnLst>
                                    <p:set>
                                      <p:cBhvr>
                                        <p:cTn id="33" dur="1" fill="hold">
                                          <p:stCondLst>
                                            <p:cond delay="0"/>
                                          </p:stCondLst>
                                        </p:cTn>
                                        <p:tgtEl>
                                          <p:spTgt spid="221"/>
                                        </p:tgtEl>
                                        <p:attrNameLst>
                                          <p:attrName>style.visibility</p:attrName>
                                        </p:attrNameLst>
                                      </p:cBhvr>
                                      <p:to>
                                        <p:strVal val="visible"/>
                                      </p:to>
                                    </p:set>
                                    <p:anim calcmode="lin" valueType="num">
                                      <p:cBhvr>
                                        <p:cTn id="34" dur="500" fill="hold"/>
                                        <p:tgtEl>
                                          <p:spTgt spid="221"/>
                                        </p:tgtEl>
                                        <p:attrNameLst>
                                          <p:attrName>ppt_w</p:attrName>
                                        </p:attrNameLst>
                                      </p:cBhvr>
                                      <p:tavLst>
                                        <p:tav tm="0">
                                          <p:val>
                                            <p:fltVal val="0"/>
                                          </p:val>
                                        </p:tav>
                                        <p:tav tm="100000">
                                          <p:val>
                                            <p:strVal val="#ppt_w"/>
                                          </p:val>
                                        </p:tav>
                                      </p:tavLst>
                                    </p:anim>
                                    <p:anim calcmode="lin" valueType="num">
                                      <p:cBhvr>
                                        <p:cTn id="35" dur="500" fill="hold"/>
                                        <p:tgtEl>
                                          <p:spTgt spid="221"/>
                                        </p:tgtEl>
                                        <p:attrNameLst>
                                          <p:attrName>ppt_h</p:attrName>
                                        </p:attrNameLst>
                                      </p:cBhvr>
                                      <p:tavLst>
                                        <p:tav tm="0">
                                          <p:val>
                                            <p:fltVal val="0"/>
                                          </p:val>
                                        </p:tav>
                                        <p:tav tm="100000">
                                          <p:val>
                                            <p:strVal val="#ppt_h"/>
                                          </p:val>
                                        </p:tav>
                                      </p:tavLst>
                                    </p:anim>
                                    <p:animEffect transition="in" filter="fade">
                                      <p:cBhvr>
                                        <p:cTn id="36" dur="500"/>
                                        <p:tgtEl>
                                          <p:spTgt spid="221"/>
                                        </p:tgtEl>
                                      </p:cBhvr>
                                    </p:animEffect>
                                  </p:childTnLst>
                                </p:cTn>
                              </p:par>
                              <p:par>
                                <p:cTn id="37" presetID="53" presetClass="entr" presetSubtype="16" fill="hold" nodeType="withEffect">
                                  <p:stCondLst>
                                    <p:cond delay="2000"/>
                                  </p:stCondLst>
                                  <p:childTnLst>
                                    <p:set>
                                      <p:cBhvr>
                                        <p:cTn id="38" dur="1" fill="hold">
                                          <p:stCondLst>
                                            <p:cond delay="0"/>
                                          </p:stCondLst>
                                        </p:cTn>
                                        <p:tgtEl>
                                          <p:spTgt spid="224"/>
                                        </p:tgtEl>
                                        <p:attrNameLst>
                                          <p:attrName>style.visibility</p:attrName>
                                        </p:attrNameLst>
                                      </p:cBhvr>
                                      <p:to>
                                        <p:strVal val="visible"/>
                                      </p:to>
                                    </p:set>
                                    <p:anim calcmode="lin" valueType="num">
                                      <p:cBhvr>
                                        <p:cTn id="39" dur="500" fill="hold"/>
                                        <p:tgtEl>
                                          <p:spTgt spid="224"/>
                                        </p:tgtEl>
                                        <p:attrNameLst>
                                          <p:attrName>ppt_w</p:attrName>
                                        </p:attrNameLst>
                                      </p:cBhvr>
                                      <p:tavLst>
                                        <p:tav tm="0">
                                          <p:val>
                                            <p:fltVal val="0"/>
                                          </p:val>
                                        </p:tav>
                                        <p:tav tm="100000">
                                          <p:val>
                                            <p:strVal val="#ppt_w"/>
                                          </p:val>
                                        </p:tav>
                                      </p:tavLst>
                                    </p:anim>
                                    <p:anim calcmode="lin" valueType="num">
                                      <p:cBhvr>
                                        <p:cTn id="40" dur="500" fill="hold"/>
                                        <p:tgtEl>
                                          <p:spTgt spid="224"/>
                                        </p:tgtEl>
                                        <p:attrNameLst>
                                          <p:attrName>ppt_h</p:attrName>
                                        </p:attrNameLst>
                                      </p:cBhvr>
                                      <p:tavLst>
                                        <p:tav tm="0">
                                          <p:val>
                                            <p:fltVal val="0"/>
                                          </p:val>
                                        </p:tav>
                                        <p:tav tm="100000">
                                          <p:val>
                                            <p:strVal val="#ppt_h"/>
                                          </p:val>
                                        </p:tav>
                                      </p:tavLst>
                                    </p:anim>
                                    <p:animEffect transition="in" filter="fade">
                                      <p:cBhvr>
                                        <p:cTn id="41" dur="500"/>
                                        <p:tgtEl>
                                          <p:spTgt spid="224"/>
                                        </p:tgtEl>
                                      </p:cBhvr>
                                    </p:animEffect>
                                  </p:childTnLst>
                                </p:cTn>
                              </p:par>
                            </p:childTnLst>
                          </p:cTn>
                        </p:par>
                        <p:par>
                          <p:cTn id="42" fill="hold">
                            <p:stCondLst>
                              <p:cond delay="3000"/>
                            </p:stCondLst>
                            <p:childTnLst>
                              <p:par>
                                <p:cTn id="43" presetID="42" presetClass="entr" presetSubtype="0" fill="hold" nodeType="afterEffect">
                                  <p:stCondLst>
                                    <p:cond delay="0"/>
                                  </p:stCondLst>
                                  <p:childTnLst>
                                    <p:set>
                                      <p:cBhvr>
                                        <p:cTn id="44" dur="1" fill="hold">
                                          <p:stCondLst>
                                            <p:cond delay="0"/>
                                          </p:stCondLst>
                                        </p:cTn>
                                        <p:tgtEl>
                                          <p:spTgt spid="200"/>
                                        </p:tgtEl>
                                        <p:attrNameLst>
                                          <p:attrName>style.visibility</p:attrName>
                                        </p:attrNameLst>
                                      </p:cBhvr>
                                      <p:to>
                                        <p:strVal val="visible"/>
                                      </p:to>
                                    </p:set>
                                    <p:animEffect transition="in" filter="fade">
                                      <p:cBhvr>
                                        <p:cTn id="45" dur="1000"/>
                                        <p:tgtEl>
                                          <p:spTgt spid="200"/>
                                        </p:tgtEl>
                                      </p:cBhvr>
                                    </p:animEffect>
                                    <p:anim calcmode="lin" valueType="num">
                                      <p:cBhvr>
                                        <p:cTn id="46" dur="1000" fill="hold"/>
                                        <p:tgtEl>
                                          <p:spTgt spid="200"/>
                                        </p:tgtEl>
                                        <p:attrNameLst>
                                          <p:attrName>ppt_x</p:attrName>
                                        </p:attrNameLst>
                                      </p:cBhvr>
                                      <p:tavLst>
                                        <p:tav tm="0">
                                          <p:val>
                                            <p:strVal val="#ppt_x"/>
                                          </p:val>
                                        </p:tav>
                                        <p:tav tm="100000">
                                          <p:val>
                                            <p:strVal val="#ppt_x"/>
                                          </p:val>
                                        </p:tav>
                                      </p:tavLst>
                                    </p:anim>
                                    <p:anim calcmode="lin" valueType="num">
                                      <p:cBhvr>
                                        <p:cTn id="47" dur="1000" fill="hold"/>
                                        <p:tgtEl>
                                          <p:spTgt spid="200"/>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300"/>
                                  </p:stCondLst>
                                  <p:childTnLst>
                                    <p:set>
                                      <p:cBhvr>
                                        <p:cTn id="49" dur="1" fill="hold">
                                          <p:stCondLst>
                                            <p:cond delay="0"/>
                                          </p:stCondLst>
                                        </p:cTn>
                                        <p:tgtEl>
                                          <p:spTgt spid="203"/>
                                        </p:tgtEl>
                                        <p:attrNameLst>
                                          <p:attrName>style.visibility</p:attrName>
                                        </p:attrNameLst>
                                      </p:cBhvr>
                                      <p:to>
                                        <p:strVal val="visible"/>
                                      </p:to>
                                    </p:set>
                                    <p:animEffect transition="in" filter="fade">
                                      <p:cBhvr>
                                        <p:cTn id="50" dur="1000"/>
                                        <p:tgtEl>
                                          <p:spTgt spid="203"/>
                                        </p:tgtEl>
                                      </p:cBhvr>
                                    </p:animEffect>
                                    <p:anim calcmode="lin" valueType="num">
                                      <p:cBhvr>
                                        <p:cTn id="51" dur="1000" fill="hold"/>
                                        <p:tgtEl>
                                          <p:spTgt spid="203"/>
                                        </p:tgtEl>
                                        <p:attrNameLst>
                                          <p:attrName>ppt_x</p:attrName>
                                        </p:attrNameLst>
                                      </p:cBhvr>
                                      <p:tavLst>
                                        <p:tav tm="0">
                                          <p:val>
                                            <p:strVal val="#ppt_x"/>
                                          </p:val>
                                        </p:tav>
                                        <p:tav tm="100000">
                                          <p:val>
                                            <p:strVal val="#ppt_x"/>
                                          </p:val>
                                        </p:tav>
                                      </p:tavLst>
                                    </p:anim>
                                    <p:anim calcmode="lin" valueType="num">
                                      <p:cBhvr>
                                        <p:cTn id="52" dur="1000" fill="hold"/>
                                        <p:tgtEl>
                                          <p:spTgt spid="203"/>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600"/>
                                  </p:stCondLst>
                                  <p:childTnLst>
                                    <p:set>
                                      <p:cBhvr>
                                        <p:cTn id="54" dur="1" fill="hold">
                                          <p:stCondLst>
                                            <p:cond delay="0"/>
                                          </p:stCondLst>
                                        </p:cTn>
                                        <p:tgtEl>
                                          <p:spTgt spid="206"/>
                                        </p:tgtEl>
                                        <p:attrNameLst>
                                          <p:attrName>style.visibility</p:attrName>
                                        </p:attrNameLst>
                                      </p:cBhvr>
                                      <p:to>
                                        <p:strVal val="visible"/>
                                      </p:to>
                                    </p:set>
                                    <p:animEffect transition="in" filter="fade">
                                      <p:cBhvr>
                                        <p:cTn id="55" dur="1000"/>
                                        <p:tgtEl>
                                          <p:spTgt spid="206"/>
                                        </p:tgtEl>
                                      </p:cBhvr>
                                    </p:animEffect>
                                    <p:anim calcmode="lin" valueType="num">
                                      <p:cBhvr>
                                        <p:cTn id="56" dur="1000" fill="hold"/>
                                        <p:tgtEl>
                                          <p:spTgt spid="206"/>
                                        </p:tgtEl>
                                        <p:attrNameLst>
                                          <p:attrName>ppt_x</p:attrName>
                                        </p:attrNameLst>
                                      </p:cBhvr>
                                      <p:tavLst>
                                        <p:tav tm="0">
                                          <p:val>
                                            <p:strVal val="#ppt_x"/>
                                          </p:val>
                                        </p:tav>
                                        <p:tav tm="100000">
                                          <p:val>
                                            <p:strVal val="#ppt_x"/>
                                          </p:val>
                                        </p:tav>
                                      </p:tavLst>
                                    </p:anim>
                                    <p:anim calcmode="lin" valueType="num">
                                      <p:cBhvr>
                                        <p:cTn id="57" dur="1000" fill="hold"/>
                                        <p:tgtEl>
                                          <p:spTgt spid="20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900"/>
                                  </p:stCondLst>
                                  <p:childTnLst>
                                    <p:set>
                                      <p:cBhvr>
                                        <p:cTn id="59" dur="1" fill="hold">
                                          <p:stCondLst>
                                            <p:cond delay="0"/>
                                          </p:stCondLst>
                                        </p:cTn>
                                        <p:tgtEl>
                                          <p:spTgt spid="209"/>
                                        </p:tgtEl>
                                        <p:attrNameLst>
                                          <p:attrName>style.visibility</p:attrName>
                                        </p:attrNameLst>
                                      </p:cBhvr>
                                      <p:to>
                                        <p:strVal val="visible"/>
                                      </p:to>
                                    </p:set>
                                    <p:animEffect transition="in" filter="fade">
                                      <p:cBhvr>
                                        <p:cTn id="60" dur="1000"/>
                                        <p:tgtEl>
                                          <p:spTgt spid="209"/>
                                        </p:tgtEl>
                                      </p:cBhvr>
                                    </p:animEffect>
                                    <p:anim calcmode="lin" valueType="num">
                                      <p:cBhvr>
                                        <p:cTn id="61" dur="1000" fill="hold"/>
                                        <p:tgtEl>
                                          <p:spTgt spid="209"/>
                                        </p:tgtEl>
                                        <p:attrNameLst>
                                          <p:attrName>ppt_x</p:attrName>
                                        </p:attrNameLst>
                                      </p:cBhvr>
                                      <p:tavLst>
                                        <p:tav tm="0">
                                          <p:val>
                                            <p:strVal val="#ppt_x"/>
                                          </p:val>
                                        </p:tav>
                                        <p:tav tm="100000">
                                          <p:val>
                                            <p:strVal val="#ppt_x"/>
                                          </p:val>
                                        </p:tav>
                                      </p:tavLst>
                                    </p:anim>
                                    <p:anim calcmode="lin" valueType="num">
                                      <p:cBhvr>
                                        <p:cTn id="62" dur="1000" fill="hold"/>
                                        <p:tgtEl>
                                          <p:spTgt spid="209"/>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1200"/>
                                  </p:stCondLst>
                                  <p:childTnLst>
                                    <p:set>
                                      <p:cBhvr>
                                        <p:cTn id="64" dur="1" fill="hold">
                                          <p:stCondLst>
                                            <p:cond delay="0"/>
                                          </p:stCondLst>
                                        </p:cTn>
                                        <p:tgtEl>
                                          <p:spTgt spid="212"/>
                                        </p:tgtEl>
                                        <p:attrNameLst>
                                          <p:attrName>style.visibility</p:attrName>
                                        </p:attrNameLst>
                                      </p:cBhvr>
                                      <p:to>
                                        <p:strVal val="visible"/>
                                      </p:to>
                                    </p:set>
                                    <p:animEffect transition="in" filter="fade">
                                      <p:cBhvr>
                                        <p:cTn id="65" dur="1000"/>
                                        <p:tgtEl>
                                          <p:spTgt spid="212"/>
                                        </p:tgtEl>
                                      </p:cBhvr>
                                    </p:animEffect>
                                    <p:anim calcmode="lin" valueType="num">
                                      <p:cBhvr>
                                        <p:cTn id="66" dur="1000" fill="hold"/>
                                        <p:tgtEl>
                                          <p:spTgt spid="212"/>
                                        </p:tgtEl>
                                        <p:attrNameLst>
                                          <p:attrName>ppt_x</p:attrName>
                                        </p:attrNameLst>
                                      </p:cBhvr>
                                      <p:tavLst>
                                        <p:tav tm="0">
                                          <p:val>
                                            <p:strVal val="#ppt_x"/>
                                          </p:val>
                                        </p:tav>
                                        <p:tav tm="100000">
                                          <p:val>
                                            <p:strVal val="#ppt_x"/>
                                          </p:val>
                                        </p:tav>
                                      </p:tavLst>
                                    </p:anim>
                                    <p:anim calcmode="lin" valueType="num">
                                      <p:cBhvr>
                                        <p:cTn id="67" dur="1000" fill="hold"/>
                                        <p:tgtEl>
                                          <p:spTgt spid="2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54" grpId="0"/>
      <p:bldP spid="19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Rounded Rectangle 5"/>
          <p:cNvSpPr/>
          <p:nvPr/>
        </p:nvSpPr>
        <p:spPr>
          <a:xfrm>
            <a:off x="818491" y="4366168"/>
            <a:ext cx="615317" cy="587979"/>
          </a:xfrm>
          <a:prstGeom prst="roundRect">
            <a:avLst>
              <a:gd name="adj" fmla="val 50000"/>
            </a:avLst>
          </a:prstGeom>
          <a:solidFill>
            <a:srgbClr val="3BA9F8"/>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dirty="0" smtClean="0">
              <a:ln>
                <a:noFill/>
              </a:ln>
              <a:solidFill>
                <a:prstClr val="white"/>
              </a:solidFill>
              <a:effectLst/>
              <a:uLnTx/>
              <a:uFillTx/>
              <a:latin typeface="Open Sans" panose="020B0606030504020204"/>
              <a:ea typeface="微软雅黑" panose="020B0503020204020204" pitchFamily="34" charset="-122"/>
              <a:cs typeface="Open Sans" panose="020B0606030504020204"/>
            </a:endParaRPr>
          </a:p>
        </p:txBody>
      </p:sp>
      <p:sp>
        <p:nvSpPr>
          <p:cNvPr id="6" name="Rounded Rectangle 6"/>
          <p:cNvSpPr/>
          <p:nvPr/>
        </p:nvSpPr>
        <p:spPr>
          <a:xfrm>
            <a:off x="818491" y="3248309"/>
            <a:ext cx="615317" cy="587979"/>
          </a:xfrm>
          <a:prstGeom prst="roundRect">
            <a:avLst>
              <a:gd name="adj" fmla="val 50000"/>
            </a:avLst>
          </a:prstGeom>
          <a:solidFill>
            <a:srgbClr val="FFAC6A"/>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dirty="0" smtClean="0">
              <a:ln>
                <a:noFill/>
              </a:ln>
              <a:solidFill>
                <a:prstClr val="white"/>
              </a:solidFill>
              <a:effectLst/>
              <a:uLnTx/>
              <a:uFillTx/>
              <a:latin typeface="Open Sans" panose="020B0606030504020204"/>
              <a:ea typeface="微软雅黑" panose="020B0503020204020204" pitchFamily="34" charset="-122"/>
              <a:cs typeface="Open Sans" panose="020B0606030504020204"/>
            </a:endParaRPr>
          </a:p>
        </p:txBody>
      </p:sp>
      <p:sp>
        <p:nvSpPr>
          <p:cNvPr id="7" name="Rounded Rectangle 7"/>
          <p:cNvSpPr/>
          <p:nvPr/>
        </p:nvSpPr>
        <p:spPr>
          <a:xfrm>
            <a:off x="812694" y="2108688"/>
            <a:ext cx="615317" cy="587979"/>
          </a:xfrm>
          <a:prstGeom prst="roundRect">
            <a:avLst>
              <a:gd name="adj" fmla="val 50000"/>
            </a:avLst>
          </a:prstGeom>
          <a:solidFill>
            <a:srgbClr val="9DCB43"/>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dirty="0" smtClean="0">
              <a:ln>
                <a:noFill/>
              </a:ln>
              <a:solidFill>
                <a:prstClr val="white"/>
              </a:solidFill>
              <a:effectLst/>
              <a:uLnTx/>
              <a:uFillTx/>
              <a:latin typeface="Open Sans" panose="020B0606030504020204"/>
              <a:ea typeface="微软雅黑" panose="020B0503020204020204" pitchFamily="34" charset="-122"/>
              <a:cs typeface="Open Sans" panose="020B0606030504020204"/>
            </a:endParaRPr>
          </a:p>
        </p:txBody>
      </p:sp>
      <p:sp>
        <p:nvSpPr>
          <p:cNvPr id="9" name="TextBox 8"/>
          <p:cNvSpPr txBox="1"/>
          <p:nvPr/>
        </p:nvSpPr>
        <p:spPr>
          <a:xfrm>
            <a:off x="1529598" y="2018943"/>
            <a:ext cx="2432286" cy="369418"/>
          </a:xfrm>
          <a:prstGeom prst="rect">
            <a:avLst/>
          </a:prstGeom>
          <a:noFill/>
        </p:spPr>
        <p:txBody>
          <a:bodyPr wrap="square" lIns="121917" tIns="60958" rIns="121917" bIns="60958" rtlCol="0">
            <a:spAutoFit/>
          </a:bodyPr>
          <a:lstStyle/>
          <a:p>
            <a:pPr defTabSz="1218565"/>
            <a:r>
              <a:rPr lang="zh-CN" altLang="en-US" sz="1600" dirty="0">
                <a:solidFill>
                  <a:schemeClr val="tx1">
                    <a:lumMod val="65000"/>
                    <a:lumOff val="35000"/>
                  </a:schemeClr>
                </a:solidFill>
                <a:ea typeface="微软雅黑" panose="020B0503020204020204" pitchFamily="34" charset="-122"/>
                <a:cs typeface="Calibri" panose="020F0502020204030204"/>
              </a:rPr>
              <a:t>单击此处添加标题</a:t>
            </a:r>
            <a:endParaRPr lang="en-US" altLang="zh-CN" sz="1600" dirty="0">
              <a:solidFill>
                <a:schemeClr val="tx1">
                  <a:lumMod val="65000"/>
                  <a:lumOff val="35000"/>
                </a:schemeClr>
              </a:solidFill>
              <a:ea typeface="微软雅黑" panose="020B0503020204020204" pitchFamily="34" charset="-122"/>
              <a:cs typeface="Calibri" panose="020F0502020204030204"/>
            </a:endParaRPr>
          </a:p>
        </p:txBody>
      </p:sp>
      <p:sp>
        <p:nvSpPr>
          <p:cNvPr id="10" name="Text Placeholder 5"/>
          <p:cNvSpPr txBox="1"/>
          <p:nvPr/>
        </p:nvSpPr>
        <p:spPr>
          <a:xfrm>
            <a:off x="1529598" y="2395060"/>
            <a:ext cx="4165058" cy="609741"/>
          </a:xfrm>
          <a:prstGeom prst="rect">
            <a:avLst/>
          </a:prstGeom>
        </p:spPr>
        <p:txBody>
          <a:bodyPr lIns="121917" tIns="60958" rIns="121917" bIns="60958">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spcAft>
                <a:spcPts val="500"/>
              </a:spcAft>
              <a:buNone/>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10"/>
          <p:cNvSpPr txBox="1"/>
          <p:nvPr/>
        </p:nvSpPr>
        <p:spPr>
          <a:xfrm>
            <a:off x="1529598" y="3173878"/>
            <a:ext cx="2432286" cy="369418"/>
          </a:xfrm>
          <a:prstGeom prst="rect">
            <a:avLst/>
          </a:prstGeom>
          <a:noFill/>
        </p:spPr>
        <p:txBody>
          <a:bodyPr wrap="square" lIns="121917" tIns="60958" rIns="121917" bIns="60958" rtlCol="0">
            <a:spAutoFit/>
          </a:bodyPr>
          <a:lstStyle/>
          <a:p>
            <a:pPr defTabSz="1218565"/>
            <a:r>
              <a:rPr lang="zh-CN" altLang="en-US" sz="1600" dirty="0">
                <a:solidFill>
                  <a:schemeClr val="tx1">
                    <a:lumMod val="65000"/>
                    <a:lumOff val="35000"/>
                  </a:schemeClr>
                </a:solidFill>
                <a:ea typeface="微软雅黑" panose="020B0503020204020204" pitchFamily="34" charset="-122"/>
                <a:cs typeface="Calibri" panose="020F0502020204030204"/>
              </a:rPr>
              <a:t>单击此处添加标题</a:t>
            </a:r>
            <a:endParaRPr lang="zh-CN" altLang="en-US" sz="1600" dirty="0">
              <a:solidFill>
                <a:schemeClr val="tx1">
                  <a:lumMod val="65000"/>
                  <a:lumOff val="35000"/>
                </a:schemeClr>
              </a:solidFill>
              <a:ea typeface="微软雅黑" panose="020B0503020204020204" pitchFamily="34" charset="-122"/>
              <a:cs typeface="Calibri" panose="020F0502020204030204"/>
            </a:endParaRPr>
          </a:p>
        </p:txBody>
      </p:sp>
      <p:sp>
        <p:nvSpPr>
          <p:cNvPr id="12" name="Text Placeholder 5"/>
          <p:cNvSpPr txBox="1"/>
          <p:nvPr/>
        </p:nvSpPr>
        <p:spPr>
          <a:xfrm>
            <a:off x="1529598" y="3512919"/>
            <a:ext cx="4165058" cy="812988"/>
          </a:xfrm>
          <a:prstGeom prst="rect">
            <a:avLst/>
          </a:prstGeom>
        </p:spPr>
        <p:txBody>
          <a:bodyPr lIns="121917" tIns="60958" rIns="121917" bIns="60958">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spcAft>
                <a:spcPts val="500"/>
              </a:spcAft>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12"/>
          <p:cNvSpPr txBox="1"/>
          <p:nvPr/>
        </p:nvSpPr>
        <p:spPr>
          <a:xfrm>
            <a:off x="1529598" y="4291737"/>
            <a:ext cx="2432286" cy="369418"/>
          </a:xfrm>
          <a:prstGeom prst="rect">
            <a:avLst/>
          </a:prstGeom>
          <a:noFill/>
        </p:spPr>
        <p:txBody>
          <a:bodyPr wrap="square" lIns="121917" tIns="60958" rIns="121917" bIns="60958" rtlCol="0">
            <a:spAutoFit/>
          </a:bodyPr>
          <a:lstStyle/>
          <a:p>
            <a:pPr defTabSz="1218565"/>
            <a:r>
              <a:rPr lang="zh-CN" altLang="en-US" sz="1600" dirty="0">
                <a:solidFill>
                  <a:schemeClr val="tx1">
                    <a:lumMod val="65000"/>
                    <a:lumOff val="35000"/>
                  </a:schemeClr>
                </a:solidFill>
                <a:ea typeface="微软雅黑" panose="020B0503020204020204" pitchFamily="34" charset="-122"/>
                <a:cs typeface="Calibri" panose="020F0502020204030204"/>
              </a:rPr>
              <a:t>单击此处添加标题</a:t>
            </a:r>
            <a:endParaRPr lang="zh-CN" altLang="en-US" sz="1600" dirty="0">
              <a:solidFill>
                <a:schemeClr val="tx1">
                  <a:lumMod val="65000"/>
                  <a:lumOff val="35000"/>
                </a:schemeClr>
              </a:solidFill>
              <a:ea typeface="微软雅黑" panose="020B0503020204020204" pitchFamily="34" charset="-122"/>
              <a:cs typeface="Calibri" panose="020F0502020204030204"/>
            </a:endParaRPr>
          </a:p>
        </p:txBody>
      </p:sp>
      <p:sp>
        <p:nvSpPr>
          <p:cNvPr id="14" name="Text Placeholder 5"/>
          <p:cNvSpPr txBox="1"/>
          <p:nvPr/>
        </p:nvSpPr>
        <p:spPr>
          <a:xfrm>
            <a:off x="1529598" y="4630778"/>
            <a:ext cx="4165058" cy="812988"/>
          </a:xfrm>
          <a:prstGeom prst="rect">
            <a:avLst/>
          </a:prstGeom>
        </p:spPr>
        <p:txBody>
          <a:bodyPr lIns="121917" tIns="60958" rIns="121917" bIns="60958">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spcAft>
                <a:spcPts val="500"/>
              </a:spcAft>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5" name="Picture 1" descr="settings.pn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973769" y="4507722"/>
            <a:ext cx="304760" cy="304871"/>
          </a:xfrm>
          <a:prstGeom prst="rect">
            <a:avLst/>
          </a:prstGeom>
        </p:spPr>
      </p:pic>
      <p:grpSp>
        <p:nvGrpSpPr>
          <p:cNvPr id="16" name="组合 15"/>
          <p:cNvGrpSpPr/>
          <p:nvPr/>
        </p:nvGrpSpPr>
        <p:grpSpPr>
          <a:xfrm>
            <a:off x="5993620" y="1397324"/>
            <a:ext cx="5384099" cy="4220584"/>
            <a:chOff x="4495800" y="1047750"/>
            <a:chExt cx="4038600" cy="3164705"/>
          </a:xfrm>
        </p:grpSpPr>
        <p:cxnSp>
          <p:nvCxnSpPr>
            <p:cNvPr id="17" name="Straight Connector 8"/>
            <p:cNvCxnSpPr/>
            <p:nvPr/>
          </p:nvCxnSpPr>
          <p:spPr>
            <a:xfrm>
              <a:off x="6324600" y="1428750"/>
              <a:ext cx="0" cy="381000"/>
            </a:xfrm>
            <a:prstGeom prst="line">
              <a:avLst/>
            </a:prstGeom>
            <a:noFill/>
            <a:ln w="28575" cap="rnd" cmpd="sng" algn="ctr">
              <a:solidFill>
                <a:srgbClr val="2C3945"/>
              </a:solidFill>
              <a:prstDash val="solid"/>
            </a:ln>
            <a:effectLst/>
          </p:spPr>
        </p:cxnSp>
        <p:sp>
          <p:nvSpPr>
            <p:cNvPr id="18" name="TextBox 17"/>
            <p:cNvSpPr txBox="1"/>
            <p:nvPr/>
          </p:nvSpPr>
          <p:spPr>
            <a:xfrm>
              <a:off x="5943600" y="1081506"/>
              <a:ext cx="1066800" cy="242318"/>
            </a:xfrm>
            <a:prstGeom prst="rect">
              <a:avLst/>
            </a:prstGeom>
            <a:noFill/>
          </p:spPr>
          <p:txBody>
            <a:bodyPr wrap="square"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rPr>
                <a:t>标题</a:t>
              </a:r>
              <a:endParaRPr kumimoji="0" lang="en-US" altLang="zh-CN" sz="15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endParaRPr>
            </a:p>
          </p:txBody>
        </p:sp>
        <p:cxnSp>
          <p:nvCxnSpPr>
            <p:cNvPr id="19" name="Straight Connector 10"/>
            <p:cNvCxnSpPr/>
            <p:nvPr/>
          </p:nvCxnSpPr>
          <p:spPr>
            <a:xfrm flipV="1">
              <a:off x="7086600" y="1919704"/>
              <a:ext cx="304800" cy="228600"/>
            </a:xfrm>
            <a:prstGeom prst="line">
              <a:avLst/>
            </a:prstGeom>
            <a:noFill/>
            <a:ln w="28575" cap="rnd" cmpd="sng" algn="ctr">
              <a:solidFill>
                <a:srgbClr val="2C3945"/>
              </a:solidFill>
              <a:prstDash val="solid"/>
            </a:ln>
            <a:effectLst/>
          </p:spPr>
        </p:cxnSp>
        <p:sp>
          <p:nvSpPr>
            <p:cNvPr id="20" name="TextBox 19"/>
            <p:cNvSpPr txBox="1"/>
            <p:nvPr/>
          </p:nvSpPr>
          <p:spPr>
            <a:xfrm>
              <a:off x="7239000" y="3471507"/>
              <a:ext cx="1066800" cy="242318"/>
            </a:xfrm>
            <a:prstGeom prst="rect">
              <a:avLst/>
            </a:prstGeom>
            <a:noFill/>
          </p:spPr>
          <p:txBody>
            <a:bodyPr wrap="square"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rPr>
                <a:t>标题</a:t>
              </a:r>
              <a:endParaRPr kumimoji="0" lang="en-US" altLang="zh-CN" sz="15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endParaRPr>
            </a:p>
          </p:txBody>
        </p:sp>
        <p:cxnSp>
          <p:nvCxnSpPr>
            <p:cNvPr id="21" name="Straight Connector 12"/>
            <p:cNvCxnSpPr/>
            <p:nvPr/>
          </p:nvCxnSpPr>
          <p:spPr>
            <a:xfrm flipH="1" flipV="1">
              <a:off x="5257800" y="1995904"/>
              <a:ext cx="304800" cy="228600"/>
            </a:xfrm>
            <a:prstGeom prst="line">
              <a:avLst/>
            </a:prstGeom>
            <a:noFill/>
            <a:ln w="28575" cap="rnd" cmpd="sng" algn="ctr">
              <a:solidFill>
                <a:srgbClr val="2C3945"/>
              </a:solidFill>
              <a:prstDash val="solid"/>
            </a:ln>
            <a:effectLst/>
          </p:spPr>
        </p:cxnSp>
        <p:sp>
          <p:nvSpPr>
            <p:cNvPr id="22" name="TextBox 21"/>
            <p:cNvSpPr txBox="1"/>
            <p:nvPr/>
          </p:nvSpPr>
          <p:spPr>
            <a:xfrm>
              <a:off x="4648200" y="3471507"/>
              <a:ext cx="1066800" cy="242318"/>
            </a:xfrm>
            <a:prstGeom prst="rect">
              <a:avLst/>
            </a:prstGeom>
            <a:noFill/>
          </p:spPr>
          <p:txBody>
            <a:bodyPr wrap="square"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rPr>
                <a:t>标题</a:t>
              </a:r>
              <a:endParaRPr kumimoji="0" lang="en-US" altLang="zh-CN" sz="15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endParaRPr>
            </a:p>
          </p:txBody>
        </p:sp>
        <p:cxnSp>
          <p:nvCxnSpPr>
            <p:cNvPr id="23" name="Straight Connector 14"/>
            <p:cNvCxnSpPr/>
            <p:nvPr/>
          </p:nvCxnSpPr>
          <p:spPr>
            <a:xfrm>
              <a:off x="6324600" y="3443704"/>
              <a:ext cx="0" cy="381000"/>
            </a:xfrm>
            <a:prstGeom prst="line">
              <a:avLst/>
            </a:prstGeom>
            <a:noFill/>
            <a:ln w="28575" cap="rnd" cmpd="sng" algn="ctr">
              <a:solidFill>
                <a:srgbClr val="2C3945"/>
              </a:solidFill>
              <a:prstDash val="solid"/>
            </a:ln>
            <a:effectLst/>
          </p:spPr>
        </p:cxnSp>
        <p:sp>
          <p:nvSpPr>
            <p:cNvPr id="24" name="TextBox 23"/>
            <p:cNvSpPr txBox="1"/>
            <p:nvPr/>
          </p:nvSpPr>
          <p:spPr>
            <a:xfrm>
              <a:off x="6019800" y="3944094"/>
              <a:ext cx="1066800" cy="242318"/>
            </a:xfrm>
            <a:prstGeom prst="rect">
              <a:avLst/>
            </a:prstGeom>
            <a:noFill/>
          </p:spPr>
          <p:txBody>
            <a:bodyPr wrap="square"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rPr>
                <a:t>标题</a:t>
              </a:r>
              <a:endParaRPr kumimoji="0" lang="en-US" altLang="zh-CN" sz="15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endParaRPr>
            </a:p>
          </p:txBody>
        </p:sp>
        <p:cxnSp>
          <p:nvCxnSpPr>
            <p:cNvPr id="25" name="Straight Connector 16"/>
            <p:cNvCxnSpPr/>
            <p:nvPr/>
          </p:nvCxnSpPr>
          <p:spPr>
            <a:xfrm flipH="1" flipV="1">
              <a:off x="7239000" y="3138904"/>
              <a:ext cx="304800" cy="228600"/>
            </a:xfrm>
            <a:prstGeom prst="line">
              <a:avLst/>
            </a:prstGeom>
            <a:noFill/>
            <a:ln w="28575" cap="rnd" cmpd="sng" algn="ctr">
              <a:solidFill>
                <a:srgbClr val="2C3945"/>
              </a:solidFill>
              <a:prstDash val="solid"/>
            </a:ln>
            <a:effectLst/>
          </p:spPr>
        </p:cxnSp>
        <p:cxnSp>
          <p:nvCxnSpPr>
            <p:cNvPr id="26" name="Straight Connector 17"/>
            <p:cNvCxnSpPr/>
            <p:nvPr/>
          </p:nvCxnSpPr>
          <p:spPr>
            <a:xfrm flipV="1">
              <a:off x="5334000" y="3062704"/>
              <a:ext cx="304800" cy="228600"/>
            </a:xfrm>
            <a:prstGeom prst="line">
              <a:avLst/>
            </a:prstGeom>
            <a:noFill/>
            <a:ln w="28575" cap="rnd" cmpd="sng" algn="ctr">
              <a:solidFill>
                <a:srgbClr val="2C3945"/>
              </a:solidFill>
              <a:prstDash val="solid"/>
            </a:ln>
            <a:effectLst/>
          </p:spPr>
        </p:cxnSp>
        <p:sp>
          <p:nvSpPr>
            <p:cNvPr id="27" name="TextBox 26"/>
            <p:cNvSpPr txBox="1"/>
            <p:nvPr/>
          </p:nvSpPr>
          <p:spPr>
            <a:xfrm>
              <a:off x="7467600" y="1642707"/>
              <a:ext cx="1066800" cy="242318"/>
            </a:xfrm>
            <a:prstGeom prst="rect">
              <a:avLst/>
            </a:prstGeom>
            <a:noFill/>
          </p:spPr>
          <p:txBody>
            <a:bodyPr wrap="square"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rPr>
                <a:t>标题</a:t>
              </a:r>
              <a:endParaRPr kumimoji="0" lang="en-US" altLang="zh-CN" sz="15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endParaRPr>
            </a:p>
          </p:txBody>
        </p:sp>
        <p:sp>
          <p:nvSpPr>
            <p:cNvPr id="28" name="TextBox 27"/>
            <p:cNvSpPr txBox="1"/>
            <p:nvPr/>
          </p:nvSpPr>
          <p:spPr>
            <a:xfrm>
              <a:off x="4800600" y="1658094"/>
              <a:ext cx="1066800" cy="242318"/>
            </a:xfrm>
            <a:prstGeom prst="rect">
              <a:avLst/>
            </a:prstGeom>
            <a:noFill/>
          </p:spPr>
          <p:txBody>
            <a:bodyPr wrap="square"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rPr>
                <a:t>标题</a:t>
              </a:r>
              <a:endParaRPr kumimoji="0" lang="en-US" altLang="zh-CN" sz="15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endParaRPr>
            </a:p>
          </p:txBody>
        </p:sp>
        <p:sp>
          <p:nvSpPr>
            <p:cNvPr id="29" name="Rounded Rectangle 29"/>
            <p:cNvSpPr/>
            <p:nvPr/>
          </p:nvSpPr>
          <p:spPr>
            <a:xfrm>
              <a:off x="5715000" y="1919706"/>
              <a:ext cx="1333499" cy="1309301"/>
            </a:xfrm>
            <a:prstGeom prst="roundRect">
              <a:avLst>
                <a:gd name="adj" fmla="val 50000"/>
              </a:avLst>
            </a:prstGeom>
            <a:noFill/>
            <a:ln w="57150" cap="flat" cmpd="sng" algn="ctr">
              <a:solidFill>
                <a:srgbClr val="2C3945"/>
              </a:solid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3700" b="0" i="0" u="none" strike="noStrike" kern="0" cap="none" spc="0" normalizeH="0" baseline="0" noProof="0" dirty="0" smtClean="0">
                <a:ln>
                  <a:noFill/>
                </a:ln>
                <a:solidFill>
                  <a:srgbClr val="0C4DA9"/>
                </a:solidFill>
                <a:effectLst/>
                <a:uLnTx/>
                <a:uFillTx/>
                <a:latin typeface="Open Sans Light"/>
                <a:ea typeface="微软雅黑" panose="020B0503020204020204" pitchFamily="34" charset="-122"/>
                <a:cs typeface="Open Sans Light"/>
              </a:endParaRPr>
            </a:p>
          </p:txBody>
        </p:sp>
        <p:sp>
          <p:nvSpPr>
            <p:cNvPr id="30" name="Oval 30"/>
            <p:cNvSpPr/>
            <p:nvPr/>
          </p:nvSpPr>
          <p:spPr>
            <a:xfrm>
              <a:off x="5486400" y="1691104"/>
              <a:ext cx="1752600" cy="1752600"/>
            </a:xfrm>
            <a:prstGeom prst="ellipse">
              <a:avLst/>
            </a:prstGeom>
            <a:noFill/>
            <a:ln w="762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31" name="TextBox 30"/>
            <p:cNvSpPr txBox="1"/>
            <p:nvPr/>
          </p:nvSpPr>
          <p:spPr>
            <a:xfrm>
              <a:off x="4495800" y="1614904"/>
              <a:ext cx="609600" cy="311551"/>
            </a:xfrm>
            <a:prstGeom prst="rect">
              <a:avLst/>
            </a:prstGeom>
            <a:noFill/>
          </p:spPr>
          <p:txBody>
            <a:bodyPr wrap="square" rtlCol="0">
              <a:spAutoFit/>
            </a:bodyPr>
            <a:lstStyle/>
            <a:p>
              <a:pPr marL="0" marR="0" lvl="0" indent="0"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rPr>
                <a:t>50%</a:t>
              </a:r>
              <a:endParaRPr kumimoji="0" lang="en-US" sz="21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endParaRPr>
            </a:p>
          </p:txBody>
        </p:sp>
        <p:sp>
          <p:nvSpPr>
            <p:cNvPr id="32" name="TextBox 31"/>
            <p:cNvSpPr txBox="1"/>
            <p:nvPr/>
          </p:nvSpPr>
          <p:spPr>
            <a:xfrm>
              <a:off x="4495800" y="3443704"/>
              <a:ext cx="609600" cy="311551"/>
            </a:xfrm>
            <a:prstGeom prst="rect">
              <a:avLst/>
            </a:prstGeom>
            <a:noFill/>
          </p:spPr>
          <p:txBody>
            <a:bodyPr wrap="square" rtlCol="0">
              <a:spAutoFit/>
            </a:bodyPr>
            <a:lstStyle/>
            <a:p>
              <a:pPr marL="0" marR="0" lvl="0" indent="0"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rPr>
                <a:t>50%</a:t>
              </a:r>
              <a:endParaRPr kumimoji="0" lang="en-US" sz="21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endParaRPr>
            </a:p>
          </p:txBody>
        </p:sp>
        <p:sp>
          <p:nvSpPr>
            <p:cNvPr id="33" name="TextBox 32"/>
            <p:cNvSpPr txBox="1"/>
            <p:nvPr/>
          </p:nvSpPr>
          <p:spPr>
            <a:xfrm>
              <a:off x="5715000" y="1047750"/>
              <a:ext cx="609600" cy="311551"/>
            </a:xfrm>
            <a:prstGeom prst="rect">
              <a:avLst/>
            </a:prstGeom>
            <a:noFill/>
          </p:spPr>
          <p:txBody>
            <a:bodyPr wrap="square" rtlCol="0">
              <a:spAutoFit/>
            </a:bodyPr>
            <a:lstStyle/>
            <a:p>
              <a:pPr marL="0" marR="0" lvl="0" indent="0"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rPr>
                <a:t>50%</a:t>
              </a:r>
              <a:endParaRPr kumimoji="0" lang="en-US" sz="21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endParaRPr>
            </a:p>
          </p:txBody>
        </p:sp>
        <p:sp>
          <p:nvSpPr>
            <p:cNvPr id="34" name="TextBox 33"/>
            <p:cNvSpPr txBox="1"/>
            <p:nvPr/>
          </p:nvSpPr>
          <p:spPr>
            <a:xfrm>
              <a:off x="5867400" y="3900904"/>
              <a:ext cx="609600" cy="311551"/>
            </a:xfrm>
            <a:prstGeom prst="rect">
              <a:avLst/>
            </a:prstGeom>
            <a:noFill/>
          </p:spPr>
          <p:txBody>
            <a:bodyPr wrap="square" rtlCol="0">
              <a:spAutoFit/>
            </a:bodyPr>
            <a:lstStyle/>
            <a:p>
              <a:pPr marL="0" marR="0" lvl="0" indent="0"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rPr>
                <a:t>50%</a:t>
              </a:r>
              <a:endParaRPr kumimoji="0" lang="en-US" sz="21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endParaRPr>
            </a:p>
          </p:txBody>
        </p:sp>
        <p:sp>
          <p:nvSpPr>
            <p:cNvPr id="35" name="TextBox 34"/>
            <p:cNvSpPr txBox="1"/>
            <p:nvPr/>
          </p:nvSpPr>
          <p:spPr>
            <a:xfrm>
              <a:off x="6934200" y="3443704"/>
              <a:ext cx="609600" cy="311551"/>
            </a:xfrm>
            <a:prstGeom prst="rect">
              <a:avLst/>
            </a:prstGeom>
            <a:noFill/>
          </p:spPr>
          <p:txBody>
            <a:bodyPr wrap="square" rtlCol="0">
              <a:spAutoFit/>
            </a:bodyPr>
            <a:lstStyle/>
            <a:p>
              <a:pPr marL="0" marR="0" lvl="0" indent="0"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rPr>
                <a:t>50%</a:t>
              </a:r>
              <a:endParaRPr kumimoji="0" lang="en-US" sz="21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endParaRPr>
            </a:p>
          </p:txBody>
        </p:sp>
        <p:sp>
          <p:nvSpPr>
            <p:cNvPr id="36" name="TextBox 35"/>
            <p:cNvSpPr txBox="1"/>
            <p:nvPr/>
          </p:nvSpPr>
          <p:spPr>
            <a:xfrm>
              <a:off x="7391400" y="1614904"/>
              <a:ext cx="609600" cy="311551"/>
            </a:xfrm>
            <a:prstGeom prst="rect">
              <a:avLst/>
            </a:prstGeom>
            <a:noFill/>
          </p:spPr>
          <p:txBody>
            <a:bodyPr wrap="square" rtlCol="0">
              <a:spAutoFit/>
            </a:bodyPr>
            <a:lstStyle/>
            <a:p>
              <a:pPr marL="0" marR="0" lvl="0" indent="0"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rPr>
                <a:t>50%</a:t>
              </a:r>
              <a:endParaRPr kumimoji="0" lang="en-US" sz="21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endParaRPr>
            </a:p>
          </p:txBody>
        </p:sp>
        <p:pic>
          <p:nvPicPr>
            <p:cNvPr id="37" name="Picture 40" descr="tru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3549" y="2402330"/>
              <a:ext cx="457200" cy="371475"/>
            </a:xfrm>
            <a:prstGeom prst="rect">
              <a:avLst/>
            </a:prstGeom>
          </p:spPr>
        </p:pic>
      </p:grpSp>
      <p:pic>
        <p:nvPicPr>
          <p:cNvPr id="38" name="Picture 1" descr="settings.pn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973769" y="3378985"/>
            <a:ext cx="304760" cy="304871"/>
          </a:xfrm>
          <a:prstGeom prst="rect">
            <a:avLst/>
          </a:prstGeom>
        </p:spPr>
      </p:pic>
      <p:pic>
        <p:nvPicPr>
          <p:cNvPr id="39" name="Picture 1" descr="settings.pn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967973" y="2246599"/>
            <a:ext cx="304760" cy="304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495">
        <p14:vortex dir="r"/>
      </p:transition>
    </mc:Choice>
    <mc:Fallback>
      <p:transition spd="slow" advTm="54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8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ppt_w</p:attrName>
                                        </p:attrNameLst>
                                      </p:cBhvr>
                                      <p:tavLst>
                                        <p:tav tm="0">
                                          <p:val>
                                            <p:fltVal val="0"/>
                                          </p:val>
                                        </p:tav>
                                        <p:tav tm="100000">
                                          <p:val>
                                            <p:strVal val="#ppt_w"/>
                                          </p:val>
                                        </p:tav>
                                      </p:tavLst>
                                    </p:anim>
                                    <p:anim calcmode="lin" valueType="num">
                                      <p:cBhvr>
                                        <p:cTn id="17" dur="500" fill="hold"/>
                                        <p:tgtEl>
                                          <p:spTgt spid="39"/>
                                        </p:tgtEl>
                                        <p:attrNameLst>
                                          <p:attrName>ppt_h</p:attrName>
                                        </p:attrNameLst>
                                      </p:cBhvr>
                                      <p:tavLst>
                                        <p:tav tm="0">
                                          <p:val>
                                            <p:fltVal val="0"/>
                                          </p:val>
                                        </p:tav>
                                        <p:tav tm="100000">
                                          <p:val>
                                            <p:strVal val="#ppt_h"/>
                                          </p:val>
                                        </p:tav>
                                      </p:tavLst>
                                    </p:anim>
                                    <p:animEffect transition="in" filter="fade">
                                      <p:cBhvr>
                                        <p:cTn id="18" dur="500"/>
                                        <p:tgtEl>
                                          <p:spTgt spid="39"/>
                                        </p:tgtEl>
                                      </p:cBhvr>
                                    </p:animEffec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185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53" presetClass="entr" presetSubtype="16"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500" fill="hold"/>
                                        <p:tgtEl>
                                          <p:spTgt spid="38"/>
                                        </p:tgtEl>
                                        <p:attrNameLst>
                                          <p:attrName>ppt_w</p:attrName>
                                        </p:attrNameLst>
                                      </p:cBhvr>
                                      <p:tavLst>
                                        <p:tav tm="0">
                                          <p:val>
                                            <p:fltVal val="0"/>
                                          </p:val>
                                        </p:tav>
                                        <p:tav tm="100000">
                                          <p:val>
                                            <p:strVal val="#ppt_w"/>
                                          </p:val>
                                        </p:tav>
                                      </p:tavLst>
                                    </p:anim>
                                    <p:anim calcmode="lin" valueType="num">
                                      <p:cBhvr>
                                        <p:cTn id="35" dur="500" fill="hold"/>
                                        <p:tgtEl>
                                          <p:spTgt spid="38"/>
                                        </p:tgtEl>
                                        <p:attrNameLst>
                                          <p:attrName>ppt_h</p:attrName>
                                        </p:attrNameLst>
                                      </p:cBhvr>
                                      <p:tavLst>
                                        <p:tav tm="0">
                                          <p:val>
                                            <p:fltVal val="0"/>
                                          </p:val>
                                        </p:tav>
                                        <p:tav tm="100000">
                                          <p:val>
                                            <p:strVal val="#ppt_h"/>
                                          </p:val>
                                        </p:tav>
                                      </p:tavLst>
                                    </p:anim>
                                    <p:animEffect transition="in" filter="fade">
                                      <p:cBhvr>
                                        <p:cTn id="36" dur="500"/>
                                        <p:tgtEl>
                                          <p:spTgt spid="38"/>
                                        </p:tgtEl>
                                      </p:cBhvr>
                                    </p:animEffect>
                                  </p:childTnLst>
                                </p:cTn>
                              </p:par>
                            </p:childTnLst>
                          </p:cTn>
                        </p:par>
                        <p:par>
                          <p:cTn id="37" fill="hold">
                            <p:stCondLst>
                              <p:cond delay="2350"/>
                            </p:stCondLst>
                            <p:childTnLst>
                              <p:par>
                                <p:cTn id="38" presetID="22" presetClass="entr" presetSubtype="8"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2850"/>
                            </p:stCondLst>
                            <p:childTnLst>
                              <p:par>
                                <p:cTn id="45" presetID="53" presetClass="entr" presetSubtype="16"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par>
                                <p:cTn id="50" presetID="53" presetClass="entr" presetSubtype="16"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par>
                          <p:cTn id="55" fill="hold">
                            <p:stCondLst>
                              <p:cond delay="335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par>
                          <p:cTn id="62" fill="hold">
                            <p:stCondLst>
                              <p:cond delay="3850"/>
                            </p:stCondLst>
                            <p:childTnLst>
                              <p:par>
                                <p:cTn id="63" presetID="6" presetClass="entr" presetSubtype="32" fill="hold"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circle(out)">
                                      <p:cBhvr>
                                        <p:cTn id="6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6" grpId="0" animBg="1"/>
      <p:bldP spid="7" grpId="0" animBg="1"/>
      <p:bldP spid="9" grpId="0"/>
      <p:bldP spid="10"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Rectangle 12"/>
          <p:cNvSpPr/>
          <p:nvPr/>
        </p:nvSpPr>
        <p:spPr>
          <a:xfrm>
            <a:off x="-1" y="1340632"/>
            <a:ext cx="3250777" cy="5517369"/>
          </a:xfrm>
          <a:prstGeom prst="rect">
            <a:avLst/>
          </a:prstGeom>
          <a:solidFill>
            <a:srgbClr val="71B739">
              <a:alpha val="50196"/>
            </a:srgbClr>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6" name="Oval 16"/>
          <p:cNvSpPr>
            <a:spLocks noChangeAspect="1"/>
          </p:cNvSpPr>
          <p:nvPr/>
        </p:nvSpPr>
        <p:spPr>
          <a:xfrm>
            <a:off x="1025468" y="2383643"/>
            <a:ext cx="1199842" cy="1200277"/>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9525" cap="flat" cmpd="sng" algn="ctr">
            <a:solidFill>
              <a:srgbClr val="424C53"/>
            </a:solid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graphicFrame>
        <p:nvGraphicFramePr>
          <p:cNvPr id="7" name="Chart 31"/>
          <p:cNvGraphicFramePr/>
          <p:nvPr/>
        </p:nvGraphicFramePr>
        <p:xfrm>
          <a:off x="3555536" y="2364438"/>
          <a:ext cx="8533289" cy="3700149"/>
        </p:xfrm>
        <a:graphic>
          <a:graphicData uri="http://schemas.openxmlformats.org/drawingml/2006/chart">
            <c:chart xmlns:c="http://schemas.openxmlformats.org/drawingml/2006/chart" xmlns:r="http://schemas.openxmlformats.org/officeDocument/2006/relationships" r:id="rId1"/>
          </a:graphicData>
        </a:graphic>
      </p:graphicFrame>
      <p:sp>
        <p:nvSpPr>
          <p:cNvPr id="9" name="Text Placeholder 5"/>
          <p:cNvSpPr txBox="1"/>
          <p:nvPr/>
        </p:nvSpPr>
        <p:spPr>
          <a:xfrm>
            <a:off x="3961883" y="2046670"/>
            <a:ext cx="7314248" cy="812988"/>
          </a:xfrm>
          <a:prstGeom prst="rect">
            <a:avLst/>
          </a:prstGeom>
        </p:spPr>
        <p:txBody>
          <a:bodyPr lIns="121917" tIns="60958" rIns="121917" bIns="60958">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spcAft>
                <a:spcPts val="50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组合 9"/>
          <p:cNvGrpSpPr/>
          <p:nvPr/>
        </p:nvGrpSpPr>
        <p:grpSpPr>
          <a:xfrm>
            <a:off x="406346" y="3787166"/>
            <a:ext cx="2336496" cy="2642212"/>
            <a:chOff x="304800" y="2343150"/>
            <a:chExt cx="1752600" cy="1981200"/>
          </a:xfrm>
        </p:grpSpPr>
        <p:cxnSp>
          <p:nvCxnSpPr>
            <p:cNvPr id="11" name="Straight Connector 34"/>
            <p:cNvCxnSpPr/>
            <p:nvPr/>
          </p:nvCxnSpPr>
          <p:spPr>
            <a:xfrm>
              <a:off x="1219200" y="2647950"/>
              <a:ext cx="0" cy="1676400"/>
            </a:xfrm>
            <a:prstGeom prst="line">
              <a:avLst/>
            </a:prstGeom>
            <a:noFill/>
            <a:ln w="9525" cap="rnd" cmpd="sng" algn="ctr">
              <a:solidFill>
                <a:sysClr val="window" lastClr="FFFFFF">
                  <a:lumMod val="95000"/>
                </a:sysClr>
              </a:solidFill>
              <a:prstDash val="dot"/>
            </a:ln>
            <a:effectLst/>
          </p:spPr>
        </p:cxnSp>
        <p:sp>
          <p:nvSpPr>
            <p:cNvPr id="12" name="Rectangle 35"/>
            <p:cNvSpPr/>
            <p:nvPr/>
          </p:nvSpPr>
          <p:spPr>
            <a:xfrm>
              <a:off x="838200" y="2647950"/>
              <a:ext cx="762000" cy="228600"/>
            </a:xfrm>
            <a:prstGeom prst="rect">
              <a:avLst/>
            </a:prstGeom>
            <a:solidFill>
              <a:srgbClr val="424C53"/>
            </a:solidFill>
            <a:ln w="9525" cap="flat" cmpd="sng" algn="ctr">
              <a:noFill/>
              <a:prstDash val="solid"/>
            </a:ln>
            <a:effectLst/>
          </p:spPr>
          <p:txBody>
            <a:bodyPr rtlCol="0" anchor="b"/>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sz="13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rPr>
                <a:t>20XX</a:t>
              </a:r>
              <a:endParaRPr kumimoji="0" lang="en-US" sz="13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13" name="Rectangle 36"/>
            <p:cNvSpPr/>
            <p:nvPr/>
          </p:nvSpPr>
          <p:spPr>
            <a:xfrm>
              <a:off x="304800" y="2343150"/>
              <a:ext cx="1752600" cy="323999"/>
            </a:xfrm>
            <a:prstGeom prst="rect">
              <a:avLst/>
            </a:prstGeom>
            <a:noFill/>
            <a:ln w="63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Arial" panose="020B0604020202020204"/>
                  <a:ea typeface="Open Sans Semibold" pitchFamily="34" charset="0"/>
                  <a:cs typeface="Calibri" panose="020F0502020204030204"/>
                </a:rPr>
                <a:t>添加标题</a:t>
              </a:r>
              <a:endParaRPr kumimoji="0" lang="zh-CN" altLang="en-US" sz="1200" b="0" i="0" u="none" strike="noStrike" kern="0" cap="none" spc="0" normalizeH="0" baseline="0" noProof="0" dirty="0" smtClean="0">
                <a:ln>
                  <a:noFill/>
                </a:ln>
                <a:solidFill>
                  <a:prstClr val="white"/>
                </a:solidFill>
                <a:effectLst/>
                <a:uLnTx/>
                <a:uFillTx/>
                <a:latin typeface="Arial" panose="020B0604020202020204"/>
                <a:ea typeface="Open Sans Semibold" pitchFamily="34" charset="0"/>
                <a:cs typeface="Calibri" panose="020F0502020204030204"/>
              </a:endParaRPr>
            </a:p>
          </p:txBody>
        </p:sp>
        <p:sp>
          <p:nvSpPr>
            <p:cNvPr id="14" name="Rectangle 37"/>
            <p:cNvSpPr/>
            <p:nvPr/>
          </p:nvSpPr>
          <p:spPr>
            <a:xfrm>
              <a:off x="838200" y="3333750"/>
              <a:ext cx="762000" cy="228600"/>
            </a:xfrm>
            <a:prstGeom prst="rect">
              <a:avLst/>
            </a:prstGeom>
            <a:solidFill>
              <a:srgbClr val="424C53"/>
            </a:solidFill>
            <a:ln w="9525" cap="flat" cmpd="sng" algn="ctr">
              <a:noFill/>
              <a:prstDash val="solid"/>
            </a:ln>
            <a:effectLst/>
          </p:spPr>
          <p:txBody>
            <a:bodyPr rtlCol="0" anchor="b"/>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sz="13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rPr>
                <a:t>67%</a:t>
              </a:r>
              <a:endParaRPr kumimoji="0" lang="en-US" sz="13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15" name="Rectangle 38"/>
            <p:cNvSpPr/>
            <p:nvPr/>
          </p:nvSpPr>
          <p:spPr>
            <a:xfrm>
              <a:off x="304800" y="3028950"/>
              <a:ext cx="1752600" cy="323999"/>
            </a:xfrm>
            <a:prstGeom prst="rect">
              <a:avLst/>
            </a:prstGeom>
            <a:noFill/>
            <a:ln w="63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Arial" panose="020B0604020202020204"/>
                  <a:ea typeface="Open Sans Semibold" pitchFamily="34" charset="0"/>
                  <a:cs typeface="Calibri" panose="020F0502020204030204"/>
                </a:rPr>
                <a:t>添加标题</a:t>
              </a:r>
              <a:endParaRPr kumimoji="0" lang="zh-CN" altLang="en-US" sz="1200" b="0" i="0" u="none" strike="noStrike" kern="0" cap="none" spc="0" normalizeH="0" baseline="0" noProof="0" dirty="0" smtClean="0">
                <a:ln>
                  <a:noFill/>
                </a:ln>
                <a:solidFill>
                  <a:prstClr val="white"/>
                </a:solidFill>
                <a:effectLst/>
                <a:uLnTx/>
                <a:uFillTx/>
                <a:latin typeface="Arial" panose="020B0604020202020204"/>
                <a:ea typeface="Open Sans Semibold" pitchFamily="34" charset="0"/>
                <a:cs typeface="Calibri" panose="020F0502020204030204"/>
              </a:endParaRPr>
            </a:p>
          </p:txBody>
        </p:sp>
        <p:sp>
          <p:nvSpPr>
            <p:cNvPr id="16" name="Rectangle 39"/>
            <p:cNvSpPr/>
            <p:nvPr/>
          </p:nvSpPr>
          <p:spPr>
            <a:xfrm>
              <a:off x="838200" y="4095750"/>
              <a:ext cx="762000" cy="228600"/>
            </a:xfrm>
            <a:prstGeom prst="rect">
              <a:avLst/>
            </a:prstGeom>
            <a:solidFill>
              <a:srgbClr val="424C53"/>
            </a:solidFill>
            <a:ln w="9525" cap="flat" cmpd="sng" algn="ctr">
              <a:noFill/>
              <a:prstDash val="solid"/>
            </a:ln>
            <a:effectLst/>
          </p:spPr>
          <p:txBody>
            <a:bodyPr rtlCol="0" anchor="b"/>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sz="13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rPr>
                <a:t>67%</a:t>
              </a:r>
              <a:endParaRPr kumimoji="0" lang="en-US" sz="13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17" name="Rectangle 40"/>
            <p:cNvSpPr/>
            <p:nvPr/>
          </p:nvSpPr>
          <p:spPr>
            <a:xfrm>
              <a:off x="685800" y="3790950"/>
              <a:ext cx="914400" cy="323999"/>
            </a:xfrm>
            <a:prstGeom prst="rect">
              <a:avLst/>
            </a:prstGeom>
            <a:noFill/>
            <a:ln w="63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Arial" panose="020B0604020202020204"/>
                  <a:ea typeface="Open Sans Semibold" pitchFamily="34" charset="0"/>
                  <a:cs typeface="Calibri" panose="020F0502020204030204"/>
                </a:rPr>
                <a:t>添加标题</a:t>
              </a:r>
              <a:endParaRPr kumimoji="0" lang="zh-CN" altLang="en-US" sz="1200" b="0" i="0" u="none" strike="noStrike" kern="0" cap="none" spc="0" normalizeH="0" baseline="0" noProof="0" dirty="0" smtClean="0">
                <a:ln>
                  <a:noFill/>
                </a:ln>
                <a:solidFill>
                  <a:prstClr val="white"/>
                </a:solidFill>
                <a:effectLst/>
                <a:uLnTx/>
                <a:uFillTx/>
                <a:latin typeface="Arial" panose="020B0604020202020204"/>
                <a:ea typeface="Open Sans Semibold" pitchFamily="34" charset="0"/>
                <a:cs typeface="Calibri" panose="020F0502020204030204"/>
              </a:endParaRPr>
            </a:p>
          </p:txBody>
        </p:sp>
      </p:grpSp>
      <p:sp>
        <p:nvSpPr>
          <p:cNvPr id="18" name="Text Placeholder 4"/>
          <p:cNvSpPr txBox="1"/>
          <p:nvPr/>
        </p:nvSpPr>
        <p:spPr>
          <a:xfrm>
            <a:off x="4070173" y="1358666"/>
            <a:ext cx="2845223" cy="431900"/>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600" b="1"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600" indent="0" algn="l" defTabSz="1218565" rtl="0" eaLnBrk="1" latinLnBrk="0" hangingPunct="1">
              <a:spcBef>
                <a:spcPct val="20000"/>
              </a:spcBef>
              <a:buFontTx/>
              <a:buNone/>
              <a:defRPr sz="1400" kern="1200">
                <a:solidFill>
                  <a:schemeClr val="tx1">
                    <a:lumMod val="65000"/>
                    <a:lumOff val="35000"/>
                  </a:schemeClr>
                </a:solidFill>
                <a:latin typeface="Mission Gothic Regular" pitchFamily="50" charset="0"/>
                <a:ea typeface="+mn-ea"/>
                <a:cs typeface="+mn-cs"/>
              </a:defRPr>
            </a:lvl2pPr>
            <a:lvl3pPr marL="1219200" indent="0" algn="l" defTabSz="1218565" rtl="0" eaLnBrk="1" latinLnBrk="0" hangingPunct="1">
              <a:spcBef>
                <a:spcPct val="20000"/>
              </a:spcBef>
              <a:buFontTx/>
              <a:buNone/>
              <a:defRPr sz="1400" kern="1200">
                <a:solidFill>
                  <a:schemeClr val="tx1">
                    <a:lumMod val="65000"/>
                    <a:lumOff val="35000"/>
                  </a:schemeClr>
                </a:solidFill>
                <a:latin typeface="Mission Gothic Regular" pitchFamily="50" charset="0"/>
                <a:ea typeface="+mn-ea"/>
                <a:cs typeface="+mn-cs"/>
              </a:defRPr>
            </a:lvl3pPr>
            <a:lvl4pPr marL="1828800" indent="0" algn="l" defTabSz="1218565" rtl="0" eaLnBrk="1" latinLnBrk="0" hangingPunct="1">
              <a:spcBef>
                <a:spcPct val="20000"/>
              </a:spcBef>
              <a:buFontTx/>
              <a:buNone/>
              <a:defRPr sz="1400" kern="1200">
                <a:solidFill>
                  <a:schemeClr val="tx1">
                    <a:lumMod val="65000"/>
                    <a:lumOff val="35000"/>
                  </a:schemeClr>
                </a:solidFill>
                <a:latin typeface="Mission Gothic Regular" pitchFamily="50" charset="0"/>
                <a:ea typeface="+mn-ea"/>
                <a:cs typeface="+mn-cs"/>
              </a:defRPr>
            </a:lvl4pPr>
            <a:lvl5pPr marL="2438400" indent="0" algn="l" defTabSz="1218565" rtl="0" eaLnBrk="1" latinLnBrk="0" hangingPunct="1">
              <a:spcBef>
                <a:spcPct val="20000"/>
              </a:spcBef>
              <a:buFontTx/>
              <a:buNone/>
              <a:defRPr sz="1400" kern="1200">
                <a:solidFill>
                  <a:schemeClr val="tx1">
                    <a:lumMod val="65000"/>
                    <a:lumOff val="35000"/>
                  </a:schemeClr>
                </a:solidFill>
                <a:latin typeface="Mission Gothic Regular" pitchFamily="50" charset="0"/>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2200" dirty="0" smtClean="0">
                <a:latin typeface="微软雅黑" panose="020B0503020204020204" pitchFamily="34" charset="-122"/>
                <a:ea typeface="微软雅黑" panose="020B0503020204020204" pitchFamily="34" charset="-122"/>
                <a:cs typeface="Open Sans Light"/>
              </a:rPr>
              <a:t>单击此处添加标题</a:t>
            </a:r>
            <a:endParaRPr lang="zh-CN" altLang="en-US" sz="2200" dirty="0">
              <a:latin typeface="微软雅黑" panose="020B0503020204020204" pitchFamily="34" charset="-122"/>
              <a:ea typeface="微软雅黑" panose="020B0503020204020204" pitchFamily="34" charset="-122"/>
              <a:cs typeface="Open Sans Light"/>
            </a:endParaRPr>
          </a:p>
        </p:txBody>
      </p:sp>
    </p:spTree>
  </p:cSld>
  <p:clrMapOvr>
    <a:masterClrMapping/>
  </p:clrMapOvr>
  <mc:AlternateContent xmlns:mc="http://schemas.openxmlformats.org/markup-compatibility/2006">
    <mc:Choice xmlns:p14="http://schemas.microsoft.com/office/powerpoint/2010/main" Requires="p14">
      <p:transition spd="slow" p14:dur="2000" advTm="4045">
        <p14:vortex dir="r"/>
      </p:transition>
    </mc:Choice>
    <mc:Fallback>
      <p:transition spd="slow" advTm="40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anim calcmode="lin" valueType="num">
                                      <p:cBhvr>
                                        <p:cTn id="1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85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35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185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2350"/>
                            </p:stCondLst>
                            <p:childTnLst>
                              <p:par>
                                <p:cTn id="29" presetID="16" presetClass="entr" presetSubtype="2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par>
                          <p:cTn id="32" fill="hold">
                            <p:stCondLst>
                              <p:cond delay="2850"/>
                            </p:stCondLst>
                            <p:childTnLst>
                              <p:par>
                                <p:cTn id="33" presetID="22" presetClass="entr" presetSubtype="4"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6" grpId="0" animBg="1"/>
      <p:bldGraphic spid="7" grpId="0">
        <p:bldAsOne/>
      </p:bldGraphic>
      <p:bldP spid="9" grpId="0"/>
      <p:bldP spid="1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7384" y="283603"/>
            <a:ext cx="3118261" cy="550430"/>
          </a:xfrm>
          <a:prstGeom prst="rect">
            <a:avLst/>
          </a:prstGeom>
          <a:noFill/>
        </p:spPr>
        <p:txBody>
          <a:bodyPr wrap="none" lIns="121615" tIns="60808" rIns="121615" bIns="60808" rtlCol="0">
            <a:spAutoFit/>
          </a:bodyPr>
          <a:lstStyle/>
          <a:p>
            <a:pPr fontAlgn="base">
              <a:spcBef>
                <a:spcPct val="0"/>
              </a:spcBef>
              <a:spcAft>
                <a:spcPct val="0"/>
              </a:spcAft>
              <a:buFont typeface="Arial" panose="020B0604020202020204" pitchFamily="34" charset="0"/>
              <a:buNone/>
            </a:pPr>
            <a:r>
              <a:rPr lang="zh-CN" altLang="en-US" sz="2800" dirty="0">
                <a:solidFill>
                  <a:srgbClr val="333333"/>
                </a:solidFill>
                <a:latin typeface="微软雅黑" panose="020B0503020204020204" pitchFamily="34" charset="-122"/>
                <a:ea typeface="微软雅黑" panose="020B0503020204020204" pitchFamily="34" charset="-122"/>
              </a:rPr>
              <a:t>点击添加标题文字</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6" name="Freeform 5"/>
          <p:cNvSpPr>
            <a:spLocks noEditPoints="1"/>
          </p:cNvSpPr>
          <p:nvPr/>
        </p:nvSpPr>
        <p:spPr bwMode="auto">
          <a:xfrm>
            <a:off x="336493" y="267623"/>
            <a:ext cx="573036" cy="571225"/>
          </a:xfrm>
          <a:custGeom>
            <a:avLst/>
            <a:gdLst>
              <a:gd name="T0" fmla="*/ 517 w 1374"/>
              <a:gd name="T1" fmla="*/ 1009 h 1374"/>
              <a:gd name="T2" fmla="*/ 901 w 1374"/>
              <a:gd name="T3" fmla="*/ 1009 h 1374"/>
              <a:gd name="T4" fmla="*/ 940 w 1374"/>
              <a:gd name="T5" fmla="*/ 1047 h 1374"/>
              <a:gd name="T6" fmla="*/ 901 w 1374"/>
              <a:gd name="T7" fmla="*/ 1085 h 1374"/>
              <a:gd name="T8" fmla="*/ 517 w 1374"/>
              <a:gd name="T9" fmla="*/ 1085 h 1374"/>
              <a:gd name="T10" fmla="*/ 479 w 1374"/>
              <a:gd name="T11" fmla="*/ 1047 h 1374"/>
              <a:gd name="T12" fmla="*/ 517 w 1374"/>
              <a:gd name="T13" fmla="*/ 1009 h 1374"/>
              <a:gd name="T14" fmla="*/ 500 w 1374"/>
              <a:gd name="T15" fmla="*/ 844 h 1374"/>
              <a:gd name="T16" fmla="*/ 730 w 1374"/>
              <a:gd name="T17" fmla="*/ 465 h 1374"/>
              <a:gd name="T18" fmla="*/ 836 w 1374"/>
              <a:gd name="T19" fmla="*/ 529 h 1374"/>
              <a:gd name="T20" fmla="*/ 606 w 1374"/>
              <a:gd name="T21" fmla="*/ 908 h 1374"/>
              <a:gd name="T22" fmla="*/ 500 w 1374"/>
              <a:gd name="T23" fmla="*/ 844 h 1374"/>
              <a:gd name="T24" fmla="*/ 352 w 1374"/>
              <a:gd name="T25" fmla="*/ 754 h 1374"/>
              <a:gd name="T26" fmla="*/ 582 w 1374"/>
              <a:gd name="T27" fmla="*/ 375 h 1374"/>
              <a:gd name="T28" fmla="*/ 688 w 1374"/>
              <a:gd name="T29" fmla="*/ 439 h 1374"/>
              <a:gd name="T30" fmla="*/ 458 w 1374"/>
              <a:gd name="T31" fmla="*/ 818 h 1374"/>
              <a:gd name="T32" fmla="*/ 352 w 1374"/>
              <a:gd name="T33" fmla="*/ 754 h 1374"/>
              <a:gd name="T34" fmla="*/ 326 w 1374"/>
              <a:gd name="T35" fmla="*/ 1027 h 1374"/>
              <a:gd name="T36" fmla="*/ 349 w 1374"/>
              <a:gd name="T37" fmla="*/ 826 h 1374"/>
              <a:gd name="T38" fmla="*/ 542 w 1374"/>
              <a:gd name="T39" fmla="*/ 943 h 1374"/>
              <a:gd name="T40" fmla="*/ 376 w 1374"/>
              <a:gd name="T41" fmla="*/ 1057 h 1374"/>
              <a:gd name="T42" fmla="*/ 326 w 1374"/>
              <a:gd name="T43" fmla="*/ 1027 h 1374"/>
              <a:gd name="T44" fmla="*/ 640 w 1374"/>
              <a:gd name="T45" fmla="*/ 279 h 1374"/>
              <a:gd name="T46" fmla="*/ 894 w 1374"/>
              <a:gd name="T47" fmla="*/ 433 h 1374"/>
              <a:gd name="T48" fmla="*/ 844 w 1374"/>
              <a:gd name="T49" fmla="*/ 515 h 1374"/>
              <a:gd name="T50" fmla="*/ 589 w 1374"/>
              <a:gd name="T51" fmla="*/ 360 h 1374"/>
              <a:gd name="T52" fmla="*/ 640 w 1374"/>
              <a:gd name="T53" fmla="*/ 279 h 1374"/>
              <a:gd name="T54" fmla="*/ 677 w 1374"/>
              <a:gd name="T55" fmla="*/ 217 h 1374"/>
              <a:gd name="T56" fmla="*/ 770 w 1374"/>
              <a:gd name="T57" fmla="*/ 194 h 1374"/>
              <a:gd name="T58" fmla="*/ 909 w 1374"/>
              <a:gd name="T59" fmla="*/ 279 h 1374"/>
              <a:gd name="T60" fmla="*/ 932 w 1374"/>
              <a:gd name="T61" fmla="*/ 371 h 1374"/>
              <a:gd name="T62" fmla="*/ 903 w 1374"/>
              <a:gd name="T63" fmla="*/ 418 h 1374"/>
              <a:gd name="T64" fmla="*/ 649 w 1374"/>
              <a:gd name="T65" fmla="*/ 264 h 1374"/>
              <a:gd name="T66" fmla="*/ 677 w 1374"/>
              <a:gd name="T67" fmla="*/ 217 h 1374"/>
              <a:gd name="T68" fmla="*/ 687 w 1374"/>
              <a:gd name="T69" fmla="*/ 0 h 1374"/>
              <a:gd name="T70" fmla="*/ 1374 w 1374"/>
              <a:gd name="T71" fmla="*/ 687 h 1374"/>
              <a:gd name="T72" fmla="*/ 687 w 1374"/>
              <a:gd name="T73" fmla="*/ 1374 h 1374"/>
              <a:gd name="T74" fmla="*/ 0 w 1374"/>
              <a:gd name="T75" fmla="*/ 687 h 1374"/>
              <a:gd name="T76" fmla="*/ 687 w 1374"/>
              <a:gd name="T77" fmla="*/ 0 h 1374"/>
              <a:gd name="T78" fmla="*/ 687 w 1374"/>
              <a:gd name="T79" fmla="*/ 131 h 1374"/>
              <a:gd name="T80" fmla="*/ 1244 w 1374"/>
              <a:gd name="T81" fmla="*/ 687 h 1374"/>
              <a:gd name="T82" fmla="*/ 687 w 1374"/>
              <a:gd name="T83" fmla="*/ 1244 h 1374"/>
              <a:gd name="T84" fmla="*/ 131 w 1374"/>
              <a:gd name="T85" fmla="*/ 687 h 1374"/>
              <a:gd name="T86" fmla="*/ 687 w 1374"/>
              <a:gd name="T87" fmla="*/ 131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rgbClr val="024C89"/>
          </a:solidFill>
          <a:ln>
            <a:noFill/>
          </a:ln>
        </p:spPr>
        <p:txBody>
          <a:bodyPr vert="horz" wrap="square" lIns="121615" tIns="60808" rIns="121615" bIns="60808" numCol="1" anchor="t" anchorCtr="0" compatLnSpc="1"/>
          <a:lstStyle/>
          <a:p>
            <a:pPr defTabSz="1216025" fontAlgn="base">
              <a:spcBef>
                <a:spcPct val="0"/>
              </a:spcBef>
              <a:spcAft>
                <a:spcPct val="0"/>
              </a:spcAft>
              <a:defRPr/>
            </a:pPr>
            <a:endParaRPr lang="zh-CN" altLang="en-US" sz="2400" kern="0">
              <a:solidFill>
                <a:srgbClr val="024C89"/>
              </a:solidFill>
              <a:latin typeface="Arial" panose="020B0604020202020204" pitchFamily="34" charset="0"/>
            </a:endParaRPr>
          </a:p>
        </p:txBody>
      </p:sp>
      <p:sp>
        <p:nvSpPr>
          <p:cNvPr id="138" name="Rectangle 7"/>
          <p:cNvSpPr/>
          <p:nvPr/>
        </p:nvSpPr>
        <p:spPr bwMode="auto">
          <a:xfrm>
            <a:off x="7565630" y="1612029"/>
            <a:ext cx="2196983" cy="86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r>
              <a:rPr lang="zh-CN" altLang="en-US" b="1"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a:p>
            <a:pPr fontAlgn="base">
              <a:spcBef>
                <a:spcPct val="0"/>
              </a:spcBef>
              <a:spcAft>
                <a:spcPct val="0"/>
              </a:spcAft>
            </a:pPr>
            <a:r>
              <a:rPr lang="zh-CN" altLang="en-US" sz="1200" spc="100"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添加详细文本描述，建议与标题相关并符合整体语言风格，语言描述尽量简活生活</a:t>
            </a:r>
            <a:r>
              <a:rPr lang="zh-CN" alt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39" name="Rectangle 7"/>
          <p:cNvSpPr/>
          <p:nvPr/>
        </p:nvSpPr>
        <p:spPr bwMode="auto">
          <a:xfrm>
            <a:off x="8357821" y="3299372"/>
            <a:ext cx="2196983" cy="86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r>
              <a:rPr lang="zh-CN" altLang="en-US" b="1"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a:p>
            <a:pPr fontAlgn="base">
              <a:spcBef>
                <a:spcPct val="0"/>
              </a:spcBef>
              <a:spcAft>
                <a:spcPct val="0"/>
              </a:spcAft>
            </a:pPr>
            <a:r>
              <a:rPr lang="zh-CN" altLang="en-US" sz="1200" spc="100"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添加详细文本描述，建议与标题相关并符合整体语言风格，语言描述尽量简活生活</a:t>
            </a:r>
            <a:r>
              <a:rPr lang="zh-CN" alt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40" name="Rectangle 7"/>
          <p:cNvSpPr/>
          <p:nvPr/>
        </p:nvSpPr>
        <p:spPr bwMode="auto">
          <a:xfrm>
            <a:off x="7565630" y="5153635"/>
            <a:ext cx="2196983" cy="86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r>
              <a:rPr lang="zh-CN" altLang="en-US" b="1"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a:p>
            <a:pPr fontAlgn="base">
              <a:spcBef>
                <a:spcPct val="0"/>
              </a:spcBef>
              <a:spcAft>
                <a:spcPct val="0"/>
              </a:spcAft>
            </a:pPr>
            <a:r>
              <a:rPr lang="zh-CN" altLang="en-US" sz="1200" spc="100"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添加详细文本描述，建议与标题相关并符合整体语言风格，语言描述尽量简活生活</a:t>
            </a:r>
            <a:r>
              <a:rPr lang="zh-CN" alt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41" name="Freeform 12"/>
          <p:cNvSpPr/>
          <p:nvPr/>
        </p:nvSpPr>
        <p:spPr bwMode="auto">
          <a:xfrm>
            <a:off x="6603481" y="2032952"/>
            <a:ext cx="1022842" cy="1665660"/>
          </a:xfrm>
          <a:custGeom>
            <a:avLst/>
            <a:gdLst>
              <a:gd name="T0" fmla="*/ 554 w 554"/>
              <a:gd name="T1" fmla="*/ 915 h 915"/>
              <a:gd name="T2" fmla="*/ 0 w 554"/>
              <a:gd name="T3" fmla="*/ 0 h 915"/>
            </a:gdLst>
            <a:ahLst/>
            <a:cxnLst>
              <a:cxn ang="0">
                <a:pos x="T0" y="T1"/>
              </a:cxn>
              <a:cxn ang="0">
                <a:pos x="T2" y="T3"/>
              </a:cxn>
            </a:cxnLst>
            <a:rect l="0" t="0" r="r" b="b"/>
            <a:pathLst>
              <a:path w="554" h="915">
                <a:moveTo>
                  <a:pt x="554" y="915"/>
                </a:moveTo>
                <a:cubicBezTo>
                  <a:pt x="523" y="530"/>
                  <a:pt x="309" y="197"/>
                  <a:pt x="0" y="0"/>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123718" tIns="61859" rIns="123718" bIns="61859"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42" name="Freeform 13"/>
          <p:cNvSpPr/>
          <p:nvPr/>
        </p:nvSpPr>
        <p:spPr bwMode="auto">
          <a:xfrm>
            <a:off x="4802874" y="1693024"/>
            <a:ext cx="1800606" cy="339930"/>
          </a:xfrm>
          <a:custGeom>
            <a:avLst/>
            <a:gdLst>
              <a:gd name="T0" fmla="*/ 976 w 976"/>
              <a:gd name="T1" fmla="*/ 187 h 187"/>
              <a:gd name="T2" fmla="*/ 332 w 976"/>
              <a:gd name="T3" fmla="*/ 0 h 187"/>
              <a:gd name="T4" fmla="*/ 0 w 976"/>
              <a:gd name="T5" fmla="*/ 46 h 187"/>
            </a:gdLst>
            <a:ahLst/>
            <a:cxnLst>
              <a:cxn ang="0">
                <a:pos x="T0" y="T1"/>
              </a:cxn>
              <a:cxn ang="0">
                <a:pos x="T2" y="T3"/>
              </a:cxn>
              <a:cxn ang="0">
                <a:pos x="T4" y="T5"/>
              </a:cxn>
            </a:cxnLst>
            <a:rect l="0" t="0" r="r" b="b"/>
            <a:pathLst>
              <a:path w="976" h="187">
                <a:moveTo>
                  <a:pt x="976" y="187"/>
                </a:moveTo>
                <a:cubicBezTo>
                  <a:pt x="790" y="69"/>
                  <a:pt x="569" y="0"/>
                  <a:pt x="332" y="0"/>
                </a:cubicBezTo>
                <a:cubicBezTo>
                  <a:pt x="217" y="0"/>
                  <a:pt x="106" y="16"/>
                  <a:pt x="0" y="46"/>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123718" tIns="61859" rIns="123718" bIns="61859"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43" name="Freeform 14"/>
          <p:cNvSpPr/>
          <p:nvPr/>
        </p:nvSpPr>
        <p:spPr bwMode="auto">
          <a:xfrm>
            <a:off x="6907294" y="3698613"/>
            <a:ext cx="727130" cy="1803631"/>
          </a:xfrm>
          <a:custGeom>
            <a:avLst/>
            <a:gdLst>
              <a:gd name="T0" fmla="*/ 0 w 394"/>
              <a:gd name="T1" fmla="*/ 991 h 991"/>
              <a:gd name="T2" fmla="*/ 394 w 394"/>
              <a:gd name="T3" fmla="*/ 101 h 991"/>
              <a:gd name="T4" fmla="*/ 389 w 394"/>
              <a:gd name="T5" fmla="*/ 0 h 991"/>
            </a:gdLst>
            <a:ahLst/>
            <a:cxnLst>
              <a:cxn ang="0">
                <a:pos x="T0" y="T1"/>
              </a:cxn>
              <a:cxn ang="0">
                <a:pos x="T2" y="T3"/>
              </a:cxn>
              <a:cxn ang="0">
                <a:pos x="T4" y="T5"/>
              </a:cxn>
            </a:cxnLst>
            <a:rect l="0" t="0" r="r" b="b"/>
            <a:pathLst>
              <a:path w="394" h="991">
                <a:moveTo>
                  <a:pt x="0" y="991"/>
                </a:moveTo>
                <a:cubicBezTo>
                  <a:pt x="242" y="771"/>
                  <a:pt x="394" y="454"/>
                  <a:pt x="394" y="101"/>
                </a:cubicBezTo>
                <a:cubicBezTo>
                  <a:pt x="394" y="67"/>
                  <a:pt x="392" y="34"/>
                  <a:pt x="389" y="0"/>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123718" tIns="61859" rIns="123718" bIns="61859"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44" name="Freeform 15"/>
          <p:cNvSpPr/>
          <p:nvPr/>
        </p:nvSpPr>
        <p:spPr bwMode="auto">
          <a:xfrm>
            <a:off x="4521339" y="5502243"/>
            <a:ext cx="2385955" cy="569884"/>
          </a:xfrm>
          <a:custGeom>
            <a:avLst/>
            <a:gdLst>
              <a:gd name="T0" fmla="*/ 0 w 1294"/>
              <a:gd name="T1" fmla="*/ 211 h 313"/>
              <a:gd name="T2" fmla="*/ 485 w 1294"/>
              <a:gd name="T3" fmla="*/ 313 h 313"/>
              <a:gd name="T4" fmla="*/ 1294 w 1294"/>
              <a:gd name="T5" fmla="*/ 0 h 313"/>
            </a:gdLst>
            <a:ahLst/>
            <a:cxnLst>
              <a:cxn ang="0">
                <a:pos x="T0" y="T1"/>
              </a:cxn>
              <a:cxn ang="0">
                <a:pos x="T2" y="T3"/>
              </a:cxn>
              <a:cxn ang="0">
                <a:pos x="T4" y="T5"/>
              </a:cxn>
            </a:cxnLst>
            <a:rect l="0" t="0" r="r" b="b"/>
            <a:pathLst>
              <a:path w="1294" h="313">
                <a:moveTo>
                  <a:pt x="0" y="211"/>
                </a:moveTo>
                <a:cubicBezTo>
                  <a:pt x="148" y="277"/>
                  <a:pt x="312" y="313"/>
                  <a:pt x="485" y="313"/>
                </a:cubicBezTo>
                <a:cubicBezTo>
                  <a:pt x="797" y="313"/>
                  <a:pt x="1081" y="194"/>
                  <a:pt x="1294" y="0"/>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123718" tIns="61859" rIns="123718" bIns="61859"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45" name="Group 1"/>
          <p:cNvGrpSpPr/>
          <p:nvPr/>
        </p:nvGrpSpPr>
        <p:grpSpPr>
          <a:xfrm>
            <a:off x="4442254" y="2741867"/>
            <a:ext cx="2134613" cy="2310953"/>
            <a:chOff x="3946451" y="1586754"/>
            <a:chExt cx="1673076" cy="1834695"/>
          </a:xfrm>
        </p:grpSpPr>
        <p:sp>
          <p:nvSpPr>
            <p:cNvPr id="146" name="Oval 11"/>
            <p:cNvSpPr/>
            <p:nvPr/>
          </p:nvSpPr>
          <p:spPr bwMode="auto">
            <a:xfrm>
              <a:off x="4089585" y="1815054"/>
              <a:ext cx="1430856" cy="1430856"/>
            </a:xfrm>
            <a:prstGeom prst="ellipse">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47" name="Freeform 18"/>
            <p:cNvSpPr>
              <a:spLocks noEditPoints="1"/>
            </p:cNvSpPr>
            <p:nvPr/>
          </p:nvSpPr>
          <p:spPr bwMode="auto">
            <a:xfrm>
              <a:off x="4559863" y="2240485"/>
              <a:ext cx="236555" cy="235905"/>
            </a:xfrm>
            <a:custGeom>
              <a:avLst/>
              <a:gdLst>
                <a:gd name="T0" fmla="*/ 1090 w 2222"/>
                <a:gd name="T1" fmla="*/ 1677 h 2222"/>
                <a:gd name="T2" fmla="*/ 758 w 2222"/>
                <a:gd name="T3" fmla="*/ 2127 h 2222"/>
                <a:gd name="T4" fmla="*/ 719 w 2222"/>
                <a:gd name="T5" fmla="*/ 2148 h 2222"/>
                <a:gd name="T6" fmla="*/ 688 w 2222"/>
                <a:gd name="T7" fmla="*/ 2123 h 2222"/>
                <a:gd name="T8" fmla="*/ 686 w 2222"/>
                <a:gd name="T9" fmla="*/ 2087 h 2222"/>
                <a:gd name="T10" fmla="*/ 143 w 2222"/>
                <a:gd name="T11" fmla="*/ 1306 h 2222"/>
                <a:gd name="T12" fmla="*/ 47 w 2222"/>
                <a:gd name="T13" fmla="*/ 1194 h 2222"/>
                <a:gd name="T14" fmla="*/ 0 w 2222"/>
                <a:gd name="T15" fmla="*/ 1266 h 2222"/>
                <a:gd name="T16" fmla="*/ 62 w 2222"/>
                <a:gd name="T17" fmla="*/ 1357 h 2222"/>
                <a:gd name="T18" fmla="*/ 624 w 2222"/>
                <a:gd name="T19" fmla="*/ 2124 h 2222"/>
                <a:gd name="T20" fmla="*/ 722 w 2222"/>
                <a:gd name="T21" fmla="*/ 2222 h 2222"/>
                <a:gd name="T22" fmla="*/ 794 w 2222"/>
                <a:gd name="T23" fmla="*/ 2189 h 2222"/>
                <a:gd name="T24" fmla="*/ 1104 w 2222"/>
                <a:gd name="T25" fmla="*/ 1771 h 2222"/>
                <a:gd name="T26" fmla="*/ 1776 w 2222"/>
                <a:gd name="T27" fmla="*/ 2059 h 2222"/>
                <a:gd name="T28" fmla="*/ 1860 w 2222"/>
                <a:gd name="T29" fmla="*/ 2054 h 2222"/>
                <a:gd name="T30" fmla="*/ 1912 w 2222"/>
                <a:gd name="T31" fmla="*/ 1967 h 2222"/>
                <a:gd name="T32" fmla="*/ 1717 w 2222"/>
                <a:gd name="T33" fmla="*/ 1951 h 2222"/>
                <a:gd name="T34" fmla="*/ 2180 w 2222"/>
                <a:gd name="T35" fmla="*/ 17 h 2222"/>
                <a:gd name="T36" fmla="*/ 2075 w 2222"/>
                <a:gd name="T37" fmla="*/ 14 h 2222"/>
                <a:gd name="T38" fmla="*/ 115 w 2222"/>
                <a:gd name="T39" fmla="*/ 1149 h 2222"/>
                <a:gd name="T40" fmla="*/ 107 w 2222"/>
                <a:gd name="T41" fmla="*/ 1224 h 2222"/>
                <a:gd name="T42" fmla="*/ 506 w 2222"/>
                <a:gd name="T43" fmla="*/ 1405 h 2222"/>
                <a:gd name="T44" fmla="*/ 744 w 2222"/>
                <a:gd name="T45" fmla="*/ 1498 h 2222"/>
                <a:gd name="T46" fmla="*/ 758 w 2222"/>
                <a:gd name="T47" fmla="*/ 2049 h 2222"/>
                <a:gd name="T48" fmla="*/ 1074 w 2222"/>
                <a:gd name="T49" fmla="*/ 1618 h 2222"/>
                <a:gd name="T50" fmla="*/ 1738 w 2222"/>
                <a:gd name="T51" fmla="*/ 1908 h 2222"/>
                <a:gd name="T52" fmla="*/ 1746 w 2222"/>
                <a:gd name="T53" fmla="*/ 1912 h 2222"/>
                <a:gd name="T54" fmla="*/ 1842 w 2222"/>
                <a:gd name="T55" fmla="*/ 1936 h 2222"/>
                <a:gd name="T56" fmla="*/ 1925 w 2222"/>
                <a:gd name="T57" fmla="*/ 1888 h 2222"/>
                <a:gd name="T58" fmla="*/ 2201 w 2222"/>
                <a:gd name="T59" fmla="*/ 111 h 2222"/>
                <a:gd name="T60" fmla="*/ 2222 w 2222"/>
                <a:gd name="T61" fmla="*/ 98 h 2222"/>
                <a:gd name="T62" fmla="*/ 1723 w 2222"/>
                <a:gd name="T63" fmla="*/ 1664 h 2222"/>
                <a:gd name="T64" fmla="*/ 1256 w 2222"/>
                <a:gd name="T65" fmla="*/ 1552 h 2222"/>
                <a:gd name="T66" fmla="*/ 1737 w 2222"/>
                <a:gd name="T67" fmla="*/ 602 h 2222"/>
                <a:gd name="T68" fmla="*/ 833 w 2222"/>
                <a:gd name="T69" fmla="*/ 1307 h 2222"/>
                <a:gd name="T70" fmla="*/ 486 w 2222"/>
                <a:gd name="T71" fmla="*/ 1237 h 2222"/>
                <a:gd name="T72" fmla="*/ 1882 w 2222"/>
                <a:gd name="T73" fmla="*/ 364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2" h="2222">
                  <a:moveTo>
                    <a:pt x="1717" y="1951"/>
                  </a:moveTo>
                  <a:cubicBezTo>
                    <a:pt x="1090" y="1677"/>
                    <a:pt x="1090" y="1677"/>
                    <a:pt x="1090" y="1677"/>
                  </a:cubicBezTo>
                  <a:cubicBezTo>
                    <a:pt x="797" y="2076"/>
                    <a:pt x="797" y="2076"/>
                    <a:pt x="797" y="2076"/>
                  </a:cubicBezTo>
                  <a:cubicBezTo>
                    <a:pt x="781" y="2100"/>
                    <a:pt x="769" y="2116"/>
                    <a:pt x="758" y="2127"/>
                  </a:cubicBezTo>
                  <a:cubicBezTo>
                    <a:pt x="746" y="2138"/>
                    <a:pt x="737" y="2147"/>
                    <a:pt x="720" y="2148"/>
                  </a:cubicBezTo>
                  <a:cubicBezTo>
                    <a:pt x="720" y="2148"/>
                    <a:pt x="719" y="2148"/>
                    <a:pt x="719" y="2148"/>
                  </a:cubicBezTo>
                  <a:cubicBezTo>
                    <a:pt x="711" y="2148"/>
                    <a:pt x="702" y="2144"/>
                    <a:pt x="697" y="2138"/>
                  </a:cubicBezTo>
                  <a:cubicBezTo>
                    <a:pt x="692" y="2133"/>
                    <a:pt x="690" y="2128"/>
                    <a:pt x="688" y="2123"/>
                  </a:cubicBezTo>
                  <a:cubicBezTo>
                    <a:pt x="685" y="2114"/>
                    <a:pt x="685" y="2106"/>
                    <a:pt x="685" y="2100"/>
                  </a:cubicBezTo>
                  <a:cubicBezTo>
                    <a:pt x="685" y="2094"/>
                    <a:pt x="685" y="2089"/>
                    <a:pt x="686" y="2087"/>
                  </a:cubicBezTo>
                  <a:cubicBezTo>
                    <a:pt x="696" y="1531"/>
                    <a:pt x="696" y="1531"/>
                    <a:pt x="696" y="1531"/>
                  </a:cubicBezTo>
                  <a:cubicBezTo>
                    <a:pt x="620" y="1502"/>
                    <a:pt x="288" y="1373"/>
                    <a:pt x="143" y="1306"/>
                  </a:cubicBezTo>
                  <a:cubicBezTo>
                    <a:pt x="109" y="1291"/>
                    <a:pt x="86" y="1274"/>
                    <a:pt x="70" y="1255"/>
                  </a:cubicBezTo>
                  <a:cubicBezTo>
                    <a:pt x="55" y="1236"/>
                    <a:pt x="47" y="1214"/>
                    <a:pt x="47" y="1194"/>
                  </a:cubicBezTo>
                  <a:cubicBezTo>
                    <a:pt x="48" y="1190"/>
                    <a:pt x="48" y="1187"/>
                    <a:pt x="48" y="1183"/>
                  </a:cubicBezTo>
                  <a:cubicBezTo>
                    <a:pt x="19" y="1200"/>
                    <a:pt x="0" y="1231"/>
                    <a:pt x="0" y="1266"/>
                  </a:cubicBezTo>
                  <a:cubicBezTo>
                    <a:pt x="0" y="1268"/>
                    <a:pt x="0" y="1271"/>
                    <a:pt x="0" y="1273"/>
                  </a:cubicBezTo>
                  <a:cubicBezTo>
                    <a:pt x="3" y="1311"/>
                    <a:pt x="26" y="1343"/>
                    <a:pt x="62" y="1357"/>
                  </a:cubicBezTo>
                  <a:cubicBezTo>
                    <a:pt x="624" y="1587"/>
                    <a:pt x="624" y="1587"/>
                    <a:pt x="624" y="1587"/>
                  </a:cubicBezTo>
                  <a:cubicBezTo>
                    <a:pt x="624" y="2124"/>
                    <a:pt x="624" y="2124"/>
                    <a:pt x="624" y="2124"/>
                  </a:cubicBezTo>
                  <a:cubicBezTo>
                    <a:pt x="624" y="2164"/>
                    <a:pt x="648" y="2200"/>
                    <a:pt x="686" y="2215"/>
                  </a:cubicBezTo>
                  <a:cubicBezTo>
                    <a:pt x="698" y="2220"/>
                    <a:pt x="710" y="2222"/>
                    <a:pt x="722" y="2222"/>
                  </a:cubicBezTo>
                  <a:cubicBezTo>
                    <a:pt x="722" y="2222"/>
                    <a:pt x="722" y="2222"/>
                    <a:pt x="722" y="2222"/>
                  </a:cubicBezTo>
                  <a:cubicBezTo>
                    <a:pt x="749" y="2222"/>
                    <a:pt x="775" y="2211"/>
                    <a:pt x="794" y="2189"/>
                  </a:cubicBezTo>
                  <a:cubicBezTo>
                    <a:pt x="795" y="2188"/>
                    <a:pt x="795" y="2188"/>
                    <a:pt x="795" y="2188"/>
                  </a:cubicBezTo>
                  <a:cubicBezTo>
                    <a:pt x="1104" y="1771"/>
                    <a:pt x="1104" y="1771"/>
                    <a:pt x="1104" y="1771"/>
                  </a:cubicBezTo>
                  <a:cubicBezTo>
                    <a:pt x="1776" y="2058"/>
                    <a:pt x="1776" y="2058"/>
                    <a:pt x="1776" y="2058"/>
                  </a:cubicBezTo>
                  <a:cubicBezTo>
                    <a:pt x="1776" y="2059"/>
                    <a:pt x="1776" y="2059"/>
                    <a:pt x="1776" y="2059"/>
                  </a:cubicBezTo>
                  <a:cubicBezTo>
                    <a:pt x="1787" y="2063"/>
                    <a:pt x="1799" y="2066"/>
                    <a:pt x="1812" y="2066"/>
                  </a:cubicBezTo>
                  <a:cubicBezTo>
                    <a:pt x="1830" y="2066"/>
                    <a:pt x="1846" y="2061"/>
                    <a:pt x="1860" y="2054"/>
                  </a:cubicBezTo>
                  <a:cubicBezTo>
                    <a:pt x="1885" y="2039"/>
                    <a:pt x="1904" y="2014"/>
                    <a:pt x="1909" y="1984"/>
                  </a:cubicBezTo>
                  <a:cubicBezTo>
                    <a:pt x="1912" y="1967"/>
                    <a:pt x="1912" y="1967"/>
                    <a:pt x="1912" y="1967"/>
                  </a:cubicBezTo>
                  <a:cubicBezTo>
                    <a:pt x="1889" y="1979"/>
                    <a:pt x="1865" y="1983"/>
                    <a:pt x="1842" y="1983"/>
                  </a:cubicBezTo>
                  <a:cubicBezTo>
                    <a:pt x="1781" y="1983"/>
                    <a:pt x="1727" y="1956"/>
                    <a:pt x="1717" y="1951"/>
                  </a:cubicBezTo>
                  <a:close/>
                  <a:moveTo>
                    <a:pt x="2222" y="98"/>
                  </a:moveTo>
                  <a:cubicBezTo>
                    <a:pt x="2222" y="66"/>
                    <a:pt x="2206" y="36"/>
                    <a:pt x="2180" y="17"/>
                  </a:cubicBezTo>
                  <a:cubicBezTo>
                    <a:pt x="2163" y="6"/>
                    <a:pt x="2144" y="0"/>
                    <a:pt x="2125" y="0"/>
                  </a:cubicBezTo>
                  <a:cubicBezTo>
                    <a:pt x="2108" y="0"/>
                    <a:pt x="2090" y="4"/>
                    <a:pt x="2075" y="14"/>
                  </a:cubicBezTo>
                  <a:cubicBezTo>
                    <a:pt x="123" y="1140"/>
                    <a:pt x="123" y="1140"/>
                    <a:pt x="123" y="1140"/>
                  </a:cubicBezTo>
                  <a:cubicBezTo>
                    <a:pt x="120" y="1143"/>
                    <a:pt x="117" y="1146"/>
                    <a:pt x="115" y="1149"/>
                  </a:cubicBezTo>
                  <a:cubicBezTo>
                    <a:pt x="104" y="1162"/>
                    <a:pt x="95" y="1179"/>
                    <a:pt x="95" y="1194"/>
                  </a:cubicBezTo>
                  <a:cubicBezTo>
                    <a:pt x="95" y="1203"/>
                    <a:pt x="98" y="1213"/>
                    <a:pt x="107" y="1224"/>
                  </a:cubicBezTo>
                  <a:cubicBezTo>
                    <a:pt x="117" y="1236"/>
                    <a:pt x="134" y="1249"/>
                    <a:pt x="163" y="1263"/>
                  </a:cubicBezTo>
                  <a:cubicBezTo>
                    <a:pt x="243" y="1300"/>
                    <a:pt x="385" y="1357"/>
                    <a:pt x="506" y="1405"/>
                  </a:cubicBezTo>
                  <a:cubicBezTo>
                    <a:pt x="627" y="1454"/>
                    <a:pt x="728" y="1492"/>
                    <a:pt x="729" y="1492"/>
                  </a:cubicBezTo>
                  <a:cubicBezTo>
                    <a:pt x="744" y="1498"/>
                    <a:pt x="744" y="1498"/>
                    <a:pt x="744" y="1498"/>
                  </a:cubicBezTo>
                  <a:cubicBezTo>
                    <a:pt x="733" y="2083"/>
                    <a:pt x="733" y="2083"/>
                    <a:pt x="733" y="2083"/>
                  </a:cubicBezTo>
                  <a:cubicBezTo>
                    <a:pt x="740" y="2075"/>
                    <a:pt x="748" y="2063"/>
                    <a:pt x="758" y="2049"/>
                  </a:cubicBezTo>
                  <a:cubicBezTo>
                    <a:pt x="758" y="2048"/>
                    <a:pt x="758" y="2048"/>
                    <a:pt x="758" y="2048"/>
                  </a:cubicBezTo>
                  <a:cubicBezTo>
                    <a:pt x="1074" y="1618"/>
                    <a:pt x="1074" y="1618"/>
                    <a:pt x="1074" y="1618"/>
                  </a:cubicBezTo>
                  <a:cubicBezTo>
                    <a:pt x="1737" y="1908"/>
                    <a:pt x="1737" y="1908"/>
                    <a:pt x="1737" y="1908"/>
                  </a:cubicBezTo>
                  <a:cubicBezTo>
                    <a:pt x="1738" y="1908"/>
                    <a:pt x="1738" y="1908"/>
                    <a:pt x="1738" y="1908"/>
                  </a:cubicBezTo>
                  <a:cubicBezTo>
                    <a:pt x="1738" y="1908"/>
                    <a:pt x="1738" y="1908"/>
                    <a:pt x="1740" y="1909"/>
                  </a:cubicBezTo>
                  <a:cubicBezTo>
                    <a:pt x="1741" y="1910"/>
                    <a:pt x="1743" y="1911"/>
                    <a:pt x="1746" y="1912"/>
                  </a:cubicBezTo>
                  <a:cubicBezTo>
                    <a:pt x="1752" y="1915"/>
                    <a:pt x="1760" y="1918"/>
                    <a:pt x="1770" y="1922"/>
                  </a:cubicBezTo>
                  <a:cubicBezTo>
                    <a:pt x="1790" y="1929"/>
                    <a:pt x="1817" y="1936"/>
                    <a:pt x="1842" y="1936"/>
                  </a:cubicBezTo>
                  <a:cubicBezTo>
                    <a:pt x="1864" y="1936"/>
                    <a:pt x="1884" y="1931"/>
                    <a:pt x="1900" y="1918"/>
                  </a:cubicBezTo>
                  <a:cubicBezTo>
                    <a:pt x="1909" y="1911"/>
                    <a:pt x="1918" y="1902"/>
                    <a:pt x="1925" y="1888"/>
                  </a:cubicBezTo>
                  <a:cubicBezTo>
                    <a:pt x="2221" y="114"/>
                    <a:pt x="2221" y="114"/>
                    <a:pt x="2221" y="114"/>
                  </a:cubicBezTo>
                  <a:cubicBezTo>
                    <a:pt x="2201" y="111"/>
                    <a:pt x="2201" y="111"/>
                    <a:pt x="2201" y="111"/>
                  </a:cubicBezTo>
                  <a:cubicBezTo>
                    <a:pt x="2221" y="114"/>
                    <a:pt x="2221" y="114"/>
                    <a:pt x="2221" y="114"/>
                  </a:cubicBezTo>
                  <a:cubicBezTo>
                    <a:pt x="2221" y="109"/>
                    <a:pt x="2222" y="103"/>
                    <a:pt x="2222" y="98"/>
                  </a:cubicBezTo>
                  <a:close/>
                  <a:moveTo>
                    <a:pt x="1935" y="400"/>
                  </a:moveTo>
                  <a:cubicBezTo>
                    <a:pt x="1723" y="1664"/>
                    <a:pt x="1723" y="1664"/>
                    <a:pt x="1723" y="1664"/>
                  </a:cubicBezTo>
                  <a:cubicBezTo>
                    <a:pt x="1717" y="1705"/>
                    <a:pt x="1680" y="1726"/>
                    <a:pt x="1641" y="1710"/>
                  </a:cubicBezTo>
                  <a:cubicBezTo>
                    <a:pt x="1256" y="1552"/>
                    <a:pt x="1256" y="1552"/>
                    <a:pt x="1256" y="1552"/>
                  </a:cubicBezTo>
                  <a:cubicBezTo>
                    <a:pt x="1217" y="1537"/>
                    <a:pt x="1204" y="1495"/>
                    <a:pt x="1225" y="1460"/>
                  </a:cubicBezTo>
                  <a:cubicBezTo>
                    <a:pt x="1737" y="602"/>
                    <a:pt x="1737" y="602"/>
                    <a:pt x="1737" y="602"/>
                  </a:cubicBezTo>
                  <a:cubicBezTo>
                    <a:pt x="1759" y="567"/>
                    <a:pt x="1750" y="560"/>
                    <a:pt x="1719" y="586"/>
                  </a:cubicBezTo>
                  <a:cubicBezTo>
                    <a:pt x="833" y="1307"/>
                    <a:pt x="833" y="1307"/>
                    <a:pt x="833" y="1307"/>
                  </a:cubicBezTo>
                  <a:cubicBezTo>
                    <a:pt x="801" y="1333"/>
                    <a:pt x="743" y="1342"/>
                    <a:pt x="705" y="1327"/>
                  </a:cubicBezTo>
                  <a:cubicBezTo>
                    <a:pt x="486" y="1237"/>
                    <a:pt x="486" y="1237"/>
                    <a:pt x="486" y="1237"/>
                  </a:cubicBezTo>
                  <a:cubicBezTo>
                    <a:pt x="447" y="1222"/>
                    <a:pt x="445" y="1192"/>
                    <a:pt x="481" y="1171"/>
                  </a:cubicBezTo>
                  <a:cubicBezTo>
                    <a:pt x="1882" y="364"/>
                    <a:pt x="1882" y="364"/>
                    <a:pt x="1882" y="364"/>
                  </a:cubicBezTo>
                  <a:cubicBezTo>
                    <a:pt x="1918" y="343"/>
                    <a:pt x="1941" y="359"/>
                    <a:pt x="1935" y="400"/>
                  </a:cubicBez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6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48" name="Group 9"/>
            <p:cNvGrpSpPr/>
            <p:nvPr/>
          </p:nvGrpSpPr>
          <p:grpSpPr>
            <a:xfrm>
              <a:off x="3946451" y="1586754"/>
              <a:ext cx="1673076" cy="1834695"/>
              <a:chOff x="2378075" y="182563"/>
              <a:chExt cx="4387849" cy="4811713"/>
            </a:xfrm>
          </p:grpSpPr>
          <p:sp>
            <p:nvSpPr>
              <p:cNvPr id="149" name="Freeform 6"/>
              <p:cNvSpPr/>
              <p:nvPr/>
            </p:nvSpPr>
            <p:spPr bwMode="auto">
              <a:xfrm>
                <a:off x="2378075" y="182563"/>
                <a:ext cx="2339975" cy="4616450"/>
              </a:xfrm>
              <a:custGeom>
                <a:avLst/>
                <a:gdLst>
                  <a:gd name="T0" fmla="*/ 528 w 624"/>
                  <a:gd name="T1" fmla="*/ 1145 h 1231"/>
                  <a:gd name="T2" fmla="*/ 600 w 624"/>
                  <a:gd name="T3" fmla="*/ 1064 h 1231"/>
                  <a:gd name="T4" fmla="*/ 585 w 624"/>
                  <a:gd name="T5" fmla="*/ 1064 h 1231"/>
                  <a:gd name="T6" fmla="*/ 166 w 624"/>
                  <a:gd name="T7" fmla="*/ 646 h 1231"/>
                  <a:gd name="T8" fmla="*/ 421 w 624"/>
                  <a:gd name="T9" fmla="*/ 261 h 1231"/>
                  <a:gd name="T10" fmla="*/ 421 w 624"/>
                  <a:gd name="T11" fmla="*/ 328 h 1231"/>
                  <a:gd name="T12" fmla="*/ 503 w 624"/>
                  <a:gd name="T13" fmla="*/ 235 h 1231"/>
                  <a:gd name="T14" fmla="*/ 584 w 624"/>
                  <a:gd name="T15" fmla="*/ 144 h 1231"/>
                  <a:gd name="T16" fmla="*/ 497 w 624"/>
                  <a:gd name="T17" fmla="*/ 67 h 1231"/>
                  <a:gd name="T18" fmla="*/ 421 w 624"/>
                  <a:gd name="T19" fmla="*/ 0 h 1231"/>
                  <a:gd name="T20" fmla="*/ 421 w 624"/>
                  <a:gd name="T21" fmla="*/ 84 h 1231"/>
                  <a:gd name="T22" fmla="*/ 0 w 624"/>
                  <a:gd name="T23" fmla="*/ 646 h 1231"/>
                  <a:gd name="T24" fmla="*/ 585 w 624"/>
                  <a:gd name="T25" fmla="*/ 1231 h 1231"/>
                  <a:gd name="T26" fmla="*/ 624 w 624"/>
                  <a:gd name="T27" fmla="*/ 1230 h 1231"/>
                  <a:gd name="T28" fmla="*/ 528 w 624"/>
                  <a:gd name="T29" fmla="*/ 114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1231">
                    <a:moveTo>
                      <a:pt x="528" y="1145"/>
                    </a:moveTo>
                    <a:cubicBezTo>
                      <a:pt x="600" y="1064"/>
                      <a:pt x="600" y="1064"/>
                      <a:pt x="600" y="1064"/>
                    </a:cubicBezTo>
                    <a:cubicBezTo>
                      <a:pt x="595" y="1064"/>
                      <a:pt x="590" y="1064"/>
                      <a:pt x="585" y="1064"/>
                    </a:cubicBezTo>
                    <a:cubicBezTo>
                      <a:pt x="354" y="1064"/>
                      <a:pt x="166" y="877"/>
                      <a:pt x="166" y="646"/>
                    </a:cubicBezTo>
                    <a:cubicBezTo>
                      <a:pt x="166" y="473"/>
                      <a:pt x="271" y="324"/>
                      <a:pt x="421" y="261"/>
                    </a:cubicBezTo>
                    <a:cubicBezTo>
                      <a:pt x="421" y="328"/>
                      <a:pt x="421" y="328"/>
                      <a:pt x="421" y="328"/>
                    </a:cubicBezTo>
                    <a:cubicBezTo>
                      <a:pt x="503" y="235"/>
                      <a:pt x="503" y="235"/>
                      <a:pt x="503" y="235"/>
                    </a:cubicBezTo>
                    <a:cubicBezTo>
                      <a:pt x="584" y="144"/>
                      <a:pt x="584" y="144"/>
                      <a:pt x="584" y="144"/>
                    </a:cubicBezTo>
                    <a:cubicBezTo>
                      <a:pt x="497" y="67"/>
                      <a:pt x="497" y="67"/>
                      <a:pt x="497" y="67"/>
                    </a:cubicBezTo>
                    <a:cubicBezTo>
                      <a:pt x="421" y="0"/>
                      <a:pt x="421" y="0"/>
                      <a:pt x="421" y="0"/>
                    </a:cubicBezTo>
                    <a:cubicBezTo>
                      <a:pt x="421" y="84"/>
                      <a:pt x="421" y="84"/>
                      <a:pt x="421" y="84"/>
                    </a:cubicBezTo>
                    <a:cubicBezTo>
                      <a:pt x="177" y="155"/>
                      <a:pt x="0" y="380"/>
                      <a:pt x="0" y="646"/>
                    </a:cubicBezTo>
                    <a:cubicBezTo>
                      <a:pt x="0" y="969"/>
                      <a:pt x="262" y="1231"/>
                      <a:pt x="585" y="1231"/>
                    </a:cubicBezTo>
                    <a:cubicBezTo>
                      <a:pt x="598" y="1231"/>
                      <a:pt x="611" y="1230"/>
                      <a:pt x="624" y="1230"/>
                    </a:cubicBezTo>
                    <a:lnTo>
                      <a:pt x="528" y="1145"/>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50" name="Freeform 7"/>
              <p:cNvSpPr/>
              <p:nvPr/>
            </p:nvSpPr>
            <p:spPr bwMode="auto">
              <a:xfrm>
                <a:off x="4462460" y="407989"/>
                <a:ext cx="2303464" cy="4586287"/>
              </a:xfrm>
              <a:custGeom>
                <a:avLst/>
                <a:gdLst>
                  <a:gd name="T0" fmla="*/ 29 w 614"/>
                  <a:gd name="T1" fmla="*/ 0 h 1223"/>
                  <a:gd name="T2" fmla="*/ 0 w 614"/>
                  <a:gd name="T3" fmla="*/ 1 h 1223"/>
                  <a:gd name="T4" fmla="*/ 87 w 614"/>
                  <a:gd name="T5" fmla="*/ 78 h 1223"/>
                  <a:gd name="T6" fmla="*/ 8 w 614"/>
                  <a:gd name="T7" fmla="*/ 168 h 1223"/>
                  <a:gd name="T8" fmla="*/ 29 w 614"/>
                  <a:gd name="T9" fmla="*/ 167 h 1223"/>
                  <a:gd name="T10" fmla="*/ 448 w 614"/>
                  <a:gd name="T11" fmla="*/ 586 h 1223"/>
                  <a:gd name="T12" fmla="*/ 194 w 614"/>
                  <a:gd name="T13" fmla="*/ 970 h 1223"/>
                  <a:gd name="T14" fmla="*/ 194 w 614"/>
                  <a:gd name="T15" fmla="*/ 896 h 1223"/>
                  <a:gd name="T16" fmla="*/ 103 w 614"/>
                  <a:gd name="T17" fmla="*/ 998 h 1223"/>
                  <a:gd name="T18" fmla="*/ 31 w 614"/>
                  <a:gd name="T19" fmla="*/ 1079 h 1223"/>
                  <a:gd name="T20" fmla="*/ 126 w 614"/>
                  <a:gd name="T21" fmla="*/ 1163 h 1223"/>
                  <a:gd name="T22" fmla="*/ 194 w 614"/>
                  <a:gd name="T23" fmla="*/ 1223 h 1223"/>
                  <a:gd name="T24" fmla="*/ 194 w 614"/>
                  <a:gd name="T25" fmla="*/ 1147 h 1223"/>
                  <a:gd name="T26" fmla="*/ 614 w 614"/>
                  <a:gd name="T27" fmla="*/ 586 h 1223"/>
                  <a:gd name="T28" fmla="*/ 29 w 614"/>
                  <a:gd name="T2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4" h="1223">
                    <a:moveTo>
                      <a:pt x="29" y="0"/>
                    </a:moveTo>
                    <a:cubicBezTo>
                      <a:pt x="19" y="0"/>
                      <a:pt x="9" y="1"/>
                      <a:pt x="0" y="1"/>
                    </a:cubicBezTo>
                    <a:cubicBezTo>
                      <a:pt x="87" y="78"/>
                      <a:pt x="87" y="78"/>
                      <a:pt x="87" y="78"/>
                    </a:cubicBezTo>
                    <a:cubicBezTo>
                      <a:pt x="8" y="168"/>
                      <a:pt x="8" y="168"/>
                      <a:pt x="8" y="168"/>
                    </a:cubicBezTo>
                    <a:cubicBezTo>
                      <a:pt x="15" y="167"/>
                      <a:pt x="22" y="167"/>
                      <a:pt x="29" y="167"/>
                    </a:cubicBezTo>
                    <a:cubicBezTo>
                      <a:pt x="260" y="167"/>
                      <a:pt x="448" y="354"/>
                      <a:pt x="448" y="586"/>
                    </a:cubicBezTo>
                    <a:cubicBezTo>
                      <a:pt x="448" y="758"/>
                      <a:pt x="343" y="906"/>
                      <a:pt x="194" y="970"/>
                    </a:cubicBezTo>
                    <a:cubicBezTo>
                      <a:pt x="194" y="896"/>
                      <a:pt x="194" y="896"/>
                      <a:pt x="194" y="896"/>
                    </a:cubicBezTo>
                    <a:cubicBezTo>
                      <a:pt x="103" y="998"/>
                      <a:pt x="103" y="998"/>
                      <a:pt x="103" y="998"/>
                    </a:cubicBezTo>
                    <a:cubicBezTo>
                      <a:pt x="31" y="1079"/>
                      <a:pt x="31" y="1079"/>
                      <a:pt x="31" y="1079"/>
                    </a:cubicBezTo>
                    <a:cubicBezTo>
                      <a:pt x="126" y="1163"/>
                      <a:pt x="126" y="1163"/>
                      <a:pt x="126" y="1163"/>
                    </a:cubicBezTo>
                    <a:cubicBezTo>
                      <a:pt x="194" y="1223"/>
                      <a:pt x="194" y="1223"/>
                      <a:pt x="194" y="1223"/>
                    </a:cubicBezTo>
                    <a:cubicBezTo>
                      <a:pt x="194" y="1147"/>
                      <a:pt x="194" y="1147"/>
                      <a:pt x="194" y="1147"/>
                    </a:cubicBezTo>
                    <a:cubicBezTo>
                      <a:pt x="437" y="1076"/>
                      <a:pt x="614" y="851"/>
                      <a:pt x="614" y="586"/>
                    </a:cubicBezTo>
                    <a:cubicBezTo>
                      <a:pt x="614" y="262"/>
                      <a:pt x="352" y="0"/>
                      <a:pt x="29" y="0"/>
                    </a:cubicBez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grpSp>
      <p:sp>
        <p:nvSpPr>
          <p:cNvPr id="151" name="Rectangle 7"/>
          <p:cNvSpPr/>
          <p:nvPr/>
        </p:nvSpPr>
        <p:spPr bwMode="auto">
          <a:xfrm>
            <a:off x="1660206" y="1457242"/>
            <a:ext cx="2196983" cy="83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spcBef>
                <a:spcPct val="0"/>
              </a:spcBef>
              <a:spcAft>
                <a:spcPct val="0"/>
              </a:spcAft>
            </a:pPr>
            <a:r>
              <a:rPr lang="zh-CN" altLang="en-US" b="1" spc="100"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0"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a:p>
            <a:pPr algn="r" fontAlgn="base">
              <a:spcBef>
                <a:spcPct val="0"/>
              </a:spcBef>
              <a:spcAft>
                <a:spcPct val="0"/>
              </a:spcAft>
            </a:pPr>
            <a:r>
              <a:rPr lang="zh-CN" altLang="en-US" sz="1200" spc="100"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添加详细文本描述，建议与标题相关并符合整体语言风格，语言描述尽量简活生活</a:t>
            </a:r>
            <a:r>
              <a:rPr lang="zh-CN" alt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52" name="Rectangle 7"/>
          <p:cNvSpPr/>
          <p:nvPr/>
        </p:nvSpPr>
        <p:spPr bwMode="auto">
          <a:xfrm>
            <a:off x="1588188" y="5445622"/>
            <a:ext cx="2244420" cy="83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r>
              <a:rPr lang="zh-CN" altLang="en-US" b="1"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a:p>
            <a:pPr algn="r" fontAlgn="base">
              <a:spcBef>
                <a:spcPct val="0"/>
              </a:spcBef>
              <a:spcAft>
                <a:spcPct val="0"/>
              </a:spcAft>
            </a:pPr>
            <a:r>
              <a:rPr lang="zh-CN" altLang="en-US" sz="1200" spc="100"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添加详细文本描述，建议与标题相关并符合整体语言风格，语言描述尽量简活生活</a:t>
            </a:r>
            <a:r>
              <a:rPr lang="zh-CN" alt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153" name="组合 152"/>
          <p:cNvGrpSpPr/>
          <p:nvPr/>
        </p:nvGrpSpPr>
        <p:grpSpPr>
          <a:xfrm>
            <a:off x="6970562" y="3136637"/>
            <a:ext cx="1204735" cy="1189365"/>
            <a:chOff x="6894239" y="2430339"/>
            <a:chExt cx="1204578" cy="1189640"/>
          </a:xfrm>
        </p:grpSpPr>
        <p:sp>
          <p:nvSpPr>
            <p:cNvPr id="154" name="Oval 71"/>
            <p:cNvSpPr/>
            <p:nvPr/>
          </p:nvSpPr>
          <p:spPr bwMode="auto">
            <a:xfrm rot="10800000">
              <a:off x="6894239" y="2430339"/>
              <a:ext cx="1204578" cy="1189640"/>
            </a:xfrm>
            <a:prstGeom prst="ellipse">
              <a:avLst/>
            </a:prstGeom>
            <a:solidFill>
              <a:srgbClr val="FFFFFF"/>
            </a:solidFill>
            <a:ln w="22225" cap="rnd" cmpd="sng" algn="ctr">
              <a:solidFill>
                <a:srgbClr val="23B9D6"/>
              </a:solidFill>
              <a:prstDash val="sysDot"/>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55" name="Group 2"/>
            <p:cNvGrpSpPr/>
            <p:nvPr/>
          </p:nvGrpSpPr>
          <p:grpSpPr>
            <a:xfrm>
              <a:off x="7065720" y="2597034"/>
              <a:ext cx="861616" cy="851615"/>
              <a:chOff x="3291510" y="2125758"/>
              <a:chExt cx="675409" cy="675951"/>
            </a:xfrm>
          </p:grpSpPr>
          <p:sp>
            <p:nvSpPr>
              <p:cNvPr id="156" name="Oval 7"/>
              <p:cNvSpPr/>
              <p:nvPr/>
            </p:nvSpPr>
            <p:spPr bwMode="auto">
              <a:xfrm>
                <a:off x="3291510" y="2125758"/>
                <a:ext cx="675409" cy="675951"/>
              </a:xfrm>
              <a:prstGeom prst="ellipse">
                <a:avLst/>
              </a:prstGeom>
              <a:solidFill>
                <a:schemeClr val="accent1">
                  <a:alpha val="89999"/>
                </a:scheme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57" name="Freeform 6"/>
              <p:cNvSpPr>
                <a:spLocks noEditPoints="1"/>
              </p:cNvSpPr>
              <p:nvPr/>
            </p:nvSpPr>
            <p:spPr bwMode="auto">
              <a:xfrm>
                <a:off x="3437830" y="2341712"/>
                <a:ext cx="385407" cy="256486"/>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grpSp>
      <p:grpSp>
        <p:nvGrpSpPr>
          <p:cNvPr id="158" name="组合 157"/>
          <p:cNvGrpSpPr/>
          <p:nvPr/>
        </p:nvGrpSpPr>
        <p:grpSpPr>
          <a:xfrm>
            <a:off x="6181949" y="1449295"/>
            <a:ext cx="1204734" cy="1189365"/>
            <a:chOff x="6105728" y="742606"/>
            <a:chExt cx="1204577" cy="1189640"/>
          </a:xfrm>
        </p:grpSpPr>
        <p:sp>
          <p:nvSpPr>
            <p:cNvPr id="159" name="Oval 206"/>
            <p:cNvSpPr/>
            <p:nvPr/>
          </p:nvSpPr>
          <p:spPr bwMode="auto">
            <a:xfrm rot="10800000">
              <a:off x="6105728" y="742606"/>
              <a:ext cx="1204577" cy="1189640"/>
            </a:xfrm>
            <a:prstGeom prst="ellipse">
              <a:avLst/>
            </a:prstGeom>
            <a:solidFill>
              <a:srgbClr val="FFFFFF"/>
            </a:solidFill>
            <a:ln w="22225" cap="rnd" cmpd="sng" algn="ctr">
              <a:solidFill>
                <a:srgbClr val="23B9D6"/>
              </a:solidFill>
              <a:prstDash val="sysDot"/>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60" name="Group 1"/>
            <p:cNvGrpSpPr/>
            <p:nvPr/>
          </p:nvGrpSpPr>
          <p:grpSpPr>
            <a:xfrm>
              <a:off x="6274977" y="919521"/>
              <a:ext cx="862306" cy="851615"/>
              <a:chOff x="6000344" y="-2718185"/>
              <a:chExt cx="675950" cy="675951"/>
            </a:xfrm>
          </p:grpSpPr>
          <p:sp>
            <p:nvSpPr>
              <p:cNvPr id="161" name="Oval 4"/>
              <p:cNvSpPr/>
              <p:nvPr/>
            </p:nvSpPr>
            <p:spPr bwMode="auto">
              <a:xfrm>
                <a:off x="6000344" y="-2718185"/>
                <a:ext cx="675950" cy="675951"/>
              </a:xfrm>
              <a:prstGeom prst="ellipse">
                <a:avLst/>
              </a:prstGeom>
              <a:solidFill>
                <a:schemeClr val="accent2">
                  <a:alpha val="89999"/>
                </a:scheme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62" name="Freeform 8"/>
              <p:cNvSpPr>
                <a:spLocks noEditPoints="1"/>
              </p:cNvSpPr>
              <p:nvPr/>
            </p:nvSpPr>
            <p:spPr bwMode="auto">
              <a:xfrm>
                <a:off x="6233093" y="-2556012"/>
                <a:ext cx="244316" cy="364048"/>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grpSp>
      <p:grpSp>
        <p:nvGrpSpPr>
          <p:cNvPr id="163" name="组合 162"/>
          <p:cNvGrpSpPr/>
          <p:nvPr/>
        </p:nvGrpSpPr>
        <p:grpSpPr>
          <a:xfrm>
            <a:off x="4036779" y="1282519"/>
            <a:ext cx="1204734" cy="1189365"/>
            <a:chOff x="3960837" y="575791"/>
            <a:chExt cx="1204577" cy="1189640"/>
          </a:xfrm>
        </p:grpSpPr>
        <p:sp>
          <p:nvSpPr>
            <p:cNvPr id="164" name="Oval 208"/>
            <p:cNvSpPr/>
            <p:nvPr/>
          </p:nvSpPr>
          <p:spPr bwMode="auto">
            <a:xfrm rot="10800000">
              <a:off x="3960837" y="575791"/>
              <a:ext cx="1204577" cy="1189640"/>
            </a:xfrm>
            <a:prstGeom prst="ellipse">
              <a:avLst/>
            </a:prstGeom>
            <a:solidFill>
              <a:srgbClr val="FFFFFF"/>
            </a:solidFill>
            <a:ln w="22225" cap="rnd" cmpd="sng" algn="ctr">
              <a:solidFill>
                <a:srgbClr val="23B9D6"/>
              </a:solidFill>
              <a:prstDash val="sysDot"/>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65" name="Group 3"/>
            <p:cNvGrpSpPr/>
            <p:nvPr/>
          </p:nvGrpSpPr>
          <p:grpSpPr>
            <a:xfrm>
              <a:off x="4125963" y="732287"/>
              <a:ext cx="861616" cy="851615"/>
              <a:chOff x="4419969" y="2592515"/>
              <a:chExt cx="675409" cy="675951"/>
            </a:xfrm>
          </p:grpSpPr>
          <p:sp>
            <p:nvSpPr>
              <p:cNvPr id="166" name="Oval 10"/>
              <p:cNvSpPr/>
              <p:nvPr/>
            </p:nvSpPr>
            <p:spPr bwMode="auto">
              <a:xfrm>
                <a:off x="4419969" y="2592515"/>
                <a:ext cx="675409" cy="675951"/>
              </a:xfrm>
              <a:prstGeom prst="ellipse">
                <a:avLst/>
              </a:prstGeom>
              <a:solidFill>
                <a:schemeClr val="accent1">
                  <a:alpha val="89999"/>
                </a:scheme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67" name="Freeform 11"/>
              <p:cNvSpPr>
                <a:spLocks noEditPoints="1"/>
              </p:cNvSpPr>
              <p:nvPr/>
            </p:nvSpPr>
            <p:spPr bwMode="auto">
              <a:xfrm>
                <a:off x="4603700" y="2783226"/>
                <a:ext cx="308223" cy="306972"/>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grpSp>
      <p:grpSp>
        <p:nvGrpSpPr>
          <p:cNvPr id="168" name="组合 167"/>
          <p:cNvGrpSpPr/>
          <p:nvPr/>
        </p:nvGrpSpPr>
        <p:grpSpPr>
          <a:xfrm>
            <a:off x="6181949" y="4990900"/>
            <a:ext cx="1204734" cy="1189365"/>
            <a:chOff x="6105728" y="4285031"/>
            <a:chExt cx="1204577" cy="1189640"/>
          </a:xfrm>
        </p:grpSpPr>
        <p:sp>
          <p:nvSpPr>
            <p:cNvPr id="169" name="Oval 69"/>
            <p:cNvSpPr/>
            <p:nvPr/>
          </p:nvSpPr>
          <p:spPr bwMode="auto">
            <a:xfrm rot="10800000">
              <a:off x="6105728" y="4285031"/>
              <a:ext cx="1204577" cy="1189640"/>
            </a:xfrm>
            <a:prstGeom prst="ellipse">
              <a:avLst/>
            </a:prstGeom>
            <a:solidFill>
              <a:srgbClr val="FFFFFF"/>
            </a:solidFill>
            <a:ln w="22225" cap="rnd" cmpd="sng" algn="ctr">
              <a:solidFill>
                <a:srgbClr val="23B9D6"/>
              </a:solidFill>
              <a:prstDash val="sysDot"/>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70" name="组合 169"/>
            <p:cNvGrpSpPr/>
            <p:nvPr/>
          </p:nvGrpSpPr>
          <p:grpSpPr>
            <a:xfrm>
              <a:off x="6273137" y="4435725"/>
              <a:ext cx="861616" cy="851616"/>
              <a:chOff x="6273137" y="4435725"/>
              <a:chExt cx="861616" cy="851616"/>
            </a:xfrm>
          </p:grpSpPr>
          <p:sp>
            <p:nvSpPr>
              <p:cNvPr id="171" name="Oval 7"/>
              <p:cNvSpPr/>
              <p:nvPr/>
            </p:nvSpPr>
            <p:spPr bwMode="auto">
              <a:xfrm>
                <a:off x="6273137" y="4435725"/>
                <a:ext cx="861616" cy="851616"/>
              </a:xfrm>
              <a:prstGeom prst="ellipse">
                <a:avLst/>
              </a:prstGeom>
              <a:solidFill>
                <a:srgbClr val="92D050">
                  <a:alpha val="89999"/>
                </a:srgbClr>
              </a:solidFill>
              <a:ln>
                <a:noFill/>
              </a:ln>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72" name="Freeform 10"/>
              <p:cNvSpPr>
                <a:spLocks noEditPoints="1"/>
              </p:cNvSpPr>
              <p:nvPr/>
            </p:nvSpPr>
            <p:spPr bwMode="auto">
              <a:xfrm>
                <a:off x="6498296" y="4671829"/>
                <a:ext cx="394276" cy="360102"/>
              </a:xfrm>
              <a:custGeom>
                <a:avLst/>
                <a:gdLst>
                  <a:gd name="T0" fmla="*/ 152 w 152"/>
                  <a:gd name="T1" fmla="*/ 114 h 140"/>
                  <a:gd name="T2" fmla="*/ 149 w 152"/>
                  <a:gd name="T3" fmla="*/ 117 h 140"/>
                  <a:gd name="T4" fmla="*/ 129 w 152"/>
                  <a:gd name="T5" fmla="*/ 117 h 140"/>
                  <a:gd name="T6" fmla="*/ 129 w 152"/>
                  <a:gd name="T7" fmla="*/ 131 h 140"/>
                  <a:gd name="T8" fmla="*/ 120 w 152"/>
                  <a:gd name="T9" fmla="*/ 140 h 140"/>
                  <a:gd name="T10" fmla="*/ 32 w 152"/>
                  <a:gd name="T11" fmla="*/ 140 h 140"/>
                  <a:gd name="T12" fmla="*/ 23 w 152"/>
                  <a:gd name="T13" fmla="*/ 131 h 140"/>
                  <a:gd name="T14" fmla="*/ 23 w 152"/>
                  <a:gd name="T15" fmla="*/ 117 h 140"/>
                  <a:gd name="T16" fmla="*/ 3 w 152"/>
                  <a:gd name="T17" fmla="*/ 117 h 140"/>
                  <a:gd name="T18" fmla="*/ 0 w 152"/>
                  <a:gd name="T19" fmla="*/ 114 h 140"/>
                  <a:gd name="T20" fmla="*/ 0 w 152"/>
                  <a:gd name="T21" fmla="*/ 76 h 140"/>
                  <a:gd name="T22" fmla="*/ 17 w 152"/>
                  <a:gd name="T23" fmla="*/ 58 h 140"/>
                  <a:gd name="T24" fmla="*/ 23 w 152"/>
                  <a:gd name="T25" fmla="*/ 58 h 140"/>
                  <a:gd name="T26" fmla="*/ 23 w 152"/>
                  <a:gd name="T27" fmla="*/ 8 h 140"/>
                  <a:gd name="T28" fmla="*/ 32 w 152"/>
                  <a:gd name="T29" fmla="*/ 0 h 140"/>
                  <a:gd name="T30" fmla="*/ 94 w 152"/>
                  <a:gd name="T31" fmla="*/ 0 h 140"/>
                  <a:gd name="T32" fmla="*/ 109 w 152"/>
                  <a:gd name="T33" fmla="*/ 6 h 140"/>
                  <a:gd name="T34" fmla="*/ 123 w 152"/>
                  <a:gd name="T35" fmla="*/ 20 h 140"/>
                  <a:gd name="T36" fmla="*/ 129 w 152"/>
                  <a:gd name="T37" fmla="*/ 35 h 140"/>
                  <a:gd name="T38" fmla="*/ 129 w 152"/>
                  <a:gd name="T39" fmla="*/ 58 h 140"/>
                  <a:gd name="T40" fmla="*/ 135 w 152"/>
                  <a:gd name="T41" fmla="*/ 58 h 140"/>
                  <a:gd name="T42" fmla="*/ 152 w 152"/>
                  <a:gd name="T43" fmla="*/ 76 h 140"/>
                  <a:gd name="T44" fmla="*/ 152 w 152"/>
                  <a:gd name="T45" fmla="*/ 114 h 140"/>
                  <a:gd name="T46" fmla="*/ 117 w 152"/>
                  <a:gd name="T47" fmla="*/ 70 h 140"/>
                  <a:gd name="T48" fmla="*/ 117 w 152"/>
                  <a:gd name="T49" fmla="*/ 35 h 140"/>
                  <a:gd name="T50" fmla="*/ 102 w 152"/>
                  <a:gd name="T51" fmla="*/ 35 h 140"/>
                  <a:gd name="T52" fmla="*/ 94 w 152"/>
                  <a:gd name="T53" fmla="*/ 26 h 140"/>
                  <a:gd name="T54" fmla="*/ 94 w 152"/>
                  <a:gd name="T55" fmla="*/ 11 h 140"/>
                  <a:gd name="T56" fmla="*/ 35 w 152"/>
                  <a:gd name="T57" fmla="*/ 11 h 140"/>
                  <a:gd name="T58" fmla="*/ 35 w 152"/>
                  <a:gd name="T59" fmla="*/ 70 h 140"/>
                  <a:gd name="T60" fmla="*/ 117 w 152"/>
                  <a:gd name="T61" fmla="*/ 70 h 140"/>
                  <a:gd name="T62" fmla="*/ 117 w 152"/>
                  <a:gd name="T63" fmla="*/ 129 h 140"/>
                  <a:gd name="T64" fmla="*/ 117 w 152"/>
                  <a:gd name="T65" fmla="*/ 105 h 140"/>
                  <a:gd name="T66" fmla="*/ 35 w 152"/>
                  <a:gd name="T67" fmla="*/ 105 h 140"/>
                  <a:gd name="T68" fmla="*/ 35 w 152"/>
                  <a:gd name="T69" fmla="*/ 129 h 140"/>
                  <a:gd name="T70" fmla="*/ 117 w 152"/>
                  <a:gd name="T71" fmla="*/ 129 h 140"/>
                  <a:gd name="T72" fmla="*/ 135 w 152"/>
                  <a:gd name="T73" fmla="*/ 70 h 140"/>
                  <a:gd name="T74" fmla="*/ 129 w 152"/>
                  <a:gd name="T75" fmla="*/ 76 h 140"/>
                  <a:gd name="T76" fmla="*/ 135 w 152"/>
                  <a:gd name="T77" fmla="*/ 82 h 140"/>
                  <a:gd name="T78" fmla="*/ 140 w 152"/>
                  <a:gd name="T79" fmla="*/ 76 h 140"/>
                  <a:gd name="T80" fmla="*/ 135 w 152"/>
                  <a:gd name="T81"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40">
                    <a:moveTo>
                      <a:pt x="152" y="114"/>
                    </a:moveTo>
                    <a:cubicBezTo>
                      <a:pt x="152" y="115"/>
                      <a:pt x="151" y="117"/>
                      <a:pt x="149" y="117"/>
                    </a:cubicBezTo>
                    <a:cubicBezTo>
                      <a:pt x="129" y="117"/>
                      <a:pt x="129" y="117"/>
                      <a:pt x="129" y="117"/>
                    </a:cubicBezTo>
                    <a:cubicBezTo>
                      <a:pt x="129" y="131"/>
                      <a:pt x="129" y="131"/>
                      <a:pt x="129" y="131"/>
                    </a:cubicBezTo>
                    <a:cubicBezTo>
                      <a:pt x="129" y="136"/>
                      <a:pt x="125" y="140"/>
                      <a:pt x="120" y="140"/>
                    </a:cubicBezTo>
                    <a:cubicBezTo>
                      <a:pt x="32" y="140"/>
                      <a:pt x="32" y="140"/>
                      <a:pt x="32" y="140"/>
                    </a:cubicBezTo>
                    <a:cubicBezTo>
                      <a:pt x="27" y="140"/>
                      <a:pt x="23" y="136"/>
                      <a:pt x="23" y="131"/>
                    </a:cubicBezTo>
                    <a:cubicBezTo>
                      <a:pt x="23" y="117"/>
                      <a:pt x="23" y="117"/>
                      <a:pt x="23" y="117"/>
                    </a:cubicBezTo>
                    <a:cubicBezTo>
                      <a:pt x="3" y="117"/>
                      <a:pt x="3" y="117"/>
                      <a:pt x="3" y="117"/>
                    </a:cubicBezTo>
                    <a:cubicBezTo>
                      <a:pt x="1" y="117"/>
                      <a:pt x="0" y="115"/>
                      <a:pt x="0" y="114"/>
                    </a:cubicBezTo>
                    <a:cubicBezTo>
                      <a:pt x="0" y="76"/>
                      <a:pt x="0" y="76"/>
                      <a:pt x="0" y="76"/>
                    </a:cubicBezTo>
                    <a:cubicBezTo>
                      <a:pt x="0" y="66"/>
                      <a:pt x="8" y="58"/>
                      <a:pt x="17" y="58"/>
                    </a:cubicBezTo>
                    <a:cubicBezTo>
                      <a:pt x="23" y="58"/>
                      <a:pt x="23" y="58"/>
                      <a:pt x="23" y="58"/>
                    </a:cubicBezTo>
                    <a:cubicBezTo>
                      <a:pt x="23" y="8"/>
                      <a:pt x="23" y="8"/>
                      <a:pt x="23" y="8"/>
                    </a:cubicBezTo>
                    <a:cubicBezTo>
                      <a:pt x="23" y="4"/>
                      <a:pt x="27" y="0"/>
                      <a:pt x="32" y="0"/>
                    </a:cubicBezTo>
                    <a:cubicBezTo>
                      <a:pt x="94" y="0"/>
                      <a:pt x="94" y="0"/>
                      <a:pt x="94" y="0"/>
                    </a:cubicBezTo>
                    <a:cubicBezTo>
                      <a:pt x="98" y="0"/>
                      <a:pt x="105" y="2"/>
                      <a:pt x="109" y="6"/>
                    </a:cubicBezTo>
                    <a:cubicBezTo>
                      <a:pt x="123" y="20"/>
                      <a:pt x="123" y="20"/>
                      <a:pt x="123" y="20"/>
                    </a:cubicBezTo>
                    <a:cubicBezTo>
                      <a:pt x="126" y="23"/>
                      <a:pt x="129" y="30"/>
                      <a:pt x="129" y="35"/>
                    </a:cubicBezTo>
                    <a:cubicBezTo>
                      <a:pt x="129" y="58"/>
                      <a:pt x="129" y="58"/>
                      <a:pt x="129" y="58"/>
                    </a:cubicBezTo>
                    <a:cubicBezTo>
                      <a:pt x="135" y="58"/>
                      <a:pt x="135" y="58"/>
                      <a:pt x="135" y="58"/>
                    </a:cubicBezTo>
                    <a:cubicBezTo>
                      <a:pt x="144" y="58"/>
                      <a:pt x="152" y="66"/>
                      <a:pt x="152" y="76"/>
                    </a:cubicBezTo>
                    <a:lnTo>
                      <a:pt x="152" y="114"/>
                    </a:lnTo>
                    <a:close/>
                    <a:moveTo>
                      <a:pt x="117" y="70"/>
                    </a:moveTo>
                    <a:cubicBezTo>
                      <a:pt x="117" y="35"/>
                      <a:pt x="117" y="35"/>
                      <a:pt x="117" y="35"/>
                    </a:cubicBezTo>
                    <a:cubicBezTo>
                      <a:pt x="102" y="35"/>
                      <a:pt x="102" y="35"/>
                      <a:pt x="102" y="35"/>
                    </a:cubicBezTo>
                    <a:cubicBezTo>
                      <a:pt x="98" y="35"/>
                      <a:pt x="94" y="31"/>
                      <a:pt x="94" y="26"/>
                    </a:cubicBezTo>
                    <a:cubicBezTo>
                      <a:pt x="94" y="11"/>
                      <a:pt x="94" y="11"/>
                      <a:pt x="94" y="11"/>
                    </a:cubicBezTo>
                    <a:cubicBezTo>
                      <a:pt x="35" y="11"/>
                      <a:pt x="35" y="11"/>
                      <a:pt x="35" y="11"/>
                    </a:cubicBezTo>
                    <a:cubicBezTo>
                      <a:pt x="35" y="70"/>
                      <a:pt x="35" y="70"/>
                      <a:pt x="35" y="70"/>
                    </a:cubicBezTo>
                    <a:lnTo>
                      <a:pt x="117" y="70"/>
                    </a:lnTo>
                    <a:close/>
                    <a:moveTo>
                      <a:pt x="117" y="129"/>
                    </a:moveTo>
                    <a:cubicBezTo>
                      <a:pt x="117" y="105"/>
                      <a:pt x="117" y="105"/>
                      <a:pt x="117" y="105"/>
                    </a:cubicBezTo>
                    <a:cubicBezTo>
                      <a:pt x="35" y="105"/>
                      <a:pt x="35" y="105"/>
                      <a:pt x="35" y="105"/>
                    </a:cubicBezTo>
                    <a:cubicBezTo>
                      <a:pt x="35" y="129"/>
                      <a:pt x="35" y="129"/>
                      <a:pt x="35" y="129"/>
                    </a:cubicBezTo>
                    <a:lnTo>
                      <a:pt x="117" y="129"/>
                    </a:lnTo>
                    <a:close/>
                    <a:moveTo>
                      <a:pt x="135" y="70"/>
                    </a:moveTo>
                    <a:cubicBezTo>
                      <a:pt x="131" y="70"/>
                      <a:pt x="129" y="73"/>
                      <a:pt x="129" y="76"/>
                    </a:cubicBezTo>
                    <a:cubicBezTo>
                      <a:pt x="129" y="79"/>
                      <a:pt x="131" y="82"/>
                      <a:pt x="135" y="82"/>
                    </a:cubicBezTo>
                    <a:cubicBezTo>
                      <a:pt x="138" y="82"/>
                      <a:pt x="140" y="79"/>
                      <a:pt x="140" y="76"/>
                    </a:cubicBezTo>
                    <a:cubicBezTo>
                      <a:pt x="140" y="73"/>
                      <a:pt x="138" y="70"/>
                      <a:pt x="135" y="70"/>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grpSp>
      <p:grpSp>
        <p:nvGrpSpPr>
          <p:cNvPr id="173" name="组合 172"/>
          <p:cNvGrpSpPr/>
          <p:nvPr/>
        </p:nvGrpSpPr>
        <p:grpSpPr>
          <a:xfrm>
            <a:off x="4036779" y="5269648"/>
            <a:ext cx="1204734" cy="1189365"/>
            <a:chOff x="3960837" y="4563843"/>
            <a:chExt cx="1204577" cy="1189640"/>
          </a:xfrm>
        </p:grpSpPr>
        <p:sp>
          <p:nvSpPr>
            <p:cNvPr id="174" name="Oval 68"/>
            <p:cNvSpPr/>
            <p:nvPr/>
          </p:nvSpPr>
          <p:spPr bwMode="auto">
            <a:xfrm rot="10800000">
              <a:off x="3960837" y="4563843"/>
              <a:ext cx="1204577" cy="1189640"/>
            </a:xfrm>
            <a:prstGeom prst="ellipse">
              <a:avLst/>
            </a:prstGeom>
            <a:solidFill>
              <a:srgbClr val="FFFFFF"/>
            </a:solidFill>
            <a:ln w="22225" cap="rnd" cmpd="sng" algn="ctr">
              <a:solidFill>
                <a:srgbClr val="23B9D6"/>
              </a:solidFill>
              <a:prstDash val="sysDot"/>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75" name="组合 174"/>
            <p:cNvGrpSpPr/>
            <p:nvPr/>
          </p:nvGrpSpPr>
          <p:grpSpPr>
            <a:xfrm>
              <a:off x="4121762" y="4739857"/>
              <a:ext cx="861616" cy="851616"/>
              <a:chOff x="4121762" y="4739857"/>
              <a:chExt cx="861616" cy="851616"/>
            </a:xfrm>
          </p:grpSpPr>
          <p:sp>
            <p:nvSpPr>
              <p:cNvPr id="176" name="Oval 7"/>
              <p:cNvSpPr/>
              <p:nvPr/>
            </p:nvSpPr>
            <p:spPr bwMode="auto">
              <a:xfrm>
                <a:off x="4121762" y="4739857"/>
                <a:ext cx="861616" cy="851616"/>
              </a:xfrm>
              <a:prstGeom prst="ellipse">
                <a:avLst/>
              </a:prstGeom>
              <a:solidFill>
                <a:schemeClr val="accent1"/>
              </a:solidFill>
              <a:ln>
                <a:noFill/>
              </a:ln>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77" name="Freeform 6"/>
              <p:cNvSpPr>
                <a:spLocks noEditPoints="1"/>
              </p:cNvSpPr>
              <p:nvPr/>
            </p:nvSpPr>
            <p:spPr bwMode="auto">
              <a:xfrm>
                <a:off x="4349040" y="4957811"/>
                <a:ext cx="415463" cy="367411"/>
              </a:xfrm>
              <a:custGeom>
                <a:avLst/>
                <a:gdLst>
                  <a:gd name="T0" fmla="*/ 18 w 158"/>
                  <a:gd name="T1" fmla="*/ 22 h 141"/>
                  <a:gd name="T2" fmla="*/ 18 w 158"/>
                  <a:gd name="T3" fmla="*/ 138 h 141"/>
                  <a:gd name="T4" fmla="*/ 15 w 158"/>
                  <a:gd name="T5" fmla="*/ 141 h 141"/>
                  <a:gd name="T6" fmla="*/ 9 w 158"/>
                  <a:gd name="T7" fmla="*/ 141 h 141"/>
                  <a:gd name="T8" fmla="*/ 6 w 158"/>
                  <a:gd name="T9" fmla="*/ 138 h 141"/>
                  <a:gd name="T10" fmla="*/ 6 w 158"/>
                  <a:gd name="T11" fmla="*/ 22 h 141"/>
                  <a:gd name="T12" fmla="*/ 0 w 158"/>
                  <a:gd name="T13" fmla="*/ 12 h 141"/>
                  <a:gd name="T14" fmla="*/ 12 w 158"/>
                  <a:gd name="T15" fmla="*/ 0 h 141"/>
                  <a:gd name="T16" fmla="*/ 24 w 158"/>
                  <a:gd name="T17" fmla="*/ 12 h 141"/>
                  <a:gd name="T18" fmla="*/ 18 w 158"/>
                  <a:gd name="T19" fmla="*/ 22 h 141"/>
                  <a:gd name="T20" fmla="*/ 158 w 158"/>
                  <a:gd name="T21" fmla="*/ 88 h 141"/>
                  <a:gd name="T22" fmla="*/ 155 w 158"/>
                  <a:gd name="T23" fmla="*/ 93 h 141"/>
                  <a:gd name="T24" fmla="*/ 154 w 158"/>
                  <a:gd name="T25" fmla="*/ 94 h 141"/>
                  <a:gd name="T26" fmla="*/ 120 w 158"/>
                  <a:gd name="T27" fmla="*/ 105 h 141"/>
                  <a:gd name="T28" fmla="*/ 105 w 158"/>
                  <a:gd name="T29" fmla="*/ 101 h 141"/>
                  <a:gd name="T30" fmla="*/ 103 w 158"/>
                  <a:gd name="T31" fmla="*/ 100 h 141"/>
                  <a:gd name="T32" fmla="*/ 75 w 158"/>
                  <a:gd name="T33" fmla="*/ 92 h 141"/>
                  <a:gd name="T34" fmla="*/ 32 w 158"/>
                  <a:gd name="T35" fmla="*/ 105 h 141"/>
                  <a:gd name="T36" fmla="*/ 29 w 158"/>
                  <a:gd name="T37" fmla="*/ 106 h 141"/>
                  <a:gd name="T38" fmla="*/ 27 w 158"/>
                  <a:gd name="T39" fmla="*/ 105 h 141"/>
                  <a:gd name="T40" fmla="*/ 24 w 158"/>
                  <a:gd name="T41" fmla="*/ 100 h 141"/>
                  <a:gd name="T42" fmla="*/ 24 w 158"/>
                  <a:gd name="T43" fmla="*/ 32 h 141"/>
                  <a:gd name="T44" fmla="*/ 26 w 158"/>
                  <a:gd name="T45" fmla="*/ 27 h 141"/>
                  <a:gd name="T46" fmla="*/ 72 w 158"/>
                  <a:gd name="T47" fmla="*/ 12 h 141"/>
                  <a:gd name="T48" fmla="*/ 110 w 158"/>
                  <a:gd name="T49" fmla="*/ 23 h 141"/>
                  <a:gd name="T50" fmla="*/ 119 w 158"/>
                  <a:gd name="T51" fmla="*/ 25 h 141"/>
                  <a:gd name="T52" fmla="*/ 147 w 158"/>
                  <a:gd name="T53" fmla="*/ 14 h 141"/>
                  <a:gd name="T54" fmla="*/ 150 w 158"/>
                  <a:gd name="T55" fmla="*/ 13 h 141"/>
                  <a:gd name="T56" fmla="*/ 156 w 158"/>
                  <a:gd name="T57" fmla="*/ 13 h 141"/>
                  <a:gd name="T58" fmla="*/ 158 w 158"/>
                  <a:gd name="T59" fmla="*/ 18 h 141"/>
                  <a:gd name="T60" fmla="*/ 158 w 158"/>
                  <a:gd name="T61" fmla="*/ 88 h 141"/>
                  <a:gd name="T62" fmla="*/ 70 w 158"/>
                  <a:gd name="T63" fmla="*/ 24 h 141"/>
                  <a:gd name="T64" fmla="*/ 35 w 158"/>
                  <a:gd name="T65" fmla="*/ 36 h 141"/>
                  <a:gd name="T66" fmla="*/ 35 w 158"/>
                  <a:gd name="T67" fmla="*/ 53 h 141"/>
                  <a:gd name="T68" fmla="*/ 70 w 158"/>
                  <a:gd name="T69" fmla="*/ 42 h 141"/>
                  <a:gd name="T70" fmla="*/ 70 w 158"/>
                  <a:gd name="T71" fmla="*/ 24 h 141"/>
                  <a:gd name="T72" fmla="*/ 70 w 158"/>
                  <a:gd name="T73" fmla="*/ 63 h 141"/>
                  <a:gd name="T74" fmla="*/ 35 w 158"/>
                  <a:gd name="T75" fmla="*/ 73 h 141"/>
                  <a:gd name="T76" fmla="*/ 35 w 158"/>
                  <a:gd name="T77" fmla="*/ 90 h 141"/>
                  <a:gd name="T78" fmla="*/ 70 w 158"/>
                  <a:gd name="T79" fmla="*/ 80 h 141"/>
                  <a:gd name="T80" fmla="*/ 70 w 158"/>
                  <a:gd name="T81" fmla="*/ 63 h 141"/>
                  <a:gd name="T82" fmla="*/ 147 w 158"/>
                  <a:gd name="T83" fmla="*/ 68 h 141"/>
                  <a:gd name="T84" fmla="*/ 111 w 158"/>
                  <a:gd name="T85" fmla="*/ 74 h 141"/>
                  <a:gd name="T86" fmla="*/ 111 w 158"/>
                  <a:gd name="T87" fmla="*/ 54 h 141"/>
                  <a:gd name="T88" fmla="*/ 108 w 158"/>
                  <a:gd name="T89" fmla="*/ 52 h 141"/>
                  <a:gd name="T90" fmla="*/ 75 w 158"/>
                  <a:gd name="T91" fmla="*/ 42 h 141"/>
                  <a:gd name="T92" fmla="*/ 70 w 158"/>
                  <a:gd name="T93" fmla="*/ 42 h 141"/>
                  <a:gd name="T94" fmla="*/ 70 w 158"/>
                  <a:gd name="T95" fmla="*/ 63 h 141"/>
                  <a:gd name="T96" fmla="*/ 72 w 158"/>
                  <a:gd name="T97" fmla="*/ 63 h 141"/>
                  <a:gd name="T98" fmla="*/ 108 w 158"/>
                  <a:gd name="T99" fmla="*/ 73 h 141"/>
                  <a:gd name="T100" fmla="*/ 111 w 158"/>
                  <a:gd name="T101" fmla="*/ 74 h 141"/>
                  <a:gd name="T102" fmla="*/ 111 w 158"/>
                  <a:gd name="T103" fmla="*/ 91 h 141"/>
                  <a:gd name="T104" fmla="*/ 120 w 158"/>
                  <a:gd name="T105" fmla="*/ 93 h 141"/>
                  <a:gd name="T106" fmla="*/ 147 w 158"/>
                  <a:gd name="T107" fmla="*/ 84 h 141"/>
                  <a:gd name="T108" fmla="*/ 147 w 158"/>
                  <a:gd name="T109" fmla="*/ 68 h 141"/>
                  <a:gd name="T110" fmla="*/ 147 w 158"/>
                  <a:gd name="T111" fmla="*/ 28 h 141"/>
                  <a:gd name="T112" fmla="*/ 119 w 158"/>
                  <a:gd name="T113" fmla="*/ 36 h 141"/>
                  <a:gd name="T114" fmla="*/ 111 w 158"/>
                  <a:gd name="T115" fmla="*/ 36 h 141"/>
                  <a:gd name="T116" fmla="*/ 111 w 158"/>
                  <a:gd name="T117" fmla="*/ 54 h 141"/>
                  <a:gd name="T118" fmla="*/ 147 w 158"/>
                  <a:gd name="T119" fmla="*/ 45 h 141"/>
                  <a:gd name="T120" fmla="*/ 147 w 158"/>
                  <a:gd name="T121" fmla="*/ 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 h="141">
                    <a:moveTo>
                      <a:pt x="18" y="22"/>
                    </a:moveTo>
                    <a:cubicBezTo>
                      <a:pt x="18" y="138"/>
                      <a:pt x="18" y="138"/>
                      <a:pt x="18" y="138"/>
                    </a:cubicBezTo>
                    <a:cubicBezTo>
                      <a:pt x="18" y="140"/>
                      <a:pt x="16" y="141"/>
                      <a:pt x="15" y="141"/>
                    </a:cubicBezTo>
                    <a:cubicBezTo>
                      <a:pt x="9" y="141"/>
                      <a:pt x="9" y="141"/>
                      <a:pt x="9" y="141"/>
                    </a:cubicBezTo>
                    <a:cubicBezTo>
                      <a:pt x="7" y="141"/>
                      <a:pt x="6" y="140"/>
                      <a:pt x="6" y="138"/>
                    </a:cubicBezTo>
                    <a:cubicBezTo>
                      <a:pt x="6" y="22"/>
                      <a:pt x="6" y="22"/>
                      <a:pt x="6" y="22"/>
                    </a:cubicBezTo>
                    <a:cubicBezTo>
                      <a:pt x="3" y="20"/>
                      <a:pt x="0" y="16"/>
                      <a:pt x="0" y="12"/>
                    </a:cubicBezTo>
                    <a:cubicBezTo>
                      <a:pt x="0" y="6"/>
                      <a:pt x="5" y="0"/>
                      <a:pt x="12" y="0"/>
                    </a:cubicBezTo>
                    <a:cubicBezTo>
                      <a:pt x="18" y="0"/>
                      <a:pt x="24" y="6"/>
                      <a:pt x="24" y="12"/>
                    </a:cubicBezTo>
                    <a:cubicBezTo>
                      <a:pt x="24" y="16"/>
                      <a:pt x="21" y="20"/>
                      <a:pt x="18" y="22"/>
                    </a:cubicBezTo>
                    <a:close/>
                    <a:moveTo>
                      <a:pt x="158" y="88"/>
                    </a:moveTo>
                    <a:cubicBezTo>
                      <a:pt x="158" y="90"/>
                      <a:pt x="157" y="92"/>
                      <a:pt x="155" y="93"/>
                    </a:cubicBezTo>
                    <a:cubicBezTo>
                      <a:pt x="155" y="93"/>
                      <a:pt x="154" y="94"/>
                      <a:pt x="154" y="94"/>
                    </a:cubicBezTo>
                    <a:cubicBezTo>
                      <a:pt x="148" y="97"/>
                      <a:pt x="134" y="105"/>
                      <a:pt x="120" y="105"/>
                    </a:cubicBezTo>
                    <a:cubicBezTo>
                      <a:pt x="114" y="105"/>
                      <a:pt x="110" y="103"/>
                      <a:pt x="105" y="101"/>
                    </a:cubicBezTo>
                    <a:cubicBezTo>
                      <a:pt x="103" y="100"/>
                      <a:pt x="103" y="100"/>
                      <a:pt x="103" y="100"/>
                    </a:cubicBezTo>
                    <a:cubicBezTo>
                      <a:pt x="94" y="95"/>
                      <a:pt x="86" y="92"/>
                      <a:pt x="75" y="92"/>
                    </a:cubicBezTo>
                    <a:cubicBezTo>
                      <a:pt x="62" y="92"/>
                      <a:pt x="43" y="99"/>
                      <a:pt x="32" y="105"/>
                    </a:cubicBezTo>
                    <a:cubicBezTo>
                      <a:pt x="32" y="106"/>
                      <a:pt x="30" y="106"/>
                      <a:pt x="29" y="106"/>
                    </a:cubicBezTo>
                    <a:cubicBezTo>
                      <a:pt x="28" y="106"/>
                      <a:pt x="27" y="106"/>
                      <a:pt x="27" y="105"/>
                    </a:cubicBezTo>
                    <a:cubicBezTo>
                      <a:pt x="25" y="104"/>
                      <a:pt x="24" y="102"/>
                      <a:pt x="24" y="100"/>
                    </a:cubicBezTo>
                    <a:cubicBezTo>
                      <a:pt x="24" y="32"/>
                      <a:pt x="24" y="32"/>
                      <a:pt x="24" y="32"/>
                    </a:cubicBezTo>
                    <a:cubicBezTo>
                      <a:pt x="24" y="30"/>
                      <a:pt x="25" y="28"/>
                      <a:pt x="26" y="27"/>
                    </a:cubicBezTo>
                    <a:cubicBezTo>
                      <a:pt x="32" y="24"/>
                      <a:pt x="53" y="12"/>
                      <a:pt x="72" y="12"/>
                    </a:cubicBezTo>
                    <a:cubicBezTo>
                      <a:pt x="87" y="12"/>
                      <a:pt x="100" y="18"/>
                      <a:pt x="110" y="23"/>
                    </a:cubicBezTo>
                    <a:cubicBezTo>
                      <a:pt x="113" y="24"/>
                      <a:pt x="116" y="25"/>
                      <a:pt x="119" y="25"/>
                    </a:cubicBezTo>
                    <a:cubicBezTo>
                      <a:pt x="129" y="25"/>
                      <a:pt x="141" y="18"/>
                      <a:pt x="147" y="14"/>
                    </a:cubicBezTo>
                    <a:cubicBezTo>
                      <a:pt x="148" y="14"/>
                      <a:pt x="149" y="13"/>
                      <a:pt x="150" y="13"/>
                    </a:cubicBezTo>
                    <a:cubicBezTo>
                      <a:pt x="152" y="12"/>
                      <a:pt x="154" y="12"/>
                      <a:pt x="156" y="13"/>
                    </a:cubicBezTo>
                    <a:cubicBezTo>
                      <a:pt x="157" y="14"/>
                      <a:pt x="158" y="16"/>
                      <a:pt x="158" y="18"/>
                    </a:cubicBezTo>
                    <a:lnTo>
                      <a:pt x="158" y="88"/>
                    </a:lnTo>
                    <a:close/>
                    <a:moveTo>
                      <a:pt x="70" y="24"/>
                    </a:moveTo>
                    <a:cubicBezTo>
                      <a:pt x="59" y="25"/>
                      <a:pt x="45" y="30"/>
                      <a:pt x="35" y="36"/>
                    </a:cubicBezTo>
                    <a:cubicBezTo>
                      <a:pt x="35" y="53"/>
                      <a:pt x="35" y="53"/>
                      <a:pt x="35" y="53"/>
                    </a:cubicBezTo>
                    <a:cubicBezTo>
                      <a:pt x="46" y="47"/>
                      <a:pt x="59" y="42"/>
                      <a:pt x="70" y="42"/>
                    </a:cubicBezTo>
                    <a:lnTo>
                      <a:pt x="70" y="24"/>
                    </a:lnTo>
                    <a:close/>
                    <a:moveTo>
                      <a:pt x="70" y="63"/>
                    </a:moveTo>
                    <a:cubicBezTo>
                      <a:pt x="59" y="64"/>
                      <a:pt x="46" y="68"/>
                      <a:pt x="35" y="73"/>
                    </a:cubicBezTo>
                    <a:cubicBezTo>
                      <a:pt x="35" y="90"/>
                      <a:pt x="35" y="90"/>
                      <a:pt x="35" y="90"/>
                    </a:cubicBezTo>
                    <a:cubicBezTo>
                      <a:pt x="46" y="85"/>
                      <a:pt x="59" y="81"/>
                      <a:pt x="70" y="80"/>
                    </a:cubicBezTo>
                    <a:lnTo>
                      <a:pt x="70" y="63"/>
                    </a:lnTo>
                    <a:close/>
                    <a:moveTo>
                      <a:pt x="147" y="68"/>
                    </a:moveTo>
                    <a:cubicBezTo>
                      <a:pt x="138" y="72"/>
                      <a:pt x="124" y="78"/>
                      <a:pt x="111" y="74"/>
                    </a:cubicBezTo>
                    <a:cubicBezTo>
                      <a:pt x="111" y="54"/>
                      <a:pt x="111" y="54"/>
                      <a:pt x="111" y="54"/>
                    </a:cubicBezTo>
                    <a:cubicBezTo>
                      <a:pt x="110" y="53"/>
                      <a:pt x="109" y="53"/>
                      <a:pt x="108" y="52"/>
                    </a:cubicBezTo>
                    <a:cubicBezTo>
                      <a:pt x="97" y="47"/>
                      <a:pt x="89" y="42"/>
                      <a:pt x="75" y="42"/>
                    </a:cubicBezTo>
                    <a:cubicBezTo>
                      <a:pt x="73" y="42"/>
                      <a:pt x="72" y="42"/>
                      <a:pt x="70" y="42"/>
                    </a:cubicBezTo>
                    <a:cubicBezTo>
                      <a:pt x="70" y="63"/>
                      <a:pt x="70" y="63"/>
                      <a:pt x="70" y="63"/>
                    </a:cubicBezTo>
                    <a:cubicBezTo>
                      <a:pt x="71" y="63"/>
                      <a:pt x="72" y="63"/>
                      <a:pt x="72" y="63"/>
                    </a:cubicBezTo>
                    <a:cubicBezTo>
                      <a:pt x="86" y="63"/>
                      <a:pt x="97" y="67"/>
                      <a:pt x="108" y="73"/>
                    </a:cubicBezTo>
                    <a:cubicBezTo>
                      <a:pt x="109" y="73"/>
                      <a:pt x="110" y="74"/>
                      <a:pt x="111" y="74"/>
                    </a:cubicBezTo>
                    <a:cubicBezTo>
                      <a:pt x="111" y="91"/>
                      <a:pt x="111" y="91"/>
                      <a:pt x="111" y="91"/>
                    </a:cubicBezTo>
                    <a:cubicBezTo>
                      <a:pt x="114" y="92"/>
                      <a:pt x="117" y="93"/>
                      <a:pt x="120" y="93"/>
                    </a:cubicBezTo>
                    <a:cubicBezTo>
                      <a:pt x="130" y="93"/>
                      <a:pt x="141" y="87"/>
                      <a:pt x="147" y="84"/>
                    </a:cubicBezTo>
                    <a:lnTo>
                      <a:pt x="147" y="68"/>
                    </a:lnTo>
                    <a:close/>
                    <a:moveTo>
                      <a:pt x="147" y="28"/>
                    </a:moveTo>
                    <a:cubicBezTo>
                      <a:pt x="139" y="32"/>
                      <a:pt x="129" y="36"/>
                      <a:pt x="119" y="36"/>
                    </a:cubicBezTo>
                    <a:cubicBezTo>
                      <a:pt x="116" y="36"/>
                      <a:pt x="114" y="36"/>
                      <a:pt x="111" y="36"/>
                    </a:cubicBezTo>
                    <a:cubicBezTo>
                      <a:pt x="111" y="54"/>
                      <a:pt x="111" y="54"/>
                      <a:pt x="111" y="54"/>
                    </a:cubicBezTo>
                    <a:cubicBezTo>
                      <a:pt x="124" y="57"/>
                      <a:pt x="138" y="50"/>
                      <a:pt x="147" y="45"/>
                    </a:cubicBezTo>
                    <a:lnTo>
                      <a:pt x="147" y="28"/>
                    </a:ln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grpSp>
      <p:sp>
        <p:nvSpPr>
          <p:cNvPr id="178" name="Freeform 6"/>
          <p:cNvSpPr/>
          <p:nvPr/>
        </p:nvSpPr>
        <p:spPr bwMode="auto">
          <a:xfrm>
            <a:off x="4952110" y="3359425"/>
            <a:ext cx="1099286" cy="1097670"/>
          </a:xfrm>
          <a:custGeom>
            <a:avLst/>
            <a:gdLst>
              <a:gd name="T0" fmla="*/ 618 w 902"/>
              <a:gd name="T1" fmla="*/ 0 h 901"/>
              <a:gd name="T2" fmla="*/ 283 w 902"/>
              <a:gd name="T3" fmla="*/ 0 h 901"/>
              <a:gd name="T4" fmla="*/ 283 w 902"/>
              <a:gd name="T5" fmla="*/ 284 h 901"/>
              <a:gd name="T6" fmla="*/ 0 w 902"/>
              <a:gd name="T7" fmla="*/ 284 h 901"/>
              <a:gd name="T8" fmla="*/ 0 w 902"/>
              <a:gd name="T9" fmla="*/ 617 h 901"/>
              <a:gd name="T10" fmla="*/ 283 w 902"/>
              <a:gd name="T11" fmla="*/ 617 h 901"/>
              <a:gd name="T12" fmla="*/ 283 w 902"/>
              <a:gd name="T13" fmla="*/ 901 h 901"/>
              <a:gd name="T14" fmla="*/ 618 w 902"/>
              <a:gd name="T15" fmla="*/ 901 h 901"/>
              <a:gd name="T16" fmla="*/ 618 w 902"/>
              <a:gd name="T17" fmla="*/ 617 h 901"/>
              <a:gd name="T18" fmla="*/ 902 w 902"/>
              <a:gd name="T19" fmla="*/ 617 h 901"/>
              <a:gd name="T20" fmla="*/ 902 w 902"/>
              <a:gd name="T21" fmla="*/ 284 h 901"/>
              <a:gd name="T22" fmla="*/ 618 w 902"/>
              <a:gd name="T23" fmla="*/ 284 h 901"/>
              <a:gd name="T24" fmla="*/ 618 w 902"/>
              <a:gd name="T25" fmla="*/ 0 h 901"/>
              <a:gd name="T26" fmla="*/ 618 w 902"/>
              <a:gd name="T27"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lnTo>
                  <a:pt x="618" y="0"/>
                </a:lnTo>
                <a:close/>
              </a:path>
            </a:pathLst>
          </a:custGeom>
          <a:solidFill>
            <a:srgbClr val="92D050"/>
          </a:solidFill>
          <a:ln>
            <a:noFill/>
          </a:ln>
        </p:spPr>
        <p:txBody>
          <a:bodyPr vert="horz" wrap="square" lIns="91440" tIns="45720" rIns="91440" bIns="45720" numCol="1" anchor="t" anchorCtr="0" compatLnSpc="1"/>
          <a:lstStyle/>
          <a:p>
            <a:endParaRPr lang="zh-CN" altLang="en-US"/>
          </a:p>
        </p:txBody>
      </p:sp>
      <p:pic>
        <p:nvPicPr>
          <p:cNvPr id="179" name="图片 17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55415" y="2740497"/>
            <a:ext cx="3783068" cy="23738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002"/>
    </mc:Choice>
    <mc:Fallback>
      <p:transition spd="slow" advTm="60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
                                        </p:tgtEl>
                                        <p:attrNameLst>
                                          <p:attrName>ppt_y</p:attrName>
                                        </p:attrNameLst>
                                      </p:cBhvr>
                                      <p:tavLst>
                                        <p:tav tm="0">
                                          <p:val>
                                            <p:strVal val="#ppt_y"/>
                                          </p:val>
                                        </p:tav>
                                        <p:tav tm="100000">
                                          <p:val>
                                            <p:strVal val="#ppt_y"/>
                                          </p:val>
                                        </p:tav>
                                      </p:tavLst>
                                    </p:anim>
                                    <p:anim calcmode="lin" valueType="num">
                                      <p:cBhvr>
                                        <p:cTn id="15"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
                                        </p:tgtEl>
                                      </p:cBhvr>
                                    </p:animEffect>
                                  </p:childTnLst>
                                </p:cTn>
                              </p:par>
                            </p:childTnLst>
                          </p:cTn>
                        </p:par>
                        <p:par>
                          <p:cTn id="18" fill="hold">
                            <p:stCondLst>
                              <p:cond delay="980"/>
                            </p:stCondLst>
                            <p:childTnLst>
                              <p:par>
                                <p:cTn id="19" presetID="53" presetClass="entr" presetSubtype="16" fill="hold" nodeType="afterEffect">
                                  <p:stCondLst>
                                    <p:cond delay="0"/>
                                  </p:stCondLst>
                                  <p:childTnLst>
                                    <p:set>
                                      <p:cBhvr>
                                        <p:cTn id="20" dur="1" fill="hold">
                                          <p:stCondLst>
                                            <p:cond delay="0"/>
                                          </p:stCondLst>
                                        </p:cTn>
                                        <p:tgtEl>
                                          <p:spTgt spid="179"/>
                                        </p:tgtEl>
                                        <p:attrNameLst>
                                          <p:attrName>style.visibility</p:attrName>
                                        </p:attrNameLst>
                                      </p:cBhvr>
                                      <p:to>
                                        <p:strVal val="visible"/>
                                      </p:to>
                                    </p:set>
                                    <p:anim calcmode="lin" valueType="num">
                                      <p:cBhvr>
                                        <p:cTn id="21" dur="500" fill="hold"/>
                                        <p:tgtEl>
                                          <p:spTgt spid="179"/>
                                        </p:tgtEl>
                                        <p:attrNameLst>
                                          <p:attrName>ppt_w</p:attrName>
                                        </p:attrNameLst>
                                      </p:cBhvr>
                                      <p:tavLst>
                                        <p:tav tm="0">
                                          <p:val>
                                            <p:fltVal val="0"/>
                                          </p:val>
                                        </p:tav>
                                        <p:tav tm="100000">
                                          <p:val>
                                            <p:strVal val="#ppt_w"/>
                                          </p:val>
                                        </p:tav>
                                      </p:tavLst>
                                    </p:anim>
                                    <p:anim calcmode="lin" valueType="num">
                                      <p:cBhvr>
                                        <p:cTn id="22" dur="500" fill="hold"/>
                                        <p:tgtEl>
                                          <p:spTgt spid="179"/>
                                        </p:tgtEl>
                                        <p:attrNameLst>
                                          <p:attrName>ppt_h</p:attrName>
                                        </p:attrNameLst>
                                      </p:cBhvr>
                                      <p:tavLst>
                                        <p:tav tm="0">
                                          <p:val>
                                            <p:fltVal val="0"/>
                                          </p:val>
                                        </p:tav>
                                        <p:tav tm="100000">
                                          <p:val>
                                            <p:strVal val="#ppt_h"/>
                                          </p:val>
                                        </p:tav>
                                      </p:tavLst>
                                    </p:anim>
                                    <p:animEffect transition="in" filter="fade">
                                      <p:cBhvr>
                                        <p:cTn id="23" dur="500"/>
                                        <p:tgtEl>
                                          <p:spTgt spid="179"/>
                                        </p:tgtEl>
                                      </p:cBhvr>
                                    </p:animEffect>
                                  </p:childTnLst>
                                </p:cTn>
                              </p:par>
                            </p:childTnLst>
                          </p:cTn>
                        </p:par>
                        <p:par>
                          <p:cTn id="24" fill="hold">
                            <p:stCondLst>
                              <p:cond delay="1480"/>
                            </p:stCondLst>
                            <p:childTnLst>
                              <p:par>
                                <p:cTn id="25" presetID="31" presetClass="entr" presetSubtype="0" fill="hold" nodeType="afterEffect">
                                  <p:stCondLst>
                                    <p:cond delay="0"/>
                                  </p:stCondLst>
                                  <p:childTnLst>
                                    <p:set>
                                      <p:cBhvr>
                                        <p:cTn id="26" dur="1" fill="hold">
                                          <p:stCondLst>
                                            <p:cond delay="0"/>
                                          </p:stCondLst>
                                        </p:cTn>
                                        <p:tgtEl>
                                          <p:spTgt spid="145"/>
                                        </p:tgtEl>
                                        <p:attrNameLst>
                                          <p:attrName>style.visibility</p:attrName>
                                        </p:attrNameLst>
                                      </p:cBhvr>
                                      <p:to>
                                        <p:strVal val="visible"/>
                                      </p:to>
                                    </p:set>
                                    <p:anim calcmode="lin" valueType="num">
                                      <p:cBhvr>
                                        <p:cTn id="27" dur="1000" fill="hold"/>
                                        <p:tgtEl>
                                          <p:spTgt spid="145"/>
                                        </p:tgtEl>
                                        <p:attrNameLst>
                                          <p:attrName>ppt_w</p:attrName>
                                        </p:attrNameLst>
                                      </p:cBhvr>
                                      <p:tavLst>
                                        <p:tav tm="0">
                                          <p:val>
                                            <p:fltVal val="0"/>
                                          </p:val>
                                        </p:tav>
                                        <p:tav tm="100000">
                                          <p:val>
                                            <p:strVal val="#ppt_w"/>
                                          </p:val>
                                        </p:tav>
                                      </p:tavLst>
                                    </p:anim>
                                    <p:anim calcmode="lin" valueType="num">
                                      <p:cBhvr>
                                        <p:cTn id="28" dur="1000" fill="hold"/>
                                        <p:tgtEl>
                                          <p:spTgt spid="145"/>
                                        </p:tgtEl>
                                        <p:attrNameLst>
                                          <p:attrName>ppt_h</p:attrName>
                                        </p:attrNameLst>
                                      </p:cBhvr>
                                      <p:tavLst>
                                        <p:tav tm="0">
                                          <p:val>
                                            <p:fltVal val="0"/>
                                          </p:val>
                                        </p:tav>
                                        <p:tav tm="100000">
                                          <p:val>
                                            <p:strVal val="#ppt_h"/>
                                          </p:val>
                                        </p:tav>
                                      </p:tavLst>
                                    </p:anim>
                                    <p:anim calcmode="lin" valueType="num">
                                      <p:cBhvr>
                                        <p:cTn id="29" dur="1000" fill="hold"/>
                                        <p:tgtEl>
                                          <p:spTgt spid="145"/>
                                        </p:tgtEl>
                                        <p:attrNameLst>
                                          <p:attrName>style.rotation</p:attrName>
                                        </p:attrNameLst>
                                      </p:cBhvr>
                                      <p:tavLst>
                                        <p:tav tm="0">
                                          <p:val>
                                            <p:fltVal val="90"/>
                                          </p:val>
                                        </p:tav>
                                        <p:tav tm="100000">
                                          <p:val>
                                            <p:fltVal val="0"/>
                                          </p:val>
                                        </p:tav>
                                      </p:tavLst>
                                    </p:anim>
                                    <p:animEffect transition="in" filter="fade">
                                      <p:cBhvr>
                                        <p:cTn id="30" dur="1000"/>
                                        <p:tgtEl>
                                          <p:spTgt spid="145"/>
                                        </p:tgtEl>
                                      </p:cBhvr>
                                    </p:animEffect>
                                  </p:childTnLst>
                                </p:cTn>
                              </p:par>
                            </p:childTnLst>
                          </p:cTn>
                        </p:par>
                        <p:par>
                          <p:cTn id="31" fill="hold">
                            <p:stCondLst>
                              <p:cond delay="2480"/>
                            </p:stCondLst>
                            <p:childTnLst>
                              <p:par>
                                <p:cTn id="32" presetID="53" presetClass="entr" presetSubtype="16" fill="hold" grpId="0" nodeType="afterEffect">
                                  <p:stCondLst>
                                    <p:cond delay="0"/>
                                  </p:stCondLst>
                                  <p:childTnLst>
                                    <p:set>
                                      <p:cBhvr>
                                        <p:cTn id="33" dur="1" fill="hold">
                                          <p:stCondLst>
                                            <p:cond delay="0"/>
                                          </p:stCondLst>
                                        </p:cTn>
                                        <p:tgtEl>
                                          <p:spTgt spid="178"/>
                                        </p:tgtEl>
                                        <p:attrNameLst>
                                          <p:attrName>style.visibility</p:attrName>
                                        </p:attrNameLst>
                                      </p:cBhvr>
                                      <p:to>
                                        <p:strVal val="visible"/>
                                      </p:to>
                                    </p:set>
                                    <p:anim calcmode="lin" valueType="num">
                                      <p:cBhvr>
                                        <p:cTn id="34" dur="500" fill="hold"/>
                                        <p:tgtEl>
                                          <p:spTgt spid="178"/>
                                        </p:tgtEl>
                                        <p:attrNameLst>
                                          <p:attrName>ppt_w</p:attrName>
                                        </p:attrNameLst>
                                      </p:cBhvr>
                                      <p:tavLst>
                                        <p:tav tm="0">
                                          <p:val>
                                            <p:fltVal val="0"/>
                                          </p:val>
                                        </p:tav>
                                        <p:tav tm="100000">
                                          <p:val>
                                            <p:strVal val="#ppt_w"/>
                                          </p:val>
                                        </p:tav>
                                      </p:tavLst>
                                    </p:anim>
                                    <p:anim calcmode="lin" valueType="num">
                                      <p:cBhvr>
                                        <p:cTn id="35" dur="500" fill="hold"/>
                                        <p:tgtEl>
                                          <p:spTgt spid="178"/>
                                        </p:tgtEl>
                                        <p:attrNameLst>
                                          <p:attrName>ppt_h</p:attrName>
                                        </p:attrNameLst>
                                      </p:cBhvr>
                                      <p:tavLst>
                                        <p:tav tm="0">
                                          <p:val>
                                            <p:fltVal val="0"/>
                                          </p:val>
                                        </p:tav>
                                        <p:tav tm="100000">
                                          <p:val>
                                            <p:strVal val="#ppt_h"/>
                                          </p:val>
                                        </p:tav>
                                      </p:tavLst>
                                    </p:anim>
                                    <p:animEffect transition="in" filter="fade">
                                      <p:cBhvr>
                                        <p:cTn id="36" dur="500"/>
                                        <p:tgtEl>
                                          <p:spTgt spid="178"/>
                                        </p:tgtEl>
                                      </p:cBhvr>
                                    </p:animEffect>
                                  </p:childTnLst>
                                </p:cTn>
                              </p:par>
                            </p:childTnLst>
                          </p:cTn>
                        </p:par>
                        <p:par>
                          <p:cTn id="37" fill="hold">
                            <p:stCondLst>
                              <p:cond delay="2980"/>
                            </p:stCondLst>
                            <p:childTnLst>
                              <p:par>
                                <p:cTn id="38" presetID="42" presetClass="entr" presetSubtype="0" fill="hold"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3980"/>
                            </p:stCondLst>
                            <p:childTnLst>
                              <p:par>
                                <p:cTn id="44" presetID="22" presetClass="entr" presetSubtype="2" fill="hold" grpId="0" nodeType="afterEffect">
                                  <p:stCondLst>
                                    <p:cond delay="0"/>
                                  </p:stCondLst>
                                  <p:childTnLst>
                                    <p:set>
                                      <p:cBhvr>
                                        <p:cTn id="45" dur="1" fill="hold">
                                          <p:stCondLst>
                                            <p:cond delay="0"/>
                                          </p:stCondLst>
                                        </p:cTn>
                                        <p:tgtEl>
                                          <p:spTgt spid="151"/>
                                        </p:tgtEl>
                                        <p:attrNameLst>
                                          <p:attrName>style.visibility</p:attrName>
                                        </p:attrNameLst>
                                      </p:cBhvr>
                                      <p:to>
                                        <p:strVal val="visible"/>
                                      </p:to>
                                    </p:set>
                                    <p:animEffect transition="in" filter="wipe(right)">
                                      <p:cBhvr>
                                        <p:cTn id="46" dur="500"/>
                                        <p:tgtEl>
                                          <p:spTgt spid="151"/>
                                        </p:tgtEl>
                                      </p:cBhvr>
                                    </p:animEffect>
                                  </p:childTnLst>
                                </p:cTn>
                              </p:par>
                            </p:childTnLst>
                          </p:cTn>
                        </p:par>
                        <p:par>
                          <p:cTn id="47" fill="hold">
                            <p:stCondLst>
                              <p:cond delay="4480"/>
                            </p:stCondLst>
                            <p:childTnLst>
                              <p:par>
                                <p:cTn id="48" presetID="22" presetClass="entr" presetSubtype="8" fill="hold" grpId="0" nodeType="afterEffect">
                                  <p:stCondLst>
                                    <p:cond delay="0"/>
                                  </p:stCondLst>
                                  <p:childTnLst>
                                    <p:set>
                                      <p:cBhvr>
                                        <p:cTn id="49" dur="1" fill="hold">
                                          <p:stCondLst>
                                            <p:cond delay="0"/>
                                          </p:stCondLst>
                                        </p:cTn>
                                        <p:tgtEl>
                                          <p:spTgt spid="142"/>
                                        </p:tgtEl>
                                        <p:attrNameLst>
                                          <p:attrName>style.visibility</p:attrName>
                                        </p:attrNameLst>
                                      </p:cBhvr>
                                      <p:to>
                                        <p:strVal val="visible"/>
                                      </p:to>
                                    </p:set>
                                    <p:animEffect transition="in" filter="wipe(left)">
                                      <p:cBhvr>
                                        <p:cTn id="50" dur="500"/>
                                        <p:tgtEl>
                                          <p:spTgt spid="142"/>
                                        </p:tgtEl>
                                      </p:cBhvr>
                                    </p:animEffect>
                                  </p:childTnLst>
                                </p:cTn>
                              </p:par>
                            </p:childTnLst>
                          </p:cTn>
                        </p:par>
                        <p:par>
                          <p:cTn id="51" fill="hold">
                            <p:stCondLst>
                              <p:cond delay="4980"/>
                            </p:stCondLst>
                            <p:childTnLst>
                              <p:par>
                                <p:cTn id="52" presetID="42" presetClass="entr" presetSubtype="0" fill="hold" nodeType="afterEffect">
                                  <p:stCondLst>
                                    <p:cond delay="0"/>
                                  </p:stCondLst>
                                  <p:childTnLst>
                                    <p:set>
                                      <p:cBhvr>
                                        <p:cTn id="53" dur="1" fill="hold">
                                          <p:stCondLst>
                                            <p:cond delay="0"/>
                                          </p:stCondLst>
                                        </p:cTn>
                                        <p:tgtEl>
                                          <p:spTgt spid="158"/>
                                        </p:tgtEl>
                                        <p:attrNameLst>
                                          <p:attrName>style.visibility</p:attrName>
                                        </p:attrNameLst>
                                      </p:cBhvr>
                                      <p:to>
                                        <p:strVal val="visible"/>
                                      </p:to>
                                    </p:set>
                                    <p:animEffect transition="in" filter="fade">
                                      <p:cBhvr>
                                        <p:cTn id="54" dur="1000"/>
                                        <p:tgtEl>
                                          <p:spTgt spid="158"/>
                                        </p:tgtEl>
                                      </p:cBhvr>
                                    </p:animEffect>
                                    <p:anim calcmode="lin" valueType="num">
                                      <p:cBhvr>
                                        <p:cTn id="55" dur="1000" fill="hold"/>
                                        <p:tgtEl>
                                          <p:spTgt spid="158"/>
                                        </p:tgtEl>
                                        <p:attrNameLst>
                                          <p:attrName>ppt_x</p:attrName>
                                        </p:attrNameLst>
                                      </p:cBhvr>
                                      <p:tavLst>
                                        <p:tav tm="0">
                                          <p:val>
                                            <p:strVal val="#ppt_x"/>
                                          </p:val>
                                        </p:tav>
                                        <p:tav tm="100000">
                                          <p:val>
                                            <p:strVal val="#ppt_x"/>
                                          </p:val>
                                        </p:tav>
                                      </p:tavLst>
                                    </p:anim>
                                    <p:anim calcmode="lin" valueType="num">
                                      <p:cBhvr>
                                        <p:cTn id="56" dur="1000" fill="hold"/>
                                        <p:tgtEl>
                                          <p:spTgt spid="158"/>
                                        </p:tgtEl>
                                        <p:attrNameLst>
                                          <p:attrName>ppt_y</p:attrName>
                                        </p:attrNameLst>
                                      </p:cBhvr>
                                      <p:tavLst>
                                        <p:tav tm="0">
                                          <p:val>
                                            <p:strVal val="#ppt_y+.1"/>
                                          </p:val>
                                        </p:tav>
                                        <p:tav tm="100000">
                                          <p:val>
                                            <p:strVal val="#ppt_y"/>
                                          </p:val>
                                        </p:tav>
                                      </p:tavLst>
                                    </p:anim>
                                  </p:childTnLst>
                                </p:cTn>
                              </p:par>
                            </p:childTnLst>
                          </p:cTn>
                        </p:par>
                        <p:par>
                          <p:cTn id="57" fill="hold">
                            <p:stCondLst>
                              <p:cond delay="5980"/>
                            </p:stCondLst>
                            <p:childTnLst>
                              <p:par>
                                <p:cTn id="58" presetID="22" presetClass="entr" presetSubtype="8" fill="hold" grpId="0" nodeType="afterEffect">
                                  <p:stCondLst>
                                    <p:cond delay="0"/>
                                  </p:stCondLst>
                                  <p:childTnLst>
                                    <p:set>
                                      <p:cBhvr>
                                        <p:cTn id="59" dur="1" fill="hold">
                                          <p:stCondLst>
                                            <p:cond delay="0"/>
                                          </p:stCondLst>
                                        </p:cTn>
                                        <p:tgtEl>
                                          <p:spTgt spid="138"/>
                                        </p:tgtEl>
                                        <p:attrNameLst>
                                          <p:attrName>style.visibility</p:attrName>
                                        </p:attrNameLst>
                                      </p:cBhvr>
                                      <p:to>
                                        <p:strVal val="visible"/>
                                      </p:to>
                                    </p:set>
                                    <p:animEffect transition="in" filter="wipe(left)">
                                      <p:cBhvr>
                                        <p:cTn id="60" dur="500"/>
                                        <p:tgtEl>
                                          <p:spTgt spid="138"/>
                                        </p:tgtEl>
                                      </p:cBhvr>
                                    </p:animEffect>
                                  </p:childTnLst>
                                </p:cTn>
                              </p:par>
                            </p:childTnLst>
                          </p:cTn>
                        </p:par>
                        <p:par>
                          <p:cTn id="61" fill="hold">
                            <p:stCondLst>
                              <p:cond delay="6480"/>
                            </p:stCondLst>
                            <p:childTnLst>
                              <p:par>
                                <p:cTn id="62" presetID="22" presetClass="entr" presetSubtype="1" fill="hold" grpId="0" nodeType="after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wipe(up)">
                                      <p:cBhvr>
                                        <p:cTn id="64" dur="500"/>
                                        <p:tgtEl>
                                          <p:spTgt spid="141"/>
                                        </p:tgtEl>
                                      </p:cBhvr>
                                    </p:animEffect>
                                  </p:childTnLst>
                                </p:cTn>
                              </p:par>
                            </p:childTnLst>
                          </p:cTn>
                        </p:par>
                        <p:par>
                          <p:cTn id="65" fill="hold">
                            <p:stCondLst>
                              <p:cond delay="6980"/>
                            </p:stCondLst>
                            <p:childTnLst>
                              <p:par>
                                <p:cTn id="66" presetID="42" presetClass="entr" presetSubtype="0" fill="hold" nodeType="afterEffect">
                                  <p:stCondLst>
                                    <p:cond delay="0"/>
                                  </p:stCondLst>
                                  <p:childTnLst>
                                    <p:set>
                                      <p:cBhvr>
                                        <p:cTn id="67" dur="1" fill="hold">
                                          <p:stCondLst>
                                            <p:cond delay="0"/>
                                          </p:stCondLst>
                                        </p:cTn>
                                        <p:tgtEl>
                                          <p:spTgt spid="153"/>
                                        </p:tgtEl>
                                        <p:attrNameLst>
                                          <p:attrName>style.visibility</p:attrName>
                                        </p:attrNameLst>
                                      </p:cBhvr>
                                      <p:to>
                                        <p:strVal val="visible"/>
                                      </p:to>
                                    </p:set>
                                    <p:animEffect transition="in" filter="fade">
                                      <p:cBhvr>
                                        <p:cTn id="68" dur="1000"/>
                                        <p:tgtEl>
                                          <p:spTgt spid="153"/>
                                        </p:tgtEl>
                                      </p:cBhvr>
                                    </p:animEffect>
                                    <p:anim calcmode="lin" valueType="num">
                                      <p:cBhvr>
                                        <p:cTn id="69" dur="1000" fill="hold"/>
                                        <p:tgtEl>
                                          <p:spTgt spid="153"/>
                                        </p:tgtEl>
                                        <p:attrNameLst>
                                          <p:attrName>ppt_x</p:attrName>
                                        </p:attrNameLst>
                                      </p:cBhvr>
                                      <p:tavLst>
                                        <p:tav tm="0">
                                          <p:val>
                                            <p:strVal val="#ppt_x"/>
                                          </p:val>
                                        </p:tav>
                                        <p:tav tm="100000">
                                          <p:val>
                                            <p:strVal val="#ppt_x"/>
                                          </p:val>
                                        </p:tav>
                                      </p:tavLst>
                                    </p:anim>
                                    <p:anim calcmode="lin" valueType="num">
                                      <p:cBhvr>
                                        <p:cTn id="70" dur="1000" fill="hold"/>
                                        <p:tgtEl>
                                          <p:spTgt spid="153"/>
                                        </p:tgtEl>
                                        <p:attrNameLst>
                                          <p:attrName>ppt_y</p:attrName>
                                        </p:attrNameLst>
                                      </p:cBhvr>
                                      <p:tavLst>
                                        <p:tav tm="0">
                                          <p:val>
                                            <p:strVal val="#ppt_y+.1"/>
                                          </p:val>
                                        </p:tav>
                                        <p:tav tm="100000">
                                          <p:val>
                                            <p:strVal val="#ppt_y"/>
                                          </p:val>
                                        </p:tav>
                                      </p:tavLst>
                                    </p:anim>
                                  </p:childTnLst>
                                </p:cTn>
                              </p:par>
                            </p:childTnLst>
                          </p:cTn>
                        </p:par>
                        <p:par>
                          <p:cTn id="71" fill="hold">
                            <p:stCondLst>
                              <p:cond delay="7980"/>
                            </p:stCondLst>
                            <p:childTnLst>
                              <p:par>
                                <p:cTn id="72" presetID="22" presetClass="entr" presetSubtype="8" fill="hold" grpId="0" nodeType="afterEffect">
                                  <p:stCondLst>
                                    <p:cond delay="0"/>
                                  </p:stCondLst>
                                  <p:childTnLst>
                                    <p:set>
                                      <p:cBhvr>
                                        <p:cTn id="73" dur="1" fill="hold">
                                          <p:stCondLst>
                                            <p:cond delay="0"/>
                                          </p:stCondLst>
                                        </p:cTn>
                                        <p:tgtEl>
                                          <p:spTgt spid="139"/>
                                        </p:tgtEl>
                                        <p:attrNameLst>
                                          <p:attrName>style.visibility</p:attrName>
                                        </p:attrNameLst>
                                      </p:cBhvr>
                                      <p:to>
                                        <p:strVal val="visible"/>
                                      </p:to>
                                    </p:set>
                                    <p:animEffect transition="in" filter="wipe(left)">
                                      <p:cBhvr>
                                        <p:cTn id="74" dur="500"/>
                                        <p:tgtEl>
                                          <p:spTgt spid="139"/>
                                        </p:tgtEl>
                                      </p:cBhvr>
                                    </p:animEffect>
                                  </p:childTnLst>
                                </p:cTn>
                              </p:par>
                            </p:childTnLst>
                          </p:cTn>
                        </p:par>
                        <p:par>
                          <p:cTn id="75" fill="hold">
                            <p:stCondLst>
                              <p:cond delay="8480"/>
                            </p:stCondLst>
                            <p:childTnLst>
                              <p:par>
                                <p:cTn id="76" presetID="22" presetClass="entr" presetSubtype="1" fill="hold" grpId="0" nodeType="afterEffect">
                                  <p:stCondLst>
                                    <p:cond delay="0"/>
                                  </p:stCondLst>
                                  <p:childTnLst>
                                    <p:set>
                                      <p:cBhvr>
                                        <p:cTn id="77" dur="1" fill="hold">
                                          <p:stCondLst>
                                            <p:cond delay="0"/>
                                          </p:stCondLst>
                                        </p:cTn>
                                        <p:tgtEl>
                                          <p:spTgt spid="143"/>
                                        </p:tgtEl>
                                        <p:attrNameLst>
                                          <p:attrName>style.visibility</p:attrName>
                                        </p:attrNameLst>
                                      </p:cBhvr>
                                      <p:to>
                                        <p:strVal val="visible"/>
                                      </p:to>
                                    </p:set>
                                    <p:animEffect transition="in" filter="wipe(up)">
                                      <p:cBhvr>
                                        <p:cTn id="78" dur="500"/>
                                        <p:tgtEl>
                                          <p:spTgt spid="143"/>
                                        </p:tgtEl>
                                      </p:cBhvr>
                                    </p:animEffect>
                                  </p:childTnLst>
                                </p:cTn>
                              </p:par>
                            </p:childTnLst>
                          </p:cTn>
                        </p:par>
                        <p:par>
                          <p:cTn id="79" fill="hold">
                            <p:stCondLst>
                              <p:cond delay="8980"/>
                            </p:stCondLst>
                            <p:childTnLst>
                              <p:par>
                                <p:cTn id="80" presetID="42" presetClass="entr" presetSubtype="0" fill="hold" nodeType="afterEffect">
                                  <p:stCondLst>
                                    <p:cond delay="0"/>
                                  </p:stCondLst>
                                  <p:childTnLst>
                                    <p:set>
                                      <p:cBhvr>
                                        <p:cTn id="81" dur="1" fill="hold">
                                          <p:stCondLst>
                                            <p:cond delay="0"/>
                                          </p:stCondLst>
                                        </p:cTn>
                                        <p:tgtEl>
                                          <p:spTgt spid="168"/>
                                        </p:tgtEl>
                                        <p:attrNameLst>
                                          <p:attrName>style.visibility</p:attrName>
                                        </p:attrNameLst>
                                      </p:cBhvr>
                                      <p:to>
                                        <p:strVal val="visible"/>
                                      </p:to>
                                    </p:set>
                                    <p:animEffect transition="in" filter="fade">
                                      <p:cBhvr>
                                        <p:cTn id="82" dur="1000"/>
                                        <p:tgtEl>
                                          <p:spTgt spid="168"/>
                                        </p:tgtEl>
                                      </p:cBhvr>
                                    </p:animEffect>
                                    <p:anim calcmode="lin" valueType="num">
                                      <p:cBhvr>
                                        <p:cTn id="83" dur="1000" fill="hold"/>
                                        <p:tgtEl>
                                          <p:spTgt spid="168"/>
                                        </p:tgtEl>
                                        <p:attrNameLst>
                                          <p:attrName>ppt_x</p:attrName>
                                        </p:attrNameLst>
                                      </p:cBhvr>
                                      <p:tavLst>
                                        <p:tav tm="0">
                                          <p:val>
                                            <p:strVal val="#ppt_x"/>
                                          </p:val>
                                        </p:tav>
                                        <p:tav tm="100000">
                                          <p:val>
                                            <p:strVal val="#ppt_x"/>
                                          </p:val>
                                        </p:tav>
                                      </p:tavLst>
                                    </p:anim>
                                    <p:anim calcmode="lin" valueType="num">
                                      <p:cBhvr>
                                        <p:cTn id="84" dur="1000" fill="hold"/>
                                        <p:tgtEl>
                                          <p:spTgt spid="168"/>
                                        </p:tgtEl>
                                        <p:attrNameLst>
                                          <p:attrName>ppt_y</p:attrName>
                                        </p:attrNameLst>
                                      </p:cBhvr>
                                      <p:tavLst>
                                        <p:tav tm="0">
                                          <p:val>
                                            <p:strVal val="#ppt_y+.1"/>
                                          </p:val>
                                        </p:tav>
                                        <p:tav tm="100000">
                                          <p:val>
                                            <p:strVal val="#ppt_y"/>
                                          </p:val>
                                        </p:tav>
                                      </p:tavLst>
                                    </p:anim>
                                  </p:childTnLst>
                                </p:cTn>
                              </p:par>
                            </p:childTnLst>
                          </p:cTn>
                        </p:par>
                        <p:par>
                          <p:cTn id="85" fill="hold">
                            <p:stCondLst>
                              <p:cond delay="9980"/>
                            </p:stCondLst>
                            <p:childTnLst>
                              <p:par>
                                <p:cTn id="86" presetID="22" presetClass="entr" presetSubtype="8" fill="hold" grpId="0" nodeType="afterEffect">
                                  <p:stCondLst>
                                    <p:cond delay="0"/>
                                  </p:stCondLst>
                                  <p:childTnLst>
                                    <p:set>
                                      <p:cBhvr>
                                        <p:cTn id="87" dur="1" fill="hold">
                                          <p:stCondLst>
                                            <p:cond delay="0"/>
                                          </p:stCondLst>
                                        </p:cTn>
                                        <p:tgtEl>
                                          <p:spTgt spid="140"/>
                                        </p:tgtEl>
                                        <p:attrNameLst>
                                          <p:attrName>style.visibility</p:attrName>
                                        </p:attrNameLst>
                                      </p:cBhvr>
                                      <p:to>
                                        <p:strVal val="visible"/>
                                      </p:to>
                                    </p:set>
                                    <p:animEffect transition="in" filter="wipe(left)">
                                      <p:cBhvr>
                                        <p:cTn id="88" dur="500"/>
                                        <p:tgtEl>
                                          <p:spTgt spid="140"/>
                                        </p:tgtEl>
                                      </p:cBhvr>
                                    </p:animEffect>
                                  </p:childTnLst>
                                </p:cTn>
                              </p:par>
                            </p:childTnLst>
                          </p:cTn>
                        </p:par>
                        <p:par>
                          <p:cTn id="89" fill="hold">
                            <p:stCondLst>
                              <p:cond delay="10480"/>
                            </p:stCondLst>
                            <p:childTnLst>
                              <p:par>
                                <p:cTn id="90" presetID="22" presetClass="entr" presetSubtype="2" fill="hold" grpId="0" nodeType="afterEffect">
                                  <p:stCondLst>
                                    <p:cond delay="0"/>
                                  </p:stCondLst>
                                  <p:childTnLst>
                                    <p:set>
                                      <p:cBhvr>
                                        <p:cTn id="91" dur="1" fill="hold">
                                          <p:stCondLst>
                                            <p:cond delay="0"/>
                                          </p:stCondLst>
                                        </p:cTn>
                                        <p:tgtEl>
                                          <p:spTgt spid="144"/>
                                        </p:tgtEl>
                                        <p:attrNameLst>
                                          <p:attrName>style.visibility</p:attrName>
                                        </p:attrNameLst>
                                      </p:cBhvr>
                                      <p:to>
                                        <p:strVal val="visible"/>
                                      </p:to>
                                    </p:set>
                                    <p:animEffect transition="in" filter="wipe(right)">
                                      <p:cBhvr>
                                        <p:cTn id="92" dur="500"/>
                                        <p:tgtEl>
                                          <p:spTgt spid="144"/>
                                        </p:tgtEl>
                                      </p:cBhvr>
                                    </p:animEffect>
                                  </p:childTnLst>
                                </p:cTn>
                              </p:par>
                            </p:childTnLst>
                          </p:cTn>
                        </p:par>
                        <p:par>
                          <p:cTn id="93" fill="hold">
                            <p:stCondLst>
                              <p:cond delay="10980"/>
                            </p:stCondLst>
                            <p:childTnLst>
                              <p:par>
                                <p:cTn id="94" presetID="42" presetClass="entr" presetSubtype="0" fill="hold" nodeType="afterEffect">
                                  <p:stCondLst>
                                    <p:cond delay="0"/>
                                  </p:stCondLst>
                                  <p:childTnLst>
                                    <p:set>
                                      <p:cBhvr>
                                        <p:cTn id="95" dur="1" fill="hold">
                                          <p:stCondLst>
                                            <p:cond delay="0"/>
                                          </p:stCondLst>
                                        </p:cTn>
                                        <p:tgtEl>
                                          <p:spTgt spid="173"/>
                                        </p:tgtEl>
                                        <p:attrNameLst>
                                          <p:attrName>style.visibility</p:attrName>
                                        </p:attrNameLst>
                                      </p:cBhvr>
                                      <p:to>
                                        <p:strVal val="visible"/>
                                      </p:to>
                                    </p:set>
                                    <p:animEffect transition="in" filter="fade">
                                      <p:cBhvr>
                                        <p:cTn id="96" dur="1000"/>
                                        <p:tgtEl>
                                          <p:spTgt spid="173"/>
                                        </p:tgtEl>
                                      </p:cBhvr>
                                    </p:animEffect>
                                    <p:anim calcmode="lin" valueType="num">
                                      <p:cBhvr>
                                        <p:cTn id="97" dur="1000" fill="hold"/>
                                        <p:tgtEl>
                                          <p:spTgt spid="173"/>
                                        </p:tgtEl>
                                        <p:attrNameLst>
                                          <p:attrName>ppt_x</p:attrName>
                                        </p:attrNameLst>
                                      </p:cBhvr>
                                      <p:tavLst>
                                        <p:tav tm="0">
                                          <p:val>
                                            <p:strVal val="#ppt_x"/>
                                          </p:val>
                                        </p:tav>
                                        <p:tav tm="100000">
                                          <p:val>
                                            <p:strVal val="#ppt_x"/>
                                          </p:val>
                                        </p:tav>
                                      </p:tavLst>
                                    </p:anim>
                                    <p:anim calcmode="lin" valueType="num">
                                      <p:cBhvr>
                                        <p:cTn id="98" dur="1000" fill="hold"/>
                                        <p:tgtEl>
                                          <p:spTgt spid="173"/>
                                        </p:tgtEl>
                                        <p:attrNameLst>
                                          <p:attrName>ppt_y</p:attrName>
                                        </p:attrNameLst>
                                      </p:cBhvr>
                                      <p:tavLst>
                                        <p:tav tm="0">
                                          <p:val>
                                            <p:strVal val="#ppt_y+.1"/>
                                          </p:val>
                                        </p:tav>
                                        <p:tav tm="100000">
                                          <p:val>
                                            <p:strVal val="#ppt_y"/>
                                          </p:val>
                                        </p:tav>
                                      </p:tavLst>
                                    </p:anim>
                                  </p:childTnLst>
                                </p:cTn>
                              </p:par>
                            </p:childTnLst>
                          </p:cTn>
                        </p:par>
                        <p:par>
                          <p:cTn id="99" fill="hold">
                            <p:stCondLst>
                              <p:cond delay="11980"/>
                            </p:stCondLst>
                            <p:childTnLst>
                              <p:par>
                                <p:cTn id="100" presetID="22" presetClass="entr" presetSubtype="2" fill="hold" grpId="0" nodeType="afterEffect">
                                  <p:stCondLst>
                                    <p:cond delay="0"/>
                                  </p:stCondLst>
                                  <p:childTnLst>
                                    <p:set>
                                      <p:cBhvr>
                                        <p:cTn id="101" dur="1" fill="hold">
                                          <p:stCondLst>
                                            <p:cond delay="0"/>
                                          </p:stCondLst>
                                        </p:cTn>
                                        <p:tgtEl>
                                          <p:spTgt spid="152"/>
                                        </p:tgtEl>
                                        <p:attrNameLst>
                                          <p:attrName>style.visibility</p:attrName>
                                        </p:attrNameLst>
                                      </p:cBhvr>
                                      <p:to>
                                        <p:strVal val="visible"/>
                                      </p:to>
                                    </p:set>
                                    <p:animEffect transition="in" filter="wipe(right)">
                                      <p:cBhvr>
                                        <p:cTn id="102"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8" grpId="0"/>
      <p:bldP spid="139" grpId="0"/>
      <p:bldP spid="140" grpId="0"/>
      <p:bldP spid="141" grpId="0" animBg="1"/>
      <p:bldP spid="142" grpId="0" animBg="1"/>
      <p:bldP spid="143" grpId="0" animBg="1"/>
      <p:bldP spid="144" grpId="0" animBg="1"/>
      <p:bldP spid="151" grpId="0"/>
      <p:bldP spid="152" grpId="0"/>
      <p:bldP spid="17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7384" y="283603"/>
            <a:ext cx="3118261" cy="550430"/>
          </a:xfrm>
          <a:prstGeom prst="rect">
            <a:avLst/>
          </a:prstGeom>
          <a:noFill/>
        </p:spPr>
        <p:txBody>
          <a:bodyPr wrap="none" lIns="121615" tIns="60808" rIns="121615" bIns="60808" rtlCol="0">
            <a:spAutoFit/>
          </a:bodyPr>
          <a:lstStyle/>
          <a:p>
            <a:pPr fontAlgn="base">
              <a:spcBef>
                <a:spcPct val="0"/>
              </a:spcBef>
              <a:spcAft>
                <a:spcPct val="0"/>
              </a:spcAft>
              <a:buFont typeface="Arial" panose="020B0604020202020204" pitchFamily="34" charset="0"/>
              <a:buNone/>
            </a:pPr>
            <a:r>
              <a:rPr lang="zh-CN" altLang="en-US" sz="2800" dirty="0">
                <a:solidFill>
                  <a:srgbClr val="333333"/>
                </a:solidFill>
                <a:latin typeface="微软雅黑" panose="020B0503020204020204" pitchFamily="34" charset="-122"/>
                <a:ea typeface="微软雅黑" panose="020B0503020204020204" pitchFamily="34" charset="-122"/>
              </a:rPr>
              <a:t>点击添加标题文字</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6" name="Freeform 5"/>
          <p:cNvSpPr>
            <a:spLocks noEditPoints="1"/>
          </p:cNvSpPr>
          <p:nvPr/>
        </p:nvSpPr>
        <p:spPr bwMode="auto">
          <a:xfrm>
            <a:off x="336493" y="267623"/>
            <a:ext cx="573036" cy="571225"/>
          </a:xfrm>
          <a:custGeom>
            <a:avLst/>
            <a:gdLst>
              <a:gd name="T0" fmla="*/ 517 w 1374"/>
              <a:gd name="T1" fmla="*/ 1009 h 1374"/>
              <a:gd name="T2" fmla="*/ 901 w 1374"/>
              <a:gd name="T3" fmla="*/ 1009 h 1374"/>
              <a:gd name="T4" fmla="*/ 940 w 1374"/>
              <a:gd name="T5" fmla="*/ 1047 h 1374"/>
              <a:gd name="T6" fmla="*/ 901 w 1374"/>
              <a:gd name="T7" fmla="*/ 1085 h 1374"/>
              <a:gd name="T8" fmla="*/ 517 w 1374"/>
              <a:gd name="T9" fmla="*/ 1085 h 1374"/>
              <a:gd name="T10" fmla="*/ 479 w 1374"/>
              <a:gd name="T11" fmla="*/ 1047 h 1374"/>
              <a:gd name="T12" fmla="*/ 517 w 1374"/>
              <a:gd name="T13" fmla="*/ 1009 h 1374"/>
              <a:gd name="T14" fmla="*/ 500 w 1374"/>
              <a:gd name="T15" fmla="*/ 844 h 1374"/>
              <a:gd name="T16" fmla="*/ 730 w 1374"/>
              <a:gd name="T17" fmla="*/ 465 h 1374"/>
              <a:gd name="T18" fmla="*/ 836 w 1374"/>
              <a:gd name="T19" fmla="*/ 529 h 1374"/>
              <a:gd name="T20" fmla="*/ 606 w 1374"/>
              <a:gd name="T21" fmla="*/ 908 h 1374"/>
              <a:gd name="T22" fmla="*/ 500 w 1374"/>
              <a:gd name="T23" fmla="*/ 844 h 1374"/>
              <a:gd name="T24" fmla="*/ 352 w 1374"/>
              <a:gd name="T25" fmla="*/ 754 h 1374"/>
              <a:gd name="T26" fmla="*/ 582 w 1374"/>
              <a:gd name="T27" fmla="*/ 375 h 1374"/>
              <a:gd name="T28" fmla="*/ 688 w 1374"/>
              <a:gd name="T29" fmla="*/ 439 h 1374"/>
              <a:gd name="T30" fmla="*/ 458 w 1374"/>
              <a:gd name="T31" fmla="*/ 818 h 1374"/>
              <a:gd name="T32" fmla="*/ 352 w 1374"/>
              <a:gd name="T33" fmla="*/ 754 h 1374"/>
              <a:gd name="T34" fmla="*/ 326 w 1374"/>
              <a:gd name="T35" fmla="*/ 1027 h 1374"/>
              <a:gd name="T36" fmla="*/ 349 w 1374"/>
              <a:gd name="T37" fmla="*/ 826 h 1374"/>
              <a:gd name="T38" fmla="*/ 542 w 1374"/>
              <a:gd name="T39" fmla="*/ 943 h 1374"/>
              <a:gd name="T40" fmla="*/ 376 w 1374"/>
              <a:gd name="T41" fmla="*/ 1057 h 1374"/>
              <a:gd name="T42" fmla="*/ 326 w 1374"/>
              <a:gd name="T43" fmla="*/ 1027 h 1374"/>
              <a:gd name="T44" fmla="*/ 640 w 1374"/>
              <a:gd name="T45" fmla="*/ 279 h 1374"/>
              <a:gd name="T46" fmla="*/ 894 w 1374"/>
              <a:gd name="T47" fmla="*/ 433 h 1374"/>
              <a:gd name="T48" fmla="*/ 844 w 1374"/>
              <a:gd name="T49" fmla="*/ 515 h 1374"/>
              <a:gd name="T50" fmla="*/ 589 w 1374"/>
              <a:gd name="T51" fmla="*/ 360 h 1374"/>
              <a:gd name="T52" fmla="*/ 640 w 1374"/>
              <a:gd name="T53" fmla="*/ 279 h 1374"/>
              <a:gd name="T54" fmla="*/ 677 w 1374"/>
              <a:gd name="T55" fmla="*/ 217 h 1374"/>
              <a:gd name="T56" fmla="*/ 770 w 1374"/>
              <a:gd name="T57" fmla="*/ 194 h 1374"/>
              <a:gd name="T58" fmla="*/ 909 w 1374"/>
              <a:gd name="T59" fmla="*/ 279 h 1374"/>
              <a:gd name="T60" fmla="*/ 932 w 1374"/>
              <a:gd name="T61" fmla="*/ 371 h 1374"/>
              <a:gd name="T62" fmla="*/ 903 w 1374"/>
              <a:gd name="T63" fmla="*/ 418 h 1374"/>
              <a:gd name="T64" fmla="*/ 649 w 1374"/>
              <a:gd name="T65" fmla="*/ 264 h 1374"/>
              <a:gd name="T66" fmla="*/ 677 w 1374"/>
              <a:gd name="T67" fmla="*/ 217 h 1374"/>
              <a:gd name="T68" fmla="*/ 687 w 1374"/>
              <a:gd name="T69" fmla="*/ 0 h 1374"/>
              <a:gd name="T70" fmla="*/ 1374 w 1374"/>
              <a:gd name="T71" fmla="*/ 687 h 1374"/>
              <a:gd name="T72" fmla="*/ 687 w 1374"/>
              <a:gd name="T73" fmla="*/ 1374 h 1374"/>
              <a:gd name="T74" fmla="*/ 0 w 1374"/>
              <a:gd name="T75" fmla="*/ 687 h 1374"/>
              <a:gd name="T76" fmla="*/ 687 w 1374"/>
              <a:gd name="T77" fmla="*/ 0 h 1374"/>
              <a:gd name="T78" fmla="*/ 687 w 1374"/>
              <a:gd name="T79" fmla="*/ 131 h 1374"/>
              <a:gd name="T80" fmla="*/ 1244 w 1374"/>
              <a:gd name="T81" fmla="*/ 687 h 1374"/>
              <a:gd name="T82" fmla="*/ 687 w 1374"/>
              <a:gd name="T83" fmla="*/ 1244 h 1374"/>
              <a:gd name="T84" fmla="*/ 131 w 1374"/>
              <a:gd name="T85" fmla="*/ 687 h 1374"/>
              <a:gd name="T86" fmla="*/ 687 w 1374"/>
              <a:gd name="T87" fmla="*/ 131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rgbClr val="024C89"/>
          </a:solidFill>
          <a:ln>
            <a:noFill/>
          </a:ln>
        </p:spPr>
        <p:txBody>
          <a:bodyPr vert="horz" wrap="square" lIns="121615" tIns="60808" rIns="121615" bIns="60808" numCol="1" anchor="t" anchorCtr="0" compatLnSpc="1"/>
          <a:lstStyle/>
          <a:p>
            <a:pPr defTabSz="1216025" fontAlgn="base">
              <a:spcBef>
                <a:spcPct val="0"/>
              </a:spcBef>
              <a:spcAft>
                <a:spcPct val="0"/>
              </a:spcAft>
              <a:defRPr/>
            </a:pPr>
            <a:endParaRPr lang="zh-CN" altLang="en-US" sz="2400" kern="0">
              <a:solidFill>
                <a:srgbClr val="024C89"/>
              </a:solidFill>
              <a:latin typeface="Arial" panose="020B0604020202020204" pitchFamily="34" charset="0"/>
            </a:endParaRPr>
          </a:p>
        </p:txBody>
      </p:sp>
      <p:sp>
        <p:nvSpPr>
          <p:cNvPr id="4" name="Freeform 12"/>
          <p:cNvSpPr/>
          <p:nvPr/>
        </p:nvSpPr>
        <p:spPr bwMode="auto">
          <a:xfrm>
            <a:off x="527290" y="1351038"/>
            <a:ext cx="2203068" cy="4822260"/>
          </a:xfrm>
          <a:custGeom>
            <a:avLst/>
            <a:gdLst>
              <a:gd name="T0" fmla="*/ 1564037 w 205"/>
              <a:gd name="T1" fmla="*/ 1832147 h 451"/>
              <a:gd name="T2" fmla="*/ 1475354 w 205"/>
              <a:gd name="T3" fmla="*/ 1791791 h 451"/>
              <a:gd name="T4" fmla="*/ 1338299 w 205"/>
              <a:gd name="T5" fmla="*/ 1315594 h 451"/>
              <a:gd name="T6" fmla="*/ 1273803 w 205"/>
              <a:gd name="T7" fmla="*/ 807113 h 451"/>
              <a:gd name="T8" fmla="*/ 951321 w 205"/>
              <a:gd name="T9" fmla="*/ 524624 h 451"/>
              <a:gd name="T10" fmla="*/ 975507 w 205"/>
              <a:gd name="T11" fmla="*/ 347059 h 451"/>
              <a:gd name="T12" fmla="*/ 999693 w 205"/>
              <a:gd name="T13" fmla="*/ 330916 h 451"/>
              <a:gd name="T14" fmla="*/ 983569 w 205"/>
              <a:gd name="T15" fmla="*/ 225992 h 451"/>
              <a:gd name="T16" fmla="*/ 822328 w 205"/>
              <a:gd name="T17" fmla="*/ 0 h 451"/>
              <a:gd name="T18" fmla="*/ 669150 w 205"/>
              <a:gd name="T19" fmla="*/ 217921 h 451"/>
              <a:gd name="T20" fmla="*/ 653026 w 205"/>
              <a:gd name="T21" fmla="*/ 330916 h 451"/>
              <a:gd name="T22" fmla="*/ 701398 w 205"/>
              <a:gd name="T23" fmla="*/ 427770 h 451"/>
              <a:gd name="T24" fmla="*/ 515971 w 205"/>
              <a:gd name="T25" fmla="*/ 645690 h 451"/>
              <a:gd name="T26" fmla="*/ 354730 w 205"/>
              <a:gd name="T27" fmla="*/ 1154172 h 451"/>
              <a:gd name="T28" fmla="*/ 257985 w 205"/>
              <a:gd name="T29" fmla="*/ 1557728 h 451"/>
              <a:gd name="T30" fmla="*/ 128993 w 205"/>
              <a:gd name="T31" fmla="*/ 1799862 h 451"/>
              <a:gd name="T32" fmla="*/ 8062 w 205"/>
              <a:gd name="T33" fmla="*/ 1912858 h 451"/>
              <a:gd name="T34" fmla="*/ 80620 w 205"/>
              <a:gd name="T35" fmla="*/ 1896716 h 451"/>
              <a:gd name="T36" fmla="*/ 104807 w 205"/>
              <a:gd name="T37" fmla="*/ 1969356 h 451"/>
              <a:gd name="T38" fmla="*/ 104807 w 205"/>
              <a:gd name="T39" fmla="*/ 2106565 h 451"/>
              <a:gd name="T40" fmla="*/ 137055 w 205"/>
              <a:gd name="T41" fmla="*/ 2154992 h 451"/>
              <a:gd name="T42" fmla="*/ 185427 w 205"/>
              <a:gd name="T43" fmla="*/ 2009712 h 451"/>
              <a:gd name="T44" fmla="*/ 225737 w 205"/>
              <a:gd name="T45" fmla="*/ 2130779 h 451"/>
              <a:gd name="T46" fmla="*/ 266047 w 205"/>
              <a:gd name="T47" fmla="*/ 2090423 h 451"/>
              <a:gd name="T48" fmla="*/ 274109 w 205"/>
              <a:gd name="T49" fmla="*/ 1969356 h 451"/>
              <a:gd name="T50" fmla="*/ 290234 w 205"/>
              <a:gd name="T51" fmla="*/ 1824076 h 451"/>
              <a:gd name="T52" fmla="*/ 483723 w 205"/>
              <a:gd name="T53" fmla="*/ 1396306 h 451"/>
              <a:gd name="T54" fmla="*/ 524033 w 205"/>
              <a:gd name="T55" fmla="*/ 1138029 h 451"/>
              <a:gd name="T56" fmla="*/ 532095 w 205"/>
              <a:gd name="T57" fmla="*/ 1533515 h 451"/>
              <a:gd name="T58" fmla="*/ 499847 w 205"/>
              <a:gd name="T59" fmla="*/ 2227632 h 451"/>
              <a:gd name="T60" fmla="*/ 532095 w 205"/>
              <a:gd name="T61" fmla="*/ 2679615 h 451"/>
              <a:gd name="T62" fmla="*/ 580467 w 205"/>
              <a:gd name="T63" fmla="*/ 3325306 h 451"/>
              <a:gd name="T64" fmla="*/ 499847 w 205"/>
              <a:gd name="T65" fmla="*/ 3583582 h 451"/>
              <a:gd name="T66" fmla="*/ 580467 w 205"/>
              <a:gd name="T67" fmla="*/ 3615867 h 451"/>
              <a:gd name="T68" fmla="*/ 693336 w 205"/>
              <a:gd name="T69" fmla="*/ 3583582 h 451"/>
              <a:gd name="T70" fmla="*/ 717522 w 205"/>
              <a:gd name="T71" fmla="*/ 3357590 h 451"/>
              <a:gd name="T72" fmla="*/ 733646 w 205"/>
              <a:gd name="T73" fmla="*/ 2962105 h 451"/>
              <a:gd name="T74" fmla="*/ 749770 w 205"/>
              <a:gd name="T75" fmla="*/ 2703829 h 451"/>
              <a:gd name="T76" fmla="*/ 790080 w 205"/>
              <a:gd name="T77" fmla="*/ 2203419 h 451"/>
              <a:gd name="T78" fmla="*/ 838453 w 205"/>
              <a:gd name="T79" fmla="*/ 2009712 h 451"/>
              <a:gd name="T80" fmla="*/ 862639 w 205"/>
              <a:gd name="T81" fmla="*/ 2469766 h 451"/>
              <a:gd name="T82" fmla="*/ 919073 w 205"/>
              <a:gd name="T83" fmla="*/ 2816825 h 451"/>
              <a:gd name="T84" fmla="*/ 967445 w 205"/>
              <a:gd name="T85" fmla="*/ 3228452 h 451"/>
              <a:gd name="T86" fmla="*/ 951321 w 205"/>
              <a:gd name="T87" fmla="*/ 3470586 h 451"/>
              <a:gd name="T88" fmla="*/ 999693 w 205"/>
              <a:gd name="T89" fmla="*/ 3623938 h 451"/>
              <a:gd name="T90" fmla="*/ 1112562 w 205"/>
              <a:gd name="T91" fmla="*/ 3607795 h 451"/>
              <a:gd name="T92" fmla="*/ 1096438 w 205"/>
              <a:gd name="T93" fmla="*/ 3486729 h 451"/>
              <a:gd name="T94" fmla="*/ 1112562 w 205"/>
              <a:gd name="T95" fmla="*/ 3058959 h 451"/>
              <a:gd name="T96" fmla="*/ 1112562 w 205"/>
              <a:gd name="T97" fmla="*/ 2493979 h 451"/>
              <a:gd name="T98" fmla="*/ 1144810 w 205"/>
              <a:gd name="T99" fmla="*/ 1727222 h 451"/>
              <a:gd name="T100" fmla="*/ 1112562 w 205"/>
              <a:gd name="T101" fmla="*/ 1194527 h 451"/>
              <a:gd name="T102" fmla="*/ 1168996 w 205"/>
              <a:gd name="T103" fmla="*/ 1299452 h 451"/>
              <a:gd name="T104" fmla="*/ 1209307 w 205"/>
              <a:gd name="T105" fmla="*/ 1517373 h 451"/>
              <a:gd name="T106" fmla="*/ 1362485 w 205"/>
              <a:gd name="T107" fmla="*/ 1896716 h 451"/>
              <a:gd name="T108" fmla="*/ 1354423 w 205"/>
              <a:gd name="T109" fmla="*/ 2090423 h 451"/>
              <a:gd name="T110" fmla="*/ 1418920 w 205"/>
              <a:gd name="T111" fmla="*/ 2009712 h 451"/>
              <a:gd name="T112" fmla="*/ 1451168 w 205"/>
              <a:gd name="T113" fmla="*/ 2138850 h 451"/>
              <a:gd name="T114" fmla="*/ 1483416 w 205"/>
              <a:gd name="T115" fmla="*/ 2146921 h 451"/>
              <a:gd name="T116" fmla="*/ 1507602 w 205"/>
              <a:gd name="T117" fmla="*/ 2001640 h 451"/>
              <a:gd name="T118" fmla="*/ 1564037 w 205"/>
              <a:gd name="T119" fmla="*/ 2114636 h 451"/>
              <a:gd name="T120" fmla="*/ 1539850 w 205"/>
              <a:gd name="T121" fmla="*/ 1880573 h 451"/>
              <a:gd name="T122" fmla="*/ 1620471 w 205"/>
              <a:gd name="T123" fmla="*/ 1929000 h 4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5" h="451">
                <a:moveTo>
                  <a:pt x="204" y="237"/>
                </a:moveTo>
                <a:cubicBezTo>
                  <a:pt x="202" y="236"/>
                  <a:pt x="196" y="228"/>
                  <a:pt x="194" y="227"/>
                </a:cubicBezTo>
                <a:cubicBezTo>
                  <a:pt x="193" y="226"/>
                  <a:pt x="192" y="223"/>
                  <a:pt x="189" y="223"/>
                </a:cubicBezTo>
                <a:cubicBezTo>
                  <a:pt x="185" y="222"/>
                  <a:pt x="183" y="222"/>
                  <a:pt x="183" y="222"/>
                </a:cubicBezTo>
                <a:cubicBezTo>
                  <a:pt x="181" y="219"/>
                  <a:pt x="176" y="205"/>
                  <a:pt x="173" y="193"/>
                </a:cubicBezTo>
                <a:cubicBezTo>
                  <a:pt x="169" y="180"/>
                  <a:pt x="169" y="169"/>
                  <a:pt x="166" y="163"/>
                </a:cubicBezTo>
                <a:cubicBezTo>
                  <a:pt x="164" y="158"/>
                  <a:pt x="162" y="151"/>
                  <a:pt x="160" y="143"/>
                </a:cubicBezTo>
                <a:cubicBezTo>
                  <a:pt x="158" y="135"/>
                  <a:pt x="158" y="114"/>
                  <a:pt x="158" y="100"/>
                </a:cubicBezTo>
                <a:cubicBezTo>
                  <a:pt x="158" y="87"/>
                  <a:pt x="149" y="85"/>
                  <a:pt x="140" y="80"/>
                </a:cubicBezTo>
                <a:cubicBezTo>
                  <a:pt x="131" y="76"/>
                  <a:pt x="120" y="69"/>
                  <a:pt x="118" y="65"/>
                </a:cubicBezTo>
                <a:cubicBezTo>
                  <a:pt x="117" y="63"/>
                  <a:pt x="117" y="57"/>
                  <a:pt x="118" y="52"/>
                </a:cubicBezTo>
                <a:cubicBezTo>
                  <a:pt x="119" y="50"/>
                  <a:pt x="120" y="47"/>
                  <a:pt x="121" y="43"/>
                </a:cubicBezTo>
                <a:cubicBezTo>
                  <a:pt x="121" y="42"/>
                  <a:pt x="121" y="42"/>
                  <a:pt x="121" y="42"/>
                </a:cubicBezTo>
                <a:cubicBezTo>
                  <a:pt x="122" y="42"/>
                  <a:pt x="123" y="42"/>
                  <a:pt x="124" y="41"/>
                </a:cubicBezTo>
                <a:cubicBezTo>
                  <a:pt x="126" y="40"/>
                  <a:pt x="126" y="36"/>
                  <a:pt x="127" y="35"/>
                </a:cubicBezTo>
                <a:cubicBezTo>
                  <a:pt x="129" y="29"/>
                  <a:pt x="129" y="24"/>
                  <a:pt x="122" y="28"/>
                </a:cubicBezTo>
                <a:cubicBezTo>
                  <a:pt x="122" y="20"/>
                  <a:pt x="122" y="20"/>
                  <a:pt x="122" y="20"/>
                </a:cubicBezTo>
                <a:cubicBezTo>
                  <a:pt x="122" y="9"/>
                  <a:pt x="113" y="0"/>
                  <a:pt x="102" y="0"/>
                </a:cubicBezTo>
                <a:cubicBezTo>
                  <a:pt x="91" y="0"/>
                  <a:pt x="82" y="9"/>
                  <a:pt x="82" y="20"/>
                </a:cubicBezTo>
                <a:cubicBezTo>
                  <a:pt x="83" y="27"/>
                  <a:pt x="83" y="27"/>
                  <a:pt x="83" y="27"/>
                </a:cubicBezTo>
                <a:cubicBezTo>
                  <a:pt x="77" y="25"/>
                  <a:pt x="76" y="29"/>
                  <a:pt x="78" y="35"/>
                </a:cubicBezTo>
                <a:cubicBezTo>
                  <a:pt x="79" y="36"/>
                  <a:pt x="80" y="40"/>
                  <a:pt x="81" y="41"/>
                </a:cubicBezTo>
                <a:cubicBezTo>
                  <a:pt x="82" y="42"/>
                  <a:pt x="83" y="42"/>
                  <a:pt x="84" y="42"/>
                </a:cubicBezTo>
                <a:cubicBezTo>
                  <a:pt x="84" y="46"/>
                  <a:pt x="85" y="50"/>
                  <a:pt x="87" y="53"/>
                </a:cubicBezTo>
                <a:cubicBezTo>
                  <a:pt x="87" y="58"/>
                  <a:pt x="88" y="63"/>
                  <a:pt x="86" y="65"/>
                </a:cubicBezTo>
                <a:cubicBezTo>
                  <a:pt x="84" y="69"/>
                  <a:pt x="73" y="76"/>
                  <a:pt x="64" y="80"/>
                </a:cubicBezTo>
                <a:cubicBezTo>
                  <a:pt x="55" y="85"/>
                  <a:pt x="46" y="87"/>
                  <a:pt x="46" y="100"/>
                </a:cubicBezTo>
                <a:cubicBezTo>
                  <a:pt x="46" y="114"/>
                  <a:pt x="46" y="135"/>
                  <a:pt x="44" y="143"/>
                </a:cubicBezTo>
                <a:cubicBezTo>
                  <a:pt x="43" y="151"/>
                  <a:pt x="41" y="158"/>
                  <a:pt x="38" y="163"/>
                </a:cubicBezTo>
                <a:cubicBezTo>
                  <a:pt x="35" y="169"/>
                  <a:pt x="35" y="180"/>
                  <a:pt x="32" y="193"/>
                </a:cubicBezTo>
                <a:cubicBezTo>
                  <a:pt x="28" y="205"/>
                  <a:pt x="23" y="219"/>
                  <a:pt x="21" y="222"/>
                </a:cubicBezTo>
                <a:cubicBezTo>
                  <a:pt x="21" y="222"/>
                  <a:pt x="20" y="223"/>
                  <a:pt x="16" y="223"/>
                </a:cubicBezTo>
                <a:cubicBezTo>
                  <a:pt x="12" y="224"/>
                  <a:pt x="11" y="226"/>
                  <a:pt x="10" y="228"/>
                </a:cubicBezTo>
                <a:cubicBezTo>
                  <a:pt x="9" y="229"/>
                  <a:pt x="2" y="236"/>
                  <a:pt x="1" y="237"/>
                </a:cubicBezTo>
                <a:cubicBezTo>
                  <a:pt x="0" y="237"/>
                  <a:pt x="1" y="240"/>
                  <a:pt x="3" y="239"/>
                </a:cubicBezTo>
                <a:cubicBezTo>
                  <a:pt x="6" y="239"/>
                  <a:pt x="9" y="236"/>
                  <a:pt x="10" y="235"/>
                </a:cubicBezTo>
                <a:cubicBezTo>
                  <a:pt x="12" y="234"/>
                  <a:pt x="13" y="232"/>
                  <a:pt x="14" y="233"/>
                </a:cubicBezTo>
                <a:cubicBezTo>
                  <a:pt x="14" y="233"/>
                  <a:pt x="13" y="242"/>
                  <a:pt x="13" y="244"/>
                </a:cubicBezTo>
                <a:cubicBezTo>
                  <a:pt x="13" y="246"/>
                  <a:pt x="9" y="261"/>
                  <a:pt x="10" y="262"/>
                </a:cubicBezTo>
                <a:cubicBezTo>
                  <a:pt x="11" y="264"/>
                  <a:pt x="12" y="264"/>
                  <a:pt x="13" y="261"/>
                </a:cubicBezTo>
                <a:cubicBezTo>
                  <a:pt x="14" y="259"/>
                  <a:pt x="18" y="248"/>
                  <a:pt x="18" y="248"/>
                </a:cubicBezTo>
                <a:cubicBezTo>
                  <a:pt x="18" y="248"/>
                  <a:pt x="15" y="266"/>
                  <a:pt x="17" y="267"/>
                </a:cubicBezTo>
                <a:cubicBezTo>
                  <a:pt x="18" y="269"/>
                  <a:pt x="20" y="269"/>
                  <a:pt x="20" y="266"/>
                </a:cubicBezTo>
                <a:cubicBezTo>
                  <a:pt x="21" y="264"/>
                  <a:pt x="23" y="249"/>
                  <a:pt x="23" y="249"/>
                </a:cubicBezTo>
                <a:cubicBezTo>
                  <a:pt x="23" y="249"/>
                  <a:pt x="23" y="264"/>
                  <a:pt x="24" y="265"/>
                </a:cubicBezTo>
                <a:cubicBezTo>
                  <a:pt x="25" y="267"/>
                  <a:pt x="28" y="267"/>
                  <a:pt x="28" y="264"/>
                </a:cubicBezTo>
                <a:cubicBezTo>
                  <a:pt x="28" y="261"/>
                  <a:pt x="29" y="249"/>
                  <a:pt x="29" y="249"/>
                </a:cubicBezTo>
                <a:cubicBezTo>
                  <a:pt x="29" y="249"/>
                  <a:pt x="32" y="258"/>
                  <a:pt x="33" y="259"/>
                </a:cubicBezTo>
                <a:cubicBezTo>
                  <a:pt x="35" y="261"/>
                  <a:pt x="37" y="262"/>
                  <a:pt x="36" y="259"/>
                </a:cubicBezTo>
                <a:cubicBezTo>
                  <a:pt x="36" y="256"/>
                  <a:pt x="34" y="246"/>
                  <a:pt x="34" y="244"/>
                </a:cubicBezTo>
                <a:cubicBezTo>
                  <a:pt x="34" y="242"/>
                  <a:pt x="35" y="236"/>
                  <a:pt x="35" y="235"/>
                </a:cubicBezTo>
                <a:cubicBezTo>
                  <a:pt x="36" y="235"/>
                  <a:pt x="36" y="228"/>
                  <a:pt x="36" y="226"/>
                </a:cubicBezTo>
                <a:cubicBezTo>
                  <a:pt x="35" y="224"/>
                  <a:pt x="52" y="191"/>
                  <a:pt x="54" y="188"/>
                </a:cubicBezTo>
                <a:cubicBezTo>
                  <a:pt x="56" y="184"/>
                  <a:pt x="59" y="175"/>
                  <a:pt x="60" y="173"/>
                </a:cubicBezTo>
                <a:cubicBezTo>
                  <a:pt x="60" y="170"/>
                  <a:pt x="60" y="162"/>
                  <a:pt x="60" y="161"/>
                </a:cubicBezTo>
                <a:cubicBezTo>
                  <a:pt x="60" y="160"/>
                  <a:pt x="64" y="142"/>
                  <a:pt x="65" y="141"/>
                </a:cubicBezTo>
                <a:cubicBezTo>
                  <a:pt x="66" y="139"/>
                  <a:pt x="66" y="147"/>
                  <a:pt x="66" y="148"/>
                </a:cubicBezTo>
                <a:cubicBezTo>
                  <a:pt x="66" y="149"/>
                  <a:pt x="65" y="187"/>
                  <a:pt x="66" y="190"/>
                </a:cubicBezTo>
                <a:cubicBezTo>
                  <a:pt x="66" y="194"/>
                  <a:pt x="63" y="209"/>
                  <a:pt x="62" y="214"/>
                </a:cubicBezTo>
                <a:cubicBezTo>
                  <a:pt x="62" y="220"/>
                  <a:pt x="59" y="264"/>
                  <a:pt x="62" y="276"/>
                </a:cubicBezTo>
                <a:cubicBezTo>
                  <a:pt x="64" y="289"/>
                  <a:pt x="66" y="306"/>
                  <a:pt x="66" y="309"/>
                </a:cubicBezTo>
                <a:cubicBezTo>
                  <a:pt x="66" y="312"/>
                  <a:pt x="68" y="328"/>
                  <a:pt x="66" y="332"/>
                </a:cubicBezTo>
                <a:cubicBezTo>
                  <a:pt x="65" y="336"/>
                  <a:pt x="63" y="363"/>
                  <a:pt x="66" y="379"/>
                </a:cubicBezTo>
                <a:cubicBezTo>
                  <a:pt x="69" y="395"/>
                  <a:pt x="72" y="405"/>
                  <a:pt x="72" y="412"/>
                </a:cubicBezTo>
                <a:cubicBezTo>
                  <a:pt x="72" y="419"/>
                  <a:pt x="70" y="427"/>
                  <a:pt x="68" y="432"/>
                </a:cubicBezTo>
                <a:cubicBezTo>
                  <a:pt x="66" y="436"/>
                  <a:pt x="60" y="441"/>
                  <a:pt x="62" y="444"/>
                </a:cubicBezTo>
                <a:cubicBezTo>
                  <a:pt x="63" y="447"/>
                  <a:pt x="66" y="447"/>
                  <a:pt x="66" y="447"/>
                </a:cubicBezTo>
                <a:cubicBezTo>
                  <a:pt x="66" y="447"/>
                  <a:pt x="70" y="447"/>
                  <a:pt x="72" y="448"/>
                </a:cubicBezTo>
                <a:cubicBezTo>
                  <a:pt x="75" y="449"/>
                  <a:pt x="77" y="451"/>
                  <a:pt x="80" y="449"/>
                </a:cubicBezTo>
                <a:cubicBezTo>
                  <a:pt x="84" y="448"/>
                  <a:pt x="86" y="447"/>
                  <a:pt x="86" y="444"/>
                </a:cubicBezTo>
                <a:cubicBezTo>
                  <a:pt x="87" y="441"/>
                  <a:pt x="86" y="435"/>
                  <a:pt x="87" y="430"/>
                </a:cubicBezTo>
                <a:cubicBezTo>
                  <a:pt x="87" y="425"/>
                  <a:pt x="89" y="419"/>
                  <a:pt x="89" y="416"/>
                </a:cubicBezTo>
                <a:cubicBezTo>
                  <a:pt x="89" y="413"/>
                  <a:pt x="84" y="404"/>
                  <a:pt x="84" y="400"/>
                </a:cubicBezTo>
                <a:cubicBezTo>
                  <a:pt x="85" y="396"/>
                  <a:pt x="88" y="374"/>
                  <a:pt x="91" y="367"/>
                </a:cubicBezTo>
                <a:cubicBezTo>
                  <a:pt x="93" y="361"/>
                  <a:pt x="91" y="354"/>
                  <a:pt x="91" y="349"/>
                </a:cubicBezTo>
                <a:cubicBezTo>
                  <a:pt x="90" y="345"/>
                  <a:pt x="91" y="340"/>
                  <a:pt x="93" y="335"/>
                </a:cubicBezTo>
                <a:cubicBezTo>
                  <a:pt x="96" y="330"/>
                  <a:pt x="97" y="312"/>
                  <a:pt x="97" y="306"/>
                </a:cubicBezTo>
                <a:cubicBezTo>
                  <a:pt x="97" y="301"/>
                  <a:pt x="97" y="278"/>
                  <a:pt x="98" y="273"/>
                </a:cubicBezTo>
                <a:cubicBezTo>
                  <a:pt x="98" y="268"/>
                  <a:pt x="101" y="249"/>
                  <a:pt x="101" y="249"/>
                </a:cubicBezTo>
                <a:cubicBezTo>
                  <a:pt x="104" y="249"/>
                  <a:pt x="104" y="249"/>
                  <a:pt x="104" y="249"/>
                </a:cubicBezTo>
                <a:cubicBezTo>
                  <a:pt x="104" y="249"/>
                  <a:pt x="106" y="268"/>
                  <a:pt x="107" y="273"/>
                </a:cubicBezTo>
                <a:cubicBezTo>
                  <a:pt x="107" y="278"/>
                  <a:pt x="107" y="301"/>
                  <a:pt x="107" y="306"/>
                </a:cubicBezTo>
                <a:cubicBezTo>
                  <a:pt x="107" y="312"/>
                  <a:pt x="108" y="330"/>
                  <a:pt x="111" y="335"/>
                </a:cubicBezTo>
                <a:cubicBezTo>
                  <a:pt x="114" y="340"/>
                  <a:pt x="114" y="345"/>
                  <a:pt x="114" y="349"/>
                </a:cubicBezTo>
                <a:cubicBezTo>
                  <a:pt x="113" y="354"/>
                  <a:pt x="111" y="361"/>
                  <a:pt x="114" y="367"/>
                </a:cubicBezTo>
                <a:cubicBezTo>
                  <a:pt x="116" y="374"/>
                  <a:pt x="120" y="396"/>
                  <a:pt x="120" y="400"/>
                </a:cubicBezTo>
                <a:cubicBezTo>
                  <a:pt x="121" y="404"/>
                  <a:pt x="116" y="413"/>
                  <a:pt x="116" y="416"/>
                </a:cubicBezTo>
                <a:cubicBezTo>
                  <a:pt x="116" y="419"/>
                  <a:pt x="117" y="425"/>
                  <a:pt x="118" y="430"/>
                </a:cubicBezTo>
                <a:cubicBezTo>
                  <a:pt x="118" y="435"/>
                  <a:pt x="118" y="441"/>
                  <a:pt x="118" y="444"/>
                </a:cubicBezTo>
                <a:cubicBezTo>
                  <a:pt x="119" y="447"/>
                  <a:pt x="121" y="448"/>
                  <a:pt x="124" y="449"/>
                </a:cubicBezTo>
                <a:cubicBezTo>
                  <a:pt x="127" y="451"/>
                  <a:pt x="130" y="449"/>
                  <a:pt x="132" y="448"/>
                </a:cubicBezTo>
                <a:cubicBezTo>
                  <a:pt x="134" y="447"/>
                  <a:pt x="138" y="447"/>
                  <a:pt x="138" y="447"/>
                </a:cubicBezTo>
                <a:cubicBezTo>
                  <a:pt x="138" y="447"/>
                  <a:pt x="141" y="447"/>
                  <a:pt x="143" y="444"/>
                </a:cubicBezTo>
                <a:cubicBezTo>
                  <a:pt x="144" y="441"/>
                  <a:pt x="138" y="436"/>
                  <a:pt x="136" y="432"/>
                </a:cubicBezTo>
                <a:cubicBezTo>
                  <a:pt x="135" y="427"/>
                  <a:pt x="133" y="419"/>
                  <a:pt x="133" y="412"/>
                </a:cubicBezTo>
                <a:cubicBezTo>
                  <a:pt x="133" y="405"/>
                  <a:pt x="135" y="395"/>
                  <a:pt x="138" y="379"/>
                </a:cubicBezTo>
                <a:cubicBezTo>
                  <a:pt x="142" y="363"/>
                  <a:pt x="139" y="336"/>
                  <a:pt x="138" y="332"/>
                </a:cubicBezTo>
                <a:cubicBezTo>
                  <a:pt x="137" y="328"/>
                  <a:pt x="138" y="312"/>
                  <a:pt x="138" y="309"/>
                </a:cubicBezTo>
                <a:cubicBezTo>
                  <a:pt x="138" y="306"/>
                  <a:pt x="140" y="289"/>
                  <a:pt x="143" y="276"/>
                </a:cubicBezTo>
                <a:cubicBezTo>
                  <a:pt x="145" y="264"/>
                  <a:pt x="142" y="220"/>
                  <a:pt x="142" y="214"/>
                </a:cubicBezTo>
                <a:cubicBezTo>
                  <a:pt x="142" y="209"/>
                  <a:pt x="139" y="194"/>
                  <a:pt x="139" y="190"/>
                </a:cubicBezTo>
                <a:cubicBezTo>
                  <a:pt x="139" y="187"/>
                  <a:pt x="138" y="149"/>
                  <a:pt x="138" y="148"/>
                </a:cubicBezTo>
                <a:cubicBezTo>
                  <a:pt x="138" y="147"/>
                  <a:pt x="138" y="139"/>
                  <a:pt x="139" y="141"/>
                </a:cubicBezTo>
                <a:cubicBezTo>
                  <a:pt x="140" y="142"/>
                  <a:pt x="144" y="160"/>
                  <a:pt x="145" y="161"/>
                </a:cubicBezTo>
                <a:cubicBezTo>
                  <a:pt x="145" y="162"/>
                  <a:pt x="145" y="170"/>
                  <a:pt x="145" y="173"/>
                </a:cubicBezTo>
                <a:cubicBezTo>
                  <a:pt x="145" y="175"/>
                  <a:pt x="149" y="184"/>
                  <a:pt x="150" y="188"/>
                </a:cubicBezTo>
                <a:cubicBezTo>
                  <a:pt x="152" y="191"/>
                  <a:pt x="169" y="224"/>
                  <a:pt x="169" y="226"/>
                </a:cubicBezTo>
                <a:cubicBezTo>
                  <a:pt x="168" y="228"/>
                  <a:pt x="169" y="235"/>
                  <a:pt x="169" y="235"/>
                </a:cubicBezTo>
                <a:cubicBezTo>
                  <a:pt x="169" y="236"/>
                  <a:pt x="170" y="242"/>
                  <a:pt x="170" y="244"/>
                </a:cubicBezTo>
                <a:cubicBezTo>
                  <a:pt x="170" y="246"/>
                  <a:pt x="169" y="256"/>
                  <a:pt x="168" y="259"/>
                </a:cubicBezTo>
                <a:cubicBezTo>
                  <a:pt x="167" y="262"/>
                  <a:pt x="170" y="261"/>
                  <a:pt x="171" y="259"/>
                </a:cubicBezTo>
                <a:cubicBezTo>
                  <a:pt x="172" y="258"/>
                  <a:pt x="176" y="249"/>
                  <a:pt x="176" y="249"/>
                </a:cubicBezTo>
                <a:cubicBezTo>
                  <a:pt x="176" y="249"/>
                  <a:pt x="176" y="261"/>
                  <a:pt x="176" y="264"/>
                </a:cubicBezTo>
                <a:cubicBezTo>
                  <a:pt x="176" y="267"/>
                  <a:pt x="179" y="267"/>
                  <a:pt x="180" y="265"/>
                </a:cubicBezTo>
                <a:cubicBezTo>
                  <a:pt x="181" y="264"/>
                  <a:pt x="182" y="249"/>
                  <a:pt x="182" y="249"/>
                </a:cubicBezTo>
                <a:cubicBezTo>
                  <a:pt x="182" y="249"/>
                  <a:pt x="184" y="264"/>
                  <a:pt x="184" y="266"/>
                </a:cubicBezTo>
                <a:cubicBezTo>
                  <a:pt x="184" y="269"/>
                  <a:pt x="186" y="269"/>
                  <a:pt x="188" y="267"/>
                </a:cubicBezTo>
                <a:cubicBezTo>
                  <a:pt x="189" y="266"/>
                  <a:pt x="187" y="248"/>
                  <a:pt x="187" y="248"/>
                </a:cubicBezTo>
                <a:cubicBezTo>
                  <a:pt x="187" y="248"/>
                  <a:pt x="190" y="259"/>
                  <a:pt x="191" y="261"/>
                </a:cubicBezTo>
                <a:cubicBezTo>
                  <a:pt x="192" y="264"/>
                  <a:pt x="194" y="264"/>
                  <a:pt x="194" y="262"/>
                </a:cubicBezTo>
                <a:cubicBezTo>
                  <a:pt x="195" y="261"/>
                  <a:pt x="192" y="246"/>
                  <a:pt x="191" y="244"/>
                </a:cubicBezTo>
                <a:cubicBezTo>
                  <a:pt x="191" y="242"/>
                  <a:pt x="190" y="233"/>
                  <a:pt x="191" y="233"/>
                </a:cubicBezTo>
                <a:cubicBezTo>
                  <a:pt x="191" y="232"/>
                  <a:pt x="193" y="234"/>
                  <a:pt x="195" y="235"/>
                </a:cubicBezTo>
                <a:cubicBezTo>
                  <a:pt x="196" y="236"/>
                  <a:pt x="199" y="239"/>
                  <a:pt x="201" y="239"/>
                </a:cubicBezTo>
                <a:cubicBezTo>
                  <a:pt x="203" y="240"/>
                  <a:pt x="205" y="237"/>
                  <a:pt x="204" y="237"/>
                </a:cubicBezTo>
                <a:close/>
              </a:path>
            </a:pathLst>
          </a:custGeom>
          <a:solidFill>
            <a:schemeClr val="accent1"/>
          </a:solidFill>
          <a:ln>
            <a:noFill/>
          </a:ln>
        </p:spPr>
        <p:txBody>
          <a:bodyPr lIns="121615" tIns="60808" rIns="121615" bIns="60808"/>
          <a:lstStyle/>
          <a:p>
            <a:endParaRPr lang="zh-CN" altLang="en-US"/>
          </a:p>
        </p:txBody>
      </p:sp>
      <p:grpSp>
        <p:nvGrpSpPr>
          <p:cNvPr id="7" name="Group 81"/>
          <p:cNvGrpSpPr>
            <a:grpSpLocks noChangeAspect="1"/>
          </p:cNvGrpSpPr>
          <p:nvPr/>
        </p:nvGrpSpPr>
        <p:grpSpPr bwMode="auto">
          <a:xfrm>
            <a:off x="3072374" y="1389369"/>
            <a:ext cx="169505" cy="4782877"/>
            <a:chOff x="1570" y="541"/>
            <a:chExt cx="76" cy="2158"/>
          </a:xfrm>
          <a:solidFill>
            <a:srgbClr val="009BD2"/>
          </a:solidFill>
        </p:grpSpPr>
        <p:sp>
          <p:nvSpPr>
            <p:cNvPr id="8" name="Rectangle 82"/>
            <p:cNvSpPr>
              <a:spLocks noChangeArrowheads="1"/>
            </p:cNvSpPr>
            <p:nvPr/>
          </p:nvSpPr>
          <p:spPr bwMode="auto">
            <a:xfrm>
              <a:off x="1570" y="1078"/>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9" name="Rectangle 83"/>
            <p:cNvSpPr>
              <a:spLocks noChangeArrowheads="1"/>
            </p:cNvSpPr>
            <p:nvPr/>
          </p:nvSpPr>
          <p:spPr bwMode="auto">
            <a:xfrm>
              <a:off x="1570" y="1209"/>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0" name="Rectangle 84"/>
            <p:cNvSpPr>
              <a:spLocks noChangeArrowheads="1"/>
            </p:cNvSpPr>
            <p:nvPr/>
          </p:nvSpPr>
          <p:spPr bwMode="auto">
            <a:xfrm>
              <a:off x="1570" y="1344"/>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 name="Rectangle 85"/>
            <p:cNvSpPr>
              <a:spLocks noChangeArrowheads="1"/>
            </p:cNvSpPr>
            <p:nvPr/>
          </p:nvSpPr>
          <p:spPr bwMode="auto">
            <a:xfrm>
              <a:off x="1570" y="1475"/>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 name="Rectangle 86"/>
            <p:cNvSpPr>
              <a:spLocks noChangeArrowheads="1"/>
            </p:cNvSpPr>
            <p:nvPr/>
          </p:nvSpPr>
          <p:spPr bwMode="auto">
            <a:xfrm>
              <a:off x="1570" y="1610"/>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 name="Rectangle 87"/>
            <p:cNvSpPr>
              <a:spLocks noChangeArrowheads="1"/>
            </p:cNvSpPr>
            <p:nvPr/>
          </p:nvSpPr>
          <p:spPr bwMode="auto">
            <a:xfrm>
              <a:off x="1570" y="158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 name="Rectangle 88"/>
            <p:cNvSpPr>
              <a:spLocks noChangeArrowheads="1"/>
            </p:cNvSpPr>
            <p:nvPr/>
          </p:nvSpPr>
          <p:spPr bwMode="auto">
            <a:xfrm>
              <a:off x="1570" y="1552"/>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 name="Rectangle 89"/>
            <p:cNvSpPr>
              <a:spLocks noChangeArrowheads="1"/>
            </p:cNvSpPr>
            <p:nvPr/>
          </p:nvSpPr>
          <p:spPr bwMode="auto">
            <a:xfrm>
              <a:off x="1570" y="151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 name="Rectangle 90"/>
            <p:cNvSpPr>
              <a:spLocks noChangeArrowheads="1"/>
            </p:cNvSpPr>
            <p:nvPr/>
          </p:nvSpPr>
          <p:spPr bwMode="auto">
            <a:xfrm>
              <a:off x="1570" y="1451"/>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7" name="Rectangle 91"/>
            <p:cNvSpPr>
              <a:spLocks noChangeArrowheads="1"/>
            </p:cNvSpPr>
            <p:nvPr/>
          </p:nvSpPr>
          <p:spPr bwMode="auto">
            <a:xfrm>
              <a:off x="1570" y="141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8" name="Rectangle 92"/>
            <p:cNvSpPr>
              <a:spLocks noChangeArrowheads="1"/>
            </p:cNvSpPr>
            <p:nvPr/>
          </p:nvSpPr>
          <p:spPr bwMode="auto">
            <a:xfrm>
              <a:off x="1570" y="1383"/>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9" name="Rectangle 93"/>
            <p:cNvSpPr>
              <a:spLocks noChangeArrowheads="1"/>
            </p:cNvSpPr>
            <p:nvPr/>
          </p:nvSpPr>
          <p:spPr bwMode="auto">
            <a:xfrm>
              <a:off x="1570" y="131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0" name="Rectangle 94"/>
            <p:cNvSpPr>
              <a:spLocks noChangeArrowheads="1"/>
            </p:cNvSpPr>
            <p:nvPr/>
          </p:nvSpPr>
          <p:spPr bwMode="auto">
            <a:xfrm>
              <a:off x="1570" y="1281"/>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1" name="Rectangle 95"/>
            <p:cNvSpPr>
              <a:spLocks noChangeArrowheads="1"/>
            </p:cNvSpPr>
            <p:nvPr/>
          </p:nvSpPr>
          <p:spPr bwMode="auto">
            <a:xfrm>
              <a:off x="1570" y="1252"/>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2" name="Rectangle 96"/>
            <p:cNvSpPr>
              <a:spLocks noChangeArrowheads="1"/>
            </p:cNvSpPr>
            <p:nvPr/>
          </p:nvSpPr>
          <p:spPr bwMode="auto">
            <a:xfrm>
              <a:off x="1570" y="1184"/>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3" name="Rectangle 97"/>
            <p:cNvSpPr>
              <a:spLocks noChangeArrowheads="1"/>
            </p:cNvSpPr>
            <p:nvPr/>
          </p:nvSpPr>
          <p:spPr bwMode="auto">
            <a:xfrm>
              <a:off x="1570" y="1151"/>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4" name="Rectangle 98"/>
            <p:cNvSpPr>
              <a:spLocks noChangeArrowheads="1"/>
            </p:cNvSpPr>
            <p:nvPr/>
          </p:nvSpPr>
          <p:spPr bwMode="auto">
            <a:xfrm>
              <a:off x="1570" y="111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5" name="Rectangle 99"/>
            <p:cNvSpPr>
              <a:spLocks noChangeArrowheads="1"/>
            </p:cNvSpPr>
            <p:nvPr/>
          </p:nvSpPr>
          <p:spPr bwMode="auto">
            <a:xfrm>
              <a:off x="1570" y="1049"/>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6" name="Rectangle 100"/>
            <p:cNvSpPr>
              <a:spLocks noChangeArrowheads="1"/>
            </p:cNvSpPr>
            <p:nvPr/>
          </p:nvSpPr>
          <p:spPr bwMode="auto">
            <a:xfrm>
              <a:off x="1570" y="101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7" name="Rectangle 101"/>
            <p:cNvSpPr>
              <a:spLocks noChangeArrowheads="1"/>
            </p:cNvSpPr>
            <p:nvPr/>
          </p:nvSpPr>
          <p:spPr bwMode="auto">
            <a:xfrm>
              <a:off x="1570" y="986"/>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8" name="Rectangle 102"/>
            <p:cNvSpPr>
              <a:spLocks noChangeArrowheads="1"/>
            </p:cNvSpPr>
            <p:nvPr/>
          </p:nvSpPr>
          <p:spPr bwMode="auto">
            <a:xfrm>
              <a:off x="1570" y="938"/>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9" name="Rectangle 103"/>
            <p:cNvSpPr>
              <a:spLocks noChangeArrowheads="1"/>
            </p:cNvSpPr>
            <p:nvPr/>
          </p:nvSpPr>
          <p:spPr bwMode="auto">
            <a:xfrm>
              <a:off x="1570" y="541"/>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0" name="Rectangle 104"/>
            <p:cNvSpPr>
              <a:spLocks noChangeArrowheads="1"/>
            </p:cNvSpPr>
            <p:nvPr/>
          </p:nvSpPr>
          <p:spPr bwMode="auto">
            <a:xfrm>
              <a:off x="1570" y="672"/>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1" name="Rectangle 105"/>
            <p:cNvSpPr>
              <a:spLocks noChangeArrowheads="1"/>
            </p:cNvSpPr>
            <p:nvPr/>
          </p:nvSpPr>
          <p:spPr bwMode="auto">
            <a:xfrm>
              <a:off x="1570" y="807"/>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2" name="Rectangle 106"/>
            <p:cNvSpPr>
              <a:spLocks noChangeArrowheads="1"/>
            </p:cNvSpPr>
            <p:nvPr/>
          </p:nvSpPr>
          <p:spPr bwMode="auto">
            <a:xfrm>
              <a:off x="1570" y="914"/>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3" name="Rectangle 107"/>
            <p:cNvSpPr>
              <a:spLocks noChangeArrowheads="1"/>
            </p:cNvSpPr>
            <p:nvPr/>
          </p:nvSpPr>
          <p:spPr bwMode="auto">
            <a:xfrm>
              <a:off x="1570" y="88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4" name="Rectangle 108"/>
            <p:cNvSpPr>
              <a:spLocks noChangeArrowheads="1"/>
            </p:cNvSpPr>
            <p:nvPr/>
          </p:nvSpPr>
          <p:spPr bwMode="auto">
            <a:xfrm>
              <a:off x="1570" y="846"/>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5" name="Rectangle 109"/>
            <p:cNvSpPr>
              <a:spLocks noChangeArrowheads="1"/>
            </p:cNvSpPr>
            <p:nvPr/>
          </p:nvSpPr>
          <p:spPr bwMode="auto">
            <a:xfrm>
              <a:off x="1570" y="77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6" name="Rectangle 110"/>
            <p:cNvSpPr>
              <a:spLocks noChangeArrowheads="1"/>
            </p:cNvSpPr>
            <p:nvPr/>
          </p:nvSpPr>
          <p:spPr bwMode="auto">
            <a:xfrm>
              <a:off x="1570" y="744"/>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7" name="Rectangle 111"/>
            <p:cNvSpPr>
              <a:spLocks noChangeArrowheads="1"/>
            </p:cNvSpPr>
            <p:nvPr/>
          </p:nvSpPr>
          <p:spPr bwMode="auto">
            <a:xfrm>
              <a:off x="1570" y="71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8" name="Rectangle 112"/>
            <p:cNvSpPr>
              <a:spLocks noChangeArrowheads="1"/>
            </p:cNvSpPr>
            <p:nvPr/>
          </p:nvSpPr>
          <p:spPr bwMode="auto">
            <a:xfrm>
              <a:off x="1570" y="64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9" name="Rectangle 113"/>
            <p:cNvSpPr>
              <a:spLocks noChangeArrowheads="1"/>
            </p:cNvSpPr>
            <p:nvPr/>
          </p:nvSpPr>
          <p:spPr bwMode="auto">
            <a:xfrm>
              <a:off x="1570" y="614"/>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0" name="Rectangle 114"/>
            <p:cNvSpPr>
              <a:spLocks noChangeArrowheads="1"/>
            </p:cNvSpPr>
            <p:nvPr/>
          </p:nvSpPr>
          <p:spPr bwMode="auto">
            <a:xfrm>
              <a:off x="1570" y="58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1" name="Rectangle 115"/>
            <p:cNvSpPr>
              <a:spLocks noChangeArrowheads="1"/>
            </p:cNvSpPr>
            <p:nvPr/>
          </p:nvSpPr>
          <p:spPr bwMode="auto">
            <a:xfrm>
              <a:off x="1570" y="2147"/>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2" name="Rectangle 116"/>
            <p:cNvSpPr>
              <a:spLocks noChangeArrowheads="1"/>
            </p:cNvSpPr>
            <p:nvPr/>
          </p:nvSpPr>
          <p:spPr bwMode="auto">
            <a:xfrm>
              <a:off x="1570" y="2283"/>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3" name="Rectangle 117"/>
            <p:cNvSpPr>
              <a:spLocks noChangeArrowheads="1"/>
            </p:cNvSpPr>
            <p:nvPr/>
          </p:nvSpPr>
          <p:spPr bwMode="auto">
            <a:xfrm>
              <a:off x="1570" y="2413"/>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4" name="Rectangle 118"/>
            <p:cNvSpPr>
              <a:spLocks noChangeArrowheads="1"/>
            </p:cNvSpPr>
            <p:nvPr/>
          </p:nvSpPr>
          <p:spPr bwMode="auto">
            <a:xfrm>
              <a:off x="1570" y="2549"/>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5" name="Rectangle 119"/>
            <p:cNvSpPr>
              <a:spLocks noChangeArrowheads="1"/>
            </p:cNvSpPr>
            <p:nvPr/>
          </p:nvSpPr>
          <p:spPr bwMode="auto">
            <a:xfrm>
              <a:off x="1570" y="2679"/>
              <a:ext cx="76" cy="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6" name="Rectangle 120"/>
            <p:cNvSpPr>
              <a:spLocks noChangeArrowheads="1"/>
            </p:cNvSpPr>
            <p:nvPr/>
          </p:nvSpPr>
          <p:spPr bwMode="auto">
            <a:xfrm>
              <a:off x="1570" y="265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7" name="Rectangle 121"/>
            <p:cNvSpPr>
              <a:spLocks noChangeArrowheads="1"/>
            </p:cNvSpPr>
            <p:nvPr/>
          </p:nvSpPr>
          <p:spPr bwMode="auto">
            <a:xfrm>
              <a:off x="1570" y="262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8" name="Rectangle 122"/>
            <p:cNvSpPr>
              <a:spLocks noChangeArrowheads="1"/>
            </p:cNvSpPr>
            <p:nvPr/>
          </p:nvSpPr>
          <p:spPr bwMode="auto">
            <a:xfrm>
              <a:off x="1570" y="258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9" name="Rectangle 123"/>
            <p:cNvSpPr>
              <a:spLocks noChangeArrowheads="1"/>
            </p:cNvSpPr>
            <p:nvPr/>
          </p:nvSpPr>
          <p:spPr bwMode="auto">
            <a:xfrm>
              <a:off x="1570" y="252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0" name="Rectangle 124"/>
            <p:cNvSpPr>
              <a:spLocks noChangeArrowheads="1"/>
            </p:cNvSpPr>
            <p:nvPr/>
          </p:nvSpPr>
          <p:spPr bwMode="auto">
            <a:xfrm>
              <a:off x="1570" y="2486"/>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1" name="Rectangle 125"/>
            <p:cNvSpPr>
              <a:spLocks noChangeArrowheads="1"/>
            </p:cNvSpPr>
            <p:nvPr/>
          </p:nvSpPr>
          <p:spPr bwMode="auto">
            <a:xfrm>
              <a:off x="1570" y="245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2" name="Rectangle 126"/>
            <p:cNvSpPr>
              <a:spLocks noChangeArrowheads="1"/>
            </p:cNvSpPr>
            <p:nvPr/>
          </p:nvSpPr>
          <p:spPr bwMode="auto">
            <a:xfrm>
              <a:off x="1570" y="2384"/>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3" name="Rectangle 127"/>
            <p:cNvSpPr>
              <a:spLocks noChangeArrowheads="1"/>
            </p:cNvSpPr>
            <p:nvPr/>
          </p:nvSpPr>
          <p:spPr bwMode="auto">
            <a:xfrm>
              <a:off x="1570" y="235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4" name="Rectangle 128"/>
            <p:cNvSpPr>
              <a:spLocks noChangeArrowheads="1"/>
            </p:cNvSpPr>
            <p:nvPr/>
          </p:nvSpPr>
          <p:spPr bwMode="auto">
            <a:xfrm>
              <a:off x="1570" y="232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5" name="Rectangle 129"/>
            <p:cNvSpPr>
              <a:spLocks noChangeArrowheads="1"/>
            </p:cNvSpPr>
            <p:nvPr/>
          </p:nvSpPr>
          <p:spPr bwMode="auto">
            <a:xfrm>
              <a:off x="1570" y="2254"/>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6" name="Rectangle 130"/>
            <p:cNvSpPr>
              <a:spLocks noChangeArrowheads="1"/>
            </p:cNvSpPr>
            <p:nvPr/>
          </p:nvSpPr>
          <p:spPr bwMode="auto">
            <a:xfrm>
              <a:off x="1570" y="222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7" name="Rectangle 131"/>
            <p:cNvSpPr>
              <a:spLocks noChangeArrowheads="1"/>
            </p:cNvSpPr>
            <p:nvPr/>
          </p:nvSpPr>
          <p:spPr bwMode="auto">
            <a:xfrm>
              <a:off x="1570" y="219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8" name="Rectangle 132"/>
            <p:cNvSpPr>
              <a:spLocks noChangeArrowheads="1"/>
            </p:cNvSpPr>
            <p:nvPr/>
          </p:nvSpPr>
          <p:spPr bwMode="auto">
            <a:xfrm>
              <a:off x="1570" y="211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9" name="Rectangle 133"/>
            <p:cNvSpPr>
              <a:spLocks noChangeArrowheads="1"/>
            </p:cNvSpPr>
            <p:nvPr/>
          </p:nvSpPr>
          <p:spPr bwMode="auto">
            <a:xfrm>
              <a:off x="1570" y="2089"/>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0" name="Rectangle 134"/>
            <p:cNvSpPr>
              <a:spLocks noChangeArrowheads="1"/>
            </p:cNvSpPr>
            <p:nvPr/>
          </p:nvSpPr>
          <p:spPr bwMode="auto">
            <a:xfrm>
              <a:off x="1570" y="205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1" name="Rectangle 135"/>
            <p:cNvSpPr>
              <a:spLocks noChangeArrowheads="1"/>
            </p:cNvSpPr>
            <p:nvPr/>
          </p:nvSpPr>
          <p:spPr bwMode="auto">
            <a:xfrm>
              <a:off x="1570" y="2012"/>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2" name="Rectangle 136"/>
            <p:cNvSpPr>
              <a:spLocks noChangeArrowheads="1"/>
            </p:cNvSpPr>
            <p:nvPr/>
          </p:nvSpPr>
          <p:spPr bwMode="auto">
            <a:xfrm>
              <a:off x="1570" y="1741"/>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3" name="Rectangle 137"/>
            <p:cNvSpPr>
              <a:spLocks noChangeArrowheads="1"/>
            </p:cNvSpPr>
            <p:nvPr/>
          </p:nvSpPr>
          <p:spPr bwMode="auto">
            <a:xfrm>
              <a:off x="1570" y="1876"/>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4" name="Rectangle 138"/>
            <p:cNvSpPr>
              <a:spLocks noChangeArrowheads="1"/>
            </p:cNvSpPr>
            <p:nvPr/>
          </p:nvSpPr>
          <p:spPr bwMode="auto">
            <a:xfrm>
              <a:off x="1570" y="1983"/>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5" name="Rectangle 139"/>
            <p:cNvSpPr>
              <a:spLocks noChangeArrowheads="1"/>
            </p:cNvSpPr>
            <p:nvPr/>
          </p:nvSpPr>
          <p:spPr bwMode="auto">
            <a:xfrm>
              <a:off x="1570" y="1949"/>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6" name="Rectangle 140"/>
            <p:cNvSpPr>
              <a:spLocks noChangeArrowheads="1"/>
            </p:cNvSpPr>
            <p:nvPr/>
          </p:nvSpPr>
          <p:spPr bwMode="auto">
            <a:xfrm>
              <a:off x="1570" y="192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7" name="Rectangle 141"/>
            <p:cNvSpPr>
              <a:spLocks noChangeArrowheads="1"/>
            </p:cNvSpPr>
            <p:nvPr/>
          </p:nvSpPr>
          <p:spPr bwMode="auto">
            <a:xfrm>
              <a:off x="1570" y="1847"/>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8" name="Rectangle 142"/>
            <p:cNvSpPr>
              <a:spLocks noChangeArrowheads="1"/>
            </p:cNvSpPr>
            <p:nvPr/>
          </p:nvSpPr>
          <p:spPr bwMode="auto">
            <a:xfrm>
              <a:off x="1570" y="181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9" name="Rectangle 143"/>
            <p:cNvSpPr>
              <a:spLocks noChangeArrowheads="1"/>
            </p:cNvSpPr>
            <p:nvPr/>
          </p:nvSpPr>
          <p:spPr bwMode="auto">
            <a:xfrm>
              <a:off x="1570" y="1784"/>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70" name="Rectangle 144"/>
            <p:cNvSpPr>
              <a:spLocks noChangeArrowheads="1"/>
            </p:cNvSpPr>
            <p:nvPr/>
          </p:nvSpPr>
          <p:spPr bwMode="auto">
            <a:xfrm>
              <a:off x="1570" y="1717"/>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71" name="Rectangle 145"/>
            <p:cNvSpPr>
              <a:spLocks noChangeArrowheads="1"/>
            </p:cNvSpPr>
            <p:nvPr/>
          </p:nvSpPr>
          <p:spPr bwMode="auto">
            <a:xfrm>
              <a:off x="1570" y="1683"/>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72" name="Rectangle 146"/>
            <p:cNvSpPr>
              <a:spLocks noChangeArrowheads="1"/>
            </p:cNvSpPr>
            <p:nvPr/>
          </p:nvSpPr>
          <p:spPr bwMode="auto">
            <a:xfrm>
              <a:off x="1570" y="1649"/>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grpSp>
      <p:grpSp>
        <p:nvGrpSpPr>
          <p:cNvPr id="73" name="组合 72"/>
          <p:cNvGrpSpPr/>
          <p:nvPr/>
        </p:nvGrpSpPr>
        <p:grpSpPr bwMode="auto">
          <a:xfrm>
            <a:off x="3676343" y="1405716"/>
            <a:ext cx="7491699" cy="1217657"/>
            <a:chOff x="2902244" y="1148403"/>
            <a:chExt cx="5620158" cy="919291"/>
          </a:xfrm>
        </p:grpSpPr>
        <p:grpSp>
          <p:nvGrpSpPr>
            <p:cNvPr id="74" name="组合 6278"/>
            <p:cNvGrpSpPr/>
            <p:nvPr/>
          </p:nvGrpSpPr>
          <p:grpSpPr bwMode="auto">
            <a:xfrm>
              <a:off x="2902244" y="1148403"/>
              <a:ext cx="919291" cy="919291"/>
              <a:chOff x="2838310" y="1085031"/>
              <a:chExt cx="1129700" cy="1129700"/>
            </a:xfrm>
          </p:grpSpPr>
          <p:sp>
            <p:nvSpPr>
              <p:cNvPr id="77" name="圆角矩形 76"/>
              <p:cNvSpPr/>
              <p:nvPr/>
            </p:nvSpPr>
            <p:spPr>
              <a:xfrm>
                <a:off x="2838310" y="1085031"/>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grpSp>
            <p:nvGrpSpPr>
              <p:cNvPr id="78" name="组合 77"/>
              <p:cNvGrpSpPr/>
              <p:nvPr/>
            </p:nvGrpSpPr>
            <p:grpSpPr>
              <a:xfrm>
                <a:off x="2937999" y="1257752"/>
                <a:ext cx="930332" cy="784249"/>
                <a:chOff x="4475164" y="1866899"/>
                <a:chExt cx="192087" cy="161925"/>
              </a:xfrm>
              <a:solidFill>
                <a:srgbClr val="28C2A0"/>
              </a:solidFill>
            </p:grpSpPr>
            <p:sp>
              <p:nvSpPr>
                <p:cNvPr id="79" name="Freeform 153"/>
                <p:cNvSpPr/>
                <p:nvPr/>
              </p:nvSpPr>
              <p:spPr bwMode="auto">
                <a:xfrm>
                  <a:off x="4483100" y="1871664"/>
                  <a:ext cx="176212" cy="149225"/>
                </a:xfrm>
                <a:custGeom>
                  <a:avLst/>
                  <a:gdLst>
                    <a:gd name="T0" fmla="*/ 24 w 47"/>
                    <a:gd name="T1" fmla="*/ 39 h 40"/>
                    <a:gd name="T2" fmla="*/ 21 w 47"/>
                    <a:gd name="T3" fmla="*/ 34 h 40"/>
                    <a:gd name="T4" fmla="*/ 17 w 47"/>
                    <a:gd name="T5" fmla="*/ 32 h 40"/>
                    <a:gd name="T6" fmla="*/ 13 w 47"/>
                    <a:gd name="T7" fmla="*/ 32 h 40"/>
                    <a:gd name="T8" fmla="*/ 10 w 47"/>
                    <a:gd name="T9" fmla="*/ 28 h 40"/>
                    <a:gd name="T10" fmla="*/ 3 w 47"/>
                    <a:gd name="T11" fmla="*/ 23 h 40"/>
                    <a:gd name="T12" fmla="*/ 2 w 47"/>
                    <a:gd name="T13" fmla="*/ 19 h 40"/>
                    <a:gd name="T14" fmla="*/ 0 w 47"/>
                    <a:gd name="T15" fmla="*/ 14 h 40"/>
                    <a:gd name="T16" fmla="*/ 2 w 47"/>
                    <a:gd name="T17" fmla="*/ 11 h 40"/>
                    <a:gd name="T18" fmla="*/ 3 w 47"/>
                    <a:gd name="T19" fmla="*/ 8 h 40"/>
                    <a:gd name="T20" fmla="*/ 12 w 47"/>
                    <a:gd name="T21" fmla="*/ 3 h 40"/>
                    <a:gd name="T22" fmla="*/ 19 w 47"/>
                    <a:gd name="T23" fmla="*/ 1 h 40"/>
                    <a:gd name="T24" fmla="*/ 23 w 47"/>
                    <a:gd name="T25" fmla="*/ 1 h 40"/>
                    <a:gd name="T26" fmla="*/ 27 w 47"/>
                    <a:gd name="T27" fmla="*/ 2 h 40"/>
                    <a:gd name="T28" fmla="*/ 31 w 47"/>
                    <a:gd name="T29" fmla="*/ 2 h 40"/>
                    <a:gd name="T30" fmla="*/ 35 w 47"/>
                    <a:gd name="T31" fmla="*/ 3 h 40"/>
                    <a:gd name="T32" fmla="*/ 40 w 47"/>
                    <a:gd name="T33" fmla="*/ 5 h 40"/>
                    <a:gd name="T34" fmla="*/ 44 w 47"/>
                    <a:gd name="T35" fmla="*/ 9 h 40"/>
                    <a:gd name="T36" fmla="*/ 45 w 47"/>
                    <a:gd name="T37" fmla="*/ 13 h 40"/>
                    <a:gd name="T38" fmla="*/ 46 w 47"/>
                    <a:gd name="T39" fmla="*/ 18 h 40"/>
                    <a:gd name="T40" fmla="*/ 46 w 47"/>
                    <a:gd name="T41" fmla="*/ 21 h 40"/>
                    <a:gd name="T42" fmla="*/ 46 w 47"/>
                    <a:gd name="T43" fmla="*/ 24 h 40"/>
                    <a:gd name="T44" fmla="*/ 45 w 47"/>
                    <a:gd name="T45" fmla="*/ 27 h 40"/>
                    <a:gd name="T46" fmla="*/ 41 w 47"/>
                    <a:gd name="T47" fmla="*/ 29 h 40"/>
                    <a:gd name="T48" fmla="*/ 37 w 47"/>
                    <a:gd name="T49" fmla="*/ 37 h 40"/>
                    <a:gd name="T50" fmla="*/ 29 w 47"/>
                    <a:gd name="T51" fmla="*/ 37 h 40"/>
                    <a:gd name="T52" fmla="*/ 30 w 47"/>
                    <a:gd name="T53" fmla="*/ 39 h 40"/>
                    <a:gd name="T54" fmla="*/ 26 w 47"/>
                    <a:gd name="T55" fmla="*/ 40 h 40"/>
                    <a:gd name="T56" fmla="*/ 24 w 47"/>
                    <a:gd name="T5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40">
                      <a:moveTo>
                        <a:pt x="24" y="39"/>
                      </a:moveTo>
                      <a:cubicBezTo>
                        <a:pt x="21" y="34"/>
                        <a:pt x="21" y="34"/>
                        <a:pt x="21" y="34"/>
                      </a:cubicBezTo>
                      <a:cubicBezTo>
                        <a:pt x="21" y="34"/>
                        <a:pt x="19" y="32"/>
                        <a:pt x="17" y="32"/>
                      </a:cubicBezTo>
                      <a:cubicBezTo>
                        <a:pt x="15" y="32"/>
                        <a:pt x="16" y="33"/>
                        <a:pt x="13" y="32"/>
                      </a:cubicBezTo>
                      <a:cubicBezTo>
                        <a:pt x="11" y="31"/>
                        <a:pt x="10" y="29"/>
                        <a:pt x="10" y="28"/>
                      </a:cubicBezTo>
                      <a:cubicBezTo>
                        <a:pt x="10" y="27"/>
                        <a:pt x="4" y="24"/>
                        <a:pt x="3" y="23"/>
                      </a:cubicBezTo>
                      <a:cubicBezTo>
                        <a:pt x="2" y="22"/>
                        <a:pt x="1" y="20"/>
                        <a:pt x="2" y="19"/>
                      </a:cubicBezTo>
                      <a:cubicBezTo>
                        <a:pt x="2" y="19"/>
                        <a:pt x="0" y="16"/>
                        <a:pt x="0" y="14"/>
                      </a:cubicBezTo>
                      <a:cubicBezTo>
                        <a:pt x="1" y="12"/>
                        <a:pt x="2" y="11"/>
                        <a:pt x="2" y="11"/>
                      </a:cubicBezTo>
                      <a:cubicBezTo>
                        <a:pt x="2" y="11"/>
                        <a:pt x="1" y="10"/>
                        <a:pt x="3" y="8"/>
                      </a:cubicBezTo>
                      <a:cubicBezTo>
                        <a:pt x="5" y="6"/>
                        <a:pt x="9" y="2"/>
                        <a:pt x="12" y="3"/>
                      </a:cubicBezTo>
                      <a:cubicBezTo>
                        <a:pt x="12" y="3"/>
                        <a:pt x="17" y="0"/>
                        <a:pt x="19" y="1"/>
                      </a:cubicBezTo>
                      <a:cubicBezTo>
                        <a:pt x="22" y="3"/>
                        <a:pt x="22" y="1"/>
                        <a:pt x="23" y="1"/>
                      </a:cubicBezTo>
                      <a:cubicBezTo>
                        <a:pt x="25" y="1"/>
                        <a:pt x="26" y="1"/>
                        <a:pt x="27" y="2"/>
                      </a:cubicBezTo>
                      <a:cubicBezTo>
                        <a:pt x="28" y="2"/>
                        <a:pt x="29" y="1"/>
                        <a:pt x="31" y="2"/>
                      </a:cubicBezTo>
                      <a:cubicBezTo>
                        <a:pt x="33" y="3"/>
                        <a:pt x="35" y="3"/>
                        <a:pt x="35" y="3"/>
                      </a:cubicBezTo>
                      <a:cubicBezTo>
                        <a:pt x="35" y="3"/>
                        <a:pt x="38" y="3"/>
                        <a:pt x="40" y="5"/>
                      </a:cubicBezTo>
                      <a:cubicBezTo>
                        <a:pt x="42" y="7"/>
                        <a:pt x="42" y="8"/>
                        <a:pt x="44" y="9"/>
                      </a:cubicBezTo>
                      <a:cubicBezTo>
                        <a:pt x="45" y="11"/>
                        <a:pt x="44" y="11"/>
                        <a:pt x="45" y="13"/>
                      </a:cubicBezTo>
                      <a:cubicBezTo>
                        <a:pt x="46" y="14"/>
                        <a:pt x="46" y="16"/>
                        <a:pt x="46" y="18"/>
                      </a:cubicBezTo>
                      <a:cubicBezTo>
                        <a:pt x="46" y="20"/>
                        <a:pt x="46" y="20"/>
                        <a:pt x="46" y="21"/>
                      </a:cubicBezTo>
                      <a:cubicBezTo>
                        <a:pt x="47" y="23"/>
                        <a:pt x="46" y="24"/>
                        <a:pt x="46" y="24"/>
                      </a:cubicBezTo>
                      <a:cubicBezTo>
                        <a:pt x="46" y="24"/>
                        <a:pt x="47" y="25"/>
                        <a:pt x="45" y="27"/>
                      </a:cubicBezTo>
                      <a:cubicBezTo>
                        <a:pt x="44" y="29"/>
                        <a:pt x="41" y="29"/>
                        <a:pt x="41" y="29"/>
                      </a:cubicBezTo>
                      <a:cubicBezTo>
                        <a:pt x="41" y="29"/>
                        <a:pt x="40" y="36"/>
                        <a:pt x="37" y="37"/>
                      </a:cubicBezTo>
                      <a:cubicBezTo>
                        <a:pt x="35" y="37"/>
                        <a:pt x="29" y="37"/>
                        <a:pt x="29" y="37"/>
                      </a:cubicBezTo>
                      <a:cubicBezTo>
                        <a:pt x="29" y="37"/>
                        <a:pt x="30" y="38"/>
                        <a:pt x="30" y="39"/>
                      </a:cubicBezTo>
                      <a:cubicBezTo>
                        <a:pt x="30" y="40"/>
                        <a:pt x="27" y="40"/>
                        <a:pt x="26" y="40"/>
                      </a:cubicBezTo>
                      <a:cubicBezTo>
                        <a:pt x="25" y="40"/>
                        <a:pt x="24" y="39"/>
                        <a:pt x="24"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mn-lt"/>
                    <a:ea typeface="+mn-ea"/>
                  </a:endParaRPr>
                </a:p>
              </p:txBody>
            </p:sp>
            <p:sp>
              <p:nvSpPr>
                <p:cNvPr id="80" name="Freeform 154"/>
                <p:cNvSpPr>
                  <a:spLocks noEditPoints="1"/>
                </p:cNvSpPr>
                <p:nvPr/>
              </p:nvSpPr>
              <p:spPr bwMode="auto">
                <a:xfrm>
                  <a:off x="4475164" y="1866899"/>
                  <a:ext cx="192087" cy="161925"/>
                </a:xfrm>
                <a:custGeom>
                  <a:avLst/>
                  <a:gdLst>
                    <a:gd name="T0" fmla="*/ 48 w 51"/>
                    <a:gd name="T1" fmla="*/ 12 h 43"/>
                    <a:gd name="T2" fmla="*/ 46 w 51"/>
                    <a:gd name="T3" fmla="*/ 8 h 43"/>
                    <a:gd name="T4" fmla="*/ 34 w 51"/>
                    <a:gd name="T5" fmla="*/ 1 h 43"/>
                    <a:gd name="T6" fmla="*/ 30 w 51"/>
                    <a:gd name="T7" fmla="*/ 1 h 43"/>
                    <a:gd name="T8" fmla="*/ 22 w 51"/>
                    <a:gd name="T9" fmla="*/ 1 h 43"/>
                    <a:gd name="T10" fmla="*/ 12 w 51"/>
                    <a:gd name="T11" fmla="*/ 2 h 43"/>
                    <a:gd name="T12" fmla="*/ 2 w 51"/>
                    <a:gd name="T13" fmla="*/ 12 h 43"/>
                    <a:gd name="T14" fmla="*/ 2 w 51"/>
                    <a:gd name="T15" fmla="*/ 20 h 43"/>
                    <a:gd name="T16" fmla="*/ 7 w 51"/>
                    <a:gd name="T17" fmla="*/ 28 h 43"/>
                    <a:gd name="T18" fmla="*/ 17 w 51"/>
                    <a:gd name="T19" fmla="*/ 36 h 43"/>
                    <a:gd name="T20" fmla="*/ 22 w 51"/>
                    <a:gd name="T21" fmla="*/ 36 h 43"/>
                    <a:gd name="T22" fmla="*/ 28 w 51"/>
                    <a:gd name="T23" fmla="*/ 43 h 43"/>
                    <a:gd name="T24" fmla="*/ 36 w 51"/>
                    <a:gd name="T25" fmla="*/ 40 h 43"/>
                    <a:gd name="T26" fmla="*/ 49 w 51"/>
                    <a:gd name="T27" fmla="*/ 29 h 43"/>
                    <a:gd name="T28" fmla="*/ 22 w 51"/>
                    <a:gd name="T29" fmla="*/ 31 h 43"/>
                    <a:gd name="T30" fmla="*/ 29 w 51"/>
                    <a:gd name="T31" fmla="*/ 28 h 43"/>
                    <a:gd name="T32" fmla="*/ 24 w 51"/>
                    <a:gd name="T33" fmla="*/ 33 h 43"/>
                    <a:gd name="T34" fmla="*/ 46 w 51"/>
                    <a:gd name="T35" fmla="*/ 27 h 43"/>
                    <a:gd name="T36" fmla="*/ 35 w 51"/>
                    <a:gd name="T37" fmla="*/ 30 h 43"/>
                    <a:gd name="T38" fmla="*/ 34 w 51"/>
                    <a:gd name="T39" fmla="*/ 28 h 43"/>
                    <a:gd name="T40" fmla="*/ 35 w 51"/>
                    <a:gd name="T41" fmla="*/ 23 h 43"/>
                    <a:gd name="T42" fmla="*/ 32 w 51"/>
                    <a:gd name="T43" fmla="*/ 18 h 43"/>
                    <a:gd name="T44" fmla="*/ 29 w 51"/>
                    <a:gd name="T45" fmla="*/ 19 h 43"/>
                    <a:gd name="T46" fmla="*/ 26 w 51"/>
                    <a:gd name="T47" fmla="*/ 26 h 43"/>
                    <a:gd name="T48" fmla="*/ 19 w 51"/>
                    <a:gd name="T49" fmla="*/ 31 h 43"/>
                    <a:gd name="T50" fmla="*/ 16 w 51"/>
                    <a:gd name="T51" fmla="*/ 31 h 43"/>
                    <a:gd name="T52" fmla="*/ 14 w 51"/>
                    <a:gd name="T53" fmla="*/ 28 h 43"/>
                    <a:gd name="T54" fmla="*/ 14 w 51"/>
                    <a:gd name="T55" fmla="*/ 24 h 43"/>
                    <a:gd name="T56" fmla="*/ 13 w 51"/>
                    <a:gd name="T57" fmla="*/ 20 h 43"/>
                    <a:gd name="T58" fmla="*/ 10 w 51"/>
                    <a:gd name="T59" fmla="*/ 23 h 43"/>
                    <a:gd name="T60" fmla="*/ 7 w 51"/>
                    <a:gd name="T61" fmla="*/ 23 h 43"/>
                    <a:gd name="T62" fmla="*/ 4 w 51"/>
                    <a:gd name="T63" fmla="*/ 15 h 43"/>
                    <a:gd name="T64" fmla="*/ 13 w 51"/>
                    <a:gd name="T65" fmla="*/ 11 h 43"/>
                    <a:gd name="T66" fmla="*/ 6 w 51"/>
                    <a:gd name="T67" fmla="*/ 11 h 43"/>
                    <a:gd name="T68" fmla="*/ 12 w 51"/>
                    <a:gd name="T69" fmla="*/ 6 h 43"/>
                    <a:gd name="T70" fmla="*/ 20 w 51"/>
                    <a:gd name="T71" fmla="*/ 4 h 43"/>
                    <a:gd name="T72" fmla="*/ 22 w 51"/>
                    <a:gd name="T73" fmla="*/ 5 h 43"/>
                    <a:gd name="T74" fmla="*/ 23 w 51"/>
                    <a:gd name="T75" fmla="*/ 9 h 43"/>
                    <a:gd name="T76" fmla="*/ 15 w 51"/>
                    <a:gd name="T77" fmla="*/ 15 h 43"/>
                    <a:gd name="T78" fmla="*/ 20 w 51"/>
                    <a:gd name="T79" fmla="*/ 14 h 43"/>
                    <a:gd name="T80" fmla="*/ 22 w 51"/>
                    <a:gd name="T81" fmla="*/ 18 h 43"/>
                    <a:gd name="T82" fmla="*/ 23 w 51"/>
                    <a:gd name="T83" fmla="*/ 15 h 43"/>
                    <a:gd name="T84" fmla="*/ 23 w 51"/>
                    <a:gd name="T85" fmla="*/ 12 h 43"/>
                    <a:gd name="T86" fmla="*/ 26 w 51"/>
                    <a:gd name="T87" fmla="*/ 10 h 43"/>
                    <a:gd name="T88" fmla="*/ 25 w 51"/>
                    <a:gd name="T89" fmla="*/ 4 h 43"/>
                    <a:gd name="T90" fmla="*/ 29 w 51"/>
                    <a:gd name="T91" fmla="*/ 5 h 43"/>
                    <a:gd name="T92" fmla="*/ 37 w 51"/>
                    <a:gd name="T93" fmla="*/ 6 h 43"/>
                    <a:gd name="T94" fmla="*/ 43 w 51"/>
                    <a:gd name="T95" fmla="*/ 10 h 43"/>
                    <a:gd name="T96" fmla="*/ 44 w 51"/>
                    <a:gd name="T97" fmla="*/ 12 h 43"/>
                    <a:gd name="T98" fmla="*/ 42 w 51"/>
                    <a:gd name="T99" fmla="*/ 11 h 43"/>
                    <a:gd name="T100" fmla="*/ 46 w 51"/>
                    <a:gd name="T101" fmla="*/ 19 h 43"/>
                    <a:gd name="T102" fmla="*/ 42 w 51"/>
                    <a:gd name="T103" fmla="*/ 19 h 43"/>
                    <a:gd name="T104" fmla="*/ 38 w 51"/>
                    <a:gd name="T105" fmla="*/ 10 h 43"/>
                    <a:gd name="T106" fmla="*/ 41 w 51"/>
                    <a:gd name="T107" fmla="*/ 22 h 43"/>
                    <a:gd name="T108" fmla="*/ 46 w 51"/>
                    <a:gd name="T109"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 h="43">
                      <a:moveTo>
                        <a:pt x="50" y="22"/>
                      </a:moveTo>
                      <a:cubicBezTo>
                        <a:pt x="50" y="21"/>
                        <a:pt x="50" y="21"/>
                        <a:pt x="50" y="19"/>
                      </a:cubicBezTo>
                      <a:cubicBezTo>
                        <a:pt x="50" y="17"/>
                        <a:pt x="50" y="14"/>
                        <a:pt x="48" y="12"/>
                      </a:cubicBezTo>
                      <a:cubicBezTo>
                        <a:pt x="48" y="12"/>
                        <a:pt x="48" y="12"/>
                        <a:pt x="48" y="12"/>
                      </a:cubicBezTo>
                      <a:cubicBezTo>
                        <a:pt x="48" y="11"/>
                        <a:pt x="48" y="10"/>
                        <a:pt x="47" y="9"/>
                      </a:cubicBezTo>
                      <a:cubicBezTo>
                        <a:pt x="47" y="8"/>
                        <a:pt x="46" y="8"/>
                        <a:pt x="46" y="8"/>
                      </a:cubicBezTo>
                      <a:cubicBezTo>
                        <a:pt x="45" y="7"/>
                        <a:pt x="44" y="6"/>
                        <a:pt x="43" y="5"/>
                      </a:cubicBezTo>
                      <a:cubicBezTo>
                        <a:pt x="41" y="2"/>
                        <a:pt x="38" y="2"/>
                        <a:pt x="37" y="2"/>
                      </a:cubicBezTo>
                      <a:cubicBezTo>
                        <a:pt x="37" y="2"/>
                        <a:pt x="36" y="2"/>
                        <a:pt x="34" y="1"/>
                      </a:cubicBezTo>
                      <a:cubicBezTo>
                        <a:pt x="33" y="1"/>
                        <a:pt x="32" y="1"/>
                        <a:pt x="32" y="1"/>
                      </a:cubicBezTo>
                      <a:cubicBezTo>
                        <a:pt x="31" y="1"/>
                        <a:pt x="30" y="1"/>
                        <a:pt x="30" y="1"/>
                      </a:cubicBezTo>
                      <a:cubicBezTo>
                        <a:pt x="30" y="1"/>
                        <a:pt x="30" y="1"/>
                        <a:pt x="30" y="1"/>
                      </a:cubicBezTo>
                      <a:cubicBezTo>
                        <a:pt x="28" y="0"/>
                        <a:pt x="27" y="0"/>
                        <a:pt x="25" y="0"/>
                      </a:cubicBezTo>
                      <a:cubicBezTo>
                        <a:pt x="24" y="0"/>
                        <a:pt x="23" y="1"/>
                        <a:pt x="23" y="1"/>
                      </a:cubicBezTo>
                      <a:cubicBezTo>
                        <a:pt x="23" y="1"/>
                        <a:pt x="23" y="1"/>
                        <a:pt x="22" y="1"/>
                      </a:cubicBezTo>
                      <a:cubicBezTo>
                        <a:pt x="22" y="0"/>
                        <a:pt x="21" y="0"/>
                        <a:pt x="20" y="0"/>
                      </a:cubicBezTo>
                      <a:cubicBezTo>
                        <a:pt x="17" y="0"/>
                        <a:pt x="15" y="1"/>
                        <a:pt x="13" y="2"/>
                      </a:cubicBezTo>
                      <a:cubicBezTo>
                        <a:pt x="13" y="2"/>
                        <a:pt x="13" y="2"/>
                        <a:pt x="12" y="2"/>
                      </a:cubicBezTo>
                      <a:cubicBezTo>
                        <a:pt x="9" y="2"/>
                        <a:pt x="7" y="5"/>
                        <a:pt x="4" y="7"/>
                      </a:cubicBezTo>
                      <a:cubicBezTo>
                        <a:pt x="4" y="7"/>
                        <a:pt x="4" y="7"/>
                        <a:pt x="4" y="8"/>
                      </a:cubicBezTo>
                      <a:cubicBezTo>
                        <a:pt x="3" y="9"/>
                        <a:pt x="1" y="10"/>
                        <a:pt x="2" y="12"/>
                      </a:cubicBezTo>
                      <a:cubicBezTo>
                        <a:pt x="1" y="12"/>
                        <a:pt x="1" y="13"/>
                        <a:pt x="1" y="14"/>
                      </a:cubicBezTo>
                      <a:cubicBezTo>
                        <a:pt x="0" y="16"/>
                        <a:pt x="1" y="18"/>
                        <a:pt x="1" y="20"/>
                      </a:cubicBezTo>
                      <a:cubicBezTo>
                        <a:pt x="2" y="20"/>
                        <a:pt x="2" y="20"/>
                        <a:pt x="2" y="20"/>
                      </a:cubicBezTo>
                      <a:cubicBezTo>
                        <a:pt x="2" y="21"/>
                        <a:pt x="2" y="21"/>
                        <a:pt x="2" y="23"/>
                      </a:cubicBezTo>
                      <a:cubicBezTo>
                        <a:pt x="2" y="23"/>
                        <a:pt x="3" y="25"/>
                        <a:pt x="4" y="26"/>
                      </a:cubicBezTo>
                      <a:cubicBezTo>
                        <a:pt x="4" y="26"/>
                        <a:pt x="5" y="27"/>
                        <a:pt x="7" y="28"/>
                      </a:cubicBezTo>
                      <a:cubicBezTo>
                        <a:pt x="8" y="28"/>
                        <a:pt x="10" y="29"/>
                        <a:pt x="10" y="30"/>
                      </a:cubicBezTo>
                      <a:cubicBezTo>
                        <a:pt x="11" y="31"/>
                        <a:pt x="12" y="33"/>
                        <a:pt x="14" y="35"/>
                      </a:cubicBezTo>
                      <a:cubicBezTo>
                        <a:pt x="16" y="35"/>
                        <a:pt x="16" y="36"/>
                        <a:pt x="17" y="36"/>
                      </a:cubicBezTo>
                      <a:cubicBezTo>
                        <a:pt x="18" y="36"/>
                        <a:pt x="18" y="35"/>
                        <a:pt x="18" y="35"/>
                      </a:cubicBezTo>
                      <a:cubicBezTo>
                        <a:pt x="19" y="35"/>
                        <a:pt x="19" y="35"/>
                        <a:pt x="19" y="35"/>
                      </a:cubicBezTo>
                      <a:cubicBezTo>
                        <a:pt x="20" y="35"/>
                        <a:pt x="21" y="36"/>
                        <a:pt x="22" y="36"/>
                      </a:cubicBezTo>
                      <a:cubicBezTo>
                        <a:pt x="24" y="41"/>
                        <a:pt x="24" y="41"/>
                        <a:pt x="24" y="41"/>
                      </a:cubicBezTo>
                      <a:cubicBezTo>
                        <a:pt x="24" y="41"/>
                        <a:pt x="24" y="42"/>
                        <a:pt x="25" y="42"/>
                      </a:cubicBezTo>
                      <a:cubicBezTo>
                        <a:pt x="25" y="42"/>
                        <a:pt x="27" y="43"/>
                        <a:pt x="28" y="43"/>
                      </a:cubicBezTo>
                      <a:cubicBezTo>
                        <a:pt x="29" y="43"/>
                        <a:pt x="34" y="43"/>
                        <a:pt x="34" y="41"/>
                      </a:cubicBezTo>
                      <a:cubicBezTo>
                        <a:pt x="34" y="40"/>
                        <a:pt x="34" y="40"/>
                        <a:pt x="34" y="40"/>
                      </a:cubicBezTo>
                      <a:cubicBezTo>
                        <a:pt x="35" y="40"/>
                        <a:pt x="35" y="40"/>
                        <a:pt x="36" y="40"/>
                      </a:cubicBezTo>
                      <a:cubicBezTo>
                        <a:pt x="38" y="40"/>
                        <a:pt x="39" y="40"/>
                        <a:pt x="40" y="39"/>
                      </a:cubicBezTo>
                      <a:cubicBezTo>
                        <a:pt x="43" y="39"/>
                        <a:pt x="44" y="34"/>
                        <a:pt x="44" y="32"/>
                      </a:cubicBezTo>
                      <a:cubicBezTo>
                        <a:pt x="46" y="31"/>
                        <a:pt x="47" y="31"/>
                        <a:pt x="49" y="29"/>
                      </a:cubicBezTo>
                      <a:cubicBezTo>
                        <a:pt x="50" y="28"/>
                        <a:pt x="50" y="26"/>
                        <a:pt x="50" y="25"/>
                      </a:cubicBezTo>
                      <a:cubicBezTo>
                        <a:pt x="50" y="24"/>
                        <a:pt x="51" y="23"/>
                        <a:pt x="50" y="22"/>
                      </a:cubicBezTo>
                      <a:close/>
                      <a:moveTo>
                        <a:pt x="22" y="31"/>
                      </a:moveTo>
                      <a:cubicBezTo>
                        <a:pt x="23" y="30"/>
                        <a:pt x="25" y="29"/>
                        <a:pt x="27" y="28"/>
                      </a:cubicBezTo>
                      <a:cubicBezTo>
                        <a:pt x="27" y="28"/>
                        <a:pt x="28" y="28"/>
                        <a:pt x="29" y="28"/>
                      </a:cubicBezTo>
                      <a:cubicBezTo>
                        <a:pt x="29" y="28"/>
                        <a:pt x="29" y="28"/>
                        <a:pt x="29" y="28"/>
                      </a:cubicBezTo>
                      <a:cubicBezTo>
                        <a:pt x="29" y="29"/>
                        <a:pt x="29" y="31"/>
                        <a:pt x="29" y="32"/>
                      </a:cubicBezTo>
                      <a:cubicBezTo>
                        <a:pt x="29" y="32"/>
                        <a:pt x="29" y="32"/>
                        <a:pt x="29" y="32"/>
                      </a:cubicBezTo>
                      <a:cubicBezTo>
                        <a:pt x="27" y="32"/>
                        <a:pt x="25" y="33"/>
                        <a:pt x="24" y="33"/>
                      </a:cubicBezTo>
                      <a:cubicBezTo>
                        <a:pt x="23" y="32"/>
                        <a:pt x="23" y="32"/>
                        <a:pt x="22" y="32"/>
                      </a:cubicBezTo>
                      <a:cubicBezTo>
                        <a:pt x="22" y="32"/>
                        <a:pt x="22" y="31"/>
                        <a:pt x="22" y="31"/>
                      </a:cubicBezTo>
                      <a:close/>
                      <a:moveTo>
                        <a:pt x="46" y="27"/>
                      </a:moveTo>
                      <a:cubicBezTo>
                        <a:pt x="45" y="27"/>
                        <a:pt x="44" y="28"/>
                        <a:pt x="44" y="28"/>
                      </a:cubicBezTo>
                      <a:cubicBezTo>
                        <a:pt x="44" y="28"/>
                        <a:pt x="44" y="28"/>
                        <a:pt x="43" y="28"/>
                      </a:cubicBezTo>
                      <a:cubicBezTo>
                        <a:pt x="41" y="27"/>
                        <a:pt x="37" y="29"/>
                        <a:pt x="35" y="30"/>
                      </a:cubicBezTo>
                      <a:cubicBezTo>
                        <a:pt x="33" y="30"/>
                        <a:pt x="32" y="31"/>
                        <a:pt x="31" y="31"/>
                      </a:cubicBezTo>
                      <a:cubicBezTo>
                        <a:pt x="31" y="30"/>
                        <a:pt x="32" y="29"/>
                        <a:pt x="32" y="29"/>
                      </a:cubicBezTo>
                      <a:cubicBezTo>
                        <a:pt x="33" y="28"/>
                        <a:pt x="34" y="28"/>
                        <a:pt x="34" y="28"/>
                      </a:cubicBezTo>
                      <a:cubicBezTo>
                        <a:pt x="35" y="28"/>
                        <a:pt x="37" y="28"/>
                        <a:pt x="38" y="27"/>
                      </a:cubicBezTo>
                      <a:cubicBezTo>
                        <a:pt x="38" y="26"/>
                        <a:pt x="38" y="25"/>
                        <a:pt x="38" y="25"/>
                      </a:cubicBezTo>
                      <a:cubicBezTo>
                        <a:pt x="38" y="23"/>
                        <a:pt x="36" y="23"/>
                        <a:pt x="35" y="23"/>
                      </a:cubicBezTo>
                      <a:cubicBezTo>
                        <a:pt x="34" y="23"/>
                        <a:pt x="34" y="23"/>
                        <a:pt x="33" y="23"/>
                      </a:cubicBezTo>
                      <a:cubicBezTo>
                        <a:pt x="32" y="22"/>
                        <a:pt x="32" y="21"/>
                        <a:pt x="32" y="19"/>
                      </a:cubicBezTo>
                      <a:cubicBezTo>
                        <a:pt x="32" y="18"/>
                        <a:pt x="32" y="18"/>
                        <a:pt x="32" y="18"/>
                      </a:cubicBezTo>
                      <a:cubicBezTo>
                        <a:pt x="32" y="17"/>
                        <a:pt x="32" y="16"/>
                        <a:pt x="31" y="16"/>
                      </a:cubicBezTo>
                      <a:cubicBezTo>
                        <a:pt x="30" y="16"/>
                        <a:pt x="30" y="17"/>
                        <a:pt x="29" y="17"/>
                      </a:cubicBezTo>
                      <a:cubicBezTo>
                        <a:pt x="29" y="18"/>
                        <a:pt x="29" y="18"/>
                        <a:pt x="29" y="19"/>
                      </a:cubicBezTo>
                      <a:cubicBezTo>
                        <a:pt x="29" y="21"/>
                        <a:pt x="29" y="24"/>
                        <a:pt x="32" y="25"/>
                      </a:cubicBezTo>
                      <a:cubicBezTo>
                        <a:pt x="32" y="26"/>
                        <a:pt x="30" y="26"/>
                        <a:pt x="29" y="26"/>
                      </a:cubicBezTo>
                      <a:cubicBezTo>
                        <a:pt x="28" y="26"/>
                        <a:pt x="27" y="26"/>
                        <a:pt x="26" y="26"/>
                      </a:cubicBezTo>
                      <a:cubicBezTo>
                        <a:pt x="26" y="26"/>
                        <a:pt x="22" y="27"/>
                        <a:pt x="20" y="30"/>
                      </a:cubicBezTo>
                      <a:cubicBezTo>
                        <a:pt x="20" y="30"/>
                        <a:pt x="20" y="31"/>
                        <a:pt x="20" y="31"/>
                      </a:cubicBezTo>
                      <a:cubicBezTo>
                        <a:pt x="19" y="31"/>
                        <a:pt x="19" y="31"/>
                        <a:pt x="19" y="31"/>
                      </a:cubicBezTo>
                      <a:cubicBezTo>
                        <a:pt x="18" y="31"/>
                        <a:pt x="18" y="31"/>
                        <a:pt x="17" y="32"/>
                      </a:cubicBezTo>
                      <a:cubicBezTo>
                        <a:pt x="17" y="32"/>
                        <a:pt x="17" y="32"/>
                        <a:pt x="17" y="32"/>
                      </a:cubicBezTo>
                      <a:cubicBezTo>
                        <a:pt x="17" y="32"/>
                        <a:pt x="17" y="32"/>
                        <a:pt x="16" y="31"/>
                      </a:cubicBezTo>
                      <a:cubicBezTo>
                        <a:pt x="15" y="30"/>
                        <a:pt x="14" y="29"/>
                        <a:pt x="14" y="28"/>
                      </a:cubicBezTo>
                      <a:cubicBezTo>
                        <a:pt x="14" y="28"/>
                        <a:pt x="14" y="28"/>
                        <a:pt x="14" y="28"/>
                      </a:cubicBezTo>
                      <a:cubicBezTo>
                        <a:pt x="14" y="28"/>
                        <a:pt x="14" y="28"/>
                        <a:pt x="14" y="28"/>
                      </a:cubicBezTo>
                      <a:cubicBezTo>
                        <a:pt x="14" y="28"/>
                        <a:pt x="15" y="26"/>
                        <a:pt x="15" y="26"/>
                      </a:cubicBezTo>
                      <a:cubicBezTo>
                        <a:pt x="16" y="26"/>
                        <a:pt x="16" y="25"/>
                        <a:pt x="16" y="25"/>
                      </a:cubicBezTo>
                      <a:cubicBezTo>
                        <a:pt x="16" y="24"/>
                        <a:pt x="15" y="23"/>
                        <a:pt x="14" y="24"/>
                      </a:cubicBezTo>
                      <a:cubicBezTo>
                        <a:pt x="14" y="24"/>
                        <a:pt x="13" y="24"/>
                        <a:pt x="13" y="25"/>
                      </a:cubicBezTo>
                      <a:cubicBezTo>
                        <a:pt x="13" y="24"/>
                        <a:pt x="13" y="24"/>
                        <a:pt x="13" y="23"/>
                      </a:cubicBezTo>
                      <a:cubicBezTo>
                        <a:pt x="13" y="22"/>
                        <a:pt x="13" y="21"/>
                        <a:pt x="13" y="20"/>
                      </a:cubicBezTo>
                      <a:cubicBezTo>
                        <a:pt x="13" y="19"/>
                        <a:pt x="12" y="18"/>
                        <a:pt x="12" y="18"/>
                      </a:cubicBezTo>
                      <a:cubicBezTo>
                        <a:pt x="11" y="19"/>
                        <a:pt x="10" y="19"/>
                        <a:pt x="10" y="20"/>
                      </a:cubicBezTo>
                      <a:cubicBezTo>
                        <a:pt x="11" y="21"/>
                        <a:pt x="10" y="22"/>
                        <a:pt x="10" y="23"/>
                      </a:cubicBezTo>
                      <a:cubicBezTo>
                        <a:pt x="10" y="24"/>
                        <a:pt x="10" y="25"/>
                        <a:pt x="10" y="25"/>
                      </a:cubicBezTo>
                      <a:cubicBezTo>
                        <a:pt x="10" y="25"/>
                        <a:pt x="9" y="25"/>
                        <a:pt x="9" y="24"/>
                      </a:cubicBezTo>
                      <a:cubicBezTo>
                        <a:pt x="8" y="24"/>
                        <a:pt x="7" y="23"/>
                        <a:pt x="7" y="23"/>
                      </a:cubicBezTo>
                      <a:cubicBezTo>
                        <a:pt x="6" y="22"/>
                        <a:pt x="6" y="21"/>
                        <a:pt x="6" y="21"/>
                      </a:cubicBezTo>
                      <a:cubicBezTo>
                        <a:pt x="6" y="20"/>
                        <a:pt x="5" y="19"/>
                        <a:pt x="5" y="18"/>
                      </a:cubicBezTo>
                      <a:cubicBezTo>
                        <a:pt x="5" y="17"/>
                        <a:pt x="4" y="16"/>
                        <a:pt x="4" y="15"/>
                      </a:cubicBezTo>
                      <a:cubicBezTo>
                        <a:pt x="5" y="14"/>
                        <a:pt x="5" y="14"/>
                        <a:pt x="5" y="14"/>
                      </a:cubicBezTo>
                      <a:cubicBezTo>
                        <a:pt x="5" y="13"/>
                        <a:pt x="6" y="13"/>
                        <a:pt x="6" y="13"/>
                      </a:cubicBezTo>
                      <a:cubicBezTo>
                        <a:pt x="8" y="13"/>
                        <a:pt x="11" y="13"/>
                        <a:pt x="13" y="11"/>
                      </a:cubicBezTo>
                      <a:cubicBezTo>
                        <a:pt x="13" y="10"/>
                        <a:pt x="13" y="9"/>
                        <a:pt x="13" y="9"/>
                      </a:cubicBezTo>
                      <a:cubicBezTo>
                        <a:pt x="12" y="8"/>
                        <a:pt x="11" y="8"/>
                        <a:pt x="11" y="9"/>
                      </a:cubicBezTo>
                      <a:cubicBezTo>
                        <a:pt x="9" y="10"/>
                        <a:pt x="8" y="11"/>
                        <a:pt x="6" y="11"/>
                      </a:cubicBezTo>
                      <a:cubicBezTo>
                        <a:pt x="6" y="11"/>
                        <a:pt x="6" y="11"/>
                        <a:pt x="6" y="10"/>
                      </a:cubicBezTo>
                      <a:cubicBezTo>
                        <a:pt x="7" y="10"/>
                        <a:pt x="7" y="10"/>
                        <a:pt x="7" y="10"/>
                      </a:cubicBezTo>
                      <a:cubicBezTo>
                        <a:pt x="9" y="8"/>
                        <a:pt x="11" y="6"/>
                        <a:pt x="12" y="6"/>
                      </a:cubicBezTo>
                      <a:cubicBezTo>
                        <a:pt x="13" y="6"/>
                        <a:pt x="13" y="6"/>
                        <a:pt x="13" y="6"/>
                      </a:cubicBezTo>
                      <a:cubicBezTo>
                        <a:pt x="13" y="6"/>
                        <a:pt x="14" y="6"/>
                        <a:pt x="15" y="6"/>
                      </a:cubicBezTo>
                      <a:cubicBezTo>
                        <a:pt x="15" y="5"/>
                        <a:pt x="18" y="4"/>
                        <a:pt x="20" y="4"/>
                      </a:cubicBezTo>
                      <a:cubicBezTo>
                        <a:pt x="20" y="4"/>
                        <a:pt x="20" y="4"/>
                        <a:pt x="20" y="4"/>
                      </a:cubicBezTo>
                      <a:cubicBezTo>
                        <a:pt x="21" y="4"/>
                        <a:pt x="21" y="4"/>
                        <a:pt x="21" y="4"/>
                      </a:cubicBezTo>
                      <a:cubicBezTo>
                        <a:pt x="21" y="4"/>
                        <a:pt x="21" y="5"/>
                        <a:pt x="22" y="5"/>
                      </a:cubicBezTo>
                      <a:cubicBezTo>
                        <a:pt x="22" y="5"/>
                        <a:pt x="23" y="6"/>
                        <a:pt x="24" y="7"/>
                      </a:cubicBezTo>
                      <a:cubicBezTo>
                        <a:pt x="24" y="8"/>
                        <a:pt x="24" y="9"/>
                        <a:pt x="24" y="9"/>
                      </a:cubicBezTo>
                      <a:cubicBezTo>
                        <a:pt x="24" y="9"/>
                        <a:pt x="24" y="9"/>
                        <a:pt x="23" y="9"/>
                      </a:cubicBezTo>
                      <a:cubicBezTo>
                        <a:pt x="23" y="9"/>
                        <a:pt x="22" y="9"/>
                        <a:pt x="21" y="10"/>
                      </a:cubicBezTo>
                      <a:cubicBezTo>
                        <a:pt x="19" y="11"/>
                        <a:pt x="17" y="13"/>
                        <a:pt x="15" y="14"/>
                      </a:cubicBezTo>
                      <a:cubicBezTo>
                        <a:pt x="15" y="14"/>
                        <a:pt x="14" y="15"/>
                        <a:pt x="15" y="15"/>
                      </a:cubicBezTo>
                      <a:cubicBezTo>
                        <a:pt x="15" y="16"/>
                        <a:pt x="15" y="16"/>
                        <a:pt x="16" y="16"/>
                      </a:cubicBezTo>
                      <a:cubicBezTo>
                        <a:pt x="16" y="16"/>
                        <a:pt x="16" y="16"/>
                        <a:pt x="17" y="16"/>
                      </a:cubicBezTo>
                      <a:cubicBezTo>
                        <a:pt x="18" y="15"/>
                        <a:pt x="19" y="15"/>
                        <a:pt x="20" y="14"/>
                      </a:cubicBezTo>
                      <a:cubicBezTo>
                        <a:pt x="20" y="14"/>
                        <a:pt x="20" y="15"/>
                        <a:pt x="21" y="15"/>
                      </a:cubicBezTo>
                      <a:cubicBezTo>
                        <a:pt x="21" y="16"/>
                        <a:pt x="21" y="16"/>
                        <a:pt x="21" y="16"/>
                      </a:cubicBezTo>
                      <a:cubicBezTo>
                        <a:pt x="21" y="17"/>
                        <a:pt x="21" y="18"/>
                        <a:pt x="22" y="18"/>
                      </a:cubicBezTo>
                      <a:cubicBezTo>
                        <a:pt x="22" y="18"/>
                        <a:pt x="22" y="18"/>
                        <a:pt x="22" y="18"/>
                      </a:cubicBezTo>
                      <a:cubicBezTo>
                        <a:pt x="23" y="18"/>
                        <a:pt x="23" y="17"/>
                        <a:pt x="23" y="16"/>
                      </a:cubicBezTo>
                      <a:cubicBezTo>
                        <a:pt x="23" y="16"/>
                        <a:pt x="23" y="15"/>
                        <a:pt x="23" y="15"/>
                      </a:cubicBezTo>
                      <a:cubicBezTo>
                        <a:pt x="23" y="14"/>
                        <a:pt x="23" y="13"/>
                        <a:pt x="23" y="12"/>
                      </a:cubicBezTo>
                      <a:cubicBezTo>
                        <a:pt x="23" y="12"/>
                        <a:pt x="23" y="12"/>
                        <a:pt x="23" y="12"/>
                      </a:cubicBezTo>
                      <a:cubicBezTo>
                        <a:pt x="23" y="12"/>
                        <a:pt x="23" y="12"/>
                        <a:pt x="23" y="12"/>
                      </a:cubicBezTo>
                      <a:cubicBezTo>
                        <a:pt x="23" y="12"/>
                        <a:pt x="23" y="12"/>
                        <a:pt x="23" y="12"/>
                      </a:cubicBezTo>
                      <a:cubicBezTo>
                        <a:pt x="23" y="12"/>
                        <a:pt x="24" y="12"/>
                        <a:pt x="24" y="12"/>
                      </a:cubicBezTo>
                      <a:cubicBezTo>
                        <a:pt x="25" y="12"/>
                        <a:pt x="26" y="11"/>
                        <a:pt x="26" y="10"/>
                      </a:cubicBezTo>
                      <a:cubicBezTo>
                        <a:pt x="27" y="9"/>
                        <a:pt x="27" y="7"/>
                        <a:pt x="26" y="6"/>
                      </a:cubicBezTo>
                      <a:cubicBezTo>
                        <a:pt x="26" y="6"/>
                        <a:pt x="26" y="5"/>
                        <a:pt x="25" y="4"/>
                      </a:cubicBezTo>
                      <a:cubicBezTo>
                        <a:pt x="25" y="4"/>
                        <a:pt x="25" y="4"/>
                        <a:pt x="25" y="4"/>
                      </a:cubicBezTo>
                      <a:cubicBezTo>
                        <a:pt x="25" y="4"/>
                        <a:pt x="25" y="4"/>
                        <a:pt x="25" y="4"/>
                      </a:cubicBezTo>
                      <a:cubicBezTo>
                        <a:pt x="26" y="4"/>
                        <a:pt x="27" y="4"/>
                        <a:pt x="28" y="4"/>
                      </a:cubicBezTo>
                      <a:cubicBezTo>
                        <a:pt x="28" y="5"/>
                        <a:pt x="29" y="5"/>
                        <a:pt x="29" y="5"/>
                      </a:cubicBezTo>
                      <a:cubicBezTo>
                        <a:pt x="30" y="5"/>
                        <a:pt x="30" y="5"/>
                        <a:pt x="31" y="5"/>
                      </a:cubicBezTo>
                      <a:cubicBezTo>
                        <a:pt x="31" y="5"/>
                        <a:pt x="32" y="5"/>
                        <a:pt x="32" y="5"/>
                      </a:cubicBezTo>
                      <a:cubicBezTo>
                        <a:pt x="35" y="6"/>
                        <a:pt x="37" y="6"/>
                        <a:pt x="37" y="6"/>
                      </a:cubicBezTo>
                      <a:cubicBezTo>
                        <a:pt x="37" y="6"/>
                        <a:pt x="37" y="6"/>
                        <a:pt x="37" y="6"/>
                      </a:cubicBezTo>
                      <a:cubicBezTo>
                        <a:pt x="37" y="6"/>
                        <a:pt x="39" y="6"/>
                        <a:pt x="40" y="7"/>
                      </a:cubicBezTo>
                      <a:cubicBezTo>
                        <a:pt x="42" y="9"/>
                        <a:pt x="42" y="9"/>
                        <a:pt x="43" y="10"/>
                      </a:cubicBezTo>
                      <a:cubicBezTo>
                        <a:pt x="43" y="11"/>
                        <a:pt x="44" y="11"/>
                        <a:pt x="44" y="12"/>
                      </a:cubicBezTo>
                      <a:cubicBezTo>
                        <a:pt x="44" y="12"/>
                        <a:pt x="44" y="12"/>
                        <a:pt x="44" y="12"/>
                      </a:cubicBezTo>
                      <a:cubicBezTo>
                        <a:pt x="44" y="12"/>
                        <a:pt x="44" y="12"/>
                        <a:pt x="44" y="12"/>
                      </a:cubicBezTo>
                      <a:cubicBezTo>
                        <a:pt x="44" y="12"/>
                        <a:pt x="44" y="13"/>
                        <a:pt x="44" y="13"/>
                      </a:cubicBezTo>
                      <a:cubicBezTo>
                        <a:pt x="44" y="13"/>
                        <a:pt x="43" y="12"/>
                        <a:pt x="43" y="12"/>
                      </a:cubicBezTo>
                      <a:cubicBezTo>
                        <a:pt x="43" y="11"/>
                        <a:pt x="43" y="11"/>
                        <a:pt x="42" y="11"/>
                      </a:cubicBezTo>
                      <a:cubicBezTo>
                        <a:pt x="41" y="11"/>
                        <a:pt x="41" y="12"/>
                        <a:pt x="41" y="12"/>
                      </a:cubicBezTo>
                      <a:cubicBezTo>
                        <a:pt x="41" y="15"/>
                        <a:pt x="44" y="16"/>
                        <a:pt x="46" y="16"/>
                      </a:cubicBezTo>
                      <a:cubicBezTo>
                        <a:pt x="46" y="17"/>
                        <a:pt x="46" y="18"/>
                        <a:pt x="46" y="19"/>
                      </a:cubicBezTo>
                      <a:cubicBezTo>
                        <a:pt x="46" y="21"/>
                        <a:pt x="46" y="21"/>
                        <a:pt x="46" y="22"/>
                      </a:cubicBezTo>
                      <a:cubicBezTo>
                        <a:pt x="46" y="21"/>
                        <a:pt x="45" y="21"/>
                        <a:pt x="44" y="20"/>
                      </a:cubicBezTo>
                      <a:cubicBezTo>
                        <a:pt x="44" y="20"/>
                        <a:pt x="43" y="20"/>
                        <a:pt x="42" y="19"/>
                      </a:cubicBezTo>
                      <a:cubicBezTo>
                        <a:pt x="42" y="19"/>
                        <a:pt x="41" y="19"/>
                        <a:pt x="41" y="18"/>
                      </a:cubicBezTo>
                      <a:cubicBezTo>
                        <a:pt x="39" y="17"/>
                        <a:pt x="38" y="14"/>
                        <a:pt x="38" y="12"/>
                      </a:cubicBezTo>
                      <a:cubicBezTo>
                        <a:pt x="39" y="12"/>
                        <a:pt x="38" y="11"/>
                        <a:pt x="38" y="10"/>
                      </a:cubicBezTo>
                      <a:cubicBezTo>
                        <a:pt x="37" y="10"/>
                        <a:pt x="36" y="11"/>
                        <a:pt x="36" y="11"/>
                      </a:cubicBezTo>
                      <a:cubicBezTo>
                        <a:pt x="35" y="14"/>
                        <a:pt x="37" y="18"/>
                        <a:pt x="39" y="20"/>
                      </a:cubicBezTo>
                      <a:cubicBezTo>
                        <a:pt x="40" y="21"/>
                        <a:pt x="41" y="21"/>
                        <a:pt x="41" y="22"/>
                      </a:cubicBezTo>
                      <a:cubicBezTo>
                        <a:pt x="42" y="22"/>
                        <a:pt x="42" y="22"/>
                        <a:pt x="43" y="22"/>
                      </a:cubicBezTo>
                      <a:cubicBezTo>
                        <a:pt x="43" y="23"/>
                        <a:pt x="44" y="24"/>
                        <a:pt x="45" y="24"/>
                      </a:cubicBezTo>
                      <a:cubicBezTo>
                        <a:pt x="45" y="25"/>
                        <a:pt x="46" y="25"/>
                        <a:pt x="46" y="26"/>
                      </a:cubicBezTo>
                      <a:cubicBezTo>
                        <a:pt x="46" y="26"/>
                        <a:pt x="46" y="26"/>
                        <a:pt x="46" y="26"/>
                      </a:cubicBezTo>
                      <a:cubicBezTo>
                        <a:pt x="46" y="26"/>
                        <a:pt x="46" y="27"/>
                        <a:pt x="46" y="2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mn-lt"/>
                    <a:ea typeface="+mn-ea"/>
                  </a:endParaRPr>
                </a:p>
              </p:txBody>
            </p:sp>
          </p:grpSp>
        </p:grpSp>
        <p:sp>
          <p:nvSpPr>
            <p:cNvPr id="75" name="TextBox 368"/>
            <p:cNvSpPr txBox="1">
              <a:spLocks noChangeArrowheads="1"/>
            </p:cNvSpPr>
            <p:nvPr/>
          </p:nvSpPr>
          <p:spPr bwMode="auto">
            <a:xfrm>
              <a:off x="3848944" y="1196356"/>
              <a:ext cx="2041543" cy="27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rgbClr val="262626"/>
                  </a:solidFill>
                  <a:latin typeface="微软雅黑" panose="020B0503020204020204" pitchFamily="34" charset="-122"/>
                  <a:ea typeface="微软雅黑" panose="020B0503020204020204" pitchFamily="34" charset="-122"/>
                </a:rPr>
                <a:t>点击添加标题</a:t>
              </a:r>
              <a:endParaRPr lang="zh-CN" altLang="en-US" dirty="0">
                <a:solidFill>
                  <a:srgbClr val="262626"/>
                </a:solidFill>
                <a:latin typeface="微软雅黑" panose="020B0503020204020204" pitchFamily="34" charset="-122"/>
                <a:ea typeface="微软雅黑" panose="020B0503020204020204" pitchFamily="34" charset="-122"/>
              </a:endParaRPr>
            </a:p>
          </p:txBody>
        </p:sp>
        <p:sp>
          <p:nvSpPr>
            <p:cNvPr id="76" name="TextBox 47"/>
            <p:cNvSpPr txBox="1">
              <a:spLocks noChangeArrowheads="1"/>
            </p:cNvSpPr>
            <p:nvPr/>
          </p:nvSpPr>
          <p:spPr bwMode="auto">
            <a:xfrm>
              <a:off x="3848944" y="1496660"/>
              <a:ext cx="4673458" cy="51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600" dirty="0">
                  <a:solidFill>
                    <a:srgbClr val="565E5D"/>
                  </a:solidFill>
                  <a:ea typeface="微软雅黑" panose="020B0503020204020204" pitchFamily="34" charset="-122"/>
                </a:rPr>
                <a:t>您的内容打在这里，或通过复制您的文本后在此框中选择粘贴。您的内容打在这里，或通过复制您的文本后在此框中选择粘贴。</a:t>
              </a:r>
              <a:endParaRPr lang="zh-CN" altLang="en-US" sz="1600" dirty="0">
                <a:solidFill>
                  <a:srgbClr val="565E5D"/>
                </a:solidFill>
                <a:ea typeface="微软雅黑" panose="020B0503020204020204" pitchFamily="34" charset="-122"/>
              </a:endParaRPr>
            </a:p>
          </p:txBody>
        </p:sp>
      </p:grpSp>
      <p:grpSp>
        <p:nvGrpSpPr>
          <p:cNvPr id="81" name="组合 80"/>
          <p:cNvGrpSpPr/>
          <p:nvPr/>
        </p:nvGrpSpPr>
        <p:grpSpPr bwMode="auto">
          <a:xfrm>
            <a:off x="3676343" y="3147030"/>
            <a:ext cx="7491699" cy="1217657"/>
            <a:chOff x="2902244" y="2462685"/>
            <a:chExt cx="5620158" cy="919291"/>
          </a:xfrm>
        </p:grpSpPr>
        <p:grpSp>
          <p:nvGrpSpPr>
            <p:cNvPr id="82" name="组合 6276"/>
            <p:cNvGrpSpPr/>
            <p:nvPr/>
          </p:nvGrpSpPr>
          <p:grpSpPr bwMode="auto">
            <a:xfrm>
              <a:off x="2902244" y="2462685"/>
              <a:ext cx="919291" cy="919291"/>
              <a:chOff x="2838310" y="2277105"/>
              <a:chExt cx="1129700" cy="1129700"/>
            </a:xfrm>
          </p:grpSpPr>
          <p:sp>
            <p:nvSpPr>
              <p:cNvPr id="85" name="圆角矩形 84"/>
              <p:cNvSpPr/>
              <p:nvPr/>
            </p:nvSpPr>
            <p:spPr>
              <a:xfrm>
                <a:off x="2838310" y="2277105"/>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grpSp>
            <p:nvGrpSpPr>
              <p:cNvPr id="86" name="组合 6274"/>
              <p:cNvGrpSpPr/>
              <p:nvPr/>
            </p:nvGrpSpPr>
            <p:grpSpPr bwMode="auto">
              <a:xfrm>
                <a:off x="2993429" y="2432225"/>
                <a:ext cx="819461" cy="819460"/>
                <a:chOff x="4838988" y="2441128"/>
                <a:chExt cx="1171863" cy="1171862"/>
              </a:xfrm>
            </p:grpSpPr>
            <p:sp>
              <p:nvSpPr>
                <p:cNvPr id="87" name="Freeform 156"/>
                <p:cNvSpPr>
                  <a:spLocks noEditPoints="1"/>
                </p:cNvSpPr>
                <p:nvPr/>
              </p:nvSpPr>
              <p:spPr bwMode="auto">
                <a:xfrm>
                  <a:off x="4838988" y="2441128"/>
                  <a:ext cx="1171863" cy="1171862"/>
                </a:xfrm>
                <a:custGeom>
                  <a:avLst/>
                  <a:gdLst>
                    <a:gd name="T0" fmla="*/ 600955 w 39"/>
                    <a:gd name="T1" fmla="*/ 0 h 39"/>
                    <a:gd name="T2" fmla="*/ 0 w 39"/>
                    <a:gd name="T3" fmla="*/ 570907 h 39"/>
                    <a:gd name="T4" fmla="*/ 600955 w 39"/>
                    <a:gd name="T5" fmla="*/ 1171862 h 39"/>
                    <a:gd name="T6" fmla="*/ 1171863 w 39"/>
                    <a:gd name="T7" fmla="*/ 570907 h 39"/>
                    <a:gd name="T8" fmla="*/ 600955 w 39"/>
                    <a:gd name="T9" fmla="*/ 0 h 39"/>
                    <a:gd name="T10" fmla="*/ 600955 w 39"/>
                    <a:gd name="T11" fmla="*/ 1021623 h 39"/>
                    <a:gd name="T12" fmla="*/ 150239 w 39"/>
                    <a:gd name="T13" fmla="*/ 570907 h 39"/>
                    <a:gd name="T14" fmla="*/ 600955 w 39"/>
                    <a:gd name="T15" fmla="*/ 150239 h 39"/>
                    <a:gd name="T16" fmla="*/ 1021624 w 39"/>
                    <a:gd name="T17" fmla="*/ 570907 h 39"/>
                    <a:gd name="T18" fmla="*/ 600955 w 39"/>
                    <a:gd name="T19" fmla="*/ 1021623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39">
                      <a:moveTo>
                        <a:pt x="20" y="0"/>
                      </a:moveTo>
                      <a:cubicBezTo>
                        <a:pt x="9" y="0"/>
                        <a:pt x="0" y="9"/>
                        <a:pt x="0" y="19"/>
                      </a:cubicBezTo>
                      <a:cubicBezTo>
                        <a:pt x="0" y="30"/>
                        <a:pt x="9" y="39"/>
                        <a:pt x="20" y="39"/>
                      </a:cubicBezTo>
                      <a:cubicBezTo>
                        <a:pt x="30" y="39"/>
                        <a:pt x="39" y="30"/>
                        <a:pt x="39" y="19"/>
                      </a:cubicBezTo>
                      <a:cubicBezTo>
                        <a:pt x="39" y="9"/>
                        <a:pt x="30" y="0"/>
                        <a:pt x="20" y="0"/>
                      </a:cubicBezTo>
                      <a:close/>
                      <a:moveTo>
                        <a:pt x="20" y="34"/>
                      </a:moveTo>
                      <a:cubicBezTo>
                        <a:pt x="12" y="34"/>
                        <a:pt x="5" y="27"/>
                        <a:pt x="5" y="19"/>
                      </a:cubicBezTo>
                      <a:cubicBezTo>
                        <a:pt x="5" y="11"/>
                        <a:pt x="12" y="5"/>
                        <a:pt x="20" y="5"/>
                      </a:cubicBezTo>
                      <a:cubicBezTo>
                        <a:pt x="27" y="5"/>
                        <a:pt x="34" y="11"/>
                        <a:pt x="34" y="19"/>
                      </a:cubicBezTo>
                      <a:cubicBezTo>
                        <a:pt x="34" y="27"/>
                        <a:pt x="27" y="34"/>
                        <a:pt x="20" y="34"/>
                      </a:cubicBez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8" name="Oval 157"/>
                <p:cNvSpPr>
                  <a:spLocks noChangeArrowheads="1"/>
                </p:cNvSpPr>
                <p:nvPr/>
              </p:nvSpPr>
              <p:spPr bwMode="auto">
                <a:xfrm>
                  <a:off x="5170167" y="2772305"/>
                  <a:ext cx="509506" cy="509506"/>
                </a:xfrm>
                <a:custGeom>
                  <a:avLst/>
                  <a:gdLst>
                    <a:gd name="T0" fmla="*/ 254753 w 509506"/>
                    <a:gd name="T1" fmla="*/ 0 h 509506"/>
                    <a:gd name="T2" fmla="*/ 509506 w 509506"/>
                    <a:gd name="T3" fmla="*/ 254753 h 509506"/>
                    <a:gd name="T4" fmla="*/ 500690 w 509506"/>
                    <a:gd name="T5" fmla="*/ 317823 h 509506"/>
                    <a:gd name="T6" fmla="*/ 390879 w 509506"/>
                    <a:gd name="T7" fmla="*/ 272798 h 509506"/>
                    <a:gd name="T8" fmla="*/ 233088 w 509506"/>
                    <a:gd name="T9" fmla="*/ 430584 h 509506"/>
                    <a:gd name="T10" fmla="*/ 257129 w 509506"/>
                    <a:gd name="T11" fmla="*/ 509267 h 509506"/>
                    <a:gd name="T12" fmla="*/ 254753 w 509506"/>
                    <a:gd name="T13" fmla="*/ 509506 h 509506"/>
                    <a:gd name="T14" fmla="*/ 0 w 509506"/>
                    <a:gd name="T15" fmla="*/ 254753 h 509506"/>
                    <a:gd name="T16" fmla="*/ 254753 w 509506"/>
                    <a:gd name="T17" fmla="*/ 0 h 509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506" h="509506">
                      <a:moveTo>
                        <a:pt x="254753" y="0"/>
                      </a:moveTo>
                      <a:cubicBezTo>
                        <a:pt x="395449" y="0"/>
                        <a:pt x="509506" y="114057"/>
                        <a:pt x="509506" y="254753"/>
                      </a:cubicBezTo>
                      <a:cubicBezTo>
                        <a:pt x="509506" y="276604"/>
                        <a:pt x="506755" y="297812"/>
                        <a:pt x="500690" y="317823"/>
                      </a:cubicBezTo>
                      <a:cubicBezTo>
                        <a:pt x="472535" y="289854"/>
                        <a:pt x="433699" y="272798"/>
                        <a:pt x="390879" y="272798"/>
                      </a:cubicBezTo>
                      <a:cubicBezTo>
                        <a:pt x="303733" y="272798"/>
                        <a:pt x="233088" y="343441"/>
                        <a:pt x="233088" y="430584"/>
                      </a:cubicBezTo>
                      <a:cubicBezTo>
                        <a:pt x="233088" y="459791"/>
                        <a:pt x="241024" y="487145"/>
                        <a:pt x="257129" y="509267"/>
                      </a:cubicBezTo>
                      <a:cubicBezTo>
                        <a:pt x="256339" y="509502"/>
                        <a:pt x="255547" y="509506"/>
                        <a:pt x="254753" y="509506"/>
                      </a:cubicBezTo>
                      <a:cubicBezTo>
                        <a:pt x="114057" y="509506"/>
                        <a:pt x="0" y="395449"/>
                        <a:pt x="0" y="254753"/>
                      </a:cubicBezTo>
                      <a:cubicBezTo>
                        <a:pt x="0" y="114057"/>
                        <a:pt x="114057" y="0"/>
                        <a:pt x="254753" y="0"/>
                      </a:cubicBez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9" name="Oval 157"/>
                <p:cNvSpPr>
                  <a:spLocks noChangeArrowheads="1"/>
                </p:cNvSpPr>
                <p:nvPr/>
              </p:nvSpPr>
              <p:spPr bwMode="auto">
                <a:xfrm>
                  <a:off x="5204532" y="2836247"/>
                  <a:ext cx="180020" cy="18002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solidFill>
                      <a:srgbClr val="000000"/>
                    </a:solidFill>
                  </a:endParaRPr>
                </a:p>
              </p:txBody>
            </p:sp>
          </p:grpSp>
        </p:grpSp>
        <p:sp>
          <p:nvSpPr>
            <p:cNvPr id="83" name="TextBox 370"/>
            <p:cNvSpPr txBox="1">
              <a:spLocks noChangeArrowheads="1"/>
            </p:cNvSpPr>
            <p:nvPr/>
          </p:nvSpPr>
          <p:spPr bwMode="auto">
            <a:xfrm>
              <a:off x="3848944" y="2531535"/>
              <a:ext cx="2041543" cy="27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a:solidFill>
                    <a:srgbClr val="262626"/>
                  </a:solidFill>
                  <a:latin typeface="微软雅黑" panose="020B0503020204020204" pitchFamily="34" charset="-122"/>
                  <a:ea typeface="微软雅黑" panose="020B0503020204020204" pitchFamily="34" charset="-122"/>
                </a:rPr>
                <a:t>点击添加标题</a:t>
              </a:r>
              <a:endParaRPr lang="zh-CN" altLang="en-US">
                <a:solidFill>
                  <a:srgbClr val="262626"/>
                </a:solidFill>
                <a:latin typeface="微软雅黑" panose="020B0503020204020204" pitchFamily="34" charset="-122"/>
                <a:ea typeface="微软雅黑" panose="020B0503020204020204" pitchFamily="34" charset="-122"/>
              </a:endParaRPr>
            </a:p>
          </p:txBody>
        </p:sp>
        <p:sp>
          <p:nvSpPr>
            <p:cNvPr id="84" name="TextBox 47"/>
            <p:cNvSpPr txBox="1">
              <a:spLocks noChangeArrowheads="1"/>
            </p:cNvSpPr>
            <p:nvPr/>
          </p:nvSpPr>
          <p:spPr bwMode="auto">
            <a:xfrm>
              <a:off x="3848944" y="2831839"/>
              <a:ext cx="4673458" cy="51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600" dirty="0">
                  <a:solidFill>
                    <a:srgbClr val="565E5D"/>
                  </a:solidFill>
                  <a:ea typeface="微软雅黑" panose="020B0503020204020204" pitchFamily="34" charset="-122"/>
                </a:rPr>
                <a:t>您的内容打在这里，或通过复制您的文本后在此框中选择粘贴。您的内容打在这里，或通过复制您的文本后在此框中选择粘贴。</a:t>
              </a:r>
              <a:endParaRPr lang="zh-CN" altLang="en-US" sz="1600" dirty="0">
                <a:solidFill>
                  <a:srgbClr val="565E5D"/>
                </a:solidFill>
                <a:ea typeface="微软雅黑" panose="020B0503020204020204" pitchFamily="34" charset="-122"/>
              </a:endParaRPr>
            </a:p>
          </p:txBody>
        </p:sp>
      </p:grpSp>
      <p:grpSp>
        <p:nvGrpSpPr>
          <p:cNvPr id="90" name="组合 89"/>
          <p:cNvGrpSpPr/>
          <p:nvPr/>
        </p:nvGrpSpPr>
        <p:grpSpPr bwMode="auto">
          <a:xfrm>
            <a:off x="3676344" y="2913592"/>
            <a:ext cx="7445140" cy="1735005"/>
            <a:chOff x="2902244" y="2285650"/>
            <a:chExt cx="5585233" cy="1310457"/>
          </a:xfrm>
        </p:grpSpPr>
        <p:cxnSp>
          <p:nvCxnSpPr>
            <p:cNvPr id="91" name="直接连接符 90"/>
            <p:cNvCxnSpPr/>
            <p:nvPr/>
          </p:nvCxnSpPr>
          <p:spPr>
            <a:xfrm>
              <a:off x="2902244" y="2285650"/>
              <a:ext cx="5585233"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2902244" y="3596107"/>
              <a:ext cx="5585233"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3" name="组合 92"/>
          <p:cNvGrpSpPr/>
          <p:nvPr/>
        </p:nvGrpSpPr>
        <p:grpSpPr bwMode="auto">
          <a:xfrm>
            <a:off x="3676343" y="4888343"/>
            <a:ext cx="7491699" cy="1217657"/>
            <a:chOff x="2902244" y="3776966"/>
            <a:chExt cx="5620158" cy="919291"/>
          </a:xfrm>
        </p:grpSpPr>
        <p:sp>
          <p:nvSpPr>
            <p:cNvPr id="94" name="TextBox 372"/>
            <p:cNvSpPr txBox="1">
              <a:spLocks noChangeArrowheads="1"/>
            </p:cNvSpPr>
            <p:nvPr/>
          </p:nvSpPr>
          <p:spPr bwMode="auto">
            <a:xfrm>
              <a:off x="3848944" y="3866713"/>
              <a:ext cx="2041543" cy="27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a:solidFill>
                    <a:srgbClr val="262626"/>
                  </a:solidFill>
                  <a:latin typeface="微软雅黑" panose="020B0503020204020204" pitchFamily="34" charset="-122"/>
                  <a:ea typeface="微软雅黑" panose="020B0503020204020204" pitchFamily="34" charset="-122"/>
                </a:rPr>
                <a:t>点击添加标题</a:t>
              </a:r>
              <a:endParaRPr lang="zh-CN" altLang="en-US">
                <a:solidFill>
                  <a:srgbClr val="262626"/>
                </a:solidFill>
                <a:latin typeface="微软雅黑" panose="020B0503020204020204" pitchFamily="34" charset="-122"/>
                <a:ea typeface="微软雅黑" panose="020B0503020204020204" pitchFamily="34" charset="-122"/>
              </a:endParaRPr>
            </a:p>
          </p:txBody>
        </p:sp>
        <p:sp>
          <p:nvSpPr>
            <p:cNvPr id="95" name="TextBox 47"/>
            <p:cNvSpPr txBox="1">
              <a:spLocks noChangeArrowheads="1"/>
            </p:cNvSpPr>
            <p:nvPr/>
          </p:nvSpPr>
          <p:spPr bwMode="auto">
            <a:xfrm>
              <a:off x="3848944" y="4167017"/>
              <a:ext cx="4673458" cy="51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600" dirty="0">
                  <a:solidFill>
                    <a:srgbClr val="565E5D"/>
                  </a:solidFill>
                  <a:ea typeface="微软雅黑" panose="020B0503020204020204" pitchFamily="34" charset="-122"/>
                </a:rPr>
                <a:t>您的内容打在这里，或通过复制您的文本后在此框中选择粘贴。您的内容打在这里，或通过复制您的文本后在此框中选择粘贴。</a:t>
              </a:r>
              <a:endParaRPr lang="zh-CN" altLang="en-US" sz="1600" dirty="0">
                <a:solidFill>
                  <a:srgbClr val="565E5D"/>
                </a:solidFill>
                <a:ea typeface="微软雅黑" panose="020B0503020204020204" pitchFamily="34" charset="-122"/>
              </a:endParaRPr>
            </a:p>
          </p:txBody>
        </p:sp>
        <p:grpSp>
          <p:nvGrpSpPr>
            <p:cNvPr id="96" name="组合 6285"/>
            <p:cNvGrpSpPr/>
            <p:nvPr/>
          </p:nvGrpSpPr>
          <p:grpSpPr bwMode="auto">
            <a:xfrm>
              <a:off x="2902244" y="3776966"/>
              <a:ext cx="919291" cy="919291"/>
              <a:chOff x="2902244" y="3776966"/>
              <a:chExt cx="919291" cy="919291"/>
            </a:xfrm>
          </p:grpSpPr>
          <p:sp>
            <p:nvSpPr>
              <p:cNvPr id="97" name="圆角矩形 96"/>
              <p:cNvSpPr/>
              <p:nvPr/>
            </p:nvSpPr>
            <p:spPr>
              <a:xfrm>
                <a:off x="2902244" y="3776966"/>
                <a:ext cx="919291" cy="919291"/>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sp>
            <p:nvSpPr>
              <p:cNvPr id="98" name="Freeform 164"/>
              <p:cNvSpPr>
                <a:spLocks noEditPoints="1"/>
              </p:cNvSpPr>
              <p:nvPr/>
            </p:nvSpPr>
            <p:spPr bwMode="auto">
              <a:xfrm>
                <a:off x="2997047" y="3920907"/>
                <a:ext cx="729684" cy="631409"/>
              </a:xfrm>
              <a:custGeom>
                <a:avLst/>
                <a:gdLst>
                  <a:gd name="T0" fmla="*/ 654399 w 126"/>
                  <a:gd name="T1" fmla="*/ 307015 h 109"/>
                  <a:gd name="T2" fmla="*/ 579114 w 126"/>
                  <a:gd name="T3" fmla="*/ 98477 h 109"/>
                  <a:gd name="T4" fmla="*/ 474874 w 126"/>
                  <a:gd name="T5" fmla="*/ 46342 h 109"/>
                  <a:gd name="T6" fmla="*/ 393798 w 126"/>
                  <a:gd name="T7" fmla="*/ 214331 h 109"/>
                  <a:gd name="T8" fmla="*/ 393798 w 126"/>
                  <a:gd name="T9" fmla="*/ 231710 h 109"/>
                  <a:gd name="T10" fmla="*/ 382215 w 126"/>
                  <a:gd name="T11" fmla="*/ 0 h 109"/>
                  <a:gd name="T12" fmla="*/ 347469 w 126"/>
                  <a:gd name="T13" fmla="*/ 0 h 109"/>
                  <a:gd name="T14" fmla="*/ 335886 w 126"/>
                  <a:gd name="T15" fmla="*/ 237502 h 109"/>
                  <a:gd name="T16" fmla="*/ 330095 w 126"/>
                  <a:gd name="T17" fmla="*/ 214331 h 109"/>
                  <a:gd name="T18" fmla="*/ 249019 w 126"/>
                  <a:gd name="T19" fmla="*/ 46342 h 109"/>
                  <a:gd name="T20" fmla="*/ 144779 w 126"/>
                  <a:gd name="T21" fmla="*/ 98477 h 109"/>
                  <a:gd name="T22" fmla="*/ 69494 w 126"/>
                  <a:gd name="T23" fmla="*/ 307015 h 109"/>
                  <a:gd name="T24" fmla="*/ 17373 w 126"/>
                  <a:gd name="T25" fmla="*/ 538725 h 109"/>
                  <a:gd name="T26" fmla="*/ 110032 w 126"/>
                  <a:gd name="T27" fmla="*/ 625616 h 109"/>
                  <a:gd name="T28" fmla="*/ 156361 w 126"/>
                  <a:gd name="T29" fmla="*/ 544518 h 109"/>
                  <a:gd name="T30" fmla="*/ 277975 w 126"/>
                  <a:gd name="T31" fmla="*/ 550311 h 109"/>
                  <a:gd name="T32" fmla="*/ 330095 w 126"/>
                  <a:gd name="T33" fmla="*/ 463419 h 109"/>
                  <a:gd name="T34" fmla="*/ 341677 w 126"/>
                  <a:gd name="T35" fmla="*/ 295430 h 109"/>
                  <a:gd name="T36" fmla="*/ 382215 w 126"/>
                  <a:gd name="T37" fmla="*/ 295430 h 109"/>
                  <a:gd name="T38" fmla="*/ 393798 w 126"/>
                  <a:gd name="T39" fmla="*/ 463419 h 109"/>
                  <a:gd name="T40" fmla="*/ 451709 w 126"/>
                  <a:gd name="T41" fmla="*/ 550311 h 109"/>
                  <a:gd name="T42" fmla="*/ 573323 w 126"/>
                  <a:gd name="T43" fmla="*/ 544518 h 109"/>
                  <a:gd name="T44" fmla="*/ 619652 w 126"/>
                  <a:gd name="T45" fmla="*/ 625616 h 109"/>
                  <a:gd name="T46" fmla="*/ 706519 w 126"/>
                  <a:gd name="T47" fmla="*/ 538725 h 109"/>
                  <a:gd name="T48" fmla="*/ 654399 w 126"/>
                  <a:gd name="T49" fmla="*/ 307015 h 109"/>
                  <a:gd name="T50" fmla="*/ 202690 w 126"/>
                  <a:gd name="T51" fmla="*/ 295430 h 109"/>
                  <a:gd name="T52" fmla="*/ 225855 w 126"/>
                  <a:gd name="T53" fmla="*/ 382321 h 109"/>
                  <a:gd name="T54" fmla="*/ 191108 w 126"/>
                  <a:gd name="T55" fmla="*/ 475005 h 109"/>
                  <a:gd name="T56" fmla="*/ 202690 w 126"/>
                  <a:gd name="T57" fmla="*/ 382321 h 109"/>
                  <a:gd name="T58" fmla="*/ 185317 w 126"/>
                  <a:gd name="T59" fmla="*/ 312808 h 109"/>
                  <a:gd name="T60" fmla="*/ 185317 w 126"/>
                  <a:gd name="T61" fmla="*/ 312808 h 109"/>
                  <a:gd name="T62" fmla="*/ 75285 w 126"/>
                  <a:gd name="T63" fmla="*/ 451834 h 109"/>
                  <a:gd name="T64" fmla="*/ 173734 w 126"/>
                  <a:gd name="T65" fmla="*/ 295430 h 109"/>
                  <a:gd name="T66" fmla="*/ 231646 w 126"/>
                  <a:gd name="T67" fmla="*/ 243295 h 109"/>
                  <a:gd name="T68" fmla="*/ 191108 w 126"/>
                  <a:gd name="T69" fmla="*/ 191161 h 109"/>
                  <a:gd name="T70" fmla="*/ 127405 w 126"/>
                  <a:gd name="T71" fmla="*/ 185368 h 109"/>
                  <a:gd name="T72" fmla="*/ 167943 w 126"/>
                  <a:gd name="T73" fmla="*/ 162197 h 109"/>
                  <a:gd name="T74" fmla="*/ 173734 w 126"/>
                  <a:gd name="T75" fmla="*/ 162197 h 109"/>
                  <a:gd name="T76" fmla="*/ 202690 w 126"/>
                  <a:gd name="T77" fmla="*/ 167990 h 109"/>
                  <a:gd name="T78" fmla="*/ 254810 w 126"/>
                  <a:gd name="T79" fmla="*/ 237502 h 109"/>
                  <a:gd name="T80" fmla="*/ 277975 w 126"/>
                  <a:gd name="T81" fmla="*/ 231710 h 109"/>
                  <a:gd name="T82" fmla="*/ 335886 w 126"/>
                  <a:gd name="T83" fmla="*/ 243295 h 109"/>
                  <a:gd name="T84" fmla="*/ 335886 w 126"/>
                  <a:gd name="T85" fmla="*/ 266466 h 109"/>
                  <a:gd name="T86" fmla="*/ 202690 w 126"/>
                  <a:gd name="T87" fmla="*/ 295430 h 109"/>
                  <a:gd name="T88" fmla="*/ 544367 w 126"/>
                  <a:gd name="T89" fmla="*/ 312808 h 109"/>
                  <a:gd name="T90" fmla="*/ 544367 w 126"/>
                  <a:gd name="T91" fmla="*/ 312808 h 109"/>
                  <a:gd name="T92" fmla="*/ 521203 w 126"/>
                  <a:gd name="T93" fmla="*/ 382321 h 109"/>
                  <a:gd name="T94" fmla="*/ 532785 w 126"/>
                  <a:gd name="T95" fmla="*/ 475005 h 109"/>
                  <a:gd name="T96" fmla="*/ 503829 w 126"/>
                  <a:gd name="T97" fmla="*/ 382321 h 109"/>
                  <a:gd name="T98" fmla="*/ 526994 w 126"/>
                  <a:gd name="T99" fmla="*/ 295430 h 109"/>
                  <a:gd name="T100" fmla="*/ 388007 w 126"/>
                  <a:gd name="T101" fmla="*/ 266466 h 109"/>
                  <a:gd name="T102" fmla="*/ 393798 w 126"/>
                  <a:gd name="T103" fmla="*/ 243295 h 109"/>
                  <a:gd name="T104" fmla="*/ 445918 w 126"/>
                  <a:gd name="T105" fmla="*/ 231710 h 109"/>
                  <a:gd name="T106" fmla="*/ 474874 w 126"/>
                  <a:gd name="T107" fmla="*/ 237502 h 109"/>
                  <a:gd name="T108" fmla="*/ 526994 w 126"/>
                  <a:gd name="T109" fmla="*/ 167990 h 109"/>
                  <a:gd name="T110" fmla="*/ 555950 w 126"/>
                  <a:gd name="T111" fmla="*/ 162197 h 109"/>
                  <a:gd name="T112" fmla="*/ 561741 w 126"/>
                  <a:gd name="T113" fmla="*/ 162197 h 109"/>
                  <a:gd name="T114" fmla="*/ 602279 w 126"/>
                  <a:gd name="T115" fmla="*/ 185368 h 109"/>
                  <a:gd name="T116" fmla="*/ 532785 w 126"/>
                  <a:gd name="T117" fmla="*/ 191161 h 109"/>
                  <a:gd name="T118" fmla="*/ 492247 w 126"/>
                  <a:gd name="T119" fmla="*/ 243295 h 109"/>
                  <a:gd name="T120" fmla="*/ 555950 w 126"/>
                  <a:gd name="T121" fmla="*/ 295430 h 109"/>
                  <a:gd name="T122" fmla="*/ 654399 w 126"/>
                  <a:gd name="T123" fmla="*/ 451834 h 109"/>
                  <a:gd name="T124" fmla="*/ 544367 w 126"/>
                  <a:gd name="T125" fmla="*/ 312808 h 1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 h="109">
                    <a:moveTo>
                      <a:pt x="113" y="53"/>
                    </a:moveTo>
                    <a:cubicBezTo>
                      <a:pt x="110" y="41"/>
                      <a:pt x="108" y="26"/>
                      <a:pt x="100" y="17"/>
                    </a:cubicBezTo>
                    <a:cubicBezTo>
                      <a:pt x="96" y="12"/>
                      <a:pt x="88" y="6"/>
                      <a:pt x="82" y="8"/>
                    </a:cubicBezTo>
                    <a:cubicBezTo>
                      <a:pt x="73" y="12"/>
                      <a:pt x="71" y="26"/>
                      <a:pt x="68" y="37"/>
                    </a:cubicBezTo>
                    <a:cubicBezTo>
                      <a:pt x="68" y="38"/>
                      <a:pt x="68" y="39"/>
                      <a:pt x="68" y="40"/>
                    </a:cubicBezTo>
                    <a:cubicBezTo>
                      <a:pt x="68" y="40"/>
                      <a:pt x="66" y="20"/>
                      <a:pt x="66" y="0"/>
                    </a:cubicBezTo>
                    <a:cubicBezTo>
                      <a:pt x="60" y="0"/>
                      <a:pt x="60" y="0"/>
                      <a:pt x="60" y="0"/>
                    </a:cubicBezTo>
                    <a:cubicBezTo>
                      <a:pt x="60" y="20"/>
                      <a:pt x="58" y="41"/>
                      <a:pt x="58" y="41"/>
                    </a:cubicBezTo>
                    <a:cubicBezTo>
                      <a:pt x="58" y="39"/>
                      <a:pt x="57" y="38"/>
                      <a:pt x="57" y="37"/>
                    </a:cubicBezTo>
                    <a:cubicBezTo>
                      <a:pt x="55" y="26"/>
                      <a:pt x="52" y="12"/>
                      <a:pt x="43" y="8"/>
                    </a:cubicBezTo>
                    <a:cubicBezTo>
                      <a:pt x="37" y="6"/>
                      <a:pt x="30" y="12"/>
                      <a:pt x="25" y="17"/>
                    </a:cubicBezTo>
                    <a:cubicBezTo>
                      <a:pt x="17" y="26"/>
                      <a:pt x="16" y="41"/>
                      <a:pt x="12" y="53"/>
                    </a:cubicBezTo>
                    <a:cubicBezTo>
                      <a:pt x="8" y="66"/>
                      <a:pt x="0" y="80"/>
                      <a:pt x="3" y="93"/>
                    </a:cubicBezTo>
                    <a:cubicBezTo>
                      <a:pt x="6" y="101"/>
                      <a:pt x="13" y="109"/>
                      <a:pt x="19" y="108"/>
                    </a:cubicBezTo>
                    <a:cubicBezTo>
                      <a:pt x="23" y="107"/>
                      <a:pt x="23" y="97"/>
                      <a:pt x="27" y="94"/>
                    </a:cubicBezTo>
                    <a:cubicBezTo>
                      <a:pt x="33" y="90"/>
                      <a:pt x="41" y="99"/>
                      <a:pt x="48" y="95"/>
                    </a:cubicBezTo>
                    <a:cubicBezTo>
                      <a:pt x="52" y="92"/>
                      <a:pt x="55" y="86"/>
                      <a:pt x="57" y="80"/>
                    </a:cubicBezTo>
                    <a:cubicBezTo>
                      <a:pt x="60" y="71"/>
                      <a:pt x="60" y="61"/>
                      <a:pt x="59" y="51"/>
                    </a:cubicBezTo>
                    <a:cubicBezTo>
                      <a:pt x="61" y="53"/>
                      <a:pt x="64" y="53"/>
                      <a:pt x="66" y="51"/>
                    </a:cubicBezTo>
                    <a:cubicBezTo>
                      <a:pt x="65" y="61"/>
                      <a:pt x="66" y="71"/>
                      <a:pt x="68" y="80"/>
                    </a:cubicBezTo>
                    <a:cubicBezTo>
                      <a:pt x="70" y="86"/>
                      <a:pt x="73" y="92"/>
                      <a:pt x="78" y="95"/>
                    </a:cubicBezTo>
                    <a:cubicBezTo>
                      <a:pt x="84" y="99"/>
                      <a:pt x="93" y="90"/>
                      <a:pt x="99" y="94"/>
                    </a:cubicBezTo>
                    <a:cubicBezTo>
                      <a:pt x="103" y="97"/>
                      <a:pt x="102" y="107"/>
                      <a:pt x="107" y="108"/>
                    </a:cubicBezTo>
                    <a:cubicBezTo>
                      <a:pt x="113" y="109"/>
                      <a:pt x="120" y="101"/>
                      <a:pt x="122" y="93"/>
                    </a:cubicBezTo>
                    <a:cubicBezTo>
                      <a:pt x="126" y="80"/>
                      <a:pt x="117" y="66"/>
                      <a:pt x="113" y="53"/>
                    </a:cubicBezTo>
                    <a:close/>
                    <a:moveTo>
                      <a:pt x="35" y="51"/>
                    </a:moveTo>
                    <a:cubicBezTo>
                      <a:pt x="38" y="56"/>
                      <a:pt x="39" y="61"/>
                      <a:pt x="39" y="66"/>
                    </a:cubicBezTo>
                    <a:cubicBezTo>
                      <a:pt x="39" y="72"/>
                      <a:pt x="37" y="77"/>
                      <a:pt x="33" y="82"/>
                    </a:cubicBezTo>
                    <a:cubicBezTo>
                      <a:pt x="33" y="82"/>
                      <a:pt x="36" y="71"/>
                      <a:pt x="35" y="66"/>
                    </a:cubicBezTo>
                    <a:cubicBezTo>
                      <a:pt x="35" y="62"/>
                      <a:pt x="34" y="58"/>
                      <a:pt x="32" y="54"/>
                    </a:cubicBezTo>
                    <a:cubicBezTo>
                      <a:pt x="32" y="54"/>
                      <a:pt x="32" y="54"/>
                      <a:pt x="32" y="54"/>
                    </a:cubicBezTo>
                    <a:cubicBezTo>
                      <a:pt x="28" y="61"/>
                      <a:pt x="13" y="78"/>
                      <a:pt x="13" y="78"/>
                    </a:cubicBezTo>
                    <a:cubicBezTo>
                      <a:pt x="13" y="78"/>
                      <a:pt x="23" y="59"/>
                      <a:pt x="30" y="51"/>
                    </a:cubicBezTo>
                    <a:cubicBezTo>
                      <a:pt x="33" y="47"/>
                      <a:pt x="36" y="44"/>
                      <a:pt x="40" y="42"/>
                    </a:cubicBezTo>
                    <a:cubicBezTo>
                      <a:pt x="38" y="37"/>
                      <a:pt x="36" y="35"/>
                      <a:pt x="33" y="33"/>
                    </a:cubicBezTo>
                    <a:cubicBezTo>
                      <a:pt x="30" y="31"/>
                      <a:pt x="22" y="32"/>
                      <a:pt x="22" y="32"/>
                    </a:cubicBezTo>
                    <a:cubicBezTo>
                      <a:pt x="22" y="32"/>
                      <a:pt x="26" y="28"/>
                      <a:pt x="29" y="28"/>
                    </a:cubicBezTo>
                    <a:cubicBezTo>
                      <a:pt x="29" y="28"/>
                      <a:pt x="30" y="28"/>
                      <a:pt x="30" y="28"/>
                    </a:cubicBezTo>
                    <a:cubicBezTo>
                      <a:pt x="32" y="28"/>
                      <a:pt x="33" y="28"/>
                      <a:pt x="35" y="29"/>
                    </a:cubicBezTo>
                    <a:cubicBezTo>
                      <a:pt x="38" y="31"/>
                      <a:pt x="41" y="34"/>
                      <a:pt x="44" y="41"/>
                    </a:cubicBezTo>
                    <a:cubicBezTo>
                      <a:pt x="45" y="40"/>
                      <a:pt x="47" y="40"/>
                      <a:pt x="48" y="40"/>
                    </a:cubicBezTo>
                    <a:cubicBezTo>
                      <a:pt x="51" y="40"/>
                      <a:pt x="55" y="40"/>
                      <a:pt x="58" y="42"/>
                    </a:cubicBezTo>
                    <a:cubicBezTo>
                      <a:pt x="58" y="46"/>
                      <a:pt x="58" y="46"/>
                      <a:pt x="58" y="46"/>
                    </a:cubicBezTo>
                    <a:cubicBezTo>
                      <a:pt x="48" y="43"/>
                      <a:pt x="41" y="46"/>
                      <a:pt x="35" y="51"/>
                    </a:cubicBezTo>
                    <a:close/>
                    <a:moveTo>
                      <a:pt x="94" y="54"/>
                    </a:moveTo>
                    <a:cubicBezTo>
                      <a:pt x="94" y="54"/>
                      <a:pt x="94" y="54"/>
                      <a:pt x="94" y="54"/>
                    </a:cubicBezTo>
                    <a:cubicBezTo>
                      <a:pt x="91" y="58"/>
                      <a:pt x="91" y="62"/>
                      <a:pt x="90" y="66"/>
                    </a:cubicBezTo>
                    <a:cubicBezTo>
                      <a:pt x="90" y="71"/>
                      <a:pt x="92" y="82"/>
                      <a:pt x="92" y="82"/>
                    </a:cubicBezTo>
                    <a:cubicBezTo>
                      <a:pt x="89" y="77"/>
                      <a:pt x="87" y="72"/>
                      <a:pt x="87" y="66"/>
                    </a:cubicBezTo>
                    <a:cubicBezTo>
                      <a:pt x="87" y="61"/>
                      <a:pt x="88" y="56"/>
                      <a:pt x="91" y="51"/>
                    </a:cubicBezTo>
                    <a:cubicBezTo>
                      <a:pt x="85" y="46"/>
                      <a:pt x="77" y="43"/>
                      <a:pt x="67" y="46"/>
                    </a:cubicBezTo>
                    <a:cubicBezTo>
                      <a:pt x="68" y="42"/>
                      <a:pt x="68" y="42"/>
                      <a:pt x="68" y="42"/>
                    </a:cubicBezTo>
                    <a:cubicBezTo>
                      <a:pt x="71" y="40"/>
                      <a:pt x="75" y="40"/>
                      <a:pt x="77" y="40"/>
                    </a:cubicBezTo>
                    <a:cubicBezTo>
                      <a:pt x="79" y="40"/>
                      <a:pt x="80" y="40"/>
                      <a:pt x="82" y="41"/>
                    </a:cubicBezTo>
                    <a:cubicBezTo>
                      <a:pt x="84" y="34"/>
                      <a:pt x="87" y="31"/>
                      <a:pt x="91" y="29"/>
                    </a:cubicBezTo>
                    <a:cubicBezTo>
                      <a:pt x="93" y="28"/>
                      <a:pt x="94" y="28"/>
                      <a:pt x="96" y="28"/>
                    </a:cubicBezTo>
                    <a:cubicBezTo>
                      <a:pt x="96" y="28"/>
                      <a:pt x="97" y="28"/>
                      <a:pt x="97" y="28"/>
                    </a:cubicBezTo>
                    <a:cubicBezTo>
                      <a:pt x="99" y="28"/>
                      <a:pt x="104" y="32"/>
                      <a:pt x="104" y="32"/>
                    </a:cubicBezTo>
                    <a:cubicBezTo>
                      <a:pt x="104" y="32"/>
                      <a:pt x="96" y="31"/>
                      <a:pt x="92" y="33"/>
                    </a:cubicBezTo>
                    <a:cubicBezTo>
                      <a:pt x="89" y="35"/>
                      <a:pt x="87" y="37"/>
                      <a:pt x="85" y="42"/>
                    </a:cubicBezTo>
                    <a:cubicBezTo>
                      <a:pt x="90" y="44"/>
                      <a:pt x="93" y="47"/>
                      <a:pt x="96" y="51"/>
                    </a:cubicBezTo>
                    <a:cubicBezTo>
                      <a:pt x="103" y="59"/>
                      <a:pt x="113" y="78"/>
                      <a:pt x="113" y="78"/>
                    </a:cubicBezTo>
                    <a:cubicBezTo>
                      <a:pt x="113" y="78"/>
                      <a:pt x="98" y="61"/>
                      <a:pt x="94" y="54"/>
                    </a:cubicBezTo>
                    <a:close/>
                  </a:path>
                </a:pathLst>
              </a:custGeom>
              <a:solidFill>
                <a:srgbClr val="23B9D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2000" advTm="5286"/>
    </mc:Choice>
    <mc:Fallback>
      <p:transition spd="slow" advTm="52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
                                        </p:tgtEl>
                                        <p:attrNameLst>
                                          <p:attrName>ppt_y</p:attrName>
                                        </p:attrNameLst>
                                      </p:cBhvr>
                                      <p:tavLst>
                                        <p:tav tm="0">
                                          <p:val>
                                            <p:strVal val="#ppt_y"/>
                                          </p:val>
                                        </p:tav>
                                        <p:tav tm="100000">
                                          <p:val>
                                            <p:strVal val="#ppt_y"/>
                                          </p:val>
                                        </p:tav>
                                      </p:tavLst>
                                    </p:anim>
                                    <p:anim calcmode="lin" valueType="num">
                                      <p:cBhvr>
                                        <p:cTn id="15"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
                                        </p:tgtEl>
                                      </p:cBhvr>
                                    </p:animEffect>
                                  </p:childTnLst>
                                </p:cTn>
                              </p:par>
                              <p:par>
                                <p:cTn id="18" presetID="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par>
                                <p:cTn id="22" presetID="22" presetClass="entr" presetSubtype="1" fill="hold" nodeType="with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par>
                                <p:cTn id="25" presetID="2" presetClass="entr" presetSubtype="2" fill="hold" nodeType="withEffect">
                                  <p:stCondLst>
                                    <p:cond delay="100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500" fill="hold"/>
                                        <p:tgtEl>
                                          <p:spTgt spid="73"/>
                                        </p:tgtEl>
                                        <p:attrNameLst>
                                          <p:attrName>ppt_x</p:attrName>
                                        </p:attrNameLst>
                                      </p:cBhvr>
                                      <p:tavLst>
                                        <p:tav tm="0">
                                          <p:val>
                                            <p:strVal val="1+#ppt_w/2"/>
                                          </p:val>
                                        </p:tav>
                                        <p:tav tm="100000">
                                          <p:val>
                                            <p:strVal val="#ppt_x"/>
                                          </p:val>
                                        </p:tav>
                                      </p:tavLst>
                                    </p:anim>
                                    <p:anim calcmode="lin" valueType="num">
                                      <p:cBhvr additive="base">
                                        <p:cTn id="28" dur="500" fill="hold"/>
                                        <p:tgtEl>
                                          <p:spTgt spid="7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50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500" fill="hold"/>
                                        <p:tgtEl>
                                          <p:spTgt spid="81"/>
                                        </p:tgtEl>
                                        <p:attrNameLst>
                                          <p:attrName>ppt_x</p:attrName>
                                        </p:attrNameLst>
                                      </p:cBhvr>
                                      <p:tavLst>
                                        <p:tav tm="0">
                                          <p:val>
                                            <p:strVal val="1+#ppt_w/2"/>
                                          </p:val>
                                        </p:tav>
                                        <p:tav tm="100000">
                                          <p:val>
                                            <p:strVal val="#ppt_x"/>
                                          </p:val>
                                        </p:tav>
                                      </p:tavLst>
                                    </p:anim>
                                    <p:anim calcmode="lin" valueType="num">
                                      <p:cBhvr additive="base">
                                        <p:cTn id="32" dur="500" fill="hold"/>
                                        <p:tgtEl>
                                          <p:spTgt spid="8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2100"/>
                                  </p:stCondLst>
                                  <p:childTnLst>
                                    <p:set>
                                      <p:cBhvr>
                                        <p:cTn id="34" dur="1" fill="hold">
                                          <p:stCondLst>
                                            <p:cond delay="0"/>
                                          </p:stCondLst>
                                        </p:cTn>
                                        <p:tgtEl>
                                          <p:spTgt spid="93"/>
                                        </p:tgtEl>
                                        <p:attrNameLst>
                                          <p:attrName>style.visibility</p:attrName>
                                        </p:attrNameLst>
                                      </p:cBhvr>
                                      <p:to>
                                        <p:strVal val="visible"/>
                                      </p:to>
                                    </p:set>
                                    <p:anim calcmode="lin" valueType="num">
                                      <p:cBhvr additive="base">
                                        <p:cTn id="35" dur="500" fill="hold"/>
                                        <p:tgtEl>
                                          <p:spTgt spid="93"/>
                                        </p:tgtEl>
                                        <p:attrNameLst>
                                          <p:attrName>ppt_x</p:attrName>
                                        </p:attrNameLst>
                                      </p:cBhvr>
                                      <p:tavLst>
                                        <p:tav tm="0">
                                          <p:val>
                                            <p:strVal val="1+#ppt_w/2"/>
                                          </p:val>
                                        </p:tav>
                                        <p:tav tm="100000">
                                          <p:val>
                                            <p:strVal val="#ppt_x"/>
                                          </p:val>
                                        </p:tav>
                                      </p:tavLst>
                                    </p:anim>
                                    <p:anim calcmode="lin" valueType="num">
                                      <p:cBhvr additive="base">
                                        <p:cTn id="36" dur="500" fill="hold"/>
                                        <p:tgtEl>
                                          <p:spTgt spid="93"/>
                                        </p:tgtEl>
                                        <p:attrNameLst>
                                          <p:attrName>ppt_y</p:attrName>
                                        </p:attrNameLst>
                                      </p:cBhvr>
                                      <p:tavLst>
                                        <p:tav tm="0">
                                          <p:val>
                                            <p:strVal val="#ppt_y"/>
                                          </p:val>
                                        </p:tav>
                                        <p:tav tm="100000">
                                          <p:val>
                                            <p:strVal val="#ppt_y"/>
                                          </p:val>
                                        </p:tav>
                                      </p:tavLst>
                                    </p:anim>
                                  </p:childTnLst>
                                </p:cTn>
                              </p:par>
                              <p:par>
                                <p:cTn id="37" presetID="22" presetClass="entr" presetSubtype="8" fill="hold" nodeType="withEffect">
                                  <p:stCondLst>
                                    <p:cond delay="2750"/>
                                  </p:stCondLst>
                                  <p:childTnLst>
                                    <p:set>
                                      <p:cBhvr>
                                        <p:cTn id="38" dur="1" fill="hold">
                                          <p:stCondLst>
                                            <p:cond delay="0"/>
                                          </p:stCondLst>
                                        </p:cTn>
                                        <p:tgtEl>
                                          <p:spTgt spid="90"/>
                                        </p:tgtEl>
                                        <p:attrNameLst>
                                          <p:attrName>style.visibility</p:attrName>
                                        </p:attrNameLst>
                                      </p:cBhvr>
                                      <p:to>
                                        <p:strVal val="visible"/>
                                      </p:to>
                                    </p:set>
                                    <p:animEffect transition="in" filter="wipe(left)">
                                      <p:cBhvr>
                                        <p:cTn id="3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圆角矩形 4"/>
          <p:cNvSpPr/>
          <p:nvPr/>
        </p:nvSpPr>
        <p:spPr>
          <a:xfrm>
            <a:off x="3381333" y="1892738"/>
            <a:ext cx="7705779" cy="1628094"/>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grpSp>
        <p:nvGrpSpPr>
          <p:cNvPr id="6" name="组合 5"/>
          <p:cNvGrpSpPr/>
          <p:nvPr/>
        </p:nvGrpSpPr>
        <p:grpSpPr bwMode="auto">
          <a:xfrm>
            <a:off x="2210967" y="2388153"/>
            <a:ext cx="1936499" cy="637265"/>
            <a:chOff x="1677848" y="1867118"/>
            <a:chExt cx="1453992" cy="477352"/>
          </a:xfrm>
        </p:grpSpPr>
        <p:sp>
          <p:nvSpPr>
            <p:cNvPr id="7" name="圆角矩形 6"/>
            <p:cNvSpPr/>
            <p:nvPr/>
          </p:nvSpPr>
          <p:spPr>
            <a:xfrm>
              <a:off x="1677848" y="1867118"/>
              <a:ext cx="1453992" cy="477352"/>
            </a:xfrm>
            <a:prstGeom prst="roundRect">
              <a:avLst>
                <a:gd name="adj" fmla="val 248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矩形 35"/>
            <p:cNvSpPr>
              <a:spLocks noChangeArrowheads="1"/>
            </p:cNvSpPr>
            <p:nvPr/>
          </p:nvSpPr>
          <p:spPr bwMode="auto">
            <a:xfrm>
              <a:off x="2164746" y="1921128"/>
              <a:ext cx="890580" cy="311234"/>
            </a:xfrm>
            <a:prstGeom prst="rect">
              <a:avLst/>
            </a:prstGeom>
            <a:noFill/>
            <a:ln w="9525">
              <a:noFill/>
              <a:miter lim="800000"/>
            </a:ln>
          </p:spPr>
          <p:txBody>
            <a:bodyPr>
              <a:spAutoFit/>
            </a:bodyPr>
            <a:lstStyle/>
            <a:p>
              <a:r>
                <a:rPr lang="en-US" altLang="zh-CN" b="1">
                  <a:solidFill>
                    <a:schemeClr val="bg1"/>
                  </a:solidFill>
                  <a:latin typeface="微软雅黑" panose="020B0503020204020204" pitchFamily="34" charset="-122"/>
                  <a:ea typeface="微软雅黑" panose="020B0503020204020204" pitchFamily="34" charset="-122"/>
                </a:rPr>
                <a:t>32500</a:t>
              </a:r>
              <a:endParaRPr lang="zh-CN" altLang="en-US" b="1">
                <a:solidFill>
                  <a:schemeClr val="bg1"/>
                </a:solidFill>
                <a:latin typeface="微软雅黑" panose="020B0503020204020204" pitchFamily="34" charset="-122"/>
                <a:ea typeface="微软雅黑" panose="020B0503020204020204" pitchFamily="34" charset="-122"/>
              </a:endParaRPr>
            </a:p>
          </p:txBody>
        </p:sp>
      </p:grpSp>
      <p:cxnSp>
        <p:nvCxnSpPr>
          <p:cNvPr id="10" name="直接连接符 9"/>
          <p:cNvCxnSpPr/>
          <p:nvPr/>
        </p:nvCxnSpPr>
        <p:spPr>
          <a:xfrm>
            <a:off x="8185540" y="2263242"/>
            <a:ext cx="0" cy="8934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8361199" y="2263242"/>
            <a:ext cx="2514273" cy="897548"/>
          </a:xfrm>
          <a:prstGeom prst="rect">
            <a:avLst/>
          </a:prstGeom>
        </p:spPr>
        <p:txBody>
          <a:bodyPr lIns="121917" tIns="60958" rIns="121917" bIns="60958">
            <a:spAutoFit/>
          </a:bodyPr>
          <a:lstStyle/>
          <a:p>
            <a:pPr>
              <a:lnSpc>
                <a:spcPct val="13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3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3374982" y="4001427"/>
            <a:ext cx="7705781" cy="1625976"/>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cxnSp>
        <p:nvCxnSpPr>
          <p:cNvPr id="13" name="直接连接符 12"/>
          <p:cNvCxnSpPr/>
          <p:nvPr/>
        </p:nvCxnSpPr>
        <p:spPr>
          <a:xfrm>
            <a:off x="8179190" y="4369812"/>
            <a:ext cx="0" cy="8934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8354851" y="4369812"/>
            <a:ext cx="2514273" cy="897548"/>
          </a:xfrm>
          <a:prstGeom prst="rect">
            <a:avLst/>
          </a:prstGeom>
        </p:spPr>
        <p:txBody>
          <a:bodyPr lIns="121917" tIns="60958" rIns="121917" bIns="60958">
            <a:spAutoFit/>
          </a:bodyPr>
          <a:lstStyle/>
          <a:p>
            <a:pPr>
              <a:lnSpc>
                <a:spcPct val="13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3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bwMode="auto">
          <a:xfrm>
            <a:off x="2204618" y="4494725"/>
            <a:ext cx="1938614" cy="637264"/>
            <a:chOff x="1673457" y="3447102"/>
            <a:chExt cx="1453992" cy="477352"/>
          </a:xfrm>
        </p:grpSpPr>
        <p:sp>
          <p:nvSpPr>
            <p:cNvPr id="16" name="圆角矩形 15"/>
            <p:cNvSpPr/>
            <p:nvPr/>
          </p:nvSpPr>
          <p:spPr>
            <a:xfrm>
              <a:off x="1673457" y="3447102"/>
              <a:ext cx="1453992" cy="477352"/>
            </a:xfrm>
            <a:prstGeom prst="roundRect">
              <a:avLst>
                <a:gd name="adj" fmla="val 248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矩形 78"/>
            <p:cNvSpPr>
              <a:spLocks noChangeArrowheads="1"/>
            </p:cNvSpPr>
            <p:nvPr/>
          </p:nvSpPr>
          <p:spPr bwMode="auto">
            <a:xfrm>
              <a:off x="2106095" y="3501111"/>
              <a:ext cx="890580" cy="311235"/>
            </a:xfrm>
            <a:prstGeom prst="rect">
              <a:avLst/>
            </a:prstGeom>
            <a:noFill/>
            <a:ln w="9525">
              <a:noFill/>
              <a:miter lim="800000"/>
            </a:ln>
          </p:spPr>
          <p:txBody>
            <a:bodyPr>
              <a:spAutoFit/>
            </a:bodyPr>
            <a:lstStyle/>
            <a:p>
              <a:r>
                <a:rPr lang="en-US" altLang="zh-CN" b="1">
                  <a:solidFill>
                    <a:schemeClr val="bg1"/>
                  </a:solidFill>
                  <a:latin typeface="微软雅黑" panose="020B0503020204020204" pitchFamily="34" charset="-122"/>
                  <a:ea typeface="微软雅黑" panose="020B0503020204020204" pitchFamily="34" charset="-122"/>
                </a:rPr>
                <a:t>12340</a:t>
              </a:r>
              <a:endParaRPr lang="zh-CN" altLang="en-US" b="1">
                <a:solidFill>
                  <a:schemeClr val="bg1"/>
                </a:solidFill>
                <a:latin typeface="微软雅黑" panose="020B0503020204020204" pitchFamily="34" charset="-122"/>
                <a:ea typeface="微软雅黑" panose="020B0503020204020204" pitchFamily="34" charset="-122"/>
              </a:endParaRPr>
            </a:p>
          </p:txBody>
        </p:sp>
      </p:grpSp>
      <p:grpSp>
        <p:nvGrpSpPr>
          <p:cNvPr id="18" name="Group 71"/>
          <p:cNvGrpSpPr>
            <a:grpSpLocks noChangeAspect="1"/>
          </p:cNvGrpSpPr>
          <p:nvPr/>
        </p:nvGrpSpPr>
        <p:grpSpPr>
          <a:xfrm>
            <a:off x="4469092" y="2313869"/>
            <a:ext cx="303667" cy="792183"/>
            <a:chOff x="2323306" y="2203133"/>
            <a:chExt cx="979488" cy="2554287"/>
          </a:xfrm>
          <a:solidFill>
            <a:schemeClr val="accent1"/>
          </a:solidFill>
        </p:grpSpPr>
        <p:sp>
          <p:nvSpPr>
            <p:cNvPr id="1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2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21" name="Group 72"/>
          <p:cNvGrpSpPr>
            <a:grpSpLocks noChangeAspect="1"/>
          </p:cNvGrpSpPr>
          <p:nvPr/>
        </p:nvGrpSpPr>
        <p:grpSpPr>
          <a:xfrm>
            <a:off x="4932999" y="2313869"/>
            <a:ext cx="303667" cy="792183"/>
            <a:chOff x="2323306" y="2203133"/>
            <a:chExt cx="979488" cy="2554287"/>
          </a:xfrm>
          <a:solidFill>
            <a:schemeClr val="accent1"/>
          </a:solidFill>
        </p:grpSpPr>
        <p:sp>
          <p:nvSpPr>
            <p:cNvPr id="22"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23"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24" name="Group 73"/>
          <p:cNvGrpSpPr>
            <a:grpSpLocks noChangeAspect="1"/>
          </p:cNvGrpSpPr>
          <p:nvPr/>
        </p:nvGrpSpPr>
        <p:grpSpPr>
          <a:xfrm>
            <a:off x="5396907" y="2313869"/>
            <a:ext cx="303667" cy="792183"/>
            <a:chOff x="2323306" y="2203133"/>
            <a:chExt cx="979488" cy="2554287"/>
          </a:xfrm>
          <a:solidFill>
            <a:schemeClr val="accent1"/>
          </a:solidFill>
        </p:grpSpPr>
        <p:sp>
          <p:nvSpPr>
            <p:cNvPr id="25"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26"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27" name="Group 74"/>
          <p:cNvGrpSpPr>
            <a:grpSpLocks noChangeAspect="1"/>
          </p:cNvGrpSpPr>
          <p:nvPr/>
        </p:nvGrpSpPr>
        <p:grpSpPr>
          <a:xfrm>
            <a:off x="6324719" y="2313869"/>
            <a:ext cx="303667" cy="792183"/>
            <a:chOff x="2323306" y="2203133"/>
            <a:chExt cx="979488" cy="2554287"/>
          </a:xfrm>
          <a:solidFill>
            <a:schemeClr val="tx1">
              <a:lumMod val="65000"/>
              <a:lumOff val="35000"/>
            </a:schemeClr>
          </a:solidFill>
        </p:grpSpPr>
        <p:sp>
          <p:nvSpPr>
            <p:cNvPr id="28"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29"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30" name="Group 169"/>
          <p:cNvGrpSpPr>
            <a:grpSpLocks noChangeAspect="1"/>
          </p:cNvGrpSpPr>
          <p:nvPr/>
        </p:nvGrpSpPr>
        <p:grpSpPr>
          <a:xfrm>
            <a:off x="4434514" y="4449074"/>
            <a:ext cx="357195" cy="814178"/>
            <a:chOff x="3672681" y="1899920"/>
            <a:chExt cx="1293813" cy="2947988"/>
          </a:xfrm>
          <a:solidFill>
            <a:schemeClr val="accent2"/>
          </a:solidFill>
        </p:grpSpPr>
        <p:sp>
          <p:nvSpPr>
            <p:cNvPr id="3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3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33" name="Group 170"/>
          <p:cNvGrpSpPr>
            <a:grpSpLocks noChangeAspect="1"/>
          </p:cNvGrpSpPr>
          <p:nvPr/>
        </p:nvGrpSpPr>
        <p:grpSpPr>
          <a:xfrm>
            <a:off x="4898608" y="4445389"/>
            <a:ext cx="357195" cy="814178"/>
            <a:chOff x="3672681" y="1899920"/>
            <a:chExt cx="1293813" cy="2947988"/>
          </a:xfrm>
          <a:solidFill>
            <a:schemeClr val="accent2"/>
          </a:solidFill>
        </p:grpSpPr>
        <p:sp>
          <p:nvSpPr>
            <p:cNvPr id="34"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35"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36" name="Group 171"/>
          <p:cNvGrpSpPr>
            <a:grpSpLocks noChangeAspect="1"/>
          </p:cNvGrpSpPr>
          <p:nvPr/>
        </p:nvGrpSpPr>
        <p:grpSpPr>
          <a:xfrm>
            <a:off x="5362702" y="4445389"/>
            <a:ext cx="357195" cy="814178"/>
            <a:chOff x="3672681" y="1899920"/>
            <a:chExt cx="1293813" cy="2947988"/>
          </a:xfrm>
          <a:solidFill>
            <a:schemeClr val="accent2"/>
          </a:solidFill>
        </p:grpSpPr>
        <p:sp>
          <p:nvSpPr>
            <p:cNvPr id="37"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38"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39" name="Group 172"/>
          <p:cNvGrpSpPr>
            <a:grpSpLocks noChangeAspect="1"/>
          </p:cNvGrpSpPr>
          <p:nvPr/>
        </p:nvGrpSpPr>
        <p:grpSpPr>
          <a:xfrm>
            <a:off x="5826797" y="4445389"/>
            <a:ext cx="357195" cy="814178"/>
            <a:chOff x="3672681" y="1899920"/>
            <a:chExt cx="1293813" cy="2947988"/>
          </a:xfrm>
          <a:solidFill>
            <a:schemeClr val="tx1">
              <a:lumMod val="65000"/>
              <a:lumOff val="35000"/>
            </a:schemeClr>
          </a:solidFill>
        </p:grpSpPr>
        <p:sp>
          <p:nvSpPr>
            <p:cNvPr id="40"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41"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42" name="Group 173"/>
          <p:cNvGrpSpPr>
            <a:grpSpLocks noChangeAspect="1"/>
          </p:cNvGrpSpPr>
          <p:nvPr/>
        </p:nvGrpSpPr>
        <p:grpSpPr>
          <a:xfrm>
            <a:off x="6290890" y="4450814"/>
            <a:ext cx="357195" cy="814178"/>
            <a:chOff x="3672681" y="1899920"/>
            <a:chExt cx="1293813" cy="2947988"/>
          </a:xfrm>
          <a:solidFill>
            <a:schemeClr val="tx1">
              <a:lumMod val="65000"/>
              <a:lumOff val="35000"/>
            </a:schemeClr>
          </a:solidFill>
        </p:grpSpPr>
        <p:sp>
          <p:nvSpPr>
            <p:cNvPr id="43"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44"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45" name="Group 74"/>
          <p:cNvGrpSpPr>
            <a:grpSpLocks noChangeAspect="1"/>
          </p:cNvGrpSpPr>
          <p:nvPr/>
        </p:nvGrpSpPr>
        <p:grpSpPr>
          <a:xfrm>
            <a:off x="5860814" y="2313869"/>
            <a:ext cx="303667" cy="792183"/>
            <a:chOff x="2323306" y="2203133"/>
            <a:chExt cx="979488" cy="2554287"/>
          </a:xfrm>
          <a:solidFill>
            <a:schemeClr val="accent1"/>
          </a:solidFill>
        </p:grpSpPr>
        <p:sp>
          <p:nvSpPr>
            <p:cNvPr id="46"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47"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48" name="组合 47"/>
          <p:cNvGrpSpPr/>
          <p:nvPr/>
        </p:nvGrpSpPr>
        <p:grpSpPr>
          <a:xfrm>
            <a:off x="1076483" y="1893267"/>
            <a:ext cx="1626380" cy="1626969"/>
            <a:chOff x="755576" y="1419622"/>
            <a:chExt cx="1219944" cy="1219944"/>
          </a:xfrm>
        </p:grpSpPr>
        <p:sp>
          <p:nvSpPr>
            <p:cNvPr id="49" name="Oval 25"/>
            <p:cNvSpPr/>
            <p:nvPr/>
          </p:nvSpPr>
          <p:spPr>
            <a:xfrm>
              <a:off x="755576" y="1419622"/>
              <a:ext cx="1219944" cy="1219944"/>
            </a:xfrm>
            <a:prstGeom prst="ellipse">
              <a:avLst/>
            </a:prstGeom>
            <a:solidFill>
              <a:schemeClr val="accent1"/>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kern="0">
                <a:solidFill>
                  <a:sysClr val="window" lastClr="FFFFFF"/>
                </a:solidFill>
                <a:latin typeface="+mn-lt"/>
                <a:ea typeface="+mn-ea"/>
              </a:endParaRPr>
            </a:p>
          </p:txBody>
        </p:sp>
        <p:grpSp>
          <p:nvGrpSpPr>
            <p:cNvPr id="50" name="Group 71"/>
            <p:cNvGrpSpPr>
              <a:grpSpLocks noChangeAspect="1"/>
            </p:cNvGrpSpPr>
            <p:nvPr/>
          </p:nvGrpSpPr>
          <p:grpSpPr>
            <a:xfrm>
              <a:off x="1205157" y="1600664"/>
              <a:ext cx="328962" cy="857860"/>
              <a:chOff x="2323306" y="2203133"/>
              <a:chExt cx="979488" cy="2554287"/>
            </a:xfrm>
            <a:solidFill>
              <a:schemeClr val="bg1"/>
            </a:solidFill>
          </p:grpSpPr>
          <p:sp>
            <p:nvSpPr>
              <p:cNvPr id="51"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5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grpSp>
        <p:nvGrpSpPr>
          <p:cNvPr id="53" name="组合 52"/>
          <p:cNvGrpSpPr/>
          <p:nvPr/>
        </p:nvGrpSpPr>
        <p:grpSpPr>
          <a:xfrm>
            <a:off x="1076581" y="4000366"/>
            <a:ext cx="1625388" cy="1625976"/>
            <a:chOff x="755650" y="4219575"/>
            <a:chExt cx="1219200" cy="1219200"/>
          </a:xfrm>
        </p:grpSpPr>
        <p:sp>
          <p:nvSpPr>
            <p:cNvPr id="54" name="Oval 25"/>
            <p:cNvSpPr/>
            <p:nvPr/>
          </p:nvSpPr>
          <p:spPr bwMode="auto">
            <a:xfrm>
              <a:off x="755650" y="4219575"/>
              <a:ext cx="1219200" cy="1219200"/>
            </a:xfrm>
            <a:prstGeom prst="ellipse">
              <a:avLst/>
            </a:pr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kern="0">
                <a:solidFill>
                  <a:sysClr val="window" lastClr="FFFFFF"/>
                </a:solidFill>
                <a:latin typeface="+mn-lt"/>
                <a:ea typeface="+mn-ea"/>
              </a:endParaRPr>
            </a:p>
          </p:txBody>
        </p:sp>
        <p:grpSp>
          <p:nvGrpSpPr>
            <p:cNvPr id="55" name="Group 169"/>
            <p:cNvGrpSpPr>
              <a:grpSpLocks noChangeAspect="1"/>
            </p:cNvGrpSpPr>
            <p:nvPr/>
          </p:nvGrpSpPr>
          <p:grpSpPr>
            <a:xfrm>
              <a:off x="1163370" y="4369183"/>
              <a:ext cx="403760" cy="919984"/>
              <a:chOff x="3672681" y="1899920"/>
              <a:chExt cx="1293813" cy="2947988"/>
            </a:xfrm>
            <a:solidFill>
              <a:schemeClr val="bg1"/>
            </a:solidFill>
          </p:grpSpPr>
          <p:sp>
            <p:nvSpPr>
              <p:cNvPr id="56"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57"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sp>
        <p:nvSpPr>
          <p:cNvPr id="58" name="TextBox 57"/>
          <p:cNvSpPr txBox="1"/>
          <p:nvPr/>
        </p:nvSpPr>
        <p:spPr>
          <a:xfrm>
            <a:off x="6838639" y="2408264"/>
            <a:ext cx="1231374" cy="697788"/>
          </a:xfrm>
          <a:prstGeom prst="rect">
            <a:avLst/>
          </a:prstGeom>
          <a:noFill/>
        </p:spPr>
        <p:txBody>
          <a:bodyPr wrap="none" lIns="121917" tIns="60958" rIns="121917" bIns="60958" rtlCol="0">
            <a:spAutoFit/>
          </a:bodyPr>
          <a:lstStyle/>
          <a:p>
            <a:r>
              <a:rPr lang="en-US" altLang="zh-CN" sz="3700" dirty="0">
                <a:solidFill>
                  <a:schemeClr val="tx1">
                    <a:lumMod val="65000"/>
                    <a:lumOff val="35000"/>
                  </a:schemeClr>
                </a:solidFill>
                <a:latin typeface="微软雅黑" panose="020B0503020204020204" pitchFamily="34" charset="-122"/>
                <a:ea typeface="微软雅黑" panose="020B0503020204020204" pitchFamily="34" charset="-122"/>
              </a:rPr>
              <a:t>80%</a:t>
            </a:r>
            <a:endParaRPr lang="zh-CN" altLang="en-US" sz="37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838639" y="4556631"/>
            <a:ext cx="1231374" cy="697788"/>
          </a:xfrm>
          <a:prstGeom prst="rect">
            <a:avLst/>
          </a:prstGeom>
          <a:noFill/>
        </p:spPr>
        <p:txBody>
          <a:bodyPr wrap="none" lIns="121917" tIns="60958" rIns="121917" bIns="60958" rtlCol="0">
            <a:spAutoFit/>
          </a:bodyPr>
          <a:lstStyle/>
          <a:p>
            <a:r>
              <a:rPr lang="en-US" altLang="zh-CN" sz="3700" dirty="0">
                <a:solidFill>
                  <a:schemeClr val="tx1">
                    <a:lumMod val="65000"/>
                    <a:lumOff val="35000"/>
                  </a:schemeClr>
                </a:solidFill>
                <a:latin typeface="微软雅黑" panose="020B0503020204020204" pitchFamily="34" charset="-122"/>
                <a:ea typeface="微软雅黑" panose="020B0503020204020204" pitchFamily="34" charset="-122"/>
              </a:rPr>
              <a:t>70%</a:t>
            </a:r>
            <a:endParaRPr lang="zh-CN" altLang="en-US" sz="37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8574">
        <p14:vortex dir="r"/>
      </p:transition>
    </mc:Choice>
    <mc:Fallback>
      <p:transition spd="slow" advTm="857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850"/>
                            </p:stCondLst>
                            <p:childTnLst>
                              <p:par>
                                <p:cTn id="9" presetID="10"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
                                        <p:tgtEl>
                                          <p:spTgt spid="48"/>
                                        </p:tgtEl>
                                      </p:cBhvr>
                                    </p:animEffect>
                                  </p:childTnLst>
                                </p:cTn>
                              </p:par>
                            </p:childTnLst>
                          </p:cTn>
                        </p:par>
                        <p:par>
                          <p:cTn id="12" fill="hold">
                            <p:stCondLst>
                              <p:cond delay="1350"/>
                            </p:stCondLst>
                            <p:childTnLst>
                              <p:par>
                                <p:cTn id="13" presetID="6" presetClass="emph" presetSubtype="0" fill="hold" nodeType="afterEffect">
                                  <p:stCondLst>
                                    <p:cond delay="0"/>
                                  </p:stCondLst>
                                  <p:childTnLst>
                                    <p:animScale>
                                      <p:cBhvr>
                                        <p:cTn id="14" dur="100" fill="hold"/>
                                        <p:tgtEl>
                                          <p:spTgt spid="48"/>
                                        </p:tgtEl>
                                      </p:cBhvr>
                                      <p:by x="105000" y="105000"/>
                                    </p:animScale>
                                  </p:childTnLst>
                                </p:cTn>
                              </p:par>
                            </p:childTnLst>
                          </p:cTn>
                        </p:par>
                        <p:par>
                          <p:cTn id="15" fill="hold">
                            <p:stCondLst>
                              <p:cond delay="1850"/>
                            </p:stCondLst>
                            <p:childTnLst>
                              <p:par>
                                <p:cTn id="16" presetID="6" presetClass="emph" presetSubtype="0" fill="hold" nodeType="afterEffect">
                                  <p:stCondLst>
                                    <p:cond delay="0"/>
                                  </p:stCondLst>
                                  <p:childTnLst>
                                    <p:animScale>
                                      <p:cBhvr>
                                        <p:cTn id="17" dur="100" fill="hold"/>
                                        <p:tgtEl>
                                          <p:spTgt spid="48"/>
                                        </p:tgtEl>
                                      </p:cBhvr>
                                      <p:by x="95000" y="95000"/>
                                    </p:animScale>
                                  </p:childTnLst>
                                </p:cTn>
                              </p:par>
                            </p:childTnLst>
                          </p:cTn>
                        </p:par>
                        <p:par>
                          <p:cTn id="18" fill="hold">
                            <p:stCondLst>
                              <p:cond delay="2350"/>
                            </p:stCondLst>
                            <p:childTnLst>
                              <p:par>
                                <p:cTn id="19" presetID="6" presetClass="emph" presetSubtype="0" fill="hold" nodeType="afterEffect">
                                  <p:stCondLst>
                                    <p:cond delay="0"/>
                                  </p:stCondLst>
                                  <p:childTnLst>
                                    <p:animScale>
                                      <p:cBhvr>
                                        <p:cTn id="20" dur="100" fill="hold"/>
                                        <p:tgtEl>
                                          <p:spTgt spid="48"/>
                                        </p:tgtEl>
                                      </p:cBhvr>
                                      <p:by x="105000" y="105000"/>
                                    </p:animScale>
                                  </p:childTnLst>
                                </p:cTn>
                              </p:par>
                            </p:childTnLst>
                          </p:cTn>
                        </p:par>
                        <p:par>
                          <p:cTn id="21" fill="hold">
                            <p:stCondLst>
                              <p:cond delay="2850"/>
                            </p:stCondLst>
                            <p:childTnLst>
                              <p:par>
                                <p:cTn id="22" presetID="6" presetClass="emph" presetSubtype="0" fill="hold" nodeType="afterEffect">
                                  <p:stCondLst>
                                    <p:cond delay="0"/>
                                  </p:stCondLst>
                                  <p:childTnLst>
                                    <p:animScale>
                                      <p:cBhvr>
                                        <p:cTn id="23" dur="100" fill="hold"/>
                                        <p:tgtEl>
                                          <p:spTgt spid="48"/>
                                        </p:tgtEl>
                                      </p:cBhvr>
                                      <p:by x="95000" y="95000"/>
                                    </p:animScale>
                                  </p:childTnLst>
                                </p:cTn>
                              </p:par>
                            </p:childTnLst>
                          </p:cTn>
                        </p:par>
                        <p:par>
                          <p:cTn id="24" fill="hold">
                            <p:stCondLst>
                              <p:cond delay="335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200"/>
                                        <p:tgtEl>
                                          <p:spTgt spid="6"/>
                                        </p:tgtEl>
                                      </p:cBhvr>
                                    </p:animEffect>
                                  </p:childTnLst>
                                </p:cTn>
                              </p:par>
                            </p:childTnLst>
                          </p:cTn>
                        </p:par>
                        <p:par>
                          <p:cTn id="28" fill="hold">
                            <p:stCondLst>
                              <p:cond delay="3850"/>
                            </p:stCondLst>
                            <p:childTnLst>
                              <p:par>
                                <p:cTn id="29" presetID="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300" fill="hold"/>
                                        <p:tgtEl>
                                          <p:spTgt spid="5"/>
                                        </p:tgtEl>
                                        <p:attrNameLst>
                                          <p:attrName>ppt_x</p:attrName>
                                        </p:attrNameLst>
                                      </p:cBhvr>
                                      <p:tavLst>
                                        <p:tav tm="0">
                                          <p:val>
                                            <p:strVal val="0-#ppt_w/2"/>
                                          </p:val>
                                        </p:tav>
                                        <p:tav tm="100000">
                                          <p:val>
                                            <p:strVal val="#ppt_x"/>
                                          </p:val>
                                        </p:tav>
                                      </p:tavLst>
                                    </p:anim>
                                    <p:anim calcmode="lin" valueType="num">
                                      <p:cBhvr additive="base">
                                        <p:cTn id="32" dur="3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4350"/>
                            </p:stCondLst>
                            <p:childTnLst>
                              <p:par>
                                <p:cTn id="34" presetID="10"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300"/>
                                        <p:tgtEl>
                                          <p:spTgt spid="18"/>
                                        </p:tgtEl>
                                      </p:cBhvr>
                                    </p:animEffect>
                                  </p:childTnLst>
                                </p:cTn>
                              </p:par>
                            </p:childTnLst>
                          </p:cTn>
                        </p:par>
                        <p:par>
                          <p:cTn id="37" fill="hold">
                            <p:stCondLst>
                              <p:cond delay="4850"/>
                            </p:stCondLst>
                            <p:childTnLst>
                              <p:par>
                                <p:cTn id="38" presetID="10" presetClass="entr" presetSubtype="0"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300"/>
                                        <p:tgtEl>
                                          <p:spTgt spid="21"/>
                                        </p:tgtEl>
                                      </p:cBhvr>
                                    </p:animEffect>
                                  </p:childTnLst>
                                </p:cTn>
                              </p:par>
                            </p:childTnLst>
                          </p:cTn>
                        </p:par>
                        <p:par>
                          <p:cTn id="41" fill="hold">
                            <p:stCondLst>
                              <p:cond delay="5350"/>
                            </p:stCondLst>
                            <p:childTnLst>
                              <p:par>
                                <p:cTn id="42" presetID="10" presetClass="entr" presetSubtype="0"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300"/>
                                        <p:tgtEl>
                                          <p:spTgt spid="24"/>
                                        </p:tgtEl>
                                      </p:cBhvr>
                                    </p:animEffect>
                                  </p:childTnLst>
                                </p:cTn>
                              </p:par>
                            </p:childTnLst>
                          </p:cTn>
                        </p:par>
                        <p:par>
                          <p:cTn id="45" fill="hold">
                            <p:stCondLst>
                              <p:cond delay="5850"/>
                            </p:stCondLst>
                            <p:childTnLst>
                              <p:par>
                                <p:cTn id="46" presetID="10" presetClass="entr" presetSubtype="0"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300"/>
                                        <p:tgtEl>
                                          <p:spTgt spid="45"/>
                                        </p:tgtEl>
                                      </p:cBhvr>
                                    </p:animEffect>
                                  </p:childTnLst>
                                </p:cTn>
                              </p:par>
                            </p:childTnLst>
                          </p:cTn>
                        </p:par>
                        <p:par>
                          <p:cTn id="49" fill="hold">
                            <p:stCondLst>
                              <p:cond delay="6350"/>
                            </p:stCondLst>
                            <p:childTnLst>
                              <p:par>
                                <p:cTn id="50" presetID="10" presetClass="entr" presetSubtype="0"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300"/>
                                        <p:tgtEl>
                                          <p:spTgt spid="27"/>
                                        </p:tgtEl>
                                      </p:cBhvr>
                                    </p:animEffect>
                                  </p:childTnLst>
                                </p:cTn>
                              </p:par>
                            </p:childTnLst>
                          </p:cTn>
                        </p:par>
                        <p:par>
                          <p:cTn id="53" fill="hold">
                            <p:stCondLst>
                              <p:cond delay="6850"/>
                            </p:stCondLst>
                            <p:childTnLst>
                              <p:par>
                                <p:cTn id="54" presetID="10" presetClass="entr" presetSubtype="0"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300"/>
                                        <p:tgtEl>
                                          <p:spTgt spid="58"/>
                                        </p:tgtEl>
                                      </p:cBhvr>
                                    </p:animEffect>
                                  </p:childTnLst>
                                </p:cTn>
                              </p:par>
                            </p:childTnLst>
                          </p:cTn>
                        </p:par>
                        <p:par>
                          <p:cTn id="57" fill="hold">
                            <p:stCondLst>
                              <p:cond delay="7350"/>
                            </p:stCondLst>
                            <p:childTnLst>
                              <p:par>
                                <p:cTn id="58" presetID="22" presetClass="entr" presetSubtype="1"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up)">
                                      <p:cBhvr>
                                        <p:cTn id="60" dur="300"/>
                                        <p:tgtEl>
                                          <p:spTgt spid="10"/>
                                        </p:tgtEl>
                                      </p:cBhvr>
                                    </p:animEffect>
                                  </p:childTnLst>
                                </p:cTn>
                              </p:par>
                            </p:childTnLst>
                          </p:cTn>
                        </p:par>
                        <p:par>
                          <p:cTn id="61" fill="hold">
                            <p:stCondLst>
                              <p:cond delay="7850"/>
                            </p:stCondLst>
                            <p:childTnLst>
                              <p:par>
                                <p:cTn id="62" presetID="42" presetClass="entr" presetSubtype="0"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300"/>
                                        <p:tgtEl>
                                          <p:spTgt spid="11"/>
                                        </p:tgtEl>
                                      </p:cBhvr>
                                    </p:animEffect>
                                    <p:anim calcmode="lin" valueType="num">
                                      <p:cBhvr>
                                        <p:cTn id="65" dur="300" fill="hold"/>
                                        <p:tgtEl>
                                          <p:spTgt spid="11"/>
                                        </p:tgtEl>
                                        <p:attrNameLst>
                                          <p:attrName>ppt_x</p:attrName>
                                        </p:attrNameLst>
                                      </p:cBhvr>
                                      <p:tavLst>
                                        <p:tav tm="0">
                                          <p:val>
                                            <p:strVal val="#ppt_x"/>
                                          </p:val>
                                        </p:tav>
                                        <p:tav tm="100000">
                                          <p:val>
                                            <p:strVal val="#ppt_x"/>
                                          </p:val>
                                        </p:tav>
                                      </p:tavLst>
                                    </p:anim>
                                    <p:anim calcmode="lin" valueType="num">
                                      <p:cBhvr>
                                        <p:cTn id="66" dur="300" fill="hold"/>
                                        <p:tgtEl>
                                          <p:spTgt spid="11"/>
                                        </p:tgtEl>
                                        <p:attrNameLst>
                                          <p:attrName>ppt_y</p:attrName>
                                        </p:attrNameLst>
                                      </p:cBhvr>
                                      <p:tavLst>
                                        <p:tav tm="0">
                                          <p:val>
                                            <p:strVal val="#ppt_y+.1"/>
                                          </p:val>
                                        </p:tav>
                                        <p:tav tm="100000">
                                          <p:val>
                                            <p:strVal val="#ppt_y"/>
                                          </p:val>
                                        </p:tav>
                                      </p:tavLst>
                                    </p:anim>
                                  </p:childTnLst>
                                </p:cTn>
                              </p:par>
                            </p:childTnLst>
                          </p:cTn>
                        </p:par>
                        <p:par>
                          <p:cTn id="67" fill="hold">
                            <p:stCondLst>
                              <p:cond delay="8350"/>
                            </p:stCondLst>
                            <p:childTnLst>
                              <p:par>
                                <p:cTn id="68" presetID="10" presetClass="entr" presetSubtype="0"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
                                        <p:tgtEl>
                                          <p:spTgt spid="53"/>
                                        </p:tgtEl>
                                      </p:cBhvr>
                                    </p:animEffect>
                                  </p:childTnLst>
                                </p:cTn>
                              </p:par>
                            </p:childTnLst>
                          </p:cTn>
                        </p:par>
                        <p:par>
                          <p:cTn id="71" fill="hold">
                            <p:stCondLst>
                              <p:cond delay="8850"/>
                            </p:stCondLst>
                            <p:childTnLst>
                              <p:par>
                                <p:cTn id="72" presetID="6" presetClass="emph" presetSubtype="0" fill="hold" nodeType="afterEffect">
                                  <p:stCondLst>
                                    <p:cond delay="0"/>
                                  </p:stCondLst>
                                  <p:childTnLst>
                                    <p:animScale>
                                      <p:cBhvr>
                                        <p:cTn id="73" dur="100" fill="hold"/>
                                        <p:tgtEl>
                                          <p:spTgt spid="53"/>
                                        </p:tgtEl>
                                      </p:cBhvr>
                                      <p:by x="105000" y="105000"/>
                                    </p:animScale>
                                  </p:childTnLst>
                                </p:cTn>
                              </p:par>
                            </p:childTnLst>
                          </p:cTn>
                        </p:par>
                        <p:par>
                          <p:cTn id="74" fill="hold">
                            <p:stCondLst>
                              <p:cond delay="9350"/>
                            </p:stCondLst>
                            <p:childTnLst>
                              <p:par>
                                <p:cTn id="75" presetID="6" presetClass="emph" presetSubtype="0" fill="hold" nodeType="afterEffect">
                                  <p:stCondLst>
                                    <p:cond delay="0"/>
                                  </p:stCondLst>
                                  <p:childTnLst>
                                    <p:animScale>
                                      <p:cBhvr>
                                        <p:cTn id="76" dur="100" fill="hold"/>
                                        <p:tgtEl>
                                          <p:spTgt spid="53"/>
                                        </p:tgtEl>
                                      </p:cBhvr>
                                      <p:by x="95000" y="95000"/>
                                    </p:animScale>
                                  </p:childTnLst>
                                </p:cTn>
                              </p:par>
                            </p:childTnLst>
                          </p:cTn>
                        </p:par>
                        <p:par>
                          <p:cTn id="77" fill="hold">
                            <p:stCondLst>
                              <p:cond delay="9850"/>
                            </p:stCondLst>
                            <p:childTnLst>
                              <p:par>
                                <p:cTn id="78" presetID="6" presetClass="emph" presetSubtype="0" fill="hold" nodeType="afterEffect">
                                  <p:stCondLst>
                                    <p:cond delay="0"/>
                                  </p:stCondLst>
                                  <p:childTnLst>
                                    <p:animScale>
                                      <p:cBhvr>
                                        <p:cTn id="79" dur="100" fill="hold"/>
                                        <p:tgtEl>
                                          <p:spTgt spid="53"/>
                                        </p:tgtEl>
                                      </p:cBhvr>
                                      <p:by x="105000" y="105000"/>
                                    </p:animScale>
                                  </p:childTnLst>
                                </p:cTn>
                              </p:par>
                            </p:childTnLst>
                          </p:cTn>
                        </p:par>
                        <p:par>
                          <p:cTn id="80" fill="hold">
                            <p:stCondLst>
                              <p:cond delay="10350"/>
                            </p:stCondLst>
                            <p:childTnLst>
                              <p:par>
                                <p:cTn id="81" presetID="6" presetClass="emph" presetSubtype="0" fill="hold" nodeType="afterEffect">
                                  <p:stCondLst>
                                    <p:cond delay="0"/>
                                  </p:stCondLst>
                                  <p:childTnLst>
                                    <p:animScale>
                                      <p:cBhvr>
                                        <p:cTn id="82" dur="100" fill="hold"/>
                                        <p:tgtEl>
                                          <p:spTgt spid="53"/>
                                        </p:tgtEl>
                                      </p:cBhvr>
                                      <p:by x="95000" y="95000"/>
                                    </p:animScale>
                                  </p:childTnLst>
                                </p:cTn>
                              </p:par>
                            </p:childTnLst>
                          </p:cTn>
                        </p:par>
                        <p:par>
                          <p:cTn id="83" fill="hold">
                            <p:stCondLst>
                              <p:cond delay="10850"/>
                            </p:stCondLst>
                            <p:childTnLst>
                              <p:par>
                                <p:cTn id="84" presetID="22" presetClass="entr" presetSubtype="8" fill="hold" nodeType="after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wipe(left)">
                                      <p:cBhvr>
                                        <p:cTn id="86" dur="200"/>
                                        <p:tgtEl>
                                          <p:spTgt spid="15"/>
                                        </p:tgtEl>
                                      </p:cBhvr>
                                    </p:animEffect>
                                  </p:childTnLst>
                                </p:cTn>
                              </p:par>
                            </p:childTnLst>
                          </p:cTn>
                        </p:par>
                        <p:par>
                          <p:cTn id="87" fill="hold">
                            <p:stCondLst>
                              <p:cond delay="11350"/>
                            </p:stCondLst>
                            <p:childTnLst>
                              <p:par>
                                <p:cTn id="88" presetID="2" presetClass="entr" presetSubtype="8" fill="hold" grpId="0"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additive="base">
                                        <p:cTn id="90" dur="300" fill="hold"/>
                                        <p:tgtEl>
                                          <p:spTgt spid="12"/>
                                        </p:tgtEl>
                                        <p:attrNameLst>
                                          <p:attrName>ppt_x</p:attrName>
                                        </p:attrNameLst>
                                      </p:cBhvr>
                                      <p:tavLst>
                                        <p:tav tm="0">
                                          <p:val>
                                            <p:strVal val="0-#ppt_w/2"/>
                                          </p:val>
                                        </p:tav>
                                        <p:tav tm="100000">
                                          <p:val>
                                            <p:strVal val="#ppt_x"/>
                                          </p:val>
                                        </p:tav>
                                      </p:tavLst>
                                    </p:anim>
                                    <p:anim calcmode="lin" valueType="num">
                                      <p:cBhvr additive="base">
                                        <p:cTn id="91" dur="300" fill="hold"/>
                                        <p:tgtEl>
                                          <p:spTgt spid="12"/>
                                        </p:tgtEl>
                                        <p:attrNameLst>
                                          <p:attrName>ppt_y</p:attrName>
                                        </p:attrNameLst>
                                      </p:cBhvr>
                                      <p:tavLst>
                                        <p:tav tm="0">
                                          <p:val>
                                            <p:strVal val="#ppt_y"/>
                                          </p:val>
                                        </p:tav>
                                        <p:tav tm="100000">
                                          <p:val>
                                            <p:strVal val="#ppt_y"/>
                                          </p:val>
                                        </p:tav>
                                      </p:tavLst>
                                    </p:anim>
                                  </p:childTnLst>
                                </p:cTn>
                              </p:par>
                            </p:childTnLst>
                          </p:cTn>
                        </p:par>
                        <p:par>
                          <p:cTn id="92" fill="hold">
                            <p:stCondLst>
                              <p:cond delay="11850"/>
                            </p:stCondLst>
                            <p:childTnLst>
                              <p:par>
                                <p:cTn id="93" presetID="10" presetClass="entr" presetSubtype="0" fill="hold"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300"/>
                                        <p:tgtEl>
                                          <p:spTgt spid="30"/>
                                        </p:tgtEl>
                                      </p:cBhvr>
                                    </p:animEffect>
                                  </p:childTnLst>
                                </p:cTn>
                              </p:par>
                            </p:childTnLst>
                          </p:cTn>
                        </p:par>
                        <p:par>
                          <p:cTn id="96" fill="hold">
                            <p:stCondLst>
                              <p:cond delay="12350"/>
                            </p:stCondLst>
                            <p:childTnLst>
                              <p:par>
                                <p:cTn id="97" presetID="10" presetClass="entr" presetSubtype="0" fill="hold"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300"/>
                                        <p:tgtEl>
                                          <p:spTgt spid="33"/>
                                        </p:tgtEl>
                                      </p:cBhvr>
                                    </p:animEffect>
                                  </p:childTnLst>
                                </p:cTn>
                              </p:par>
                            </p:childTnLst>
                          </p:cTn>
                        </p:par>
                        <p:par>
                          <p:cTn id="100" fill="hold">
                            <p:stCondLst>
                              <p:cond delay="12850"/>
                            </p:stCondLst>
                            <p:childTnLst>
                              <p:par>
                                <p:cTn id="101" presetID="10" presetClass="entr" presetSubtype="0"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300"/>
                                        <p:tgtEl>
                                          <p:spTgt spid="36"/>
                                        </p:tgtEl>
                                      </p:cBhvr>
                                    </p:animEffect>
                                  </p:childTnLst>
                                </p:cTn>
                              </p:par>
                            </p:childTnLst>
                          </p:cTn>
                        </p:par>
                        <p:par>
                          <p:cTn id="104" fill="hold">
                            <p:stCondLst>
                              <p:cond delay="13350"/>
                            </p:stCondLst>
                            <p:childTnLst>
                              <p:par>
                                <p:cTn id="105" presetID="10" presetClass="entr" presetSubtype="0" fill="hold"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300"/>
                                        <p:tgtEl>
                                          <p:spTgt spid="39"/>
                                        </p:tgtEl>
                                      </p:cBhvr>
                                    </p:animEffect>
                                  </p:childTnLst>
                                </p:cTn>
                              </p:par>
                            </p:childTnLst>
                          </p:cTn>
                        </p:par>
                        <p:par>
                          <p:cTn id="108" fill="hold">
                            <p:stCondLst>
                              <p:cond delay="13850"/>
                            </p:stCondLst>
                            <p:childTnLst>
                              <p:par>
                                <p:cTn id="109" presetID="10" presetClass="entr" presetSubtype="0" fill="hold" nodeType="after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fade">
                                      <p:cBhvr>
                                        <p:cTn id="111" dur="300"/>
                                        <p:tgtEl>
                                          <p:spTgt spid="42"/>
                                        </p:tgtEl>
                                      </p:cBhvr>
                                    </p:animEffect>
                                  </p:childTnLst>
                                </p:cTn>
                              </p:par>
                            </p:childTnLst>
                          </p:cTn>
                        </p:par>
                        <p:par>
                          <p:cTn id="112" fill="hold">
                            <p:stCondLst>
                              <p:cond delay="14350"/>
                            </p:stCondLst>
                            <p:childTnLst>
                              <p:par>
                                <p:cTn id="113" presetID="10" presetClass="entr" presetSubtype="0" fill="hold" grpId="0"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fade">
                                      <p:cBhvr>
                                        <p:cTn id="115" dur="300"/>
                                        <p:tgtEl>
                                          <p:spTgt spid="59"/>
                                        </p:tgtEl>
                                      </p:cBhvr>
                                    </p:animEffect>
                                  </p:childTnLst>
                                </p:cTn>
                              </p:par>
                            </p:childTnLst>
                          </p:cTn>
                        </p:par>
                        <p:par>
                          <p:cTn id="116" fill="hold">
                            <p:stCondLst>
                              <p:cond delay="14850"/>
                            </p:stCondLst>
                            <p:childTnLst>
                              <p:par>
                                <p:cTn id="117" presetID="22" presetClass="entr" presetSubtype="1" fill="hold" nodeType="afterEffect">
                                  <p:stCondLst>
                                    <p:cond delay="0"/>
                                  </p:stCondLst>
                                  <p:childTnLst>
                                    <p:set>
                                      <p:cBhvr>
                                        <p:cTn id="118" dur="1" fill="hold">
                                          <p:stCondLst>
                                            <p:cond delay="0"/>
                                          </p:stCondLst>
                                        </p:cTn>
                                        <p:tgtEl>
                                          <p:spTgt spid="13"/>
                                        </p:tgtEl>
                                        <p:attrNameLst>
                                          <p:attrName>style.visibility</p:attrName>
                                        </p:attrNameLst>
                                      </p:cBhvr>
                                      <p:to>
                                        <p:strVal val="visible"/>
                                      </p:to>
                                    </p:set>
                                    <p:animEffect transition="in" filter="wipe(up)">
                                      <p:cBhvr>
                                        <p:cTn id="119" dur="300"/>
                                        <p:tgtEl>
                                          <p:spTgt spid="13"/>
                                        </p:tgtEl>
                                      </p:cBhvr>
                                    </p:animEffect>
                                  </p:childTnLst>
                                </p:cTn>
                              </p:par>
                            </p:childTnLst>
                          </p:cTn>
                        </p:par>
                        <p:par>
                          <p:cTn id="120" fill="hold">
                            <p:stCondLst>
                              <p:cond delay="15350"/>
                            </p:stCondLst>
                            <p:childTnLst>
                              <p:par>
                                <p:cTn id="121" presetID="42" presetClass="entr" presetSubtype="0" fill="hold" grpId="0" nodeType="after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fade">
                                      <p:cBhvr>
                                        <p:cTn id="123" dur="300"/>
                                        <p:tgtEl>
                                          <p:spTgt spid="14"/>
                                        </p:tgtEl>
                                      </p:cBhvr>
                                    </p:animEffect>
                                    <p:anim calcmode="lin" valueType="num">
                                      <p:cBhvr>
                                        <p:cTn id="124" dur="300" fill="hold"/>
                                        <p:tgtEl>
                                          <p:spTgt spid="14"/>
                                        </p:tgtEl>
                                        <p:attrNameLst>
                                          <p:attrName>ppt_x</p:attrName>
                                        </p:attrNameLst>
                                      </p:cBhvr>
                                      <p:tavLst>
                                        <p:tav tm="0">
                                          <p:val>
                                            <p:strVal val="#ppt_x"/>
                                          </p:val>
                                        </p:tav>
                                        <p:tav tm="100000">
                                          <p:val>
                                            <p:strVal val="#ppt_x"/>
                                          </p:val>
                                        </p:tav>
                                      </p:tavLst>
                                    </p:anim>
                                    <p:anim calcmode="lin" valueType="num">
                                      <p:cBhvr>
                                        <p:cTn id="125" dur="3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11" grpId="0"/>
      <p:bldP spid="12" grpId="0" animBg="1"/>
      <p:bldP spid="14" grpId="0"/>
      <p:bldP spid="58" grpId="0"/>
      <p:bldP spid="5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7384" y="283603"/>
            <a:ext cx="3118261" cy="550430"/>
          </a:xfrm>
          <a:prstGeom prst="rect">
            <a:avLst/>
          </a:prstGeom>
          <a:noFill/>
        </p:spPr>
        <p:txBody>
          <a:bodyPr wrap="none" lIns="121615" tIns="60808" rIns="121615" bIns="60808" rtlCol="0">
            <a:spAutoFit/>
          </a:bodyPr>
          <a:lstStyle/>
          <a:p>
            <a:pPr fontAlgn="base">
              <a:spcBef>
                <a:spcPct val="0"/>
              </a:spcBef>
              <a:spcAft>
                <a:spcPct val="0"/>
              </a:spcAft>
              <a:buFont typeface="Arial" panose="020B0604020202020204" pitchFamily="34" charset="0"/>
              <a:buNone/>
            </a:pPr>
            <a:r>
              <a:rPr lang="zh-CN" altLang="en-US" sz="2800" dirty="0">
                <a:solidFill>
                  <a:srgbClr val="333333"/>
                </a:solidFill>
                <a:latin typeface="微软雅黑" panose="020B0503020204020204" pitchFamily="34" charset="-122"/>
                <a:ea typeface="微软雅黑" panose="020B0503020204020204" pitchFamily="34" charset="-122"/>
              </a:rPr>
              <a:t>点击添加标题文字</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6" name="Freeform 5"/>
          <p:cNvSpPr>
            <a:spLocks noEditPoints="1"/>
          </p:cNvSpPr>
          <p:nvPr/>
        </p:nvSpPr>
        <p:spPr bwMode="auto">
          <a:xfrm>
            <a:off x="336493" y="267623"/>
            <a:ext cx="573036" cy="571225"/>
          </a:xfrm>
          <a:custGeom>
            <a:avLst/>
            <a:gdLst>
              <a:gd name="T0" fmla="*/ 517 w 1374"/>
              <a:gd name="T1" fmla="*/ 1009 h 1374"/>
              <a:gd name="T2" fmla="*/ 901 w 1374"/>
              <a:gd name="T3" fmla="*/ 1009 h 1374"/>
              <a:gd name="T4" fmla="*/ 940 w 1374"/>
              <a:gd name="T5" fmla="*/ 1047 h 1374"/>
              <a:gd name="T6" fmla="*/ 901 w 1374"/>
              <a:gd name="T7" fmla="*/ 1085 h 1374"/>
              <a:gd name="T8" fmla="*/ 517 w 1374"/>
              <a:gd name="T9" fmla="*/ 1085 h 1374"/>
              <a:gd name="T10" fmla="*/ 479 w 1374"/>
              <a:gd name="T11" fmla="*/ 1047 h 1374"/>
              <a:gd name="T12" fmla="*/ 517 w 1374"/>
              <a:gd name="T13" fmla="*/ 1009 h 1374"/>
              <a:gd name="T14" fmla="*/ 500 w 1374"/>
              <a:gd name="T15" fmla="*/ 844 h 1374"/>
              <a:gd name="T16" fmla="*/ 730 w 1374"/>
              <a:gd name="T17" fmla="*/ 465 h 1374"/>
              <a:gd name="T18" fmla="*/ 836 w 1374"/>
              <a:gd name="T19" fmla="*/ 529 h 1374"/>
              <a:gd name="T20" fmla="*/ 606 w 1374"/>
              <a:gd name="T21" fmla="*/ 908 h 1374"/>
              <a:gd name="T22" fmla="*/ 500 w 1374"/>
              <a:gd name="T23" fmla="*/ 844 h 1374"/>
              <a:gd name="T24" fmla="*/ 352 w 1374"/>
              <a:gd name="T25" fmla="*/ 754 h 1374"/>
              <a:gd name="T26" fmla="*/ 582 w 1374"/>
              <a:gd name="T27" fmla="*/ 375 h 1374"/>
              <a:gd name="T28" fmla="*/ 688 w 1374"/>
              <a:gd name="T29" fmla="*/ 439 h 1374"/>
              <a:gd name="T30" fmla="*/ 458 w 1374"/>
              <a:gd name="T31" fmla="*/ 818 h 1374"/>
              <a:gd name="T32" fmla="*/ 352 w 1374"/>
              <a:gd name="T33" fmla="*/ 754 h 1374"/>
              <a:gd name="T34" fmla="*/ 326 w 1374"/>
              <a:gd name="T35" fmla="*/ 1027 h 1374"/>
              <a:gd name="T36" fmla="*/ 349 w 1374"/>
              <a:gd name="T37" fmla="*/ 826 h 1374"/>
              <a:gd name="T38" fmla="*/ 542 w 1374"/>
              <a:gd name="T39" fmla="*/ 943 h 1374"/>
              <a:gd name="T40" fmla="*/ 376 w 1374"/>
              <a:gd name="T41" fmla="*/ 1057 h 1374"/>
              <a:gd name="T42" fmla="*/ 326 w 1374"/>
              <a:gd name="T43" fmla="*/ 1027 h 1374"/>
              <a:gd name="T44" fmla="*/ 640 w 1374"/>
              <a:gd name="T45" fmla="*/ 279 h 1374"/>
              <a:gd name="T46" fmla="*/ 894 w 1374"/>
              <a:gd name="T47" fmla="*/ 433 h 1374"/>
              <a:gd name="T48" fmla="*/ 844 w 1374"/>
              <a:gd name="T49" fmla="*/ 515 h 1374"/>
              <a:gd name="T50" fmla="*/ 589 w 1374"/>
              <a:gd name="T51" fmla="*/ 360 h 1374"/>
              <a:gd name="T52" fmla="*/ 640 w 1374"/>
              <a:gd name="T53" fmla="*/ 279 h 1374"/>
              <a:gd name="T54" fmla="*/ 677 w 1374"/>
              <a:gd name="T55" fmla="*/ 217 h 1374"/>
              <a:gd name="T56" fmla="*/ 770 w 1374"/>
              <a:gd name="T57" fmla="*/ 194 h 1374"/>
              <a:gd name="T58" fmla="*/ 909 w 1374"/>
              <a:gd name="T59" fmla="*/ 279 h 1374"/>
              <a:gd name="T60" fmla="*/ 932 w 1374"/>
              <a:gd name="T61" fmla="*/ 371 h 1374"/>
              <a:gd name="T62" fmla="*/ 903 w 1374"/>
              <a:gd name="T63" fmla="*/ 418 h 1374"/>
              <a:gd name="T64" fmla="*/ 649 w 1374"/>
              <a:gd name="T65" fmla="*/ 264 h 1374"/>
              <a:gd name="T66" fmla="*/ 677 w 1374"/>
              <a:gd name="T67" fmla="*/ 217 h 1374"/>
              <a:gd name="T68" fmla="*/ 687 w 1374"/>
              <a:gd name="T69" fmla="*/ 0 h 1374"/>
              <a:gd name="T70" fmla="*/ 1374 w 1374"/>
              <a:gd name="T71" fmla="*/ 687 h 1374"/>
              <a:gd name="T72" fmla="*/ 687 w 1374"/>
              <a:gd name="T73" fmla="*/ 1374 h 1374"/>
              <a:gd name="T74" fmla="*/ 0 w 1374"/>
              <a:gd name="T75" fmla="*/ 687 h 1374"/>
              <a:gd name="T76" fmla="*/ 687 w 1374"/>
              <a:gd name="T77" fmla="*/ 0 h 1374"/>
              <a:gd name="T78" fmla="*/ 687 w 1374"/>
              <a:gd name="T79" fmla="*/ 131 h 1374"/>
              <a:gd name="T80" fmla="*/ 1244 w 1374"/>
              <a:gd name="T81" fmla="*/ 687 h 1374"/>
              <a:gd name="T82" fmla="*/ 687 w 1374"/>
              <a:gd name="T83" fmla="*/ 1244 h 1374"/>
              <a:gd name="T84" fmla="*/ 131 w 1374"/>
              <a:gd name="T85" fmla="*/ 687 h 1374"/>
              <a:gd name="T86" fmla="*/ 687 w 1374"/>
              <a:gd name="T87" fmla="*/ 131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rgbClr val="024C89"/>
          </a:solidFill>
          <a:ln>
            <a:noFill/>
          </a:ln>
        </p:spPr>
        <p:txBody>
          <a:bodyPr vert="horz" wrap="square" lIns="121615" tIns="60808" rIns="121615" bIns="60808" numCol="1" anchor="t" anchorCtr="0" compatLnSpc="1"/>
          <a:lstStyle/>
          <a:p>
            <a:pPr defTabSz="1216025" fontAlgn="base">
              <a:spcBef>
                <a:spcPct val="0"/>
              </a:spcBef>
              <a:spcAft>
                <a:spcPct val="0"/>
              </a:spcAft>
              <a:defRPr/>
            </a:pPr>
            <a:endParaRPr lang="zh-CN" altLang="en-US" sz="2400" kern="0">
              <a:solidFill>
                <a:srgbClr val="024C89"/>
              </a:solidFill>
              <a:latin typeface="Arial" panose="020B0604020202020204" pitchFamily="34" charset="0"/>
            </a:endParaRPr>
          </a:p>
        </p:txBody>
      </p:sp>
      <p:grpSp>
        <p:nvGrpSpPr>
          <p:cNvPr id="41" name="Group 3"/>
          <p:cNvGrpSpPr/>
          <p:nvPr/>
        </p:nvGrpSpPr>
        <p:grpSpPr bwMode="auto">
          <a:xfrm>
            <a:off x="817527" y="1762645"/>
            <a:ext cx="5838959" cy="3831502"/>
            <a:chOff x="0" y="0"/>
            <a:chExt cx="5166566" cy="3409678"/>
          </a:xfrm>
        </p:grpSpPr>
        <p:sp>
          <p:nvSpPr>
            <p:cNvPr id="42"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1F497D">
                  <a:lumMod val="75000"/>
                </a:srgbClr>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1216025">
                <a:defRPr/>
              </a:pPr>
              <a:endParaRPr lang="zh-CN" altLang="en-US" sz="2400" kern="0">
                <a:solidFill>
                  <a:sysClr val="windowText" lastClr="000000"/>
                </a:solidFill>
              </a:endParaRPr>
            </a:p>
          </p:txBody>
        </p:sp>
        <p:sp>
          <p:nvSpPr>
            <p:cNvPr id="43"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1216025">
                <a:defRPr/>
              </a:pPr>
              <a:endParaRPr lang="zh-CN" altLang="en-US" sz="2400" kern="0">
                <a:solidFill>
                  <a:sysClr val="windowText" lastClr="000000"/>
                </a:solidFill>
              </a:endParaRPr>
            </a:p>
          </p:txBody>
        </p:sp>
        <p:sp>
          <p:nvSpPr>
            <p:cNvPr id="44"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1216025">
                <a:defRPr/>
              </a:pPr>
              <a:endParaRPr lang="zh-CN" altLang="en-US" sz="2400" kern="0">
                <a:solidFill>
                  <a:sysClr val="windowText" lastClr="000000"/>
                </a:solidFill>
              </a:endParaRPr>
            </a:p>
          </p:txBody>
        </p:sp>
        <p:sp>
          <p:nvSpPr>
            <p:cNvPr id="45"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1216025">
                <a:defRPr/>
              </a:pPr>
              <a:endParaRPr lang="zh-CN" altLang="en-US" sz="2400" kern="0">
                <a:solidFill>
                  <a:sysClr val="windowText" lastClr="000000"/>
                </a:solidFill>
              </a:endParaRPr>
            </a:p>
          </p:txBody>
        </p:sp>
      </p:grpSp>
      <p:sp>
        <p:nvSpPr>
          <p:cNvPr id="46" name="KSO_GN4"/>
          <p:cNvSpPr>
            <a:spLocks noChangeArrowheads="1"/>
          </p:cNvSpPr>
          <p:nvPr/>
        </p:nvSpPr>
        <p:spPr bwMode="auto">
          <a:xfrm>
            <a:off x="966674" y="1917232"/>
            <a:ext cx="2219756" cy="2206781"/>
          </a:xfrm>
          <a:prstGeom prst="ellipse">
            <a:avLst/>
          </a:prstGeom>
          <a:solidFill>
            <a:schemeClr val="accent1"/>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911860">
              <a:lnSpc>
                <a:spcPct val="130000"/>
              </a:lnSpc>
              <a:defRPr/>
            </a:pPr>
            <a:r>
              <a:rPr lang="en-US" altLang="zh-CN" sz="7200" kern="0" dirty="0">
                <a:solidFill>
                  <a:sysClr val="window" lastClr="FFFFFF"/>
                </a:solidFill>
                <a:latin typeface="Impact" panose="020B0806030902050204" pitchFamily="34" charset="0"/>
              </a:rPr>
              <a:t>04</a:t>
            </a:r>
            <a:endParaRPr lang="en-US" altLang="zh-CN" sz="7200" kern="0" dirty="0">
              <a:solidFill>
                <a:sysClr val="window" lastClr="FFFFFF"/>
              </a:solidFill>
              <a:latin typeface="Impact" panose="020B0806030902050204" pitchFamily="34" charset="0"/>
            </a:endParaRPr>
          </a:p>
        </p:txBody>
      </p:sp>
      <p:sp>
        <p:nvSpPr>
          <p:cNvPr id="47" name="KSO_GN3"/>
          <p:cNvSpPr>
            <a:spLocks noChangeArrowheads="1"/>
          </p:cNvSpPr>
          <p:nvPr/>
        </p:nvSpPr>
        <p:spPr bwMode="auto">
          <a:xfrm>
            <a:off x="3010312" y="3534066"/>
            <a:ext cx="1570807" cy="1561624"/>
          </a:xfrm>
          <a:prstGeom prst="ellipse">
            <a:avLst/>
          </a:prstGeom>
          <a:solidFill>
            <a:schemeClr val="accent2"/>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911860">
              <a:lnSpc>
                <a:spcPct val="130000"/>
              </a:lnSpc>
              <a:defRPr/>
            </a:pPr>
            <a:r>
              <a:rPr lang="en-US" altLang="zh-CN" sz="5300" kern="0" dirty="0">
                <a:solidFill>
                  <a:sysClr val="window" lastClr="FFFFFF"/>
                </a:solidFill>
                <a:latin typeface="Impact" panose="020B0806030902050204" pitchFamily="34" charset="0"/>
              </a:rPr>
              <a:t>03</a:t>
            </a:r>
            <a:endParaRPr lang="en-US" altLang="zh-CN" sz="5300" kern="0" dirty="0">
              <a:solidFill>
                <a:sysClr val="window" lastClr="FFFFFF"/>
              </a:solidFill>
              <a:latin typeface="Impact" panose="020B0806030902050204" pitchFamily="34" charset="0"/>
            </a:endParaRPr>
          </a:p>
        </p:txBody>
      </p:sp>
      <p:sp>
        <p:nvSpPr>
          <p:cNvPr id="48" name="KSO_GN2"/>
          <p:cNvSpPr>
            <a:spLocks noChangeArrowheads="1"/>
          </p:cNvSpPr>
          <p:nvPr/>
        </p:nvSpPr>
        <p:spPr bwMode="auto">
          <a:xfrm rot="10800000" flipV="1">
            <a:off x="4639823" y="4396903"/>
            <a:ext cx="1120191" cy="1113643"/>
          </a:xfrm>
          <a:prstGeom prst="ellipse">
            <a:avLst/>
          </a:prstGeom>
          <a:solidFill>
            <a:srgbClr val="92D05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911860">
              <a:lnSpc>
                <a:spcPct val="130000"/>
              </a:lnSpc>
              <a:defRPr/>
            </a:pPr>
            <a:r>
              <a:rPr lang="en-US" altLang="zh-CN" sz="3600" kern="0" dirty="0">
                <a:solidFill>
                  <a:sysClr val="window" lastClr="FFFFFF"/>
                </a:solidFill>
                <a:latin typeface="Impact" panose="020B0806030902050204" pitchFamily="34" charset="0"/>
              </a:rPr>
              <a:t>02</a:t>
            </a:r>
            <a:endParaRPr lang="en-US" altLang="zh-CN" sz="2000" kern="0" dirty="0">
              <a:solidFill>
                <a:sysClr val="window" lastClr="FFFFFF"/>
              </a:solidFill>
              <a:latin typeface="Impact" panose="020B0806030902050204" pitchFamily="34" charset="0"/>
            </a:endParaRPr>
          </a:p>
        </p:txBody>
      </p:sp>
      <p:sp>
        <p:nvSpPr>
          <p:cNvPr id="49" name="KSO_GN1"/>
          <p:cNvSpPr>
            <a:spLocks noChangeArrowheads="1"/>
          </p:cNvSpPr>
          <p:nvPr/>
        </p:nvSpPr>
        <p:spPr bwMode="auto">
          <a:xfrm>
            <a:off x="5707656" y="5215571"/>
            <a:ext cx="772710" cy="768193"/>
          </a:xfrm>
          <a:prstGeom prst="ellipse">
            <a:avLst/>
          </a:prstGeom>
          <a:solidFill>
            <a:schemeClr val="accent2"/>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911860">
              <a:lnSpc>
                <a:spcPct val="130000"/>
              </a:lnSpc>
              <a:defRPr/>
            </a:pPr>
            <a:r>
              <a:rPr lang="en-US" altLang="zh-CN" sz="3600" kern="0" dirty="0">
                <a:solidFill>
                  <a:sysClr val="window" lastClr="FFFFFF"/>
                </a:solidFill>
                <a:latin typeface="Impact" panose="020B0806030902050204" pitchFamily="34" charset="0"/>
              </a:rPr>
              <a:t>01</a:t>
            </a:r>
            <a:endParaRPr lang="en-US" altLang="zh-CN" sz="3600" kern="0" dirty="0">
              <a:solidFill>
                <a:sysClr val="window" lastClr="FFFFFF"/>
              </a:solidFill>
              <a:latin typeface="Impact" panose="020B0806030902050204" pitchFamily="34" charset="0"/>
            </a:endParaRPr>
          </a:p>
        </p:txBody>
      </p:sp>
      <p:sp>
        <p:nvSpPr>
          <p:cNvPr id="50" name="文本框 11"/>
          <p:cNvSpPr txBox="1">
            <a:spLocks noChangeArrowheads="1"/>
          </p:cNvSpPr>
          <p:nvPr/>
        </p:nvSpPr>
        <p:spPr bwMode="auto">
          <a:xfrm>
            <a:off x="3196306" y="1394283"/>
            <a:ext cx="5599494" cy="97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87" tIns="45594" rIns="91187" bIns="4559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20000"/>
              </a:lnSpc>
            </a:pPr>
            <a:r>
              <a:rPr lang="zh-CN" altLang="en-US" sz="1600" dirty="0">
                <a:solidFill>
                  <a:srgbClr val="565E5D"/>
                </a:solidFill>
                <a:ea typeface="微软雅黑" panose="020B0503020204020204" pitchFamily="34" charset="-122"/>
              </a:rPr>
              <a:t>您的内容打在这里，或通过复制您的文本后在此框中选择粘贴。您的内容打在这里，或通过复制您的文本后在此框中选择粘贴。</a:t>
            </a:r>
            <a:endParaRPr lang="zh-CN" altLang="en-US" sz="1600" dirty="0">
              <a:solidFill>
                <a:srgbClr val="565E5D"/>
              </a:solidFill>
              <a:ea typeface="微软雅黑" panose="020B0503020204020204" pitchFamily="34" charset="-122"/>
            </a:endParaRPr>
          </a:p>
        </p:txBody>
      </p:sp>
      <p:sp>
        <p:nvSpPr>
          <p:cNvPr id="51" name="文本框 12"/>
          <p:cNvSpPr txBox="1">
            <a:spLocks noChangeArrowheads="1"/>
          </p:cNvSpPr>
          <p:nvPr/>
        </p:nvSpPr>
        <p:spPr bwMode="auto">
          <a:xfrm>
            <a:off x="4440680" y="2894774"/>
            <a:ext cx="5246661" cy="97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87" tIns="45594" rIns="91187" bIns="4559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20000"/>
              </a:lnSpc>
            </a:pPr>
            <a:r>
              <a:rPr lang="zh-CN" altLang="en-US" sz="1600" dirty="0">
                <a:solidFill>
                  <a:srgbClr val="565E5D"/>
                </a:solidFill>
                <a:ea typeface="微软雅黑" panose="020B0503020204020204" pitchFamily="34" charset="-122"/>
              </a:rPr>
              <a:t>您的内容打在这里，或通过复制您的文本后在此框中选择粘贴。您的内容打在这里，或通过复制您的文本后在此框中选择粘贴。</a:t>
            </a:r>
            <a:endParaRPr lang="zh-CN" altLang="en-US" sz="1600" dirty="0">
              <a:solidFill>
                <a:srgbClr val="565E5D"/>
              </a:solidFill>
              <a:ea typeface="微软雅黑" panose="020B0503020204020204" pitchFamily="34" charset="-122"/>
            </a:endParaRPr>
          </a:p>
        </p:txBody>
      </p:sp>
      <p:sp>
        <p:nvSpPr>
          <p:cNvPr id="52" name="文本框 13"/>
          <p:cNvSpPr txBox="1">
            <a:spLocks noChangeArrowheads="1"/>
          </p:cNvSpPr>
          <p:nvPr/>
        </p:nvSpPr>
        <p:spPr bwMode="auto">
          <a:xfrm>
            <a:off x="5736148" y="4111120"/>
            <a:ext cx="5088990" cy="67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87" tIns="45594" rIns="91187" bIns="4559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20000"/>
              </a:lnSpc>
            </a:pPr>
            <a:r>
              <a:rPr lang="zh-CN" altLang="en-US" sz="1600" dirty="0">
                <a:solidFill>
                  <a:srgbClr val="565E5D"/>
                </a:solidFill>
                <a:ea typeface="微软雅黑" panose="020B0503020204020204" pitchFamily="34" charset="-122"/>
              </a:rPr>
              <a:t>您的内容打在这里，或通过复制您的文本后在此框中选择粘贴。</a:t>
            </a:r>
            <a:endParaRPr lang="zh-CN" altLang="en-US" sz="1600" dirty="0">
              <a:solidFill>
                <a:srgbClr val="565E5D"/>
              </a:solidFill>
              <a:ea typeface="微软雅黑" panose="020B0503020204020204" pitchFamily="34" charset="-122"/>
            </a:endParaRPr>
          </a:p>
        </p:txBody>
      </p:sp>
      <p:sp>
        <p:nvSpPr>
          <p:cNvPr id="53" name="文本框 14"/>
          <p:cNvSpPr txBox="1">
            <a:spLocks noChangeArrowheads="1"/>
          </p:cNvSpPr>
          <p:nvPr/>
        </p:nvSpPr>
        <p:spPr bwMode="auto">
          <a:xfrm>
            <a:off x="6650891" y="5184366"/>
            <a:ext cx="5130782" cy="68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87" tIns="45594" rIns="91187" bIns="4559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20000"/>
              </a:lnSpc>
            </a:pPr>
            <a:r>
              <a:rPr lang="zh-CN" altLang="en-US" sz="1600" dirty="0">
                <a:solidFill>
                  <a:srgbClr val="565E5D"/>
                </a:solidFill>
                <a:ea typeface="微软雅黑" panose="020B0503020204020204" pitchFamily="34" charset="-122"/>
              </a:rPr>
              <a:t>您的内容打在这里，或通过复制您的文本后在此框中选择粘贴。</a:t>
            </a:r>
            <a:endParaRPr lang="zh-CN" altLang="en-US" sz="1600" dirty="0">
              <a:solidFill>
                <a:srgbClr val="565E5D"/>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9321"/>
    </mc:Choice>
    <mc:Fallback>
      <p:transition spd="slow" advTm="93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
                                        </p:tgtEl>
                                        <p:attrNameLst>
                                          <p:attrName>ppt_y</p:attrName>
                                        </p:attrNameLst>
                                      </p:cBhvr>
                                      <p:tavLst>
                                        <p:tav tm="0">
                                          <p:val>
                                            <p:strVal val="#ppt_y"/>
                                          </p:val>
                                        </p:tav>
                                        <p:tav tm="100000">
                                          <p:val>
                                            <p:strVal val="#ppt_y"/>
                                          </p:val>
                                        </p:tav>
                                      </p:tavLst>
                                    </p:anim>
                                    <p:anim calcmode="lin" valueType="num">
                                      <p:cBhvr>
                                        <p:cTn id="15"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
                                        </p:tgtEl>
                                      </p:cBhvr>
                                    </p:animEffect>
                                  </p:childTnLst>
                                </p:cTn>
                              </p:par>
                            </p:childTnLst>
                          </p:cTn>
                        </p:par>
                        <p:par>
                          <p:cTn id="18" fill="hold">
                            <p:stCondLst>
                              <p:cond delay="980"/>
                            </p:stCondLst>
                            <p:childTnLst>
                              <p:par>
                                <p:cTn id="19" presetID="22" presetClass="entr" presetSubtype="4"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2750"/>
                                        <p:tgtEl>
                                          <p:spTgt spid="41"/>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par>
                                <p:cTn id="31" presetID="10" presetClass="entr" presetSubtype="0" fill="hold" grpId="0" nodeType="withEffect">
                                  <p:stCondLst>
                                    <p:cond delay="200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childTnLst>
                          </p:cTn>
                        </p:par>
                        <p:par>
                          <p:cTn id="34" fill="hold">
                            <p:stCondLst>
                              <p:cond delay="398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500"/>
                                        <p:tgtEl>
                                          <p:spTgt spid="5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500"/>
                                        <p:tgtEl>
                                          <p:spTgt spid="5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left)">
                                      <p:cBhvr>
                                        <p:cTn id="4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6" grpId="0" animBg="1" autoUpdateAnimBg="0"/>
      <p:bldP spid="47" grpId="0" animBg="1" autoUpdateAnimBg="0"/>
      <p:bldP spid="48" grpId="0" animBg="1" autoUpdateAnimBg="0"/>
      <p:bldP spid="49" grpId="0" animBg="1" autoUpdateAnimBg="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右箭头 50"/>
          <p:cNvSpPr>
            <a:spLocks noChangeArrowheads="1"/>
          </p:cNvSpPr>
          <p:nvPr/>
        </p:nvSpPr>
        <p:spPr bwMode="auto">
          <a:xfrm>
            <a:off x="1007304" y="1413103"/>
            <a:ext cx="10367802" cy="4033382"/>
          </a:xfrm>
          <a:prstGeom prst="rightArrow">
            <a:avLst>
              <a:gd name="adj1" fmla="val 50000"/>
              <a:gd name="adj2" fmla="val 49990"/>
            </a:avLst>
          </a:prstGeom>
          <a:solidFill>
            <a:srgbClr val="92D050"/>
          </a:solidFill>
          <a:ln w="12700" cap="flat" cmpd="sng">
            <a:noFill/>
            <a:bevel/>
          </a:ln>
        </p:spPr>
        <p:txBody>
          <a:bodyPr lIns="121917" tIns="60958" rIns="121917" bIns="60958"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2" name="椭圆 51"/>
          <p:cNvSpPr/>
          <p:nvPr/>
        </p:nvSpPr>
        <p:spPr>
          <a:xfrm>
            <a:off x="1988950" y="2565498"/>
            <a:ext cx="1727967" cy="17285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53" name="椭圆 52"/>
          <p:cNvSpPr/>
          <p:nvPr/>
        </p:nvSpPr>
        <p:spPr>
          <a:xfrm>
            <a:off x="4388905" y="2565498"/>
            <a:ext cx="1727967" cy="17285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54" name="椭圆 53"/>
          <p:cNvSpPr/>
          <p:nvPr/>
        </p:nvSpPr>
        <p:spPr>
          <a:xfrm>
            <a:off x="6788859" y="2565498"/>
            <a:ext cx="1727967" cy="17285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55" name="组合 54"/>
          <p:cNvGrpSpPr/>
          <p:nvPr/>
        </p:nvGrpSpPr>
        <p:grpSpPr>
          <a:xfrm>
            <a:off x="1871288" y="4582087"/>
            <a:ext cx="2037627" cy="1248530"/>
            <a:chOff x="1110889" y="3219822"/>
            <a:chExt cx="1528419" cy="936181"/>
          </a:xfrm>
        </p:grpSpPr>
        <p:sp>
          <p:nvSpPr>
            <p:cNvPr id="56" name="Freeform 5"/>
            <p:cNvSpPr/>
            <p:nvPr/>
          </p:nvSpPr>
          <p:spPr bwMode="auto">
            <a:xfrm>
              <a:off x="1110889" y="3219822"/>
              <a:ext cx="1496506" cy="936181"/>
            </a:xfrm>
            <a:custGeom>
              <a:avLst/>
              <a:gdLst>
                <a:gd name="T0" fmla="*/ 1172 w 2596"/>
                <a:gd name="T1" fmla="*/ 180 h 1624"/>
                <a:gd name="T2" fmla="*/ 1298 w 2596"/>
                <a:gd name="T3" fmla="*/ 0 h 1624"/>
                <a:gd name="T4" fmla="*/ 1424 w 2596"/>
                <a:gd name="T5" fmla="*/ 180 h 1624"/>
                <a:gd name="T6" fmla="*/ 2370 w 2596"/>
                <a:gd name="T7" fmla="*/ 180 h 1624"/>
                <a:gd name="T8" fmla="*/ 2414 w 2596"/>
                <a:gd name="T9" fmla="*/ 186 h 1624"/>
                <a:gd name="T10" fmla="*/ 2458 w 2596"/>
                <a:gd name="T11" fmla="*/ 198 h 1624"/>
                <a:gd name="T12" fmla="*/ 2496 w 2596"/>
                <a:gd name="T13" fmla="*/ 220 h 1624"/>
                <a:gd name="T14" fmla="*/ 2528 w 2596"/>
                <a:gd name="T15" fmla="*/ 246 h 1624"/>
                <a:gd name="T16" fmla="*/ 2556 w 2596"/>
                <a:gd name="T17" fmla="*/ 280 h 1624"/>
                <a:gd name="T18" fmla="*/ 2578 w 2596"/>
                <a:gd name="T19" fmla="*/ 318 h 1624"/>
                <a:gd name="T20" fmla="*/ 2590 w 2596"/>
                <a:gd name="T21" fmla="*/ 360 h 1624"/>
                <a:gd name="T22" fmla="*/ 2596 w 2596"/>
                <a:gd name="T23" fmla="*/ 406 h 1624"/>
                <a:gd name="T24" fmla="*/ 2596 w 2596"/>
                <a:gd name="T25" fmla="*/ 1398 h 1624"/>
                <a:gd name="T26" fmla="*/ 2590 w 2596"/>
                <a:gd name="T27" fmla="*/ 1444 h 1624"/>
                <a:gd name="T28" fmla="*/ 2578 w 2596"/>
                <a:gd name="T29" fmla="*/ 1486 h 1624"/>
                <a:gd name="T30" fmla="*/ 2556 w 2596"/>
                <a:gd name="T31" fmla="*/ 1524 h 1624"/>
                <a:gd name="T32" fmla="*/ 2528 w 2596"/>
                <a:gd name="T33" fmla="*/ 1558 h 1624"/>
                <a:gd name="T34" fmla="*/ 2496 w 2596"/>
                <a:gd name="T35" fmla="*/ 1586 h 1624"/>
                <a:gd name="T36" fmla="*/ 2458 w 2596"/>
                <a:gd name="T37" fmla="*/ 1606 h 1624"/>
                <a:gd name="T38" fmla="*/ 2414 w 2596"/>
                <a:gd name="T39" fmla="*/ 1620 h 1624"/>
                <a:gd name="T40" fmla="*/ 2370 w 2596"/>
                <a:gd name="T41" fmla="*/ 1624 h 1624"/>
                <a:gd name="T42" fmla="*/ 226 w 2596"/>
                <a:gd name="T43" fmla="*/ 1624 h 1624"/>
                <a:gd name="T44" fmla="*/ 182 w 2596"/>
                <a:gd name="T45" fmla="*/ 1620 h 1624"/>
                <a:gd name="T46" fmla="*/ 138 w 2596"/>
                <a:gd name="T47" fmla="*/ 1606 h 1624"/>
                <a:gd name="T48" fmla="*/ 100 w 2596"/>
                <a:gd name="T49" fmla="*/ 1586 h 1624"/>
                <a:gd name="T50" fmla="*/ 68 w 2596"/>
                <a:gd name="T51" fmla="*/ 1558 h 1624"/>
                <a:gd name="T52" fmla="*/ 40 w 2596"/>
                <a:gd name="T53" fmla="*/ 1524 h 1624"/>
                <a:gd name="T54" fmla="*/ 18 w 2596"/>
                <a:gd name="T55" fmla="*/ 1486 h 1624"/>
                <a:gd name="T56" fmla="*/ 6 w 2596"/>
                <a:gd name="T57" fmla="*/ 1444 h 1624"/>
                <a:gd name="T58" fmla="*/ 0 w 2596"/>
                <a:gd name="T59" fmla="*/ 1398 h 1624"/>
                <a:gd name="T60" fmla="*/ 0 w 2596"/>
                <a:gd name="T61" fmla="*/ 406 h 1624"/>
                <a:gd name="T62" fmla="*/ 6 w 2596"/>
                <a:gd name="T63" fmla="*/ 360 h 1624"/>
                <a:gd name="T64" fmla="*/ 18 w 2596"/>
                <a:gd name="T65" fmla="*/ 318 h 1624"/>
                <a:gd name="T66" fmla="*/ 40 w 2596"/>
                <a:gd name="T67" fmla="*/ 280 h 1624"/>
                <a:gd name="T68" fmla="*/ 68 w 2596"/>
                <a:gd name="T69" fmla="*/ 246 h 1624"/>
                <a:gd name="T70" fmla="*/ 100 w 2596"/>
                <a:gd name="T71" fmla="*/ 220 h 1624"/>
                <a:gd name="T72" fmla="*/ 138 w 2596"/>
                <a:gd name="T73" fmla="*/ 198 h 1624"/>
                <a:gd name="T74" fmla="*/ 182 w 2596"/>
                <a:gd name="T75" fmla="*/ 186 h 1624"/>
                <a:gd name="T76" fmla="*/ 226 w 2596"/>
                <a:gd name="T77" fmla="*/ 18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6" h="1624">
                  <a:moveTo>
                    <a:pt x="226" y="180"/>
                  </a:moveTo>
                  <a:lnTo>
                    <a:pt x="1172" y="180"/>
                  </a:lnTo>
                  <a:lnTo>
                    <a:pt x="1226" y="102"/>
                  </a:lnTo>
                  <a:lnTo>
                    <a:pt x="1298" y="0"/>
                  </a:lnTo>
                  <a:lnTo>
                    <a:pt x="1370" y="102"/>
                  </a:lnTo>
                  <a:lnTo>
                    <a:pt x="1424" y="180"/>
                  </a:lnTo>
                  <a:lnTo>
                    <a:pt x="2370" y="180"/>
                  </a:lnTo>
                  <a:lnTo>
                    <a:pt x="2370" y="180"/>
                  </a:lnTo>
                  <a:lnTo>
                    <a:pt x="2392" y="182"/>
                  </a:lnTo>
                  <a:lnTo>
                    <a:pt x="2414" y="186"/>
                  </a:lnTo>
                  <a:lnTo>
                    <a:pt x="2436" y="190"/>
                  </a:lnTo>
                  <a:lnTo>
                    <a:pt x="2458" y="198"/>
                  </a:lnTo>
                  <a:lnTo>
                    <a:pt x="2476" y="208"/>
                  </a:lnTo>
                  <a:lnTo>
                    <a:pt x="2496" y="220"/>
                  </a:lnTo>
                  <a:lnTo>
                    <a:pt x="2512" y="232"/>
                  </a:lnTo>
                  <a:lnTo>
                    <a:pt x="2528" y="246"/>
                  </a:lnTo>
                  <a:lnTo>
                    <a:pt x="2544" y="264"/>
                  </a:lnTo>
                  <a:lnTo>
                    <a:pt x="2556" y="280"/>
                  </a:lnTo>
                  <a:lnTo>
                    <a:pt x="2568" y="300"/>
                  </a:lnTo>
                  <a:lnTo>
                    <a:pt x="2578" y="318"/>
                  </a:lnTo>
                  <a:lnTo>
                    <a:pt x="2586" y="340"/>
                  </a:lnTo>
                  <a:lnTo>
                    <a:pt x="2590" y="360"/>
                  </a:lnTo>
                  <a:lnTo>
                    <a:pt x="2594" y="384"/>
                  </a:lnTo>
                  <a:lnTo>
                    <a:pt x="2596" y="406"/>
                  </a:lnTo>
                  <a:lnTo>
                    <a:pt x="2596" y="1398"/>
                  </a:lnTo>
                  <a:lnTo>
                    <a:pt x="2596" y="1398"/>
                  </a:lnTo>
                  <a:lnTo>
                    <a:pt x="2594" y="1422"/>
                  </a:lnTo>
                  <a:lnTo>
                    <a:pt x="2590" y="1444"/>
                  </a:lnTo>
                  <a:lnTo>
                    <a:pt x="2586" y="1466"/>
                  </a:lnTo>
                  <a:lnTo>
                    <a:pt x="2578" y="1486"/>
                  </a:lnTo>
                  <a:lnTo>
                    <a:pt x="2568" y="1506"/>
                  </a:lnTo>
                  <a:lnTo>
                    <a:pt x="2556" y="1524"/>
                  </a:lnTo>
                  <a:lnTo>
                    <a:pt x="2544" y="1542"/>
                  </a:lnTo>
                  <a:lnTo>
                    <a:pt x="2528" y="1558"/>
                  </a:lnTo>
                  <a:lnTo>
                    <a:pt x="2512" y="1572"/>
                  </a:lnTo>
                  <a:lnTo>
                    <a:pt x="2496" y="1586"/>
                  </a:lnTo>
                  <a:lnTo>
                    <a:pt x="2476" y="1598"/>
                  </a:lnTo>
                  <a:lnTo>
                    <a:pt x="2458" y="1606"/>
                  </a:lnTo>
                  <a:lnTo>
                    <a:pt x="2436" y="1614"/>
                  </a:lnTo>
                  <a:lnTo>
                    <a:pt x="2414" y="1620"/>
                  </a:lnTo>
                  <a:lnTo>
                    <a:pt x="2392" y="1624"/>
                  </a:lnTo>
                  <a:lnTo>
                    <a:pt x="2370" y="1624"/>
                  </a:lnTo>
                  <a:lnTo>
                    <a:pt x="226" y="1624"/>
                  </a:lnTo>
                  <a:lnTo>
                    <a:pt x="226" y="1624"/>
                  </a:lnTo>
                  <a:lnTo>
                    <a:pt x="204" y="1624"/>
                  </a:lnTo>
                  <a:lnTo>
                    <a:pt x="182" y="1620"/>
                  </a:lnTo>
                  <a:lnTo>
                    <a:pt x="160" y="1614"/>
                  </a:lnTo>
                  <a:lnTo>
                    <a:pt x="138" y="1606"/>
                  </a:lnTo>
                  <a:lnTo>
                    <a:pt x="120" y="1598"/>
                  </a:lnTo>
                  <a:lnTo>
                    <a:pt x="100" y="1586"/>
                  </a:lnTo>
                  <a:lnTo>
                    <a:pt x="84" y="1572"/>
                  </a:lnTo>
                  <a:lnTo>
                    <a:pt x="68" y="1558"/>
                  </a:lnTo>
                  <a:lnTo>
                    <a:pt x="52" y="1542"/>
                  </a:lnTo>
                  <a:lnTo>
                    <a:pt x="40" y="1524"/>
                  </a:lnTo>
                  <a:lnTo>
                    <a:pt x="28" y="1506"/>
                  </a:lnTo>
                  <a:lnTo>
                    <a:pt x="18" y="1486"/>
                  </a:lnTo>
                  <a:lnTo>
                    <a:pt x="12" y="1466"/>
                  </a:lnTo>
                  <a:lnTo>
                    <a:pt x="6" y="1444"/>
                  </a:lnTo>
                  <a:lnTo>
                    <a:pt x="2" y="1422"/>
                  </a:lnTo>
                  <a:lnTo>
                    <a:pt x="0" y="1398"/>
                  </a:lnTo>
                  <a:lnTo>
                    <a:pt x="0" y="406"/>
                  </a:lnTo>
                  <a:lnTo>
                    <a:pt x="0" y="406"/>
                  </a:lnTo>
                  <a:lnTo>
                    <a:pt x="2" y="384"/>
                  </a:lnTo>
                  <a:lnTo>
                    <a:pt x="6" y="360"/>
                  </a:lnTo>
                  <a:lnTo>
                    <a:pt x="12" y="340"/>
                  </a:lnTo>
                  <a:lnTo>
                    <a:pt x="18" y="318"/>
                  </a:lnTo>
                  <a:lnTo>
                    <a:pt x="28" y="300"/>
                  </a:lnTo>
                  <a:lnTo>
                    <a:pt x="40" y="280"/>
                  </a:lnTo>
                  <a:lnTo>
                    <a:pt x="52" y="264"/>
                  </a:lnTo>
                  <a:lnTo>
                    <a:pt x="68" y="246"/>
                  </a:lnTo>
                  <a:lnTo>
                    <a:pt x="84" y="232"/>
                  </a:lnTo>
                  <a:lnTo>
                    <a:pt x="100" y="220"/>
                  </a:lnTo>
                  <a:lnTo>
                    <a:pt x="120" y="208"/>
                  </a:lnTo>
                  <a:lnTo>
                    <a:pt x="138" y="198"/>
                  </a:lnTo>
                  <a:lnTo>
                    <a:pt x="160" y="190"/>
                  </a:lnTo>
                  <a:lnTo>
                    <a:pt x="182" y="186"/>
                  </a:lnTo>
                  <a:lnTo>
                    <a:pt x="204" y="182"/>
                  </a:lnTo>
                  <a:lnTo>
                    <a:pt x="226" y="180"/>
                  </a:lnTo>
                  <a:lnTo>
                    <a:pt x="226" y="180"/>
                  </a:lnTo>
                  <a:close/>
                </a:path>
              </a:pathLst>
            </a:custGeom>
            <a:noFill/>
            <a:ln w="12700">
              <a:solidFill>
                <a:schemeClr val="tx1">
                  <a:lumMod val="65000"/>
                  <a:lumOff val="35000"/>
                </a:schemeClr>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7" name="组合 56"/>
            <p:cNvGrpSpPr/>
            <p:nvPr/>
          </p:nvGrpSpPr>
          <p:grpSpPr>
            <a:xfrm>
              <a:off x="1115616" y="3396950"/>
              <a:ext cx="1523692" cy="614634"/>
              <a:chOff x="3638480" y="1770394"/>
              <a:chExt cx="1523692" cy="614634"/>
            </a:xfrm>
          </p:grpSpPr>
          <p:sp>
            <p:nvSpPr>
              <p:cNvPr id="58" name="Text Placeholder 2"/>
              <p:cNvSpPr txBox="1"/>
              <p:nvPr/>
            </p:nvSpPr>
            <p:spPr bwMode="auto">
              <a:xfrm>
                <a:off x="3638480" y="1770394"/>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添加会议主题</a:t>
                </a:r>
                <a:endParaRPr lang="en-AU"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9" name="Text Placeholder 2"/>
              <p:cNvSpPr txBox="1"/>
              <p:nvPr/>
            </p:nvSpPr>
            <p:spPr bwMode="auto">
              <a:xfrm>
                <a:off x="3697191" y="1963110"/>
                <a:ext cx="1371005"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文字内容需概括精炼</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不用多余的</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grpSp>
        <p:nvGrpSpPr>
          <p:cNvPr id="60" name="组合 59"/>
          <p:cNvGrpSpPr/>
          <p:nvPr/>
        </p:nvGrpSpPr>
        <p:grpSpPr>
          <a:xfrm>
            <a:off x="4271242" y="4582087"/>
            <a:ext cx="2037627" cy="1248530"/>
            <a:chOff x="1110889" y="3219822"/>
            <a:chExt cx="1528419" cy="936181"/>
          </a:xfrm>
        </p:grpSpPr>
        <p:sp>
          <p:nvSpPr>
            <p:cNvPr id="61" name="Freeform 5"/>
            <p:cNvSpPr/>
            <p:nvPr/>
          </p:nvSpPr>
          <p:spPr bwMode="auto">
            <a:xfrm>
              <a:off x="1110889" y="3219822"/>
              <a:ext cx="1496506" cy="936181"/>
            </a:xfrm>
            <a:custGeom>
              <a:avLst/>
              <a:gdLst>
                <a:gd name="T0" fmla="*/ 1172 w 2596"/>
                <a:gd name="T1" fmla="*/ 180 h 1624"/>
                <a:gd name="T2" fmla="*/ 1298 w 2596"/>
                <a:gd name="T3" fmla="*/ 0 h 1624"/>
                <a:gd name="T4" fmla="*/ 1424 w 2596"/>
                <a:gd name="T5" fmla="*/ 180 h 1624"/>
                <a:gd name="T6" fmla="*/ 2370 w 2596"/>
                <a:gd name="T7" fmla="*/ 180 h 1624"/>
                <a:gd name="T8" fmla="*/ 2414 w 2596"/>
                <a:gd name="T9" fmla="*/ 186 h 1624"/>
                <a:gd name="T10" fmla="*/ 2458 w 2596"/>
                <a:gd name="T11" fmla="*/ 198 h 1624"/>
                <a:gd name="T12" fmla="*/ 2496 w 2596"/>
                <a:gd name="T13" fmla="*/ 220 h 1624"/>
                <a:gd name="T14" fmla="*/ 2528 w 2596"/>
                <a:gd name="T15" fmla="*/ 246 h 1624"/>
                <a:gd name="T16" fmla="*/ 2556 w 2596"/>
                <a:gd name="T17" fmla="*/ 280 h 1624"/>
                <a:gd name="T18" fmla="*/ 2578 w 2596"/>
                <a:gd name="T19" fmla="*/ 318 h 1624"/>
                <a:gd name="T20" fmla="*/ 2590 w 2596"/>
                <a:gd name="T21" fmla="*/ 360 h 1624"/>
                <a:gd name="T22" fmla="*/ 2596 w 2596"/>
                <a:gd name="T23" fmla="*/ 406 h 1624"/>
                <a:gd name="T24" fmla="*/ 2596 w 2596"/>
                <a:gd name="T25" fmla="*/ 1398 h 1624"/>
                <a:gd name="T26" fmla="*/ 2590 w 2596"/>
                <a:gd name="T27" fmla="*/ 1444 h 1624"/>
                <a:gd name="T28" fmla="*/ 2578 w 2596"/>
                <a:gd name="T29" fmla="*/ 1486 h 1624"/>
                <a:gd name="T30" fmla="*/ 2556 w 2596"/>
                <a:gd name="T31" fmla="*/ 1524 h 1624"/>
                <a:gd name="T32" fmla="*/ 2528 w 2596"/>
                <a:gd name="T33" fmla="*/ 1558 h 1624"/>
                <a:gd name="T34" fmla="*/ 2496 w 2596"/>
                <a:gd name="T35" fmla="*/ 1586 h 1624"/>
                <a:gd name="T36" fmla="*/ 2458 w 2596"/>
                <a:gd name="T37" fmla="*/ 1606 h 1624"/>
                <a:gd name="T38" fmla="*/ 2414 w 2596"/>
                <a:gd name="T39" fmla="*/ 1620 h 1624"/>
                <a:gd name="T40" fmla="*/ 2370 w 2596"/>
                <a:gd name="T41" fmla="*/ 1624 h 1624"/>
                <a:gd name="T42" fmla="*/ 226 w 2596"/>
                <a:gd name="T43" fmla="*/ 1624 h 1624"/>
                <a:gd name="T44" fmla="*/ 182 w 2596"/>
                <a:gd name="T45" fmla="*/ 1620 h 1624"/>
                <a:gd name="T46" fmla="*/ 138 w 2596"/>
                <a:gd name="T47" fmla="*/ 1606 h 1624"/>
                <a:gd name="T48" fmla="*/ 100 w 2596"/>
                <a:gd name="T49" fmla="*/ 1586 h 1624"/>
                <a:gd name="T50" fmla="*/ 68 w 2596"/>
                <a:gd name="T51" fmla="*/ 1558 h 1624"/>
                <a:gd name="T52" fmla="*/ 40 w 2596"/>
                <a:gd name="T53" fmla="*/ 1524 h 1624"/>
                <a:gd name="T54" fmla="*/ 18 w 2596"/>
                <a:gd name="T55" fmla="*/ 1486 h 1624"/>
                <a:gd name="T56" fmla="*/ 6 w 2596"/>
                <a:gd name="T57" fmla="*/ 1444 h 1624"/>
                <a:gd name="T58" fmla="*/ 0 w 2596"/>
                <a:gd name="T59" fmla="*/ 1398 h 1624"/>
                <a:gd name="T60" fmla="*/ 0 w 2596"/>
                <a:gd name="T61" fmla="*/ 406 h 1624"/>
                <a:gd name="T62" fmla="*/ 6 w 2596"/>
                <a:gd name="T63" fmla="*/ 360 h 1624"/>
                <a:gd name="T64" fmla="*/ 18 w 2596"/>
                <a:gd name="T65" fmla="*/ 318 h 1624"/>
                <a:gd name="T66" fmla="*/ 40 w 2596"/>
                <a:gd name="T67" fmla="*/ 280 h 1624"/>
                <a:gd name="T68" fmla="*/ 68 w 2596"/>
                <a:gd name="T69" fmla="*/ 246 h 1624"/>
                <a:gd name="T70" fmla="*/ 100 w 2596"/>
                <a:gd name="T71" fmla="*/ 220 h 1624"/>
                <a:gd name="T72" fmla="*/ 138 w 2596"/>
                <a:gd name="T73" fmla="*/ 198 h 1624"/>
                <a:gd name="T74" fmla="*/ 182 w 2596"/>
                <a:gd name="T75" fmla="*/ 186 h 1624"/>
                <a:gd name="T76" fmla="*/ 226 w 2596"/>
                <a:gd name="T77" fmla="*/ 18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6" h="1624">
                  <a:moveTo>
                    <a:pt x="226" y="180"/>
                  </a:moveTo>
                  <a:lnTo>
                    <a:pt x="1172" y="180"/>
                  </a:lnTo>
                  <a:lnTo>
                    <a:pt x="1226" y="102"/>
                  </a:lnTo>
                  <a:lnTo>
                    <a:pt x="1298" y="0"/>
                  </a:lnTo>
                  <a:lnTo>
                    <a:pt x="1370" y="102"/>
                  </a:lnTo>
                  <a:lnTo>
                    <a:pt x="1424" y="180"/>
                  </a:lnTo>
                  <a:lnTo>
                    <a:pt x="2370" y="180"/>
                  </a:lnTo>
                  <a:lnTo>
                    <a:pt x="2370" y="180"/>
                  </a:lnTo>
                  <a:lnTo>
                    <a:pt x="2392" y="182"/>
                  </a:lnTo>
                  <a:lnTo>
                    <a:pt x="2414" y="186"/>
                  </a:lnTo>
                  <a:lnTo>
                    <a:pt x="2436" y="190"/>
                  </a:lnTo>
                  <a:lnTo>
                    <a:pt x="2458" y="198"/>
                  </a:lnTo>
                  <a:lnTo>
                    <a:pt x="2476" y="208"/>
                  </a:lnTo>
                  <a:lnTo>
                    <a:pt x="2496" y="220"/>
                  </a:lnTo>
                  <a:lnTo>
                    <a:pt x="2512" y="232"/>
                  </a:lnTo>
                  <a:lnTo>
                    <a:pt x="2528" y="246"/>
                  </a:lnTo>
                  <a:lnTo>
                    <a:pt x="2544" y="264"/>
                  </a:lnTo>
                  <a:lnTo>
                    <a:pt x="2556" y="280"/>
                  </a:lnTo>
                  <a:lnTo>
                    <a:pt x="2568" y="300"/>
                  </a:lnTo>
                  <a:lnTo>
                    <a:pt x="2578" y="318"/>
                  </a:lnTo>
                  <a:lnTo>
                    <a:pt x="2586" y="340"/>
                  </a:lnTo>
                  <a:lnTo>
                    <a:pt x="2590" y="360"/>
                  </a:lnTo>
                  <a:lnTo>
                    <a:pt x="2594" y="384"/>
                  </a:lnTo>
                  <a:lnTo>
                    <a:pt x="2596" y="406"/>
                  </a:lnTo>
                  <a:lnTo>
                    <a:pt x="2596" y="1398"/>
                  </a:lnTo>
                  <a:lnTo>
                    <a:pt x="2596" y="1398"/>
                  </a:lnTo>
                  <a:lnTo>
                    <a:pt x="2594" y="1422"/>
                  </a:lnTo>
                  <a:lnTo>
                    <a:pt x="2590" y="1444"/>
                  </a:lnTo>
                  <a:lnTo>
                    <a:pt x="2586" y="1466"/>
                  </a:lnTo>
                  <a:lnTo>
                    <a:pt x="2578" y="1486"/>
                  </a:lnTo>
                  <a:lnTo>
                    <a:pt x="2568" y="1506"/>
                  </a:lnTo>
                  <a:lnTo>
                    <a:pt x="2556" y="1524"/>
                  </a:lnTo>
                  <a:lnTo>
                    <a:pt x="2544" y="1542"/>
                  </a:lnTo>
                  <a:lnTo>
                    <a:pt x="2528" y="1558"/>
                  </a:lnTo>
                  <a:lnTo>
                    <a:pt x="2512" y="1572"/>
                  </a:lnTo>
                  <a:lnTo>
                    <a:pt x="2496" y="1586"/>
                  </a:lnTo>
                  <a:lnTo>
                    <a:pt x="2476" y="1598"/>
                  </a:lnTo>
                  <a:lnTo>
                    <a:pt x="2458" y="1606"/>
                  </a:lnTo>
                  <a:lnTo>
                    <a:pt x="2436" y="1614"/>
                  </a:lnTo>
                  <a:lnTo>
                    <a:pt x="2414" y="1620"/>
                  </a:lnTo>
                  <a:lnTo>
                    <a:pt x="2392" y="1624"/>
                  </a:lnTo>
                  <a:lnTo>
                    <a:pt x="2370" y="1624"/>
                  </a:lnTo>
                  <a:lnTo>
                    <a:pt x="226" y="1624"/>
                  </a:lnTo>
                  <a:lnTo>
                    <a:pt x="226" y="1624"/>
                  </a:lnTo>
                  <a:lnTo>
                    <a:pt x="204" y="1624"/>
                  </a:lnTo>
                  <a:lnTo>
                    <a:pt x="182" y="1620"/>
                  </a:lnTo>
                  <a:lnTo>
                    <a:pt x="160" y="1614"/>
                  </a:lnTo>
                  <a:lnTo>
                    <a:pt x="138" y="1606"/>
                  </a:lnTo>
                  <a:lnTo>
                    <a:pt x="120" y="1598"/>
                  </a:lnTo>
                  <a:lnTo>
                    <a:pt x="100" y="1586"/>
                  </a:lnTo>
                  <a:lnTo>
                    <a:pt x="84" y="1572"/>
                  </a:lnTo>
                  <a:lnTo>
                    <a:pt x="68" y="1558"/>
                  </a:lnTo>
                  <a:lnTo>
                    <a:pt x="52" y="1542"/>
                  </a:lnTo>
                  <a:lnTo>
                    <a:pt x="40" y="1524"/>
                  </a:lnTo>
                  <a:lnTo>
                    <a:pt x="28" y="1506"/>
                  </a:lnTo>
                  <a:lnTo>
                    <a:pt x="18" y="1486"/>
                  </a:lnTo>
                  <a:lnTo>
                    <a:pt x="12" y="1466"/>
                  </a:lnTo>
                  <a:lnTo>
                    <a:pt x="6" y="1444"/>
                  </a:lnTo>
                  <a:lnTo>
                    <a:pt x="2" y="1422"/>
                  </a:lnTo>
                  <a:lnTo>
                    <a:pt x="0" y="1398"/>
                  </a:lnTo>
                  <a:lnTo>
                    <a:pt x="0" y="406"/>
                  </a:lnTo>
                  <a:lnTo>
                    <a:pt x="0" y="406"/>
                  </a:lnTo>
                  <a:lnTo>
                    <a:pt x="2" y="384"/>
                  </a:lnTo>
                  <a:lnTo>
                    <a:pt x="6" y="360"/>
                  </a:lnTo>
                  <a:lnTo>
                    <a:pt x="12" y="340"/>
                  </a:lnTo>
                  <a:lnTo>
                    <a:pt x="18" y="318"/>
                  </a:lnTo>
                  <a:lnTo>
                    <a:pt x="28" y="300"/>
                  </a:lnTo>
                  <a:lnTo>
                    <a:pt x="40" y="280"/>
                  </a:lnTo>
                  <a:lnTo>
                    <a:pt x="52" y="264"/>
                  </a:lnTo>
                  <a:lnTo>
                    <a:pt x="68" y="246"/>
                  </a:lnTo>
                  <a:lnTo>
                    <a:pt x="84" y="232"/>
                  </a:lnTo>
                  <a:lnTo>
                    <a:pt x="100" y="220"/>
                  </a:lnTo>
                  <a:lnTo>
                    <a:pt x="120" y="208"/>
                  </a:lnTo>
                  <a:lnTo>
                    <a:pt x="138" y="198"/>
                  </a:lnTo>
                  <a:lnTo>
                    <a:pt x="160" y="190"/>
                  </a:lnTo>
                  <a:lnTo>
                    <a:pt x="182" y="186"/>
                  </a:lnTo>
                  <a:lnTo>
                    <a:pt x="204" y="182"/>
                  </a:lnTo>
                  <a:lnTo>
                    <a:pt x="226" y="180"/>
                  </a:lnTo>
                  <a:lnTo>
                    <a:pt x="226" y="180"/>
                  </a:lnTo>
                  <a:close/>
                </a:path>
              </a:pathLst>
            </a:custGeom>
            <a:noFill/>
            <a:ln w="12700">
              <a:solidFill>
                <a:schemeClr val="tx1">
                  <a:lumMod val="65000"/>
                  <a:lumOff val="35000"/>
                </a:schemeClr>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62" name="组合 61"/>
            <p:cNvGrpSpPr/>
            <p:nvPr/>
          </p:nvGrpSpPr>
          <p:grpSpPr>
            <a:xfrm>
              <a:off x="1115616" y="3396950"/>
              <a:ext cx="1523692" cy="614634"/>
              <a:chOff x="3638480" y="1770394"/>
              <a:chExt cx="1523692" cy="614634"/>
            </a:xfrm>
          </p:grpSpPr>
          <p:sp>
            <p:nvSpPr>
              <p:cNvPr id="63" name="Text Placeholder 2"/>
              <p:cNvSpPr txBox="1"/>
              <p:nvPr/>
            </p:nvSpPr>
            <p:spPr bwMode="auto">
              <a:xfrm>
                <a:off x="3638480" y="1770394"/>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添加会议主题</a:t>
                </a:r>
                <a:endParaRPr lang="en-AU"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4" name="Text Placeholder 2"/>
              <p:cNvSpPr txBox="1"/>
              <p:nvPr/>
            </p:nvSpPr>
            <p:spPr bwMode="auto">
              <a:xfrm>
                <a:off x="3697191" y="1963110"/>
                <a:ext cx="1371005"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文字内容需概括精炼</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不用多余的</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grpSp>
        <p:nvGrpSpPr>
          <p:cNvPr id="65" name="组合 64"/>
          <p:cNvGrpSpPr/>
          <p:nvPr/>
        </p:nvGrpSpPr>
        <p:grpSpPr>
          <a:xfrm>
            <a:off x="6671196" y="4582087"/>
            <a:ext cx="2037627" cy="1248530"/>
            <a:chOff x="1110889" y="3219822"/>
            <a:chExt cx="1528419" cy="936181"/>
          </a:xfrm>
        </p:grpSpPr>
        <p:sp>
          <p:nvSpPr>
            <p:cNvPr id="66" name="Freeform 5"/>
            <p:cNvSpPr/>
            <p:nvPr/>
          </p:nvSpPr>
          <p:spPr bwMode="auto">
            <a:xfrm>
              <a:off x="1110889" y="3219822"/>
              <a:ext cx="1496506" cy="936181"/>
            </a:xfrm>
            <a:custGeom>
              <a:avLst/>
              <a:gdLst>
                <a:gd name="T0" fmla="*/ 1172 w 2596"/>
                <a:gd name="T1" fmla="*/ 180 h 1624"/>
                <a:gd name="T2" fmla="*/ 1298 w 2596"/>
                <a:gd name="T3" fmla="*/ 0 h 1624"/>
                <a:gd name="T4" fmla="*/ 1424 w 2596"/>
                <a:gd name="T5" fmla="*/ 180 h 1624"/>
                <a:gd name="T6" fmla="*/ 2370 w 2596"/>
                <a:gd name="T7" fmla="*/ 180 h 1624"/>
                <a:gd name="T8" fmla="*/ 2414 w 2596"/>
                <a:gd name="T9" fmla="*/ 186 h 1624"/>
                <a:gd name="T10" fmla="*/ 2458 w 2596"/>
                <a:gd name="T11" fmla="*/ 198 h 1624"/>
                <a:gd name="T12" fmla="*/ 2496 w 2596"/>
                <a:gd name="T13" fmla="*/ 220 h 1624"/>
                <a:gd name="T14" fmla="*/ 2528 w 2596"/>
                <a:gd name="T15" fmla="*/ 246 h 1624"/>
                <a:gd name="T16" fmla="*/ 2556 w 2596"/>
                <a:gd name="T17" fmla="*/ 280 h 1624"/>
                <a:gd name="T18" fmla="*/ 2578 w 2596"/>
                <a:gd name="T19" fmla="*/ 318 h 1624"/>
                <a:gd name="T20" fmla="*/ 2590 w 2596"/>
                <a:gd name="T21" fmla="*/ 360 h 1624"/>
                <a:gd name="T22" fmla="*/ 2596 w 2596"/>
                <a:gd name="T23" fmla="*/ 406 h 1624"/>
                <a:gd name="T24" fmla="*/ 2596 w 2596"/>
                <a:gd name="T25" fmla="*/ 1398 h 1624"/>
                <a:gd name="T26" fmla="*/ 2590 w 2596"/>
                <a:gd name="T27" fmla="*/ 1444 h 1624"/>
                <a:gd name="T28" fmla="*/ 2578 w 2596"/>
                <a:gd name="T29" fmla="*/ 1486 h 1624"/>
                <a:gd name="T30" fmla="*/ 2556 w 2596"/>
                <a:gd name="T31" fmla="*/ 1524 h 1624"/>
                <a:gd name="T32" fmla="*/ 2528 w 2596"/>
                <a:gd name="T33" fmla="*/ 1558 h 1624"/>
                <a:gd name="T34" fmla="*/ 2496 w 2596"/>
                <a:gd name="T35" fmla="*/ 1586 h 1624"/>
                <a:gd name="T36" fmla="*/ 2458 w 2596"/>
                <a:gd name="T37" fmla="*/ 1606 h 1624"/>
                <a:gd name="T38" fmla="*/ 2414 w 2596"/>
                <a:gd name="T39" fmla="*/ 1620 h 1624"/>
                <a:gd name="T40" fmla="*/ 2370 w 2596"/>
                <a:gd name="T41" fmla="*/ 1624 h 1624"/>
                <a:gd name="T42" fmla="*/ 226 w 2596"/>
                <a:gd name="T43" fmla="*/ 1624 h 1624"/>
                <a:gd name="T44" fmla="*/ 182 w 2596"/>
                <a:gd name="T45" fmla="*/ 1620 h 1624"/>
                <a:gd name="T46" fmla="*/ 138 w 2596"/>
                <a:gd name="T47" fmla="*/ 1606 h 1624"/>
                <a:gd name="T48" fmla="*/ 100 w 2596"/>
                <a:gd name="T49" fmla="*/ 1586 h 1624"/>
                <a:gd name="T50" fmla="*/ 68 w 2596"/>
                <a:gd name="T51" fmla="*/ 1558 h 1624"/>
                <a:gd name="T52" fmla="*/ 40 w 2596"/>
                <a:gd name="T53" fmla="*/ 1524 h 1624"/>
                <a:gd name="T54" fmla="*/ 18 w 2596"/>
                <a:gd name="T55" fmla="*/ 1486 h 1624"/>
                <a:gd name="T56" fmla="*/ 6 w 2596"/>
                <a:gd name="T57" fmla="*/ 1444 h 1624"/>
                <a:gd name="T58" fmla="*/ 0 w 2596"/>
                <a:gd name="T59" fmla="*/ 1398 h 1624"/>
                <a:gd name="T60" fmla="*/ 0 w 2596"/>
                <a:gd name="T61" fmla="*/ 406 h 1624"/>
                <a:gd name="T62" fmla="*/ 6 w 2596"/>
                <a:gd name="T63" fmla="*/ 360 h 1624"/>
                <a:gd name="T64" fmla="*/ 18 w 2596"/>
                <a:gd name="T65" fmla="*/ 318 h 1624"/>
                <a:gd name="T66" fmla="*/ 40 w 2596"/>
                <a:gd name="T67" fmla="*/ 280 h 1624"/>
                <a:gd name="T68" fmla="*/ 68 w 2596"/>
                <a:gd name="T69" fmla="*/ 246 h 1624"/>
                <a:gd name="T70" fmla="*/ 100 w 2596"/>
                <a:gd name="T71" fmla="*/ 220 h 1624"/>
                <a:gd name="T72" fmla="*/ 138 w 2596"/>
                <a:gd name="T73" fmla="*/ 198 h 1624"/>
                <a:gd name="T74" fmla="*/ 182 w 2596"/>
                <a:gd name="T75" fmla="*/ 186 h 1624"/>
                <a:gd name="T76" fmla="*/ 226 w 2596"/>
                <a:gd name="T77" fmla="*/ 18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6" h="1624">
                  <a:moveTo>
                    <a:pt x="226" y="180"/>
                  </a:moveTo>
                  <a:lnTo>
                    <a:pt x="1172" y="180"/>
                  </a:lnTo>
                  <a:lnTo>
                    <a:pt x="1226" y="102"/>
                  </a:lnTo>
                  <a:lnTo>
                    <a:pt x="1298" y="0"/>
                  </a:lnTo>
                  <a:lnTo>
                    <a:pt x="1370" y="102"/>
                  </a:lnTo>
                  <a:lnTo>
                    <a:pt x="1424" y="180"/>
                  </a:lnTo>
                  <a:lnTo>
                    <a:pt x="2370" y="180"/>
                  </a:lnTo>
                  <a:lnTo>
                    <a:pt x="2370" y="180"/>
                  </a:lnTo>
                  <a:lnTo>
                    <a:pt x="2392" y="182"/>
                  </a:lnTo>
                  <a:lnTo>
                    <a:pt x="2414" y="186"/>
                  </a:lnTo>
                  <a:lnTo>
                    <a:pt x="2436" y="190"/>
                  </a:lnTo>
                  <a:lnTo>
                    <a:pt x="2458" y="198"/>
                  </a:lnTo>
                  <a:lnTo>
                    <a:pt x="2476" y="208"/>
                  </a:lnTo>
                  <a:lnTo>
                    <a:pt x="2496" y="220"/>
                  </a:lnTo>
                  <a:lnTo>
                    <a:pt x="2512" y="232"/>
                  </a:lnTo>
                  <a:lnTo>
                    <a:pt x="2528" y="246"/>
                  </a:lnTo>
                  <a:lnTo>
                    <a:pt x="2544" y="264"/>
                  </a:lnTo>
                  <a:lnTo>
                    <a:pt x="2556" y="280"/>
                  </a:lnTo>
                  <a:lnTo>
                    <a:pt x="2568" y="300"/>
                  </a:lnTo>
                  <a:lnTo>
                    <a:pt x="2578" y="318"/>
                  </a:lnTo>
                  <a:lnTo>
                    <a:pt x="2586" y="340"/>
                  </a:lnTo>
                  <a:lnTo>
                    <a:pt x="2590" y="360"/>
                  </a:lnTo>
                  <a:lnTo>
                    <a:pt x="2594" y="384"/>
                  </a:lnTo>
                  <a:lnTo>
                    <a:pt x="2596" y="406"/>
                  </a:lnTo>
                  <a:lnTo>
                    <a:pt x="2596" y="1398"/>
                  </a:lnTo>
                  <a:lnTo>
                    <a:pt x="2596" y="1398"/>
                  </a:lnTo>
                  <a:lnTo>
                    <a:pt x="2594" y="1422"/>
                  </a:lnTo>
                  <a:lnTo>
                    <a:pt x="2590" y="1444"/>
                  </a:lnTo>
                  <a:lnTo>
                    <a:pt x="2586" y="1466"/>
                  </a:lnTo>
                  <a:lnTo>
                    <a:pt x="2578" y="1486"/>
                  </a:lnTo>
                  <a:lnTo>
                    <a:pt x="2568" y="1506"/>
                  </a:lnTo>
                  <a:lnTo>
                    <a:pt x="2556" y="1524"/>
                  </a:lnTo>
                  <a:lnTo>
                    <a:pt x="2544" y="1542"/>
                  </a:lnTo>
                  <a:lnTo>
                    <a:pt x="2528" y="1558"/>
                  </a:lnTo>
                  <a:lnTo>
                    <a:pt x="2512" y="1572"/>
                  </a:lnTo>
                  <a:lnTo>
                    <a:pt x="2496" y="1586"/>
                  </a:lnTo>
                  <a:lnTo>
                    <a:pt x="2476" y="1598"/>
                  </a:lnTo>
                  <a:lnTo>
                    <a:pt x="2458" y="1606"/>
                  </a:lnTo>
                  <a:lnTo>
                    <a:pt x="2436" y="1614"/>
                  </a:lnTo>
                  <a:lnTo>
                    <a:pt x="2414" y="1620"/>
                  </a:lnTo>
                  <a:lnTo>
                    <a:pt x="2392" y="1624"/>
                  </a:lnTo>
                  <a:lnTo>
                    <a:pt x="2370" y="1624"/>
                  </a:lnTo>
                  <a:lnTo>
                    <a:pt x="226" y="1624"/>
                  </a:lnTo>
                  <a:lnTo>
                    <a:pt x="226" y="1624"/>
                  </a:lnTo>
                  <a:lnTo>
                    <a:pt x="204" y="1624"/>
                  </a:lnTo>
                  <a:lnTo>
                    <a:pt x="182" y="1620"/>
                  </a:lnTo>
                  <a:lnTo>
                    <a:pt x="160" y="1614"/>
                  </a:lnTo>
                  <a:lnTo>
                    <a:pt x="138" y="1606"/>
                  </a:lnTo>
                  <a:lnTo>
                    <a:pt x="120" y="1598"/>
                  </a:lnTo>
                  <a:lnTo>
                    <a:pt x="100" y="1586"/>
                  </a:lnTo>
                  <a:lnTo>
                    <a:pt x="84" y="1572"/>
                  </a:lnTo>
                  <a:lnTo>
                    <a:pt x="68" y="1558"/>
                  </a:lnTo>
                  <a:lnTo>
                    <a:pt x="52" y="1542"/>
                  </a:lnTo>
                  <a:lnTo>
                    <a:pt x="40" y="1524"/>
                  </a:lnTo>
                  <a:lnTo>
                    <a:pt x="28" y="1506"/>
                  </a:lnTo>
                  <a:lnTo>
                    <a:pt x="18" y="1486"/>
                  </a:lnTo>
                  <a:lnTo>
                    <a:pt x="12" y="1466"/>
                  </a:lnTo>
                  <a:lnTo>
                    <a:pt x="6" y="1444"/>
                  </a:lnTo>
                  <a:lnTo>
                    <a:pt x="2" y="1422"/>
                  </a:lnTo>
                  <a:lnTo>
                    <a:pt x="0" y="1398"/>
                  </a:lnTo>
                  <a:lnTo>
                    <a:pt x="0" y="406"/>
                  </a:lnTo>
                  <a:lnTo>
                    <a:pt x="0" y="406"/>
                  </a:lnTo>
                  <a:lnTo>
                    <a:pt x="2" y="384"/>
                  </a:lnTo>
                  <a:lnTo>
                    <a:pt x="6" y="360"/>
                  </a:lnTo>
                  <a:lnTo>
                    <a:pt x="12" y="340"/>
                  </a:lnTo>
                  <a:lnTo>
                    <a:pt x="18" y="318"/>
                  </a:lnTo>
                  <a:lnTo>
                    <a:pt x="28" y="300"/>
                  </a:lnTo>
                  <a:lnTo>
                    <a:pt x="40" y="280"/>
                  </a:lnTo>
                  <a:lnTo>
                    <a:pt x="52" y="264"/>
                  </a:lnTo>
                  <a:lnTo>
                    <a:pt x="68" y="246"/>
                  </a:lnTo>
                  <a:lnTo>
                    <a:pt x="84" y="232"/>
                  </a:lnTo>
                  <a:lnTo>
                    <a:pt x="100" y="220"/>
                  </a:lnTo>
                  <a:lnTo>
                    <a:pt x="120" y="208"/>
                  </a:lnTo>
                  <a:lnTo>
                    <a:pt x="138" y="198"/>
                  </a:lnTo>
                  <a:lnTo>
                    <a:pt x="160" y="190"/>
                  </a:lnTo>
                  <a:lnTo>
                    <a:pt x="182" y="186"/>
                  </a:lnTo>
                  <a:lnTo>
                    <a:pt x="204" y="182"/>
                  </a:lnTo>
                  <a:lnTo>
                    <a:pt x="226" y="180"/>
                  </a:lnTo>
                  <a:lnTo>
                    <a:pt x="226" y="180"/>
                  </a:lnTo>
                  <a:close/>
                </a:path>
              </a:pathLst>
            </a:custGeom>
            <a:noFill/>
            <a:ln w="12700">
              <a:solidFill>
                <a:schemeClr val="tx1">
                  <a:lumMod val="65000"/>
                  <a:lumOff val="35000"/>
                </a:schemeClr>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67" name="组合 66"/>
            <p:cNvGrpSpPr/>
            <p:nvPr/>
          </p:nvGrpSpPr>
          <p:grpSpPr>
            <a:xfrm>
              <a:off x="1115616" y="3396950"/>
              <a:ext cx="1523692" cy="614634"/>
              <a:chOff x="3638480" y="1770394"/>
              <a:chExt cx="1523692" cy="614634"/>
            </a:xfrm>
          </p:grpSpPr>
          <p:sp>
            <p:nvSpPr>
              <p:cNvPr id="68" name="Text Placeholder 2"/>
              <p:cNvSpPr txBox="1"/>
              <p:nvPr/>
            </p:nvSpPr>
            <p:spPr bwMode="auto">
              <a:xfrm>
                <a:off x="3638480" y="1770394"/>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添加会议主题</a:t>
                </a:r>
                <a:endParaRPr lang="en-AU"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Text Placeholder 2"/>
              <p:cNvSpPr txBox="1"/>
              <p:nvPr/>
            </p:nvSpPr>
            <p:spPr bwMode="auto">
              <a:xfrm>
                <a:off x="3697191" y="1963110"/>
                <a:ext cx="1371005"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文字内容需概括精炼</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不用多余的</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grpSp>
        <p:nvGrpSpPr>
          <p:cNvPr id="70" name="组合 69"/>
          <p:cNvGrpSpPr/>
          <p:nvPr/>
        </p:nvGrpSpPr>
        <p:grpSpPr>
          <a:xfrm>
            <a:off x="2370103" y="3111835"/>
            <a:ext cx="1064464" cy="885818"/>
            <a:chOff x="4992688" y="0"/>
            <a:chExt cx="906463" cy="754063"/>
          </a:xfrm>
          <a:solidFill>
            <a:srgbClr val="3BA9F8"/>
          </a:solidFill>
        </p:grpSpPr>
        <p:sp>
          <p:nvSpPr>
            <p:cNvPr id="71" name="Freeform 14"/>
            <p:cNvSpPr/>
            <p:nvPr/>
          </p:nvSpPr>
          <p:spPr bwMode="auto">
            <a:xfrm>
              <a:off x="5253038" y="566738"/>
              <a:ext cx="234950" cy="187325"/>
            </a:xfrm>
            <a:custGeom>
              <a:avLst/>
              <a:gdLst>
                <a:gd name="T0" fmla="*/ 148 w 148"/>
                <a:gd name="T1" fmla="*/ 72 h 118"/>
                <a:gd name="T2" fmla="*/ 148 w 148"/>
                <a:gd name="T3" fmla="*/ 72 h 118"/>
                <a:gd name="T4" fmla="*/ 148 w 148"/>
                <a:gd name="T5" fmla="*/ 80 h 118"/>
                <a:gd name="T6" fmla="*/ 146 w 148"/>
                <a:gd name="T7" fmla="*/ 86 h 118"/>
                <a:gd name="T8" fmla="*/ 141 w 148"/>
                <a:gd name="T9" fmla="*/ 91 h 118"/>
                <a:gd name="T10" fmla="*/ 134 w 148"/>
                <a:gd name="T11" fmla="*/ 95 h 118"/>
                <a:gd name="T12" fmla="*/ 45 w 148"/>
                <a:gd name="T13" fmla="*/ 118 h 118"/>
                <a:gd name="T14" fmla="*/ 45 w 148"/>
                <a:gd name="T15" fmla="*/ 118 h 118"/>
                <a:gd name="T16" fmla="*/ 37 w 148"/>
                <a:gd name="T17" fmla="*/ 118 h 118"/>
                <a:gd name="T18" fmla="*/ 31 w 148"/>
                <a:gd name="T19" fmla="*/ 115 h 118"/>
                <a:gd name="T20" fmla="*/ 26 w 148"/>
                <a:gd name="T21" fmla="*/ 111 h 118"/>
                <a:gd name="T22" fmla="*/ 23 w 148"/>
                <a:gd name="T23" fmla="*/ 107 h 118"/>
                <a:gd name="T24" fmla="*/ 22 w 148"/>
                <a:gd name="T25" fmla="*/ 104 h 118"/>
                <a:gd name="T26" fmla="*/ 1 w 148"/>
                <a:gd name="T27" fmla="*/ 51 h 118"/>
                <a:gd name="T28" fmla="*/ 1 w 148"/>
                <a:gd name="T29" fmla="*/ 51 h 118"/>
                <a:gd name="T30" fmla="*/ 0 w 148"/>
                <a:gd name="T31" fmla="*/ 43 h 118"/>
                <a:gd name="T32" fmla="*/ 2 w 148"/>
                <a:gd name="T33" fmla="*/ 37 h 118"/>
                <a:gd name="T34" fmla="*/ 7 w 148"/>
                <a:gd name="T35" fmla="*/ 31 h 118"/>
                <a:gd name="T36" fmla="*/ 13 w 148"/>
                <a:gd name="T37" fmla="*/ 28 h 118"/>
                <a:gd name="T38" fmla="*/ 119 w 148"/>
                <a:gd name="T39" fmla="*/ 2 h 118"/>
                <a:gd name="T40" fmla="*/ 119 w 148"/>
                <a:gd name="T41" fmla="*/ 2 h 118"/>
                <a:gd name="T42" fmla="*/ 127 w 148"/>
                <a:gd name="T43" fmla="*/ 0 h 118"/>
                <a:gd name="T44" fmla="*/ 133 w 148"/>
                <a:gd name="T45" fmla="*/ 3 h 118"/>
                <a:gd name="T46" fmla="*/ 138 w 148"/>
                <a:gd name="T47" fmla="*/ 8 h 118"/>
                <a:gd name="T48" fmla="*/ 142 w 148"/>
                <a:gd name="T49" fmla="*/ 14 h 118"/>
                <a:gd name="T50" fmla="*/ 148 w 148"/>
                <a:gd name="T51"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118">
                  <a:moveTo>
                    <a:pt x="148" y="72"/>
                  </a:moveTo>
                  <a:lnTo>
                    <a:pt x="148" y="72"/>
                  </a:lnTo>
                  <a:lnTo>
                    <a:pt x="148" y="80"/>
                  </a:lnTo>
                  <a:lnTo>
                    <a:pt x="146" y="86"/>
                  </a:lnTo>
                  <a:lnTo>
                    <a:pt x="141" y="91"/>
                  </a:lnTo>
                  <a:lnTo>
                    <a:pt x="134" y="95"/>
                  </a:lnTo>
                  <a:lnTo>
                    <a:pt x="45" y="118"/>
                  </a:lnTo>
                  <a:lnTo>
                    <a:pt x="45" y="118"/>
                  </a:lnTo>
                  <a:lnTo>
                    <a:pt x="37" y="118"/>
                  </a:lnTo>
                  <a:lnTo>
                    <a:pt x="31" y="115"/>
                  </a:lnTo>
                  <a:lnTo>
                    <a:pt x="26" y="111"/>
                  </a:lnTo>
                  <a:lnTo>
                    <a:pt x="23" y="107"/>
                  </a:lnTo>
                  <a:lnTo>
                    <a:pt x="22" y="104"/>
                  </a:lnTo>
                  <a:lnTo>
                    <a:pt x="1" y="51"/>
                  </a:lnTo>
                  <a:lnTo>
                    <a:pt x="1" y="51"/>
                  </a:lnTo>
                  <a:lnTo>
                    <a:pt x="0" y="43"/>
                  </a:lnTo>
                  <a:lnTo>
                    <a:pt x="2" y="37"/>
                  </a:lnTo>
                  <a:lnTo>
                    <a:pt x="7" y="31"/>
                  </a:lnTo>
                  <a:lnTo>
                    <a:pt x="13" y="28"/>
                  </a:lnTo>
                  <a:lnTo>
                    <a:pt x="119" y="2"/>
                  </a:lnTo>
                  <a:lnTo>
                    <a:pt x="119" y="2"/>
                  </a:lnTo>
                  <a:lnTo>
                    <a:pt x="127" y="0"/>
                  </a:lnTo>
                  <a:lnTo>
                    <a:pt x="133" y="3"/>
                  </a:lnTo>
                  <a:lnTo>
                    <a:pt x="138" y="8"/>
                  </a:lnTo>
                  <a:lnTo>
                    <a:pt x="142" y="14"/>
                  </a:lnTo>
                  <a:lnTo>
                    <a:pt x="14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5"/>
            <p:cNvSpPr/>
            <p:nvPr/>
          </p:nvSpPr>
          <p:spPr bwMode="auto">
            <a:xfrm>
              <a:off x="5218113" y="555625"/>
              <a:ext cx="82550" cy="100013"/>
            </a:xfrm>
            <a:custGeom>
              <a:avLst/>
              <a:gdLst>
                <a:gd name="T0" fmla="*/ 0 w 52"/>
                <a:gd name="T1" fmla="*/ 10 h 63"/>
                <a:gd name="T2" fmla="*/ 13 w 52"/>
                <a:gd name="T3" fmla="*/ 0 h 63"/>
                <a:gd name="T4" fmla="*/ 52 w 52"/>
                <a:gd name="T5" fmla="*/ 53 h 63"/>
                <a:gd name="T6" fmla="*/ 38 w 52"/>
                <a:gd name="T7" fmla="*/ 63 h 63"/>
                <a:gd name="T8" fmla="*/ 0 w 52"/>
                <a:gd name="T9" fmla="*/ 10 h 63"/>
              </a:gdLst>
              <a:ahLst/>
              <a:cxnLst>
                <a:cxn ang="0">
                  <a:pos x="T0" y="T1"/>
                </a:cxn>
                <a:cxn ang="0">
                  <a:pos x="T2" y="T3"/>
                </a:cxn>
                <a:cxn ang="0">
                  <a:pos x="T4" y="T5"/>
                </a:cxn>
                <a:cxn ang="0">
                  <a:pos x="T6" y="T7"/>
                </a:cxn>
                <a:cxn ang="0">
                  <a:pos x="T8" y="T9"/>
                </a:cxn>
              </a:cxnLst>
              <a:rect l="0" t="0" r="r" b="b"/>
              <a:pathLst>
                <a:path w="52" h="63">
                  <a:moveTo>
                    <a:pt x="0" y="10"/>
                  </a:moveTo>
                  <a:lnTo>
                    <a:pt x="13" y="0"/>
                  </a:lnTo>
                  <a:lnTo>
                    <a:pt x="52" y="53"/>
                  </a:lnTo>
                  <a:lnTo>
                    <a:pt x="38" y="63"/>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6"/>
            <p:cNvSpPr/>
            <p:nvPr/>
          </p:nvSpPr>
          <p:spPr bwMode="auto">
            <a:xfrm>
              <a:off x="5434013" y="503238"/>
              <a:ext cx="38100" cy="106363"/>
            </a:xfrm>
            <a:custGeom>
              <a:avLst/>
              <a:gdLst>
                <a:gd name="T0" fmla="*/ 24 w 24"/>
                <a:gd name="T1" fmla="*/ 1 h 67"/>
                <a:gd name="T2" fmla="*/ 9 w 24"/>
                <a:gd name="T3" fmla="*/ 0 h 67"/>
                <a:gd name="T4" fmla="*/ 0 w 24"/>
                <a:gd name="T5" fmla="*/ 64 h 67"/>
                <a:gd name="T6" fmla="*/ 16 w 24"/>
                <a:gd name="T7" fmla="*/ 67 h 67"/>
                <a:gd name="T8" fmla="*/ 24 w 24"/>
                <a:gd name="T9" fmla="*/ 1 h 67"/>
              </a:gdLst>
              <a:ahLst/>
              <a:cxnLst>
                <a:cxn ang="0">
                  <a:pos x="T0" y="T1"/>
                </a:cxn>
                <a:cxn ang="0">
                  <a:pos x="T2" y="T3"/>
                </a:cxn>
                <a:cxn ang="0">
                  <a:pos x="T4" y="T5"/>
                </a:cxn>
                <a:cxn ang="0">
                  <a:pos x="T6" y="T7"/>
                </a:cxn>
                <a:cxn ang="0">
                  <a:pos x="T8" y="T9"/>
                </a:cxn>
              </a:cxnLst>
              <a:rect l="0" t="0" r="r" b="b"/>
              <a:pathLst>
                <a:path w="24" h="67">
                  <a:moveTo>
                    <a:pt x="24" y="1"/>
                  </a:moveTo>
                  <a:lnTo>
                    <a:pt x="9" y="0"/>
                  </a:lnTo>
                  <a:lnTo>
                    <a:pt x="0" y="64"/>
                  </a:lnTo>
                  <a:lnTo>
                    <a:pt x="16" y="67"/>
                  </a:ln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7"/>
            <p:cNvSpPr>
              <a:spLocks noEditPoints="1"/>
            </p:cNvSpPr>
            <p:nvPr/>
          </p:nvSpPr>
          <p:spPr bwMode="auto">
            <a:xfrm>
              <a:off x="4992688" y="0"/>
              <a:ext cx="577850" cy="577850"/>
            </a:xfrm>
            <a:custGeom>
              <a:avLst/>
              <a:gdLst>
                <a:gd name="T0" fmla="*/ 2 w 364"/>
                <a:gd name="T1" fmla="*/ 209 h 364"/>
                <a:gd name="T2" fmla="*/ 2 w 364"/>
                <a:gd name="T3" fmla="*/ 155 h 364"/>
                <a:gd name="T4" fmla="*/ 18 w 364"/>
                <a:gd name="T5" fmla="*/ 104 h 364"/>
                <a:gd name="T6" fmla="*/ 46 w 364"/>
                <a:gd name="T7" fmla="*/ 62 h 364"/>
                <a:gd name="T8" fmla="*/ 87 w 364"/>
                <a:gd name="T9" fmla="*/ 28 h 364"/>
                <a:gd name="T10" fmla="*/ 137 w 364"/>
                <a:gd name="T11" fmla="*/ 6 h 364"/>
                <a:gd name="T12" fmla="*/ 174 w 364"/>
                <a:gd name="T13" fmla="*/ 0 h 364"/>
                <a:gd name="T14" fmla="*/ 226 w 364"/>
                <a:gd name="T15" fmla="*/ 6 h 364"/>
                <a:gd name="T16" fmla="*/ 276 w 364"/>
                <a:gd name="T17" fmla="*/ 25 h 364"/>
                <a:gd name="T18" fmla="*/ 316 w 364"/>
                <a:gd name="T19" fmla="*/ 59 h 364"/>
                <a:gd name="T20" fmla="*/ 346 w 364"/>
                <a:gd name="T21" fmla="*/ 103 h 364"/>
                <a:gd name="T22" fmla="*/ 359 w 364"/>
                <a:gd name="T23" fmla="*/ 137 h 364"/>
                <a:gd name="T24" fmla="*/ 364 w 364"/>
                <a:gd name="T25" fmla="*/ 191 h 364"/>
                <a:gd name="T26" fmla="*/ 354 w 364"/>
                <a:gd name="T27" fmla="*/ 244 h 364"/>
                <a:gd name="T28" fmla="*/ 328 w 364"/>
                <a:gd name="T29" fmla="*/ 290 h 364"/>
                <a:gd name="T30" fmla="*/ 292 w 364"/>
                <a:gd name="T31" fmla="*/ 327 h 364"/>
                <a:gd name="T32" fmla="*/ 245 w 364"/>
                <a:gd name="T33" fmla="*/ 354 h 364"/>
                <a:gd name="T34" fmla="*/ 209 w 364"/>
                <a:gd name="T35" fmla="*/ 363 h 364"/>
                <a:gd name="T36" fmla="*/ 155 w 364"/>
                <a:gd name="T37" fmla="*/ 363 h 364"/>
                <a:gd name="T38" fmla="*/ 104 w 364"/>
                <a:gd name="T39" fmla="*/ 347 h 364"/>
                <a:gd name="T40" fmla="*/ 60 w 364"/>
                <a:gd name="T41" fmla="*/ 318 h 364"/>
                <a:gd name="T42" fmla="*/ 26 w 364"/>
                <a:gd name="T43" fmla="*/ 278 h 364"/>
                <a:gd name="T44" fmla="*/ 6 w 364"/>
                <a:gd name="T45" fmla="*/ 228 h 364"/>
                <a:gd name="T46" fmla="*/ 21 w 364"/>
                <a:gd name="T47" fmla="*/ 223 h 364"/>
                <a:gd name="T48" fmla="*/ 41 w 364"/>
                <a:gd name="T49" fmla="*/ 269 h 364"/>
                <a:gd name="T50" fmla="*/ 72 w 364"/>
                <a:gd name="T51" fmla="*/ 306 h 364"/>
                <a:gd name="T52" fmla="*/ 112 w 364"/>
                <a:gd name="T53" fmla="*/ 332 h 364"/>
                <a:gd name="T54" fmla="*/ 157 w 364"/>
                <a:gd name="T55" fmla="*/ 346 h 364"/>
                <a:gd name="T56" fmla="*/ 206 w 364"/>
                <a:gd name="T57" fmla="*/ 346 h 364"/>
                <a:gd name="T58" fmla="*/ 239 w 364"/>
                <a:gd name="T59" fmla="*/ 337 h 364"/>
                <a:gd name="T60" fmla="*/ 282 w 364"/>
                <a:gd name="T61" fmla="*/ 315 h 364"/>
                <a:gd name="T62" fmla="*/ 316 w 364"/>
                <a:gd name="T63" fmla="*/ 281 h 364"/>
                <a:gd name="T64" fmla="*/ 338 w 364"/>
                <a:gd name="T65" fmla="*/ 238 h 364"/>
                <a:gd name="T66" fmla="*/ 347 w 364"/>
                <a:gd name="T67" fmla="*/ 191 h 364"/>
                <a:gd name="T68" fmla="*/ 342 w 364"/>
                <a:gd name="T69" fmla="*/ 141 h 364"/>
                <a:gd name="T70" fmla="*/ 331 w 364"/>
                <a:gd name="T71" fmla="*/ 110 h 364"/>
                <a:gd name="T72" fmla="*/ 303 w 364"/>
                <a:gd name="T73" fmla="*/ 69 h 364"/>
                <a:gd name="T74" fmla="*/ 267 w 364"/>
                <a:gd name="T75" fmla="*/ 40 h 364"/>
                <a:gd name="T76" fmla="*/ 223 w 364"/>
                <a:gd name="T77" fmla="*/ 21 h 364"/>
                <a:gd name="T78" fmla="*/ 175 w 364"/>
                <a:gd name="T79" fmla="*/ 16 h 364"/>
                <a:gd name="T80" fmla="*/ 141 w 364"/>
                <a:gd name="T81" fmla="*/ 21 h 364"/>
                <a:gd name="T82" fmla="*/ 96 w 364"/>
                <a:gd name="T83" fmla="*/ 42 h 364"/>
                <a:gd name="T84" fmla="*/ 58 w 364"/>
                <a:gd name="T85" fmla="*/ 72 h 364"/>
                <a:gd name="T86" fmla="*/ 33 w 364"/>
                <a:gd name="T87" fmla="*/ 112 h 364"/>
                <a:gd name="T88" fmla="*/ 18 w 364"/>
                <a:gd name="T89" fmla="*/ 157 h 364"/>
                <a:gd name="T90" fmla="*/ 18 w 364"/>
                <a:gd name="T91" fmla="*/ 20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4" h="364">
                  <a:moveTo>
                    <a:pt x="6" y="228"/>
                  </a:moveTo>
                  <a:lnTo>
                    <a:pt x="6" y="228"/>
                  </a:lnTo>
                  <a:lnTo>
                    <a:pt x="2" y="209"/>
                  </a:lnTo>
                  <a:lnTo>
                    <a:pt x="0" y="191"/>
                  </a:lnTo>
                  <a:lnTo>
                    <a:pt x="0" y="172"/>
                  </a:lnTo>
                  <a:lnTo>
                    <a:pt x="2" y="155"/>
                  </a:lnTo>
                  <a:lnTo>
                    <a:pt x="5" y="137"/>
                  </a:lnTo>
                  <a:lnTo>
                    <a:pt x="10" y="121"/>
                  </a:lnTo>
                  <a:lnTo>
                    <a:pt x="18" y="104"/>
                  </a:lnTo>
                  <a:lnTo>
                    <a:pt x="25" y="89"/>
                  </a:lnTo>
                  <a:lnTo>
                    <a:pt x="35" y="74"/>
                  </a:lnTo>
                  <a:lnTo>
                    <a:pt x="46" y="62"/>
                  </a:lnTo>
                  <a:lnTo>
                    <a:pt x="58" y="49"/>
                  </a:lnTo>
                  <a:lnTo>
                    <a:pt x="72" y="38"/>
                  </a:lnTo>
                  <a:lnTo>
                    <a:pt x="87" y="28"/>
                  </a:lnTo>
                  <a:lnTo>
                    <a:pt x="102" y="19"/>
                  </a:lnTo>
                  <a:lnTo>
                    <a:pt x="119" y="11"/>
                  </a:lnTo>
                  <a:lnTo>
                    <a:pt x="137" y="6"/>
                  </a:lnTo>
                  <a:lnTo>
                    <a:pt x="137" y="6"/>
                  </a:lnTo>
                  <a:lnTo>
                    <a:pt x="155" y="3"/>
                  </a:lnTo>
                  <a:lnTo>
                    <a:pt x="174" y="0"/>
                  </a:lnTo>
                  <a:lnTo>
                    <a:pt x="191" y="0"/>
                  </a:lnTo>
                  <a:lnTo>
                    <a:pt x="209" y="3"/>
                  </a:lnTo>
                  <a:lnTo>
                    <a:pt x="226" y="6"/>
                  </a:lnTo>
                  <a:lnTo>
                    <a:pt x="243" y="11"/>
                  </a:lnTo>
                  <a:lnTo>
                    <a:pt x="259" y="18"/>
                  </a:lnTo>
                  <a:lnTo>
                    <a:pt x="276" y="25"/>
                  </a:lnTo>
                  <a:lnTo>
                    <a:pt x="289" y="35"/>
                  </a:lnTo>
                  <a:lnTo>
                    <a:pt x="303" y="47"/>
                  </a:lnTo>
                  <a:lnTo>
                    <a:pt x="316" y="59"/>
                  </a:lnTo>
                  <a:lnTo>
                    <a:pt x="327" y="72"/>
                  </a:lnTo>
                  <a:lnTo>
                    <a:pt x="337" y="87"/>
                  </a:lnTo>
                  <a:lnTo>
                    <a:pt x="346" y="103"/>
                  </a:lnTo>
                  <a:lnTo>
                    <a:pt x="352" y="120"/>
                  </a:lnTo>
                  <a:lnTo>
                    <a:pt x="359" y="137"/>
                  </a:lnTo>
                  <a:lnTo>
                    <a:pt x="359" y="137"/>
                  </a:lnTo>
                  <a:lnTo>
                    <a:pt x="362" y="156"/>
                  </a:lnTo>
                  <a:lnTo>
                    <a:pt x="364" y="174"/>
                  </a:lnTo>
                  <a:lnTo>
                    <a:pt x="364" y="191"/>
                  </a:lnTo>
                  <a:lnTo>
                    <a:pt x="362" y="209"/>
                  </a:lnTo>
                  <a:lnTo>
                    <a:pt x="359" y="227"/>
                  </a:lnTo>
                  <a:lnTo>
                    <a:pt x="354" y="244"/>
                  </a:lnTo>
                  <a:lnTo>
                    <a:pt x="347" y="259"/>
                  </a:lnTo>
                  <a:lnTo>
                    <a:pt x="338" y="276"/>
                  </a:lnTo>
                  <a:lnTo>
                    <a:pt x="328" y="290"/>
                  </a:lnTo>
                  <a:lnTo>
                    <a:pt x="318" y="303"/>
                  </a:lnTo>
                  <a:lnTo>
                    <a:pt x="306" y="316"/>
                  </a:lnTo>
                  <a:lnTo>
                    <a:pt x="292" y="327"/>
                  </a:lnTo>
                  <a:lnTo>
                    <a:pt x="278" y="337"/>
                  </a:lnTo>
                  <a:lnTo>
                    <a:pt x="262" y="346"/>
                  </a:lnTo>
                  <a:lnTo>
                    <a:pt x="245" y="354"/>
                  </a:lnTo>
                  <a:lnTo>
                    <a:pt x="226" y="359"/>
                  </a:lnTo>
                  <a:lnTo>
                    <a:pt x="226" y="359"/>
                  </a:lnTo>
                  <a:lnTo>
                    <a:pt x="209" y="363"/>
                  </a:lnTo>
                  <a:lnTo>
                    <a:pt x="190" y="364"/>
                  </a:lnTo>
                  <a:lnTo>
                    <a:pt x="172" y="364"/>
                  </a:lnTo>
                  <a:lnTo>
                    <a:pt x="155" y="363"/>
                  </a:lnTo>
                  <a:lnTo>
                    <a:pt x="137" y="359"/>
                  </a:lnTo>
                  <a:lnTo>
                    <a:pt x="121" y="354"/>
                  </a:lnTo>
                  <a:lnTo>
                    <a:pt x="104" y="347"/>
                  </a:lnTo>
                  <a:lnTo>
                    <a:pt x="89" y="339"/>
                  </a:lnTo>
                  <a:lnTo>
                    <a:pt x="74" y="330"/>
                  </a:lnTo>
                  <a:lnTo>
                    <a:pt x="60" y="318"/>
                  </a:lnTo>
                  <a:lnTo>
                    <a:pt x="48" y="306"/>
                  </a:lnTo>
                  <a:lnTo>
                    <a:pt x="36" y="292"/>
                  </a:lnTo>
                  <a:lnTo>
                    <a:pt x="26" y="278"/>
                  </a:lnTo>
                  <a:lnTo>
                    <a:pt x="19" y="262"/>
                  </a:lnTo>
                  <a:lnTo>
                    <a:pt x="11" y="245"/>
                  </a:lnTo>
                  <a:lnTo>
                    <a:pt x="6" y="228"/>
                  </a:lnTo>
                  <a:lnTo>
                    <a:pt x="6" y="228"/>
                  </a:lnTo>
                  <a:close/>
                  <a:moveTo>
                    <a:pt x="21" y="223"/>
                  </a:moveTo>
                  <a:lnTo>
                    <a:pt x="21" y="223"/>
                  </a:lnTo>
                  <a:lnTo>
                    <a:pt x="26" y="239"/>
                  </a:lnTo>
                  <a:lnTo>
                    <a:pt x="33" y="254"/>
                  </a:lnTo>
                  <a:lnTo>
                    <a:pt x="41" y="269"/>
                  </a:lnTo>
                  <a:lnTo>
                    <a:pt x="50" y="282"/>
                  </a:lnTo>
                  <a:lnTo>
                    <a:pt x="60" y="295"/>
                  </a:lnTo>
                  <a:lnTo>
                    <a:pt x="72" y="306"/>
                  </a:lnTo>
                  <a:lnTo>
                    <a:pt x="84" y="316"/>
                  </a:lnTo>
                  <a:lnTo>
                    <a:pt x="98" y="325"/>
                  </a:lnTo>
                  <a:lnTo>
                    <a:pt x="112" y="332"/>
                  </a:lnTo>
                  <a:lnTo>
                    <a:pt x="126" y="339"/>
                  </a:lnTo>
                  <a:lnTo>
                    <a:pt x="142" y="342"/>
                  </a:lnTo>
                  <a:lnTo>
                    <a:pt x="157" y="346"/>
                  </a:lnTo>
                  <a:lnTo>
                    <a:pt x="174" y="347"/>
                  </a:lnTo>
                  <a:lnTo>
                    <a:pt x="190" y="347"/>
                  </a:lnTo>
                  <a:lnTo>
                    <a:pt x="206" y="346"/>
                  </a:lnTo>
                  <a:lnTo>
                    <a:pt x="223" y="342"/>
                  </a:lnTo>
                  <a:lnTo>
                    <a:pt x="223" y="342"/>
                  </a:lnTo>
                  <a:lnTo>
                    <a:pt x="239" y="337"/>
                  </a:lnTo>
                  <a:lnTo>
                    <a:pt x="254" y="331"/>
                  </a:lnTo>
                  <a:lnTo>
                    <a:pt x="269" y="323"/>
                  </a:lnTo>
                  <a:lnTo>
                    <a:pt x="282" y="315"/>
                  </a:lnTo>
                  <a:lnTo>
                    <a:pt x="294" y="303"/>
                  </a:lnTo>
                  <a:lnTo>
                    <a:pt x="306" y="292"/>
                  </a:lnTo>
                  <a:lnTo>
                    <a:pt x="316" y="281"/>
                  </a:lnTo>
                  <a:lnTo>
                    <a:pt x="325" y="267"/>
                  </a:lnTo>
                  <a:lnTo>
                    <a:pt x="332" y="253"/>
                  </a:lnTo>
                  <a:lnTo>
                    <a:pt x="338" y="238"/>
                  </a:lnTo>
                  <a:lnTo>
                    <a:pt x="342" y="223"/>
                  </a:lnTo>
                  <a:lnTo>
                    <a:pt x="346" y="206"/>
                  </a:lnTo>
                  <a:lnTo>
                    <a:pt x="347" y="191"/>
                  </a:lnTo>
                  <a:lnTo>
                    <a:pt x="347" y="175"/>
                  </a:lnTo>
                  <a:lnTo>
                    <a:pt x="346" y="157"/>
                  </a:lnTo>
                  <a:lnTo>
                    <a:pt x="342" y="141"/>
                  </a:lnTo>
                  <a:lnTo>
                    <a:pt x="342" y="141"/>
                  </a:lnTo>
                  <a:lnTo>
                    <a:pt x="337" y="125"/>
                  </a:lnTo>
                  <a:lnTo>
                    <a:pt x="331" y="110"/>
                  </a:lnTo>
                  <a:lnTo>
                    <a:pt x="323" y="96"/>
                  </a:lnTo>
                  <a:lnTo>
                    <a:pt x="315" y="82"/>
                  </a:lnTo>
                  <a:lnTo>
                    <a:pt x="303" y="69"/>
                  </a:lnTo>
                  <a:lnTo>
                    <a:pt x="292" y="59"/>
                  </a:lnTo>
                  <a:lnTo>
                    <a:pt x="279" y="49"/>
                  </a:lnTo>
                  <a:lnTo>
                    <a:pt x="267" y="40"/>
                  </a:lnTo>
                  <a:lnTo>
                    <a:pt x="253" y="33"/>
                  </a:lnTo>
                  <a:lnTo>
                    <a:pt x="238" y="26"/>
                  </a:lnTo>
                  <a:lnTo>
                    <a:pt x="223" y="21"/>
                  </a:lnTo>
                  <a:lnTo>
                    <a:pt x="206" y="19"/>
                  </a:lnTo>
                  <a:lnTo>
                    <a:pt x="191" y="16"/>
                  </a:lnTo>
                  <a:lnTo>
                    <a:pt x="175" y="16"/>
                  </a:lnTo>
                  <a:lnTo>
                    <a:pt x="157" y="19"/>
                  </a:lnTo>
                  <a:lnTo>
                    <a:pt x="141" y="21"/>
                  </a:lnTo>
                  <a:lnTo>
                    <a:pt x="141" y="21"/>
                  </a:lnTo>
                  <a:lnTo>
                    <a:pt x="125" y="26"/>
                  </a:lnTo>
                  <a:lnTo>
                    <a:pt x="109" y="33"/>
                  </a:lnTo>
                  <a:lnTo>
                    <a:pt x="96" y="42"/>
                  </a:lnTo>
                  <a:lnTo>
                    <a:pt x="82" y="50"/>
                  </a:lnTo>
                  <a:lnTo>
                    <a:pt x="69" y="60"/>
                  </a:lnTo>
                  <a:lnTo>
                    <a:pt x="58" y="72"/>
                  </a:lnTo>
                  <a:lnTo>
                    <a:pt x="48" y="84"/>
                  </a:lnTo>
                  <a:lnTo>
                    <a:pt x="40" y="98"/>
                  </a:lnTo>
                  <a:lnTo>
                    <a:pt x="33" y="112"/>
                  </a:lnTo>
                  <a:lnTo>
                    <a:pt x="26" y="126"/>
                  </a:lnTo>
                  <a:lnTo>
                    <a:pt x="21" y="142"/>
                  </a:lnTo>
                  <a:lnTo>
                    <a:pt x="18" y="157"/>
                  </a:lnTo>
                  <a:lnTo>
                    <a:pt x="16" y="174"/>
                  </a:lnTo>
                  <a:lnTo>
                    <a:pt x="16" y="190"/>
                  </a:lnTo>
                  <a:lnTo>
                    <a:pt x="18" y="206"/>
                  </a:lnTo>
                  <a:lnTo>
                    <a:pt x="21" y="223"/>
                  </a:lnTo>
                  <a:lnTo>
                    <a:pt x="21"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8"/>
            <p:cNvSpPr/>
            <p:nvPr/>
          </p:nvSpPr>
          <p:spPr bwMode="auto">
            <a:xfrm>
              <a:off x="5006976" y="74613"/>
              <a:ext cx="227013" cy="487363"/>
            </a:xfrm>
            <a:custGeom>
              <a:avLst/>
              <a:gdLst>
                <a:gd name="T0" fmla="*/ 65 w 143"/>
                <a:gd name="T1" fmla="*/ 0 h 307"/>
                <a:gd name="T2" fmla="*/ 65 w 143"/>
                <a:gd name="T3" fmla="*/ 0 h 307"/>
                <a:gd name="T4" fmla="*/ 55 w 143"/>
                <a:gd name="T5" fmla="*/ 7 h 307"/>
                <a:gd name="T6" fmla="*/ 46 w 143"/>
                <a:gd name="T7" fmla="*/ 16 h 307"/>
                <a:gd name="T8" fmla="*/ 39 w 143"/>
                <a:gd name="T9" fmla="*/ 25 h 307"/>
                <a:gd name="T10" fmla="*/ 31 w 143"/>
                <a:gd name="T11" fmla="*/ 35 h 307"/>
                <a:gd name="T12" fmla="*/ 25 w 143"/>
                <a:gd name="T13" fmla="*/ 45 h 307"/>
                <a:gd name="T14" fmla="*/ 19 w 143"/>
                <a:gd name="T15" fmla="*/ 56 h 307"/>
                <a:gd name="T16" fmla="*/ 14 w 143"/>
                <a:gd name="T17" fmla="*/ 68 h 307"/>
                <a:gd name="T18" fmla="*/ 9 w 143"/>
                <a:gd name="T19" fmla="*/ 79 h 307"/>
                <a:gd name="T20" fmla="*/ 5 w 143"/>
                <a:gd name="T21" fmla="*/ 90 h 307"/>
                <a:gd name="T22" fmla="*/ 2 w 143"/>
                <a:gd name="T23" fmla="*/ 103 h 307"/>
                <a:gd name="T24" fmla="*/ 0 w 143"/>
                <a:gd name="T25" fmla="*/ 115 h 307"/>
                <a:gd name="T26" fmla="*/ 0 w 143"/>
                <a:gd name="T27" fmla="*/ 127 h 307"/>
                <a:gd name="T28" fmla="*/ 0 w 143"/>
                <a:gd name="T29" fmla="*/ 139 h 307"/>
                <a:gd name="T30" fmla="*/ 0 w 143"/>
                <a:gd name="T31" fmla="*/ 153 h 307"/>
                <a:gd name="T32" fmla="*/ 2 w 143"/>
                <a:gd name="T33" fmla="*/ 166 h 307"/>
                <a:gd name="T34" fmla="*/ 5 w 143"/>
                <a:gd name="T35" fmla="*/ 178 h 307"/>
                <a:gd name="T36" fmla="*/ 5 w 143"/>
                <a:gd name="T37" fmla="*/ 178 h 307"/>
                <a:gd name="T38" fmla="*/ 9 w 143"/>
                <a:gd name="T39" fmla="*/ 191 h 307"/>
                <a:gd name="T40" fmla="*/ 12 w 143"/>
                <a:gd name="T41" fmla="*/ 203 h 307"/>
                <a:gd name="T42" fmla="*/ 19 w 143"/>
                <a:gd name="T43" fmla="*/ 215 h 307"/>
                <a:gd name="T44" fmla="*/ 25 w 143"/>
                <a:gd name="T45" fmla="*/ 226 h 307"/>
                <a:gd name="T46" fmla="*/ 31 w 143"/>
                <a:gd name="T47" fmla="*/ 236 h 307"/>
                <a:gd name="T48" fmla="*/ 39 w 143"/>
                <a:gd name="T49" fmla="*/ 246 h 307"/>
                <a:gd name="T50" fmla="*/ 48 w 143"/>
                <a:gd name="T51" fmla="*/ 255 h 307"/>
                <a:gd name="T52" fmla="*/ 56 w 143"/>
                <a:gd name="T53" fmla="*/ 264 h 307"/>
                <a:gd name="T54" fmla="*/ 65 w 143"/>
                <a:gd name="T55" fmla="*/ 271 h 307"/>
                <a:gd name="T56" fmla="*/ 75 w 143"/>
                <a:gd name="T57" fmla="*/ 279 h 307"/>
                <a:gd name="T58" fmla="*/ 85 w 143"/>
                <a:gd name="T59" fmla="*/ 285 h 307"/>
                <a:gd name="T60" fmla="*/ 97 w 143"/>
                <a:gd name="T61" fmla="*/ 292 h 307"/>
                <a:gd name="T62" fmla="*/ 108 w 143"/>
                <a:gd name="T63" fmla="*/ 297 h 307"/>
                <a:gd name="T64" fmla="*/ 119 w 143"/>
                <a:gd name="T65" fmla="*/ 300 h 307"/>
                <a:gd name="T66" fmla="*/ 132 w 143"/>
                <a:gd name="T67" fmla="*/ 304 h 307"/>
                <a:gd name="T68" fmla="*/ 143 w 143"/>
                <a:gd name="T69" fmla="*/ 307 h 307"/>
                <a:gd name="T70" fmla="*/ 143 w 143"/>
                <a:gd name="T71" fmla="*/ 307 h 307"/>
                <a:gd name="T72" fmla="*/ 118 w 143"/>
                <a:gd name="T73" fmla="*/ 284 h 307"/>
                <a:gd name="T74" fmla="*/ 97 w 143"/>
                <a:gd name="T75" fmla="*/ 263 h 307"/>
                <a:gd name="T76" fmla="*/ 79 w 143"/>
                <a:gd name="T77" fmla="*/ 240 h 307"/>
                <a:gd name="T78" fmla="*/ 65 w 143"/>
                <a:gd name="T79" fmla="*/ 219 h 307"/>
                <a:gd name="T80" fmla="*/ 54 w 143"/>
                <a:gd name="T81" fmla="*/ 196 h 307"/>
                <a:gd name="T82" fmla="*/ 46 w 143"/>
                <a:gd name="T83" fmla="*/ 175 h 307"/>
                <a:gd name="T84" fmla="*/ 40 w 143"/>
                <a:gd name="T85" fmla="*/ 153 h 307"/>
                <a:gd name="T86" fmla="*/ 37 w 143"/>
                <a:gd name="T87" fmla="*/ 132 h 307"/>
                <a:gd name="T88" fmla="*/ 36 w 143"/>
                <a:gd name="T89" fmla="*/ 112 h 307"/>
                <a:gd name="T90" fmla="*/ 37 w 143"/>
                <a:gd name="T91" fmla="*/ 93 h 307"/>
                <a:gd name="T92" fmla="*/ 40 w 143"/>
                <a:gd name="T93" fmla="*/ 74 h 307"/>
                <a:gd name="T94" fmla="*/ 44 w 143"/>
                <a:gd name="T95" fmla="*/ 56 h 307"/>
                <a:gd name="T96" fmla="*/ 49 w 143"/>
                <a:gd name="T97" fmla="*/ 40 h 307"/>
                <a:gd name="T98" fmla="*/ 54 w 143"/>
                <a:gd name="T99" fmla="*/ 25 h 307"/>
                <a:gd name="T100" fmla="*/ 59 w 143"/>
                <a:gd name="T101" fmla="*/ 11 h 307"/>
                <a:gd name="T102" fmla="*/ 65 w 143"/>
                <a:gd name="T103" fmla="*/ 0 h 307"/>
                <a:gd name="T104" fmla="*/ 65 w 143"/>
                <a:gd name="T10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3" h="307">
                  <a:moveTo>
                    <a:pt x="65" y="0"/>
                  </a:moveTo>
                  <a:lnTo>
                    <a:pt x="65" y="0"/>
                  </a:lnTo>
                  <a:lnTo>
                    <a:pt x="55" y="7"/>
                  </a:lnTo>
                  <a:lnTo>
                    <a:pt x="46" y="16"/>
                  </a:lnTo>
                  <a:lnTo>
                    <a:pt x="39" y="25"/>
                  </a:lnTo>
                  <a:lnTo>
                    <a:pt x="31" y="35"/>
                  </a:lnTo>
                  <a:lnTo>
                    <a:pt x="25" y="45"/>
                  </a:lnTo>
                  <a:lnTo>
                    <a:pt x="19" y="56"/>
                  </a:lnTo>
                  <a:lnTo>
                    <a:pt x="14" y="68"/>
                  </a:lnTo>
                  <a:lnTo>
                    <a:pt x="9" y="79"/>
                  </a:lnTo>
                  <a:lnTo>
                    <a:pt x="5" y="90"/>
                  </a:lnTo>
                  <a:lnTo>
                    <a:pt x="2" y="103"/>
                  </a:lnTo>
                  <a:lnTo>
                    <a:pt x="0" y="115"/>
                  </a:lnTo>
                  <a:lnTo>
                    <a:pt x="0" y="127"/>
                  </a:lnTo>
                  <a:lnTo>
                    <a:pt x="0" y="139"/>
                  </a:lnTo>
                  <a:lnTo>
                    <a:pt x="0" y="153"/>
                  </a:lnTo>
                  <a:lnTo>
                    <a:pt x="2" y="166"/>
                  </a:lnTo>
                  <a:lnTo>
                    <a:pt x="5" y="178"/>
                  </a:lnTo>
                  <a:lnTo>
                    <a:pt x="5" y="178"/>
                  </a:lnTo>
                  <a:lnTo>
                    <a:pt x="9" y="191"/>
                  </a:lnTo>
                  <a:lnTo>
                    <a:pt x="12" y="203"/>
                  </a:lnTo>
                  <a:lnTo>
                    <a:pt x="19" y="215"/>
                  </a:lnTo>
                  <a:lnTo>
                    <a:pt x="25" y="226"/>
                  </a:lnTo>
                  <a:lnTo>
                    <a:pt x="31" y="236"/>
                  </a:lnTo>
                  <a:lnTo>
                    <a:pt x="39" y="246"/>
                  </a:lnTo>
                  <a:lnTo>
                    <a:pt x="48" y="255"/>
                  </a:lnTo>
                  <a:lnTo>
                    <a:pt x="56" y="264"/>
                  </a:lnTo>
                  <a:lnTo>
                    <a:pt x="65" y="271"/>
                  </a:lnTo>
                  <a:lnTo>
                    <a:pt x="75" y="279"/>
                  </a:lnTo>
                  <a:lnTo>
                    <a:pt x="85" y="285"/>
                  </a:lnTo>
                  <a:lnTo>
                    <a:pt x="97" y="292"/>
                  </a:lnTo>
                  <a:lnTo>
                    <a:pt x="108" y="297"/>
                  </a:lnTo>
                  <a:lnTo>
                    <a:pt x="119" y="300"/>
                  </a:lnTo>
                  <a:lnTo>
                    <a:pt x="132" y="304"/>
                  </a:lnTo>
                  <a:lnTo>
                    <a:pt x="143" y="307"/>
                  </a:lnTo>
                  <a:lnTo>
                    <a:pt x="143" y="307"/>
                  </a:lnTo>
                  <a:lnTo>
                    <a:pt x="118" y="284"/>
                  </a:lnTo>
                  <a:lnTo>
                    <a:pt x="97" y="263"/>
                  </a:lnTo>
                  <a:lnTo>
                    <a:pt x="79" y="240"/>
                  </a:lnTo>
                  <a:lnTo>
                    <a:pt x="65" y="219"/>
                  </a:lnTo>
                  <a:lnTo>
                    <a:pt x="54" y="196"/>
                  </a:lnTo>
                  <a:lnTo>
                    <a:pt x="46" y="175"/>
                  </a:lnTo>
                  <a:lnTo>
                    <a:pt x="40" y="153"/>
                  </a:lnTo>
                  <a:lnTo>
                    <a:pt x="37" y="132"/>
                  </a:lnTo>
                  <a:lnTo>
                    <a:pt x="36" y="112"/>
                  </a:lnTo>
                  <a:lnTo>
                    <a:pt x="37" y="93"/>
                  </a:lnTo>
                  <a:lnTo>
                    <a:pt x="40" y="74"/>
                  </a:lnTo>
                  <a:lnTo>
                    <a:pt x="44" y="56"/>
                  </a:lnTo>
                  <a:lnTo>
                    <a:pt x="49" y="40"/>
                  </a:lnTo>
                  <a:lnTo>
                    <a:pt x="54" y="25"/>
                  </a:lnTo>
                  <a:lnTo>
                    <a:pt x="59" y="11"/>
                  </a:lnTo>
                  <a:lnTo>
                    <a:pt x="65" y="0"/>
                  </a:lnTo>
                  <a:lnTo>
                    <a:pt x="6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9"/>
            <p:cNvSpPr/>
            <p:nvPr/>
          </p:nvSpPr>
          <p:spPr bwMode="auto">
            <a:xfrm>
              <a:off x="5164138" y="68263"/>
              <a:ext cx="217488" cy="495300"/>
            </a:xfrm>
            <a:custGeom>
              <a:avLst/>
              <a:gdLst>
                <a:gd name="T0" fmla="*/ 72 w 137"/>
                <a:gd name="T1" fmla="*/ 0 h 312"/>
                <a:gd name="T2" fmla="*/ 72 w 137"/>
                <a:gd name="T3" fmla="*/ 0 h 312"/>
                <a:gd name="T4" fmla="*/ 67 w 137"/>
                <a:gd name="T5" fmla="*/ 6 h 312"/>
                <a:gd name="T6" fmla="*/ 61 w 137"/>
                <a:gd name="T7" fmla="*/ 12 h 312"/>
                <a:gd name="T8" fmla="*/ 53 w 137"/>
                <a:gd name="T9" fmla="*/ 17 h 312"/>
                <a:gd name="T10" fmla="*/ 43 w 137"/>
                <a:gd name="T11" fmla="*/ 21 h 312"/>
                <a:gd name="T12" fmla="*/ 43 w 137"/>
                <a:gd name="T13" fmla="*/ 21 h 312"/>
                <a:gd name="T14" fmla="*/ 30 w 137"/>
                <a:gd name="T15" fmla="*/ 22 h 312"/>
                <a:gd name="T16" fmla="*/ 19 w 137"/>
                <a:gd name="T17" fmla="*/ 21 h 312"/>
                <a:gd name="T18" fmla="*/ 10 w 137"/>
                <a:gd name="T19" fmla="*/ 19 h 312"/>
                <a:gd name="T20" fmla="*/ 1 w 137"/>
                <a:gd name="T21" fmla="*/ 12 h 312"/>
                <a:gd name="T22" fmla="*/ 1 w 137"/>
                <a:gd name="T23" fmla="*/ 12 h 312"/>
                <a:gd name="T24" fmla="*/ 0 w 137"/>
                <a:gd name="T25" fmla="*/ 40 h 312"/>
                <a:gd name="T26" fmla="*/ 0 w 137"/>
                <a:gd name="T27" fmla="*/ 70 h 312"/>
                <a:gd name="T28" fmla="*/ 1 w 137"/>
                <a:gd name="T29" fmla="*/ 88 h 312"/>
                <a:gd name="T30" fmla="*/ 3 w 137"/>
                <a:gd name="T31" fmla="*/ 106 h 312"/>
                <a:gd name="T32" fmla="*/ 6 w 137"/>
                <a:gd name="T33" fmla="*/ 124 h 312"/>
                <a:gd name="T34" fmla="*/ 10 w 137"/>
                <a:gd name="T35" fmla="*/ 143 h 312"/>
                <a:gd name="T36" fmla="*/ 15 w 137"/>
                <a:gd name="T37" fmla="*/ 163 h 312"/>
                <a:gd name="T38" fmla="*/ 23 w 137"/>
                <a:gd name="T39" fmla="*/ 184 h 312"/>
                <a:gd name="T40" fmla="*/ 30 w 137"/>
                <a:gd name="T41" fmla="*/ 205 h 312"/>
                <a:gd name="T42" fmla="*/ 40 w 137"/>
                <a:gd name="T43" fmla="*/ 226 h 312"/>
                <a:gd name="T44" fmla="*/ 52 w 137"/>
                <a:gd name="T45" fmla="*/ 248 h 312"/>
                <a:gd name="T46" fmla="*/ 66 w 137"/>
                <a:gd name="T47" fmla="*/ 269 h 312"/>
                <a:gd name="T48" fmla="*/ 81 w 137"/>
                <a:gd name="T49" fmla="*/ 291 h 312"/>
                <a:gd name="T50" fmla="*/ 97 w 137"/>
                <a:gd name="T51" fmla="*/ 312 h 312"/>
                <a:gd name="T52" fmla="*/ 97 w 137"/>
                <a:gd name="T53" fmla="*/ 312 h 312"/>
                <a:gd name="T54" fmla="*/ 117 w 137"/>
                <a:gd name="T55" fmla="*/ 308 h 312"/>
                <a:gd name="T56" fmla="*/ 117 w 137"/>
                <a:gd name="T57" fmla="*/ 308 h 312"/>
                <a:gd name="T58" fmla="*/ 129 w 137"/>
                <a:gd name="T59" fmla="*/ 304 h 312"/>
                <a:gd name="T60" fmla="*/ 129 w 137"/>
                <a:gd name="T61" fmla="*/ 304 h 312"/>
                <a:gd name="T62" fmla="*/ 132 w 137"/>
                <a:gd name="T63" fmla="*/ 278 h 312"/>
                <a:gd name="T64" fmla="*/ 136 w 137"/>
                <a:gd name="T65" fmla="*/ 253 h 312"/>
                <a:gd name="T66" fmla="*/ 137 w 137"/>
                <a:gd name="T67" fmla="*/ 228 h 312"/>
                <a:gd name="T68" fmla="*/ 137 w 137"/>
                <a:gd name="T69" fmla="*/ 204 h 312"/>
                <a:gd name="T70" fmla="*/ 136 w 137"/>
                <a:gd name="T71" fmla="*/ 181 h 312"/>
                <a:gd name="T72" fmla="*/ 134 w 137"/>
                <a:gd name="T73" fmla="*/ 160 h 312"/>
                <a:gd name="T74" fmla="*/ 130 w 137"/>
                <a:gd name="T75" fmla="*/ 138 h 312"/>
                <a:gd name="T76" fmla="*/ 125 w 137"/>
                <a:gd name="T77" fmla="*/ 118 h 312"/>
                <a:gd name="T78" fmla="*/ 120 w 137"/>
                <a:gd name="T79" fmla="*/ 100 h 312"/>
                <a:gd name="T80" fmla="*/ 113 w 137"/>
                <a:gd name="T81" fmla="*/ 82 h 312"/>
                <a:gd name="T82" fmla="*/ 107 w 137"/>
                <a:gd name="T83" fmla="*/ 65 h 312"/>
                <a:gd name="T84" fmla="*/ 101 w 137"/>
                <a:gd name="T85" fmla="*/ 50 h 312"/>
                <a:gd name="T86" fmla="*/ 86 w 137"/>
                <a:gd name="T87" fmla="*/ 22 h 312"/>
                <a:gd name="T88" fmla="*/ 72 w 137"/>
                <a:gd name="T89" fmla="*/ 0 h 312"/>
                <a:gd name="T90" fmla="*/ 72 w 137"/>
                <a:gd name="T91"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312">
                  <a:moveTo>
                    <a:pt x="72" y="0"/>
                  </a:moveTo>
                  <a:lnTo>
                    <a:pt x="72" y="0"/>
                  </a:lnTo>
                  <a:lnTo>
                    <a:pt x="67" y="6"/>
                  </a:lnTo>
                  <a:lnTo>
                    <a:pt x="61" y="12"/>
                  </a:lnTo>
                  <a:lnTo>
                    <a:pt x="53" y="17"/>
                  </a:lnTo>
                  <a:lnTo>
                    <a:pt x="43" y="21"/>
                  </a:lnTo>
                  <a:lnTo>
                    <a:pt x="43" y="21"/>
                  </a:lnTo>
                  <a:lnTo>
                    <a:pt x="30" y="22"/>
                  </a:lnTo>
                  <a:lnTo>
                    <a:pt x="19" y="21"/>
                  </a:lnTo>
                  <a:lnTo>
                    <a:pt x="10" y="19"/>
                  </a:lnTo>
                  <a:lnTo>
                    <a:pt x="1" y="12"/>
                  </a:lnTo>
                  <a:lnTo>
                    <a:pt x="1" y="12"/>
                  </a:lnTo>
                  <a:lnTo>
                    <a:pt x="0" y="40"/>
                  </a:lnTo>
                  <a:lnTo>
                    <a:pt x="0" y="70"/>
                  </a:lnTo>
                  <a:lnTo>
                    <a:pt x="1" y="88"/>
                  </a:lnTo>
                  <a:lnTo>
                    <a:pt x="3" y="106"/>
                  </a:lnTo>
                  <a:lnTo>
                    <a:pt x="6" y="124"/>
                  </a:lnTo>
                  <a:lnTo>
                    <a:pt x="10" y="143"/>
                  </a:lnTo>
                  <a:lnTo>
                    <a:pt x="15" y="163"/>
                  </a:lnTo>
                  <a:lnTo>
                    <a:pt x="23" y="184"/>
                  </a:lnTo>
                  <a:lnTo>
                    <a:pt x="30" y="205"/>
                  </a:lnTo>
                  <a:lnTo>
                    <a:pt x="40" y="226"/>
                  </a:lnTo>
                  <a:lnTo>
                    <a:pt x="52" y="248"/>
                  </a:lnTo>
                  <a:lnTo>
                    <a:pt x="66" y="269"/>
                  </a:lnTo>
                  <a:lnTo>
                    <a:pt x="81" y="291"/>
                  </a:lnTo>
                  <a:lnTo>
                    <a:pt x="97" y="312"/>
                  </a:lnTo>
                  <a:lnTo>
                    <a:pt x="97" y="312"/>
                  </a:lnTo>
                  <a:lnTo>
                    <a:pt x="117" y="308"/>
                  </a:lnTo>
                  <a:lnTo>
                    <a:pt x="117" y="308"/>
                  </a:lnTo>
                  <a:lnTo>
                    <a:pt x="129" y="304"/>
                  </a:lnTo>
                  <a:lnTo>
                    <a:pt x="129" y="304"/>
                  </a:lnTo>
                  <a:lnTo>
                    <a:pt x="132" y="278"/>
                  </a:lnTo>
                  <a:lnTo>
                    <a:pt x="136" y="253"/>
                  </a:lnTo>
                  <a:lnTo>
                    <a:pt x="137" y="228"/>
                  </a:lnTo>
                  <a:lnTo>
                    <a:pt x="137" y="204"/>
                  </a:lnTo>
                  <a:lnTo>
                    <a:pt x="136" y="181"/>
                  </a:lnTo>
                  <a:lnTo>
                    <a:pt x="134" y="160"/>
                  </a:lnTo>
                  <a:lnTo>
                    <a:pt x="130" y="138"/>
                  </a:lnTo>
                  <a:lnTo>
                    <a:pt x="125" y="118"/>
                  </a:lnTo>
                  <a:lnTo>
                    <a:pt x="120" y="100"/>
                  </a:lnTo>
                  <a:lnTo>
                    <a:pt x="113" y="82"/>
                  </a:lnTo>
                  <a:lnTo>
                    <a:pt x="107" y="65"/>
                  </a:lnTo>
                  <a:lnTo>
                    <a:pt x="101" y="50"/>
                  </a:lnTo>
                  <a:lnTo>
                    <a:pt x="86" y="22"/>
                  </a:lnTo>
                  <a:lnTo>
                    <a:pt x="72" y="0"/>
                  </a:ln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0"/>
            <p:cNvSpPr/>
            <p:nvPr/>
          </p:nvSpPr>
          <p:spPr bwMode="auto">
            <a:xfrm>
              <a:off x="5308601" y="14288"/>
              <a:ext cx="249238" cy="503238"/>
            </a:xfrm>
            <a:custGeom>
              <a:avLst/>
              <a:gdLst>
                <a:gd name="T0" fmla="*/ 152 w 157"/>
                <a:gd name="T1" fmla="*/ 131 h 317"/>
                <a:gd name="T2" fmla="*/ 152 w 157"/>
                <a:gd name="T3" fmla="*/ 131 h 317"/>
                <a:gd name="T4" fmla="*/ 147 w 157"/>
                <a:gd name="T5" fmla="*/ 117 h 317"/>
                <a:gd name="T6" fmla="*/ 142 w 157"/>
                <a:gd name="T7" fmla="*/ 104 h 317"/>
                <a:gd name="T8" fmla="*/ 137 w 157"/>
                <a:gd name="T9" fmla="*/ 92 h 317"/>
                <a:gd name="T10" fmla="*/ 129 w 157"/>
                <a:gd name="T11" fmla="*/ 80 h 317"/>
                <a:gd name="T12" fmla="*/ 122 w 157"/>
                <a:gd name="T13" fmla="*/ 69 h 317"/>
                <a:gd name="T14" fmla="*/ 114 w 157"/>
                <a:gd name="T15" fmla="*/ 59 h 317"/>
                <a:gd name="T16" fmla="*/ 106 w 157"/>
                <a:gd name="T17" fmla="*/ 49 h 317"/>
                <a:gd name="T18" fmla="*/ 95 w 157"/>
                <a:gd name="T19" fmla="*/ 40 h 317"/>
                <a:gd name="T20" fmla="*/ 85 w 157"/>
                <a:gd name="T21" fmla="*/ 33 h 317"/>
                <a:gd name="T22" fmla="*/ 74 w 157"/>
                <a:gd name="T23" fmla="*/ 25 h 317"/>
                <a:gd name="T24" fmla="*/ 63 w 157"/>
                <a:gd name="T25" fmla="*/ 19 h 317"/>
                <a:gd name="T26" fmla="*/ 50 w 157"/>
                <a:gd name="T27" fmla="*/ 14 h 317"/>
                <a:gd name="T28" fmla="*/ 39 w 157"/>
                <a:gd name="T29" fmla="*/ 9 h 317"/>
                <a:gd name="T30" fmla="*/ 26 w 157"/>
                <a:gd name="T31" fmla="*/ 5 h 317"/>
                <a:gd name="T32" fmla="*/ 12 w 157"/>
                <a:gd name="T33" fmla="*/ 2 h 317"/>
                <a:gd name="T34" fmla="*/ 0 w 157"/>
                <a:gd name="T35" fmla="*/ 0 h 317"/>
                <a:gd name="T36" fmla="*/ 0 w 157"/>
                <a:gd name="T37" fmla="*/ 0 h 317"/>
                <a:gd name="T38" fmla="*/ 10 w 157"/>
                <a:gd name="T39" fmla="*/ 7 h 317"/>
                <a:gd name="T40" fmla="*/ 22 w 157"/>
                <a:gd name="T41" fmla="*/ 16 h 317"/>
                <a:gd name="T42" fmla="*/ 34 w 157"/>
                <a:gd name="T43" fmla="*/ 28 h 317"/>
                <a:gd name="T44" fmla="*/ 46 w 157"/>
                <a:gd name="T45" fmla="*/ 39 h 317"/>
                <a:gd name="T46" fmla="*/ 59 w 157"/>
                <a:gd name="T47" fmla="*/ 53 h 317"/>
                <a:gd name="T48" fmla="*/ 70 w 157"/>
                <a:gd name="T49" fmla="*/ 68 h 317"/>
                <a:gd name="T50" fmla="*/ 82 w 157"/>
                <a:gd name="T51" fmla="*/ 85 h 317"/>
                <a:gd name="T52" fmla="*/ 90 w 157"/>
                <a:gd name="T53" fmla="*/ 104 h 317"/>
                <a:gd name="T54" fmla="*/ 99 w 157"/>
                <a:gd name="T55" fmla="*/ 124 h 317"/>
                <a:gd name="T56" fmla="*/ 106 w 157"/>
                <a:gd name="T57" fmla="*/ 146 h 317"/>
                <a:gd name="T58" fmla="*/ 109 w 157"/>
                <a:gd name="T59" fmla="*/ 170 h 317"/>
                <a:gd name="T60" fmla="*/ 109 w 157"/>
                <a:gd name="T61" fmla="*/ 196 h 317"/>
                <a:gd name="T62" fmla="*/ 109 w 157"/>
                <a:gd name="T63" fmla="*/ 209 h 317"/>
                <a:gd name="T64" fmla="*/ 108 w 157"/>
                <a:gd name="T65" fmla="*/ 224 h 317"/>
                <a:gd name="T66" fmla="*/ 106 w 157"/>
                <a:gd name="T67" fmla="*/ 238 h 317"/>
                <a:gd name="T68" fmla="*/ 103 w 157"/>
                <a:gd name="T69" fmla="*/ 253 h 317"/>
                <a:gd name="T70" fmla="*/ 99 w 157"/>
                <a:gd name="T71" fmla="*/ 268 h 317"/>
                <a:gd name="T72" fmla="*/ 94 w 157"/>
                <a:gd name="T73" fmla="*/ 284 h 317"/>
                <a:gd name="T74" fmla="*/ 88 w 157"/>
                <a:gd name="T75" fmla="*/ 301 h 317"/>
                <a:gd name="T76" fmla="*/ 80 w 157"/>
                <a:gd name="T77" fmla="*/ 317 h 317"/>
                <a:gd name="T78" fmla="*/ 80 w 157"/>
                <a:gd name="T79" fmla="*/ 317 h 317"/>
                <a:gd name="T80" fmla="*/ 92 w 157"/>
                <a:gd name="T81" fmla="*/ 309 h 317"/>
                <a:gd name="T82" fmla="*/ 102 w 157"/>
                <a:gd name="T83" fmla="*/ 301 h 317"/>
                <a:gd name="T84" fmla="*/ 111 w 157"/>
                <a:gd name="T85" fmla="*/ 291 h 317"/>
                <a:gd name="T86" fmla="*/ 119 w 157"/>
                <a:gd name="T87" fmla="*/ 282 h 317"/>
                <a:gd name="T88" fmla="*/ 127 w 157"/>
                <a:gd name="T89" fmla="*/ 270 h 317"/>
                <a:gd name="T90" fmla="*/ 134 w 157"/>
                <a:gd name="T91" fmla="*/ 259 h 317"/>
                <a:gd name="T92" fmla="*/ 139 w 157"/>
                <a:gd name="T93" fmla="*/ 248 h 317"/>
                <a:gd name="T94" fmla="*/ 146 w 157"/>
                <a:gd name="T95" fmla="*/ 236 h 317"/>
                <a:gd name="T96" fmla="*/ 150 w 157"/>
                <a:gd name="T97" fmla="*/ 224 h 317"/>
                <a:gd name="T98" fmla="*/ 153 w 157"/>
                <a:gd name="T99" fmla="*/ 211 h 317"/>
                <a:gd name="T100" fmla="*/ 156 w 157"/>
                <a:gd name="T101" fmla="*/ 197 h 317"/>
                <a:gd name="T102" fmla="*/ 157 w 157"/>
                <a:gd name="T103" fmla="*/ 185 h 317"/>
                <a:gd name="T104" fmla="*/ 157 w 157"/>
                <a:gd name="T105" fmla="*/ 171 h 317"/>
                <a:gd name="T106" fmla="*/ 156 w 157"/>
                <a:gd name="T107" fmla="*/ 157 h 317"/>
                <a:gd name="T108" fmla="*/ 155 w 157"/>
                <a:gd name="T109" fmla="*/ 145 h 317"/>
                <a:gd name="T110" fmla="*/ 152 w 157"/>
                <a:gd name="T111" fmla="*/ 131 h 317"/>
                <a:gd name="T112" fmla="*/ 152 w 157"/>
                <a:gd name="T113" fmla="*/ 13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317">
                  <a:moveTo>
                    <a:pt x="152" y="131"/>
                  </a:moveTo>
                  <a:lnTo>
                    <a:pt x="152" y="131"/>
                  </a:lnTo>
                  <a:lnTo>
                    <a:pt x="147" y="117"/>
                  </a:lnTo>
                  <a:lnTo>
                    <a:pt x="142" y="104"/>
                  </a:lnTo>
                  <a:lnTo>
                    <a:pt x="137" y="92"/>
                  </a:lnTo>
                  <a:lnTo>
                    <a:pt x="129" y="80"/>
                  </a:lnTo>
                  <a:lnTo>
                    <a:pt x="122" y="69"/>
                  </a:lnTo>
                  <a:lnTo>
                    <a:pt x="114" y="59"/>
                  </a:lnTo>
                  <a:lnTo>
                    <a:pt x="106" y="49"/>
                  </a:lnTo>
                  <a:lnTo>
                    <a:pt x="95" y="40"/>
                  </a:lnTo>
                  <a:lnTo>
                    <a:pt x="85" y="33"/>
                  </a:lnTo>
                  <a:lnTo>
                    <a:pt x="74" y="25"/>
                  </a:lnTo>
                  <a:lnTo>
                    <a:pt x="63" y="19"/>
                  </a:lnTo>
                  <a:lnTo>
                    <a:pt x="50" y="14"/>
                  </a:lnTo>
                  <a:lnTo>
                    <a:pt x="39" y="9"/>
                  </a:lnTo>
                  <a:lnTo>
                    <a:pt x="26" y="5"/>
                  </a:lnTo>
                  <a:lnTo>
                    <a:pt x="12" y="2"/>
                  </a:lnTo>
                  <a:lnTo>
                    <a:pt x="0" y="0"/>
                  </a:lnTo>
                  <a:lnTo>
                    <a:pt x="0" y="0"/>
                  </a:lnTo>
                  <a:lnTo>
                    <a:pt x="10" y="7"/>
                  </a:lnTo>
                  <a:lnTo>
                    <a:pt x="22" y="16"/>
                  </a:lnTo>
                  <a:lnTo>
                    <a:pt x="34" y="28"/>
                  </a:lnTo>
                  <a:lnTo>
                    <a:pt x="46" y="39"/>
                  </a:lnTo>
                  <a:lnTo>
                    <a:pt x="59" y="53"/>
                  </a:lnTo>
                  <a:lnTo>
                    <a:pt x="70" y="68"/>
                  </a:lnTo>
                  <a:lnTo>
                    <a:pt x="82" y="85"/>
                  </a:lnTo>
                  <a:lnTo>
                    <a:pt x="90" y="104"/>
                  </a:lnTo>
                  <a:lnTo>
                    <a:pt x="99" y="124"/>
                  </a:lnTo>
                  <a:lnTo>
                    <a:pt x="106" y="146"/>
                  </a:lnTo>
                  <a:lnTo>
                    <a:pt x="109" y="170"/>
                  </a:lnTo>
                  <a:lnTo>
                    <a:pt x="109" y="196"/>
                  </a:lnTo>
                  <a:lnTo>
                    <a:pt x="109" y="209"/>
                  </a:lnTo>
                  <a:lnTo>
                    <a:pt x="108" y="224"/>
                  </a:lnTo>
                  <a:lnTo>
                    <a:pt x="106" y="238"/>
                  </a:lnTo>
                  <a:lnTo>
                    <a:pt x="103" y="253"/>
                  </a:lnTo>
                  <a:lnTo>
                    <a:pt x="99" y="268"/>
                  </a:lnTo>
                  <a:lnTo>
                    <a:pt x="94" y="284"/>
                  </a:lnTo>
                  <a:lnTo>
                    <a:pt x="88" y="301"/>
                  </a:lnTo>
                  <a:lnTo>
                    <a:pt x="80" y="317"/>
                  </a:lnTo>
                  <a:lnTo>
                    <a:pt x="80" y="317"/>
                  </a:lnTo>
                  <a:lnTo>
                    <a:pt x="92" y="309"/>
                  </a:lnTo>
                  <a:lnTo>
                    <a:pt x="102" y="301"/>
                  </a:lnTo>
                  <a:lnTo>
                    <a:pt x="111" y="291"/>
                  </a:lnTo>
                  <a:lnTo>
                    <a:pt x="119" y="282"/>
                  </a:lnTo>
                  <a:lnTo>
                    <a:pt x="127" y="270"/>
                  </a:lnTo>
                  <a:lnTo>
                    <a:pt x="134" y="259"/>
                  </a:lnTo>
                  <a:lnTo>
                    <a:pt x="139" y="248"/>
                  </a:lnTo>
                  <a:lnTo>
                    <a:pt x="146" y="236"/>
                  </a:lnTo>
                  <a:lnTo>
                    <a:pt x="150" y="224"/>
                  </a:lnTo>
                  <a:lnTo>
                    <a:pt x="153" y="211"/>
                  </a:lnTo>
                  <a:lnTo>
                    <a:pt x="156" y="197"/>
                  </a:lnTo>
                  <a:lnTo>
                    <a:pt x="157" y="185"/>
                  </a:lnTo>
                  <a:lnTo>
                    <a:pt x="157" y="171"/>
                  </a:lnTo>
                  <a:lnTo>
                    <a:pt x="156" y="157"/>
                  </a:lnTo>
                  <a:lnTo>
                    <a:pt x="155" y="145"/>
                  </a:lnTo>
                  <a:lnTo>
                    <a:pt x="152" y="131"/>
                  </a:lnTo>
                  <a:lnTo>
                    <a:pt x="152"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1"/>
            <p:cNvSpPr>
              <a:spLocks noEditPoints="1"/>
            </p:cNvSpPr>
            <p:nvPr/>
          </p:nvSpPr>
          <p:spPr bwMode="auto">
            <a:xfrm>
              <a:off x="5119688" y="1588"/>
              <a:ext cx="212725" cy="109538"/>
            </a:xfrm>
            <a:custGeom>
              <a:avLst/>
              <a:gdLst>
                <a:gd name="T0" fmla="*/ 28 w 134"/>
                <a:gd name="T1" fmla="*/ 69 h 69"/>
                <a:gd name="T2" fmla="*/ 12 w 134"/>
                <a:gd name="T3" fmla="*/ 64 h 69"/>
                <a:gd name="T4" fmla="*/ 4 w 134"/>
                <a:gd name="T5" fmla="*/ 59 h 69"/>
                <a:gd name="T6" fmla="*/ 0 w 134"/>
                <a:gd name="T7" fmla="*/ 52 h 69"/>
                <a:gd name="T8" fmla="*/ 0 w 134"/>
                <a:gd name="T9" fmla="*/ 48 h 69"/>
                <a:gd name="T10" fmla="*/ 2 w 134"/>
                <a:gd name="T11" fmla="*/ 39 h 69"/>
                <a:gd name="T12" fmla="*/ 9 w 134"/>
                <a:gd name="T13" fmla="*/ 29 h 69"/>
                <a:gd name="T14" fmla="*/ 17 w 134"/>
                <a:gd name="T15" fmla="*/ 24 h 69"/>
                <a:gd name="T16" fmla="*/ 36 w 134"/>
                <a:gd name="T17" fmla="*/ 14 h 69"/>
                <a:gd name="T18" fmla="*/ 60 w 134"/>
                <a:gd name="T19" fmla="*/ 5 h 69"/>
                <a:gd name="T20" fmla="*/ 72 w 134"/>
                <a:gd name="T21" fmla="*/ 3 h 69"/>
                <a:gd name="T22" fmla="*/ 95 w 134"/>
                <a:gd name="T23" fmla="*/ 0 h 69"/>
                <a:gd name="T24" fmla="*/ 105 w 134"/>
                <a:gd name="T25" fmla="*/ 2 h 69"/>
                <a:gd name="T26" fmla="*/ 123 w 134"/>
                <a:gd name="T27" fmla="*/ 5 h 69"/>
                <a:gd name="T28" fmla="*/ 129 w 134"/>
                <a:gd name="T29" fmla="*/ 10 h 69"/>
                <a:gd name="T30" fmla="*/ 134 w 134"/>
                <a:gd name="T31" fmla="*/ 18 h 69"/>
                <a:gd name="T32" fmla="*/ 134 w 134"/>
                <a:gd name="T33" fmla="*/ 23 h 69"/>
                <a:gd name="T34" fmla="*/ 131 w 134"/>
                <a:gd name="T35" fmla="*/ 30 h 69"/>
                <a:gd name="T36" fmla="*/ 124 w 134"/>
                <a:gd name="T37" fmla="*/ 41 h 69"/>
                <a:gd name="T38" fmla="*/ 116 w 134"/>
                <a:gd name="T39" fmla="*/ 47 h 69"/>
                <a:gd name="T40" fmla="*/ 97 w 134"/>
                <a:gd name="T41" fmla="*/ 57 h 69"/>
                <a:gd name="T42" fmla="*/ 75 w 134"/>
                <a:gd name="T43" fmla="*/ 64 h 69"/>
                <a:gd name="T44" fmla="*/ 62 w 134"/>
                <a:gd name="T45" fmla="*/ 67 h 69"/>
                <a:gd name="T46" fmla="*/ 38 w 134"/>
                <a:gd name="T47" fmla="*/ 69 h 69"/>
                <a:gd name="T48" fmla="*/ 28 w 134"/>
                <a:gd name="T49" fmla="*/ 69 h 69"/>
                <a:gd name="T50" fmla="*/ 116 w 134"/>
                <a:gd name="T51" fmla="*/ 25 h 69"/>
                <a:gd name="T52" fmla="*/ 118 w 134"/>
                <a:gd name="T53" fmla="*/ 23 h 69"/>
                <a:gd name="T54" fmla="*/ 115 w 134"/>
                <a:gd name="T55" fmla="*/ 20 h 69"/>
                <a:gd name="T56" fmla="*/ 104 w 134"/>
                <a:gd name="T57" fmla="*/ 18 h 69"/>
                <a:gd name="T58" fmla="*/ 95 w 134"/>
                <a:gd name="T59" fmla="*/ 17 h 69"/>
                <a:gd name="T60" fmla="*/ 75 w 134"/>
                <a:gd name="T61" fmla="*/ 19 h 69"/>
                <a:gd name="T62" fmla="*/ 63 w 134"/>
                <a:gd name="T63" fmla="*/ 22 h 69"/>
                <a:gd name="T64" fmla="*/ 33 w 134"/>
                <a:gd name="T65" fmla="*/ 33 h 69"/>
                <a:gd name="T66" fmla="*/ 18 w 134"/>
                <a:gd name="T67" fmla="*/ 46 h 69"/>
                <a:gd name="T68" fmla="*/ 17 w 134"/>
                <a:gd name="T69" fmla="*/ 48 h 69"/>
                <a:gd name="T70" fmla="*/ 19 w 134"/>
                <a:gd name="T71" fmla="*/ 51 h 69"/>
                <a:gd name="T72" fmla="*/ 23 w 134"/>
                <a:gd name="T73" fmla="*/ 52 h 69"/>
                <a:gd name="T74" fmla="*/ 31 w 134"/>
                <a:gd name="T75" fmla="*/ 53 h 69"/>
                <a:gd name="T76" fmla="*/ 48 w 134"/>
                <a:gd name="T77" fmla="*/ 53 h 69"/>
                <a:gd name="T78" fmla="*/ 71 w 134"/>
                <a:gd name="T79" fmla="*/ 49 h 69"/>
                <a:gd name="T80" fmla="*/ 86 w 134"/>
                <a:gd name="T81" fmla="*/ 44 h 69"/>
                <a:gd name="T82" fmla="*/ 110 w 134"/>
                <a:gd name="T83" fmla="*/ 32 h 69"/>
                <a:gd name="T84" fmla="*/ 116 w 134"/>
                <a:gd name="T85"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69">
                  <a:moveTo>
                    <a:pt x="28" y="69"/>
                  </a:moveTo>
                  <a:lnTo>
                    <a:pt x="28" y="69"/>
                  </a:lnTo>
                  <a:lnTo>
                    <a:pt x="19" y="68"/>
                  </a:lnTo>
                  <a:lnTo>
                    <a:pt x="12" y="64"/>
                  </a:lnTo>
                  <a:lnTo>
                    <a:pt x="8" y="63"/>
                  </a:lnTo>
                  <a:lnTo>
                    <a:pt x="4" y="59"/>
                  </a:lnTo>
                  <a:lnTo>
                    <a:pt x="2" y="57"/>
                  </a:lnTo>
                  <a:lnTo>
                    <a:pt x="0" y="52"/>
                  </a:lnTo>
                  <a:lnTo>
                    <a:pt x="0" y="52"/>
                  </a:lnTo>
                  <a:lnTo>
                    <a:pt x="0" y="48"/>
                  </a:lnTo>
                  <a:lnTo>
                    <a:pt x="0" y="43"/>
                  </a:lnTo>
                  <a:lnTo>
                    <a:pt x="2" y="39"/>
                  </a:lnTo>
                  <a:lnTo>
                    <a:pt x="4" y="36"/>
                  </a:lnTo>
                  <a:lnTo>
                    <a:pt x="9" y="29"/>
                  </a:lnTo>
                  <a:lnTo>
                    <a:pt x="17" y="24"/>
                  </a:lnTo>
                  <a:lnTo>
                    <a:pt x="17" y="24"/>
                  </a:lnTo>
                  <a:lnTo>
                    <a:pt x="26" y="19"/>
                  </a:lnTo>
                  <a:lnTo>
                    <a:pt x="36" y="14"/>
                  </a:lnTo>
                  <a:lnTo>
                    <a:pt x="47" y="9"/>
                  </a:lnTo>
                  <a:lnTo>
                    <a:pt x="60" y="5"/>
                  </a:lnTo>
                  <a:lnTo>
                    <a:pt x="60" y="5"/>
                  </a:lnTo>
                  <a:lnTo>
                    <a:pt x="72" y="3"/>
                  </a:lnTo>
                  <a:lnTo>
                    <a:pt x="84" y="2"/>
                  </a:lnTo>
                  <a:lnTo>
                    <a:pt x="95" y="0"/>
                  </a:lnTo>
                  <a:lnTo>
                    <a:pt x="105" y="2"/>
                  </a:lnTo>
                  <a:lnTo>
                    <a:pt x="105" y="2"/>
                  </a:lnTo>
                  <a:lnTo>
                    <a:pt x="114" y="3"/>
                  </a:lnTo>
                  <a:lnTo>
                    <a:pt x="123" y="5"/>
                  </a:lnTo>
                  <a:lnTo>
                    <a:pt x="126" y="8"/>
                  </a:lnTo>
                  <a:lnTo>
                    <a:pt x="129" y="10"/>
                  </a:lnTo>
                  <a:lnTo>
                    <a:pt x="131" y="14"/>
                  </a:lnTo>
                  <a:lnTo>
                    <a:pt x="134" y="18"/>
                  </a:lnTo>
                  <a:lnTo>
                    <a:pt x="134" y="18"/>
                  </a:lnTo>
                  <a:lnTo>
                    <a:pt x="134" y="23"/>
                  </a:lnTo>
                  <a:lnTo>
                    <a:pt x="133" y="27"/>
                  </a:lnTo>
                  <a:lnTo>
                    <a:pt x="131" y="30"/>
                  </a:lnTo>
                  <a:lnTo>
                    <a:pt x="130" y="34"/>
                  </a:lnTo>
                  <a:lnTo>
                    <a:pt x="124" y="41"/>
                  </a:lnTo>
                  <a:lnTo>
                    <a:pt x="116" y="47"/>
                  </a:lnTo>
                  <a:lnTo>
                    <a:pt x="116" y="47"/>
                  </a:lnTo>
                  <a:lnTo>
                    <a:pt x="109" y="52"/>
                  </a:lnTo>
                  <a:lnTo>
                    <a:pt x="97" y="57"/>
                  </a:lnTo>
                  <a:lnTo>
                    <a:pt x="87" y="61"/>
                  </a:lnTo>
                  <a:lnTo>
                    <a:pt x="75" y="64"/>
                  </a:lnTo>
                  <a:lnTo>
                    <a:pt x="75" y="64"/>
                  </a:lnTo>
                  <a:lnTo>
                    <a:pt x="62" y="67"/>
                  </a:lnTo>
                  <a:lnTo>
                    <a:pt x="50" y="69"/>
                  </a:lnTo>
                  <a:lnTo>
                    <a:pt x="38" y="69"/>
                  </a:lnTo>
                  <a:lnTo>
                    <a:pt x="28" y="69"/>
                  </a:lnTo>
                  <a:lnTo>
                    <a:pt x="28" y="69"/>
                  </a:lnTo>
                  <a:close/>
                  <a:moveTo>
                    <a:pt x="116" y="25"/>
                  </a:moveTo>
                  <a:lnTo>
                    <a:pt x="116" y="25"/>
                  </a:lnTo>
                  <a:lnTo>
                    <a:pt x="118" y="23"/>
                  </a:lnTo>
                  <a:lnTo>
                    <a:pt x="118" y="23"/>
                  </a:lnTo>
                  <a:lnTo>
                    <a:pt x="115" y="20"/>
                  </a:lnTo>
                  <a:lnTo>
                    <a:pt x="115" y="20"/>
                  </a:lnTo>
                  <a:lnTo>
                    <a:pt x="110" y="19"/>
                  </a:lnTo>
                  <a:lnTo>
                    <a:pt x="104" y="18"/>
                  </a:lnTo>
                  <a:lnTo>
                    <a:pt x="104" y="18"/>
                  </a:lnTo>
                  <a:lnTo>
                    <a:pt x="95" y="17"/>
                  </a:lnTo>
                  <a:lnTo>
                    <a:pt x="85" y="18"/>
                  </a:lnTo>
                  <a:lnTo>
                    <a:pt x="75" y="19"/>
                  </a:lnTo>
                  <a:lnTo>
                    <a:pt x="63" y="22"/>
                  </a:lnTo>
                  <a:lnTo>
                    <a:pt x="63" y="22"/>
                  </a:lnTo>
                  <a:lnTo>
                    <a:pt x="47" y="27"/>
                  </a:lnTo>
                  <a:lnTo>
                    <a:pt x="33" y="33"/>
                  </a:lnTo>
                  <a:lnTo>
                    <a:pt x="23" y="39"/>
                  </a:lnTo>
                  <a:lnTo>
                    <a:pt x="18" y="46"/>
                  </a:lnTo>
                  <a:lnTo>
                    <a:pt x="18" y="46"/>
                  </a:lnTo>
                  <a:lnTo>
                    <a:pt x="17" y="48"/>
                  </a:lnTo>
                  <a:lnTo>
                    <a:pt x="17" y="48"/>
                  </a:lnTo>
                  <a:lnTo>
                    <a:pt x="19" y="51"/>
                  </a:lnTo>
                  <a:lnTo>
                    <a:pt x="19" y="51"/>
                  </a:lnTo>
                  <a:lnTo>
                    <a:pt x="23" y="52"/>
                  </a:lnTo>
                  <a:lnTo>
                    <a:pt x="31" y="53"/>
                  </a:lnTo>
                  <a:lnTo>
                    <a:pt x="31" y="53"/>
                  </a:lnTo>
                  <a:lnTo>
                    <a:pt x="38" y="53"/>
                  </a:lnTo>
                  <a:lnTo>
                    <a:pt x="48" y="53"/>
                  </a:lnTo>
                  <a:lnTo>
                    <a:pt x="60" y="52"/>
                  </a:lnTo>
                  <a:lnTo>
                    <a:pt x="71" y="49"/>
                  </a:lnTo>
                  <a:lnTo>
                    <a:pt x="71" y="49"/>
                  </a:lnTo>
                  <a:lnTo>
                    <a:pt x="86" y="44"/>
                  </a:lnTo>
                  <a:lnTo>
                    <a:pt x="100" y="38"/>
                  </a:lnTo>
                  <a:lnTo>
                    <a:pt x="110" y="32"/>
                  </a:lnTo>
                  <a:lnTo>
                    <a:pt x="116" y="25"/>
                  </a:lnTo>
                  <a:lnTo>
                    <a:pt x="116"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2"/>
            <p:cNvSpPr/>
            <p:nvPr/>
          </p:nvSpPr>
          <p:spPr bwMode="auto">
            <a:xfrm>
              <a:off x="5627688" y="368300"/>
              <a:ext cx="30163" cy="33338"/>
            </a:xfrm>
            <a:custGeom>
              <a:avLst/>
              <a:gdLst>
                <a:gd name="T0" fmla="*/ 19 w 19"/>
                <a:gd name="T1" fmla="*/ 7 h 21"/>
                <a:gd name="T2" fmla="*/ 19 w 19"/>
                <a:gd name="T3" fmla="*/ 7 h 21"/>
                <a:gd name="T4" fmla="*/ 1 w 19"/>
                <a:gd name="T5" fmla="*/ 21 h 21"/>
                <a:gd name="T6" fmla="*/ 1 w 19"/>
                <a:gd name="T7" fmla="*/ 21 h 21"/>
                <a:gd name="T8" fmla="*/ 0 w 19"/>
                <a:gd name="T9" fmla="*/ 0 h 21"/>
                <a:gd name="T10" fmla="*/ 0 w 19"/>
                <a:gd name="T11" fmla="*/ 0 h 21"/>
                <a:gd name="T12" fmla="*/ 6 w 19"/>
                <a:gd name="T13" fmla="*/ 3 h 21"/>
                <a:gd name="T14" fmla="*/ 6 w 19"/>
                <a:gd name="T15" fmla="*/ 3 h 21"/>
                <a:gd name="T16" fmla="*/ 19 w 19"/>
                <a:gd name="T17" fmla="*/ 7 h 21"/>
                <a:gd name="T18" fmla="*/ 19 w 19"/>
                <a:gd name="T1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1">
                  <a:moveTo>
                    <a:pt x="19" y="7"/>
                  </a:moveTo>
                  <a:lnTo>
                    <a:pt x="19" y="7"/>
                  </a:lnTo>
                  <a:lnTo>
                    <a:pt x="1" y="21"/>
                  </a:lnTo>
                  <a:lnTo>
                    <a:pt x="1" y="21"/>
                  </a:lnTo>
                  <a:lnTo>
                    <a:pt x="0" y="0"/>
                  </a:lnTo>
                  <a:lnTo>
                    <a:pt x="0" y="0"/>
                  </a:lnTo>
                  <a:lnTo>
                    <a:pt x="6" y="3"/>
                  </a:lnTo>
                  <a:lnTo>
                    <a:pt x="6" y="3"/>
                  </a:lnTo>
                  <a:lnTo>
                    <a:pt x="19" y="7"/>
                  </a:lnTo>
                  <a:lnTo>
                    <a:pt x="1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3"/>
            <p:cNvSpPr/>
            <p:nvPr/>
          </p:nvSpPr>
          <p:spPr bwMode="auto">
            <a:xfrm>
              <a:off x="5716588" y="93663"/>
              <a:ext cx="174625" cy="295275"/>
            </a:xfrm>
            <a:custGeom>
              <a:avLst/>
              <a:gdLst>
                <a:gd name="T0" fmla="*/ 81 w 110"/>
                <a:gd name="T1" fmla="*/ 0 h 186"/>
                <a:gd name="T2" fmla="*/ 81 w 110"/>
                <a:gd name="T3" fmla="*/ 0 h 186"/>
                <a:gd name="T4" fmla="*/ 91 w 110"/>
                <a:gd name="T5" fmla="*/ 13 h 186"/>
                <a:gd name="T6" fmla="*/ 99 w 110"/>
                <a:gd name="T7" fmla="*/ 25 h 186"/>
                <a:gd name="T8" fmla="*/ 105 w 110"/>
                <a:gd name="T9" fmla="*/ 40 h 186"/>
                <a:gd name="T10" fmla="*/ 109 w 110"/>
                <a:gd name="T11" fmla="*/ 56 h 186"/>
                <a:gd name="T12" fmla="*/ 110 w 110"/>
                <a:gd name="T13" fmla="*/ 72 h 186"/>
                <a:gd name="T14" fmla="*/ 110 w 110"/>
                <a:gd name="T15" fmla="*/ 88 h 186"/>
                <a:gd name="T16" fmla="*/ 107 w 110"/>
                <a:gd name="T17" fmla="*/ 103 h 186"/>
                <a:gd name="T18" fmla="*/ 101 w 110"/>
                <a:gd name="T19" fmla="*/ 120 h 186"/>
                <a:gd name="T20" fmla="*/ 101 w 110"/>
                <a:gd name="T21" fmla="*/ 120 h 186"/>
                <a:gd name="T22" fmla="*/ 93 w 110"/>
                <a:gd name="T23" fmla="*/ 135 h 186"/>
                <a:gd name="T24" fmla="*/ 84 w 110"/>
                <a:gd name="T25" fmla="*/ 147 h 186"/>
                <a:gd name="T26" fmla="*/ 73 w 110"/>
                <a:gd name="T27" fmla="*/ 159 h 186"/>
                <a:gd name="T28" fmla="*/ 60 w 110"/>
                <a:gd name="T29" fmla="*/ 169 h 186"/>
                <a:gd name="T30" fmla="*/ 46 w 110"/>
                <a:gd name="T31" fmla="*/ 176 h 186"/>
                <a:gd name="T32" fmla="*/ 31 w 110"/>
                <a:gd name="T33" fmla="*/ 181 h 186"/>
                <a:gd name="T34" fmla="*/ 15 w 110"/>
                <a:gd name="T35" fmla="*/ 185 h 186"/>
                <a:gd name="T36" fmla="*/ 0 w 110"/>
                <a:gd name="T37" fmla="*/ 186 h 186"/>
                <a:gd name="T38" fmla="*/ 0 w 110"/>
                <a:gd name="T39" fmla="*/ 186 h 186"/>
                <a:gd name="T40" fmla="*/ 17 w 110"/>
                <a:gd name="T41" fmla="*/ 175 h 186"/>
                <a:gd name="T42" fmla="*/ 34 w 110"/>
                <a:gd name="T43" fmla="*/ 164 h 186"/>
                <a:gd name="T44" fmla="*/ 47 w 110"/>
                <a:gd name="T45" fmla="*/ 151 h 186"/>
                <a:gd name="T46" fmla="*/ 59 w 110"/>
                <a:gd name="T47" fmla="*/ 139 h 186"/>
                <a:gd name="T48" fmla="*/ 67 w 110"/>
                <a:gd name="T49" fmla="*/ 126 h 186"/>
                <a:gd name="T50" fmla="*/ 75 w 110"/>
                <a:gd name="T51" fmla="*/ 113 h 186"/>
                <a:gd name="T52" fmla="*/ 81 w 110"/>
                <a:gd name="T53" fmla="*/ 100 h 186"/>
                <a:gd name="T54" fmla="*/ 85 w 110"/>
                <a:gd name="T55" fmla="*/ 87 h 186"/>
                <a:gd name="T56" fmla="*/ 88 w 110"/>
                <a:gd name="T57" fmla="*/ 74 h 186"/>
                <a:gd name="T58" fmla="*/ 89 w 110"/>
                <a:gd name="T59" fmla="*/ 62 h 186"/>
                <a:gd name="T60" fmla="*/ 90 w 110"/>
                <a:gd name="T61" fmla="*/ 49 h 186"/>
                <a:gd name="T62" fmla="*/ 89 w 110"/>
                <a:gd name="T63" fmla="*/ 38 h 186"/>
                <a:gd name="T64" fmla="*/ 86 w 110"/>
                <a:gd name="T65" fmla="*/ 18 h 186"/>
                <a:gd name="T66" fmla="*/ 81 w 110"/>
                <a:gd name="T67" fmla="*/ 0 h 186"/>
                <a:gd name="T68" fmla="*/ 81 w 110"/>
                <a:gd name="T6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86">
                  <a:moveTo>
                    <a:pt x="81" y="0"/>
                  </a:moveTo>
                  <a:lnTo>
                    <a:pt x="81" y="0"/>
                  </a:lnTo>
                  <a:lnTo>
                    <a:pt x="91" y="13"/>
                  </a:lnTo>
                  <a:lnTo>
                    <a:pt x="99" y="25"/>
                  </a:lnTo>
                  <a:lnTo>
                    <a:pt x="105" y="40"/>
                  </a:lnTo>
                  <a:lnTo>
                    <a:pt x="109" y="56"/>
                  </a:lnTo>
                  <a:lnTo>
                    <a:pt x="110" y="72"/>
                  </a:lnTo>
                  <a:lnTo>
                    <a:pt x="110" y="88"/>
                  </a:lnTo>
                  <a:lnTo>
                    <a:pt x="107" y="103"/>
                  </a:lnTo>
                  <a:lnTo>
                    <a:pt x="101" y="120"/>
                  </a:lnTo>
                  <a:lnTo>
                    <a:pt x="101" y="120"/>
                  </a:lnTo>
                  <a:lnTo>
                    <a:pt x="93" y="135"/>
                  </a:lnTo>
                  <a:lnTo>
                    <a:pt x="84" y="147"/>
                  </a:lnTo>
                  <a:lnTo>
                    <a:pt x="73" y="159"/>
                  </a:lnTo>
                  <a:lnTo>
                    <a:pt x="60" y="169"/>
                  </a:lnTo>
                  <a:lnTo>
                    <a:pt x="46" y="176"/>
                  </a:lnTo>
                  <a:lnTo>
                    <a:pt x="31" y="181"/>
                  </a:lnTo>
                  <a:lnTo>
                    <a:pt x="15" y="185"/>
                  </a:lnTo>
                  <a:lnTo>
                    <a:pt x="0" y="186"/>
                  </a:lnTo>
                  <a:lnTo>
                    <a:pt x="0" y="186"/>
                  </a:lnTo>
                  <a:lnTo>
                    <a:pt x="17" y="175"/>
                  </a:lnTo>
                  <a:lnTo>
                    <a:pt x="34" y="164"/>
                  </a:lnTo>
                  <a:lnTo>
                    <a:pt x="47" y="151"/>
                  </a:lnTo>
                  <a:lnTo>
                    <a:pt x="59" y="139"/>
                  </a:lnTo>
                  <a:lnTo>
                    <a:pt x="67" y="126"/>
                  </a:lnTo>
                  <a:lnTo>
                    <a:pt x="75" y="113"/>
                  </a:lnTo>
                  <a:lnTo>
                    <a:pt x="81" y="100"/>
                  </a:lnTo>
                  <a:lnTo>
                    <a:pt x="85" y="87"/>
                  </a:lnTo>
                  <a:lnTo>
                    <a:pt x="88" y="74"/>
                  </a:lnTo>
                  <a:lnTo>
                    <a:pt x="89" y="62"/>
                  </a:lnTo>
                  <a:lnTo>
                    <a:pt x="90" y="49"/>
                  </a:lnTo>
                  <a:lnTo>
                    <a:pt x="89" y="38"/>
                  </a:lnTo>
                  <a:lnTo>
                    <a:pt x="86" y="18"/>
                  </a:lnTo>
                  <a:lnTo>
                    <a:pt x="81" y="0"/>
                  </a:lnTo>
                  <a:lnTo>
                    <a:pt x="8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4"/>
            <p:cNvSpPr/>
            <p:nvPr/>
          </p:nvSpPr>
          <p:spPr bwMode="auto">
            <a:xfrm>
              <a:off x="5632451" y="71438"/>
              <a:ext cx="174625" cy="309563"/>
            </a:xfrm>
            <a:custGeom>
              <a:avLst/>
              <a:gdLst>
                <a:gd name="T0" fmla="*/ 68 w 110"/>
                <a:gd name="T1" fmla="*/ 0 h 195"/>
                <a:gd name="T2" fmla="*/ 68 w 110"/>
                <a:gd name="T3" fmla="*/ 0 h 195"/>
                <a:gd name="T4" fmla="*/ 70 w 110"/>
                <a:gd name="T5" fmla="*/ 5 h 195"/>
                <a:gd name="T6" fmla="*/ 74 w 110"/>
                <a:gd name="T7" fmla="*/ 9 h 195"/>
                <a:gd name="T8" fmla="*/ 78 w 110"/>
                <a:gd name="T9" fmla="*/ 14 h 195"/>
                <a:gd name="T10" fmla="*/ 84 w 110"/>
                <a:gd name="T11" fmla="*/ 17 h 195"/>
                <a:gd name="T12" fmla="*/ 84 w 110"/>
                <a:gd name="T13" fmla="*/ 17 h 195"/>
                <a:gd name="T14" fmla="*/ 92 w 110"/>
                <a:gd name="T15" fmla="*/ 19 h 195"/>
                <a:gd name="T16" fmla="*/ 99 w 110"/>
                <a:gd name="T17" fmla="*/ 19 h 195"/>
                <a:gd name="T18" fmla="*/ 105 w 110"/>
                <a:gd name="T19" fmla="*/ 18 h 195"/>
                <a:gd name="T20" fmla="*/ 110 w 110"/>
                <a:gd name="T21" fmla="*/ 15 h 195"/>
                <a:gd name="T22" fmla="*/ 110 w 110"/>
                <a:gd name="T23" fmla="*/ 15 h 195"/>
                <a:gd name="T24" fmla="*/ 109 w 110"/>
                <a:gd name="T25" fmla="*/ 33 h 195"/>
                <a:gd name="T26" fmla="*/ 105 w 110"/>
                <a:gd name="T27" fmla="*/ 53 h 195"/>
                <a:gd name="T28" fmla="*/ 100 w 110"/>
                <a:gd name="T29" fmla="*/ 75 h 195"/>
                <a:gd name="T30" fmla="*/ 92 w 110"/>
                <a:gd name="T31" fmla="*/ 98 h 195"/>
                <a:gd name="T32" fmla="*/ 87 w 110"/>
                <a:gd name="T33" fmla="*/ 110 h 195"/>
                <a:gd name="T34" fmla="*/ 80 w 110"/>
                <a:gd name="T35" fmla="*/ 122 h 195"/>
                <a:gd name="T36" fmla="*/ 73 w 110"/>
                <a:gd name="T37" fmla="*/ 135 h 195"/>
                <a:gd name="T38" fmla="*/ 64 w 110"/>
                <a:gd name="T39" fmla="*/ 148 h 195"/>
                <a:gd name="T40" fmla="*/ 54 w 110"/>
                <a:gd name="T41" fmla="*/ 160 h 195"/>
                <a:gd name="T42" fmla="*/ 44 w 110"/>
                <a:gd name="T43" fmla="*/ 172 h 195"/>
                <a:gd name="T44" fmla="*/ 32 w 110"/>
                <a:gd name="T45" fmla="*/ 184 h 195"/>
                <a:gd name="T46" fmla="*/ 19 w 110"/>
                <a:gd name="T47" fmla="*/ 195 h 195"/>
                <a:gd name="T48" fmla="*/ 19 w 110"/>
                <a:gd name="T49" fmla="*/ 195 h 195"/>
                <a:gd name="T50" fmla="*/ 6 w 110"/>
                <a:gd name="T51" fmla="*/ 192 h 195"/>
                <a:gd name="T52" fmla="*/ 6 w 110"/>
                <a:gd name="T53" fmla="*/ 192 h 195"/>
                <a:gd name="T54" fmla="*/ 0 w 110"/>
                <a:gd name="T55" fmla="*/ 188 h 195"/>
                <a:gd name="T56" fmla="*/ 0 w 110"/>
                <a:gd name="T57" fmla="*/ 188 h 195"/>
                <a:gd name="T58" fmla="*/ 0 w 110"/>
                <a:gd name="T59" fmla="*/ 170 h 195"/>
                <a:gd name="T60" fmla="*/ 0 w 110"/>
                <a:gd name="T61" fmla="*/ 154 h 195"/>
                <a:gd name="T62" fmla="*/ 2 w 110"/>
                <a:gd name="T63" fmla="*/ 139 h 195"/>
                <a:gd name="T64" fmla="*/ 5 w 110"/>
                <a:gd name="T65" fmla="*/ 124 h 195"/>
                <a:gd name="T66" fmla="*/ 7 w 110"/>
                <a:gd name="T67" fmla="*/ 109 h 195"/>
                <a:gd name="T68" fmla="*/ 12 w 110"/>
                <a:gd name="T69" fmla="*/ 95 h 195"/>
                <a:gd name="T70" fmla="*/ 21 w 110"/>
                <a:gd name="T71" fmla="*/ 71 h 195"/>
                <a:gd name="T72" fmla="*/ 32 w 110"/>
                <a:gd name="T73" fmla="*/ 48 h 195"/>
                <a:gd name="T74" fmla="*/ 44 w 110"/>
                <a:gd name="T75" fmla="*/ 29 h 195"/>
                <a:gd name="T76" fmla="*/ 56 w 110"/>
                <a:gd name="T77" fmla="*/ 13 h 195"/>
                <a:gd name="T78" fmla="*/ 68 w 110"/>
                <a:gd name="T79" fmla="*/ 0 h 195"/>
                <a:gd name="T80" fmla="*/ 68 w 110"/>
                <a:gd name="T81"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0" h="195">
                  <a:moveTo>
                    <a:pt x="68" y="0"/>
                  </a:moveTo>
                  <a:lnTo>
                    <a:pt x="68" y="0"/>
                  </a:lnTo>
                  <a:lnTo>
                    <a:pt x="70" y="5"/>
                  </a:lnTo>
                  <a:lnTo>
                    <a:pt x="74" y="9"/>
                  </a:lnTo>
                  <a:lnTo>
                    <a:pt x="78" y="14"/>
                  </a:lnTo>
                  <a:lnTo>
                    <a:pt x="84" y="17"/>
                  </a:lnTo>
                  <a:lnTo>
                    <a:pt x="84" y="17"/>
                  </a:lnTo>
                  <a:lnTo>
                    <a:pt x="92" y="19"/>
                  </a:lnTo>
                  <a:lnTo>
                    <a:pt x="99" y="19"/>
                  </a:lnTo>
                  <a:lnTo>
                    <a:pt x="105" y="18"/>
                  </a:lnTo>
                  <a:lnTo>
                    <a:pt x="110" y="15"/>
                  </a:lnTo>
                  <a:lnTo>
                    <a:pt x="110" y="15"/>
                  </a:lnTo>
                  <a:lnTo>
                    <a:pt x="109" y="33"/>
                  </a:lnTo>
                  <a:lnTo>
                    <a:pt x="105" y="53"/>
                  </a:lnTo>
                  <a:lnTo>
                    <a:pt x="100" y="75"/>
                  </a:lnTo>
                  <a:lnTo>
                    <a:pt x="92" y="98"/>
                  </a:lnTo>
                  <a:lnTo>
                    <a:pt x="87" y="110"/>
                  </a:lnTo>
                  <a:lnTo>
                    <a:pt x="80" y="122"/>
                  </a:lnTo>
                  <a:lnTo>
                    <a:pt x="73" y="135"/>
                  </a:lnTo>
                  <a:lnTo>
                    <a:pt x="64" y="148"/>
                  </a:lnTo>
                  <a:lnTo>
                    <a:pt x="54" y="160"/>
                  </a:lnTo>
                  <a:lnTo>
                    <a:pt x="44" y="172"/>
                  </a:lnTo>
                  <a:lnTo>
                    <a:pt x="32" y="184"/>
                  </a:lnTo>
                  <a:lnTo>
                    <a:pt x="19" y="195"/>
                  </a:lnTo>
                  <a:lnTo>
                    <a:pt x="19" y="195"/>
                  </a:lnTo>
                  <a:lnTo>
                    <a:pt x="6" y="192"/>
                  </a:lnTo>
                  <a:lnTo>
                    <a:pt x="6" y="192"/>
                  </a:lnTo>
                  <a:lnTo>
                    <a:pt x="0" y="188"/>
                  </a:lnTo>
                  <a:lnTo>
                    <a:pt x="0" y="188"/>
                  </a:lnTo>
                  <a:lnTo>
                    <a:pt x="0" y="170"/>
                  </a:lnTo>
                  <a:lnTo>
                    <a:pt x="0" y="154"/>
                  </a:lnTo>
                  <a:lnTo>
                    <a:pt x="2" y="139"/>
                  </a:lnTo>
                  <a:lnTo>
                    <a:pt x="5" y="124"/>
                  </a:lnTo>
                  <a:lnTo>
                    <a:pt x="7" y="109"/>
                  </a:lnTo>
                  <a:lnTo>
                    <a:pt x="12" y="95"/>
                  </a:lnTo>
                  <a:lnTo>
                    <a:pt x="21" y="71"/>
                  </a:lnTo>
                  <a:lnTo>
                    <a:pt x="32" y="48"/>
                  </a:lnTo>
                  <a:lnTo>
                    <a:pt x="44" y="29"/>
                  </a:lnTo>
                  <a:lnTo>
                    <a:pt x="56" y="13"/>
                  </a:lnTo>
                  <a:lnTo>
                    <a:pt x="68" y="0"/>
                  </a:lnTo>
                  <a:lnTo>
                    <a:pt x="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5"/>
            <p:cNvSpPr>
              <a:spLocks noEditPoints="1"/>
            </p:cNvSpPr>
            <p:nvPr/>
          </p:nvSpPr>
          <p:spPr bwMode="auto">
            <a:xfrm>
              <a:off x="5707063" y="30163"/>
              <a:ext cx="133350" cy="80963"/>
            </a:xfrm>
            <a:custGeom>
              <a:avLst/>
              <a:gdLst>
                <a:gd name="T0" fmla="*/ 63 w 84"/>
                <a:gd name="T1" fmla="*/ 51 h 51"/>
                <a:gd name="T2" fmla="*/ 75 w 84"/>
                <a:gd name="T3" fmla="*/ 50 h 51"/>
                <a:gd name="T4" fmla="*/ 82 w 84"/>
                <a:gd name="T5" fmla="*/ 44 h 51"/>
                <a:gd name="T6" fmla="*/ 84 w 84"/>
                <a:gd name="T7" fmla="*/ 38 h 51"/>
                <a:gd name="T8" fmla="*/ 80 w 84"/>
                <a:gd name="T9" fmla="*/ 28 h 51"/>
                <a:gd name="T10" fmla="*/ 75 w 84"/>
                <a:gd name="T11" fmla="*/ 24 h 51"/>
                <a:gd name="T12" fmla="*/ 50 w 84"/>
                <a:gd name="T13" fmla="*/ 7 h 51"/>
                <a:gd name="T14" fmla="*/ 34 w 84"/>
                <a:gd name="T15" fmla="*/ 2 h 51"/>
                <a:gd name="T16" fmla="*/ 22 w 84"/>
                <a:gd name="T17" fmla="*/ 0 h 51"/>
                <a:gd name="T18" fmla="*/ 11 w 84"/>
                <a:gd name="T19" fmla="*/ 1 h 51"/>
                <a:gd name="T20" fmla="*/ 2 w 84"/>
                <a:gd name="T21" fmla="*/ 7 h 51"/>
                <a:gd name="T22" fmla="*/ 0 w 84"/>
                <a:gd name="T23" fmla="*/ 14 h 51"/>
                <a:gd name="T24" fmla="*/ 6 w 84"/>
                <a:gd name="T25" fmla="*/ 24 h 51"/>
                <a:gd name="T26" fmla="*/ 9 w 84"/>
                <a:gd name="T27" fmla="*/ 28 h 51"/>
                <a:gd name="T28" fmla="*/ 34 w 84"/>
                <a:gd name="T29" fmla="*/ 44 h 51"/>
                <a:gd name="T30" fmla="*/ 50 w 84"/>
                <a:gd name="T31" fmla="*/ 49 h 51"/>
                <a:gd name="T32" fmla="*/ 63 w 84"/>
                <a:gd name="T33" fmla="*/ 51 h 51"/>
                <a:gd name="T34" fmla="*/ 12 w 84"/>
                <a:gd name="T35" fmla="*/ 14 h 51"/>
                <a:gd name="T36" fmla="*/ 12 w 84"/>
                <a:gd name="T37" fmla="*/ 12 h 51"/>
                <a:gd name="T38" fmla="*/ 13 w 84"/>
                <a:gd name="T39" fmla="*/ 11 h 51"/>
                <a:gd name="T40" fmla="*/ 21 w 84"/>
                <a:gd name="T41" fmla="*/ 10 h 51"/>
                <a:gd name="T42" fmla="*/ 46 w 84"/>
                <a:gd name="T43" fmla="*/ 18 h 51"/>
                <a:gd name="T44" fmla="*/ 56 w 84"/>
                <a:gd name="T45" fmla="*/ 23 h 51"/>
                <a:gd name="T46" fmla="*/ 70 w 84"/>
                <a:gd name="T47" fmla="*/ 33 h 51"/>
                <a:gd name="T48" fmla="*/ 72 w 84"/>
                <a:gd name="T49" fmla="*/ 38 h 51"/>
                <a:gd name="T50" fmla="*/ 73 w 84"/>
                <a:gd name="T51" fmla="*/ 39 h 51"/>
                <a:gd name="T52" fmla="*/ 71 w 84"/>
                <a:gd name="T53" fmla="*/ 40 h 51"/>
                <a:gd name="T54" fmla="*/ 63 w 84"/>
                <a:gd name="T55" fmla="*/ 40 h 51"/>
                <a:gd name="T56" fmla="*/ 38 w 84"/>
                <a:gd name="T57" fmla="*/ 34 h 51"/>
                <a:gd name="T58" fmla="*/ 28 w 84"/>
                <a:gd name="T59" fmla="*/ 29 h 51"/>
                <a:gd name="T60" fmla="*/ 14 w 84"/>
                <a:gd name="T61" fmla="*/ 19 h 51"/>
                <a:gd name="T62" fmla="*/ 12 w 84"/>
                <a:gd name="T63" fmla="*/ 1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51">
                  <a:moveTo>
                    <a:pt x="63" y="51"/>
                  </a:moveTo>
                  <a:lnTo>
                    <a:pt x="63" y="51"/>
                  </a:lnTo>
                  <a:lnTo>
                    <a:pt x="68" y="51"/>
                  </a:lnTo>
                  <a:lnTo>
                    <a:pt x="75" y="50"/>
                  </a:lnTo>
                  <a:lnTo>
                    <a:pt x="80" y="48"/>
                  </a:lnTo>
                  <a:lnTo>
                    <a:pt x="82" y="44"/>
                  </a:lnTo>
                  <a:lnTo>
                    <a:pt x="82" y="44"/>
                  </a:lnTo>
                  <a:lnTo>
                    <a:pt x="84" y="38"/>
                  </a:lnTo>
                  <a:lnTo>
                    <a:pt x="82" y="33"/>
                  </a:lnTo>
                  <a:lnTo>
                    <a:pt x="80" y="28"/>
                  </a:lnTo>
                  <a:lnTo>
                    <a:pt x="75" y="24"/>
                  </a:lnTo>
                  <a:lnTo>
                    <a:pt x="75" y="24"/>
                  </a:lnTo>
                  <a:lnTo>
                    <a:pt x="65" y="15"/>
                  </a:lnTo>
                  <a:lnTo>
                    <a:pt x="50" y="7"/>
                  </a:lnTo>
                  <a:lnTo>
                    <a:pt x="50" y="7"/>
                  </a:lnTo>
                  <a:lnTo>
                    <a:pt x="34" y="2"/>
                  </a:lnTo>
                  <a:lnTo>
                    <a:pt x="22" y="0"/>
                  </a:lnTo>
                  <a:lnTo>
                    <a:pt x="22" y="0"/>
                  </a:lnTo>
                  <a:lnTo>
                    <a:pt x="16" y="0"/>
                  </a:lnTo>
                  <a:lnTo>
                    <a:pt x="11" y="1"/>
                  </a:lnTo>
                  <a:lnTo>
                    <a:pt x="6" y="4"/>
                  </a:lnTo>
                  <a:lnTo>
                    <a:pt x="2" y="7"/>
                  </a:lnTo>
                  <a:lnTo>
                    <a:pt x="2" y="7"/>
                  </a:lnTo>
                  <a:lnTo>
                    <a:pt x="0" y="14"/>
                  </a:lnTo>
                  <a:lnTo>
                    <a:pt x="2" y="19"/>
                  </a:lnTo>
                  <a:lnTo>
                    <a:pt x="6" y="24"/>
                  </a:lnTo>
                  <a:lnTo>
                    <a:pt x="9" y="28"/>
                  </a:lnTo>
                  <a:lnTo>
                    <a:pt x="9" y="28"/>
                  </a:lnTo>
                  <a:lnTo>
                    <a:pt x="21" y="36"/>
                  </a:lnTo>
                  <a:lnTo>
                    <a:pt x="34" y="44"/>
                  </a:lnTo>
                  <a:lnTo>
                    <a:pt x="34" y="44"/>
                  </a:lnTo>
                  <a:lnTo>
                    <a:pt x="50" y="49"/>
                  </a:lnTo>
                  <a:lnTo>
                    <a:pt x="63" y="51"/>
                  </a:lnTo>
                  <a:lnTo>
                    <a:pt x="63" y="51"/>
                  </a:lnTo>
                  <a:close/>
                  <a:moveTo>
                    <a:pt x="12" y="14"/>
                  </a:moveTo>
                  <a:lnTo>
                    <a:pt x="12" y="14"/>
                  </a:lnTo>
                  <a:lnTo>
                    <a:pt x="12" y="12"/>
                  </a:lnTo>
                  <a:lnTo>
                    <a:pt x="12" y="12"/>
                  </a:lnTo>
                  <a:lnTo>
                    <a:pt x="13" y="11"/>
                  </a:lnTo>
                  <a:lnTo>
                    <a:pt x="13" y="11"/>
                  </a:lnTo>
                  <a:lnTo>
                    <a:pt x="21" y="10"/>
                  </a:lnTo>
                  <a:lnTo>
                    <a:pt x="21" y="10"/>
                  </a:lnTo>
                  <a:lnTo>
                    <a:pt x="32" y="12"/>
                  </a:lnTo>
                  <a:lnTo>
                    <a:pt x="46" y="18"/>
                  </a:lnTo>
                  <a:lnTo>
                    <a:pt x="46" y="18"/>
                  </a:lnTo>
                  <a:lnTo>
                    <a:pt x="56" y="23"/>
                  </a:lnTo>
                  <a:lnTo>
                    <a:pt x="63" y="28"/>
                  </a:lnTo>
                  <a:lnTo>
                    <a:pt x="70" y="33"/>
                  </a:lnTo>
                  <a:lnTo>
                    <a:pt x="72" y="38"/>
                  </a:lnTo>
                  <a:lnTo>
                    <a:pt x="72" y="38"/>
                  </a:lnTo>
                  <a:lnTo>
                    <a:pt x="73" y="39"/>
                  </a:lnTo>
                  <a:lnTo>
                    <a:pt x="73" y="39"/>
                  </a:lnTo>
                  <a:lnTo>
                    <a:pt x="71" y="40"/>
                  </a:lnTo>
                  <a:lnTo>
                    <a:pt x="71" y="40"/>
                  </a:lnTo>
                  <a:lnTo>
                    <a:pt x="63" y="40"/>
                  </a:lnTo>
                  <a:lnTo>
                    <a:pt x="63" y="40"/>
                  </a:lnTo>
                  <a:lnTo>
                    <a:pt x="52" y="39"/>
                  </a:lnTo>
                  <a:lnTo>
                    <a:pt x="38" y="34"/>
                  </a:lnTo>
                  <a:lnTo>
                    <a:pt x="38" y="34"/>
                  </a:lnTo>
                  <a:lnTo>
                    <a:pt x="28" y="29"/>
                  </a:lnTo>
                  <a:lnTo>
                    <a:pt x="21" y="24"/>
                  </a:lnTo>
                  <a:lnTo>
                    <a:pt x="14" y="19"/>
                  </a:lnTo>
                  <a:lnTo>
                    <a:pt x="12" y="14"/>
                  </a:lnTo>
                  <a:lnTo>
                    <a:pt x="1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
            <p:cNvSpPr>
              <a:spLocks noEditPoints="1"/>
            </p:cNvSpPr>
            <p:nvPr/>
          </p:nvSpPr>
          <p:spPr bwMode="auto">
            <a:xfrm>
              <a:off x="5540376" y="25400"/>
              <a:ext cx="358775" cy="477838"/>
            </a:xfrm>
            <a:custGeom>
              <a:avLst/>
              <a:gdLst>
                <a:gd name="T0" fmla="*/ 146 w 226"/>
                <a:gd name="T1" fmla="*/ 5 h 301"/>
                <a:gd name="T2" fmla="*/ 112 w 226"/>
                <a:gd name="T3" fmla="*/ 0 h 301"/>
                <a:gd name="T4" fmla="*/ 78 w 226"/>
                <a:gd name="T5" fmla="*/ 5 h 301"/>
                <a:gd name="T6" fmla="*/ 46 w 226"/>
                <a:gd name="T7" fmla="*/ 18 h 301"/>
                <a:gd name="T8" fmla="*/ 21 w 226"/>
                <a:gd name="T9" fmla="*/ 41 h 301"/>
                <a:gd name="T10" fmla="*/ 2 w 226"/>
                <a:gd name="T11" fmla="*/ 71 h 301"/>
                <a:gd name="T12" fmla="*/ 9 w 226"/>
                <a:gd name="T13" fmla="*/ 82 h 301"/>
                <a:gd name="T14" fmla="*/ 22 w 226"/>
                <a:gd name="T15" fmla="*/ 119 h 301"/>
                <a:gd name="T16" fmla="*/ 25 w 226"/>
                <a:gd name="T17" fmla="*/ 134 h 301"/>
                <a:gd name="T18" fmla="*/ 31 w 226"/>
                <a:gd name="T19" fmla="*/ 99 h 301"/>
                <a:gd name="T20" fmla="*/ 44 w 226"/>
                <a:gd name="T21" fmla="*/ 68 h 301"/>
                <a:gd name="T22" fmla="*/ 82 w 226"/>
                <a:gd name="T23" fmla="*/ 27 h 301"/>
                <a:gd name="T24" fmla="*/ 107 w 226"/>
                <a:gd name="T25" fmla="*/ 10 h 301"/>
                <a:gd name="T26" fmla="*/ 141 w 226"/>
                <a:gd name="T27" fmla="*/ 15 h 301"/>
                <a:gd name="T28" fmla="*/ 162 w 226"/>
                <a:gd name="T29" fmla="*/ 24 h 301"/>
                <a:gd name="T30" fmla="*/ 187 w 226"/>
                <a:gd name="T31" fmla="*/ 44 h 301"/>
                <a:gd name="T32" fmla="*/ 205 w 226"/>
                <a:gd name="T33" fmla="*/ 70 h 301"/>
                <a:gd name="T34" fmla="*/ 215 w 226"/>
                <a:gd name="T35" fmla="*/ 99 h 301"/>
                <a:gd name="T36" fmla="*/ 216 w 226"/>
                <a:gd name="T37" fmla="*/ 130 h 301"/>
                <a:gd name="T38" fmla="*/ 207 w 226"/>
                <a:gd name="T39" fmla="*/ 160 h 301"/>
                <a:gd name="T40" fmla="*/ 196 w 226"/>
                <a:gd name="T41" fmla="*/ 179 h 301"/>
                <a:gd name="T42" fmla="*/ 175 w 226"/>
                <a:gd name="T43" fmla="*/ 202 h 301"/>
                <a:gd name="T44" fmla="*/ 148 w 226"/>
                <a:gd name="T45" fmla="*/ 217 h 301"/>
                <a:gd name="T46" fmla="*/ 118 w 226"/>
                <a:gd name="T47" fmla="*/ 224 h 301"/>
                <a:gd name="T48" fmla="*/ 87 w 226"/>
                <a:gd name="T49" fmla="*/ 222 h 301"/>
                <a:gd name="T50" fmla="*/ 66 w 226"/>
                <a:gd name="T51" fmla="*/ 216 h 301"/>
                <a:gd name="T52" fmla="*/ 38 w 226"/>
                <a:gd name="T53" fmla="*/ 197 h 301"/>
                <a:gd name="T54" fmla="*/ 27 w 226"/>
                <a:gd name="T55" fmla="*/ 177 h 301"/>
                <a:gd name="T56" fmla="*/ 20 w 226"/>
                <a:gd name="T57" fmla="*/ 222 h 301"/>
                <a:gd name="T58" fmla="*/ 0 w 226"/>
                <a:gd name="T59" fmla="*/ 265 h 301"/>
                <a:gd name="T60" fmla="*/ 4 w 226"/>
                <a:gd name="T61" fmla="*/ 275 h 301"/>
                <a:gd name="T62" fmla="*/ 61 w 226"/>
                <a:gd name="T63" fmla="*/ 301 h 301"/>
                <a:gd name="T64" fmla="*/ 74 w 226"/>
                <a:gd name="T65" fmla="*/ 299 h 301"/>
                <a:gd name="T66" fmla="*/ 97 w 226"/>
                <a:gd name="T67" fmla="*/ 262 h 301"/>
                <a:gd name="T68" fmla="*/ 117 w 226"/>
                <a:gd name="T69" fmla="*/ 234 h 301"/>
                <a:gd name="T70" fmla="*/ 147 w 226"/>
                <a:gd name="T71" fmla="*/ 228 h 301"/>
                <a:gd name="T72" fmla="*/ 189 w 226"/>
                <a:gd name="T73" fmla="*/ 204 h 301"/>
                <a:gd name="T74" fmla="*/ 218 w 226"/>
                <a:gd name="T75" fmla="*/ 165 h 301"/>
                <a:gd name="T76" fmla="*/ 224 w 226"/>
                <a:gd name="T77" fmla="*/ 143 h 301"/>
                <a:gd name="T78" fmla="*/ 226 w 226"/>
                <a:gd name="T79" fmla="*/ 109 h 301"/>
                <a:gd name="T80" fmla="*/ 219 w 226"/>
                <a:gd name="T81" fmla="*/ 75 h 301"/>
                <a:gd name="T82" fmla="*/ 202 w 226"/>
                <a:gd name="T83" fmla="*/ 46 h 301"/>
                <a:gd name="T84" fmla="*/ 177 w 226"/>
                <a:gd name="T85" fmla="*/ 22 h 301"/>
                <a:gd name="T86" fmla="*/ 157 w 226"/>
                <a:gd name="T87" fmla="*/ 10 h 301"/>
                <a:gd name="T88" fmla="*/ 29 w 226"/>
                <a:gd name="T89" fmla="*/ 203 h 301"/>
                <a:gd name="T90" fmla="*/ 44 w 226"/>
                <a:gd name="T91" fmla="*/ 216 h 301"/>
                <a:gd name="T92" fmla="*/ 63 w 226"/>
                <a:gd name="T93" fmla="*/ 226 h 301"/>
                <a:gd name="T94" fmla="*/ 92 w 226"/>
                <a:gd name="T95" fmla="*/ 23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01">
                  <a:moveTo>
                    <a:pt x="157" y="10"/>
                  </a:moveTo>
                  <a:lnTo>
                    <a:pt x="157" y="10"/>
                  </a:lnTo>
                  <a:lnTo>
                    <a:pt x="146" y="5"/>
                  </a:lnTo>
                  <a:lnTo>
                    <a:pt x="134" y="3"/>
                  </a:lnTo>
                  <a:lnTo>
                    <a:pt x="123" y="2"/>
                  </a:lnTo>
                  <a:lnTo>
                    <a:pt x="112" y="0"/>
                  </a:lnTo>
                  <a:lnTo>
                    <a:pt x="99" y="0"/>
                  </a:lnTo>
                  <a:lnTo>
                    <a:pt x="89" y="2"/>
                  </a:lnTo>
                  <a:lnTo>
                    <a:pt x="78" y="5"/>
                  </a:lnTo>
                  <a:lnTo>
                    <a:pt x="66" y="8"/>
                  </a:lnTo>
                  <a:lnTo>
                    <a:pt x="56" y="13"/>
                  </a:lnTo>
                  <a:lnTo>
                    <a:pt x="46" y="18"/>
                  </a:lnTo>
                  <a:lnTo>
                    <a:pt x="38" y="26"/>
                  </a:lnTo>
                  <a:lnTo>
                    <a:pt x="29" y="32"/>
                  </a:lnTo>
                  <a:lnTo>
                    <a:pt x="21" y="41"/>
                  </a:lnTo>
                  <a:lnTo>
                    <a:pt x="14" y="49"/>
                  </a:lnTo>
                  <a:lnTo>
                    <a:pt x="7" y="60"/>
                  </a:lnTo>
                  <a:lnTo>
                    <a:pt x="2" y="71"/>
                  </a:lnTo>
                  <a:lnTo>
                    <a:pt x="2" y="71"/>
                  </a:lnTo>
                  <a:lnTo>
                    <a:pt x="2" y="71"/>
                  </a:lnTo>
                  <a:lnTo>
                    <a:pt x="9" y="82"/>
                  </a:lnTo>
                  <a:lnTo>
                    <a:pt x="14" y="94"/>
                  </a:lnTo>
                  <a:lnTo>
                    <a:pt x="19" y="106"/>
                  </a:lnTo>
                  <a:lnTo>
                    <a:pt x="22" y="119"/>
                  </a:lnTo>
                  <a:lnTo>
                    <a:pt x="22" y="119"/>
                  </a:lnTo>
                  <a:lnTo>
                    <a:pt x="25" y="134"/>
                  </a:lnTo>
                  <a:lnTo>
                    <a:pt x="25" y="134"/>
                  </a:lnTo>
                  <a:lnTo>
                    <a:pt x="26" y="121"/>
                  </a:lnTo>
                  <a:lnTo>
                    <a:pt x="29" y="110"/>
                  </a:lnTo>
                  <a:lnTo>
                    <a:pt x="31" y="99"/>
                  </a:lnTo>
                  <a:lnTo>
                    <a:pt x="35" y="87"/>
                  </a:lnTo>
                  <a:lnTo>
                    <a:pt x="39" y="78"/>
                  </a:lnTo>
                  <a:lnTo>
                    <a:pt x="44" y="68"/>
                  </a:lnTo>
                  <a:lnTo>
                    <a:pt x="55" y="52"/>
                  </a:lnTo>
                  <a:lnTo>
                    <a:pt x="68" y="38"/>
                  </a:lnTo>
                  <a:lnTo>
                    <a:pt x="82" y="27"/>
                  </a:lnTo>
                  <a:lnTo>
                    <a:pt x="94" y="18"/>
                  </a:lnTo>
                  <a:lnTo>
                    <a:pt x="107" y="10"/>
                  </a:lnTo>
                  <a:lnTo>
                    <a:pt x="107" y="10"/>
                  </a:lnTo>
                  <a:lnTo>
                    <a:pt x="118" y="12"/>
                  </a:lnTo>
                  <a:lnTo>
                    <a:pt x="129" y="13"/>
                  </a:lnTo>
                  <a:lnTo>
                    <a:pt x="141" y="15"/>
                  </a:lnTo>
                  <a:lnTo>
                    <a:pt x="152" y="21"/>
                  </a:lnTo>
                  <a:lnTo>
                    <a:pt x="152" y="21"/>
                  </a:lnTo>
                  <a:lnTo>
                    <a:pt x="162" y="24"/>
                  </a:lnTo>
                  <a:lnTo>
                    <a:pt x="171" y="31"/>
                  </a:lnTo>
                  <a:lnTo>
                    <a:pt x="180" y="37"/>
                  </a:lnTo>
                  <a:lnTo>
                    <a:pt x="187" y="44"/>
                  </a:lnTo>
                  <a:lnTo>
                    <a:pt x="194" y="52"/>
                  </a:lnTo>
                  <a:lnTo>
                    <a:pt x="200" y="61"/>
                  </a:lnTo>
                  <a:lnTo>
                    <a:pt x="205" y="70"/>
                  </a:lnTo>
                  <a:lnTo>
                    <a:pt x="209" y="78"/>
                  </a:lnTo>
                  <a:lnTo>
                    <a:pt x="212" y="88"/>
                  </a:lnTo>
                  <a:lnTo>
                    <a:pt x="215" y="99"/>
                  </a:lnTo>
                  <a:lnTo>
                    <a:pt x="216" y="109"/>
                  </a:lnTo>
                  <a:lnTo>
                    <a:pt x="216" y="119"/>
                  </a:lnTo>
                  <a:lnTo>
                    <a:pt x="216" y="130"/>
                  </a:lnTo>
                  <a:lnTo>
                    <a:pt x="214" y="140"/>
                  </a:lnTo>
                  <a:lnTo>
                    <a:pt x="211" y="150"/>
                  </a:lnTo>
                  <a:lnTo>
                    <a:pt x="207" y="160"/>
                  </a:lnTo>
                  <a:lnTo>
                    <a:pt x="207" y="160"/>
                  </a:lnTo>
                  <a:lnTo>
                    <a:pt x="202" y="170"/>
                  </a:lnTo>
                  <a:lnTo>
                    <a:pt x="196" y="179"/>
                  </a:lnTo>
                  <a:lnTo>
                    <a:pt x="190" y="188"/>
                  </a:lnTo>
                  <a:lnTo>
                    <a:pt x="184" y="195"/>
                  </a:lnTo>
                  <a:lnTo>
                    <a:pt x="175" y="202"/>
                  </a:lnTo>
                  <a:lnTo>
                    <a:pt x="167" y="208"/>
                  </a:lnTo>
                  <a:lnTo>
                    <a:pt x="157" y="213"/>
                  </a:lnTo>
                  <a:lnTo>
                    <a:pt x="148" y="217"/>
                  </a:lnTo>
                  <a:lnTo>
                    <a:pt x="138" y="221"/>
                  </a:lnTo>
                  <a:lnTo>
                    <a:pt x="128" y="223"/>
                  </a:lnTo>
                  <a:lnTo>
                    <a:pt x="118" y="224"/>
                  </a:lnTo>
                  <a:lnTo>
                    <a:pt x="108" y="224"/>
                  </a:lnTo>
                  <a:lnTo>
                    <a:pt x="98" y="224"/>
                  </a:lnTo>
                  <a:lnTo>
                    <a:pt x="87" y="222"/>
                  </a:lnTo>
                  <a:lnTo>
                    <a:pt x="77" y="219"/>
                  </a:lnTo>
                  <a:lnTo>
                    <a:pt x="66" y="216"/>
                  </a:lnTo>
                  <a:lnTo>
                    <a:pt x="66" y="216"/>
                  </a:lnTo>
                  <a:lnTo>
                    <a:pt x="56" y="211"/>
                  </a:lnTo>
                  <a:lnTo>
                    <a:pt x="46" y="204"/>
                  </a:lnTo>
                  <a:lnTo>
                    <a:pt x="38" y="197"/>
                  </a:lnTo>
                  <a:lnTo>
                    <a:pt x="30" y="189"/>
                  </a:lnTo>
                  <a:lnTo>
                    <a:pt x="30" y="189"/>
                  </a:lnTo>
                  <a:lnTo>
                    <a:pt x="27" y="177"/>
                  </a:lnTo>
                  <a:lnTo>
                    <a:pt x="27" y="177"/>
                  </a:lnTo>
                  <a:lnTo>
                    <a:pt x="25" y="199"/>
                  </a:lnTo>
                  <a:lnTo>
                    <a:pt x="20" y="222"/>
                  </a:lnTo>
                  <a:lnTo>
                    <a:pt x="11" y="245"/>
                  </a:lnTo>
                  <a:lnTo>
                    <a:pt x="0" y="265"/>
                  </a:lnTo>
                  <a:lnTo>
                    <a:pt x="0" y="265"/>
                  </a:lnTo>
                  <a:lnTo>
                    <a:pt x="1" y="268"/>
                  </a:lnTo>
                  <a:lnTo>
                    <a:pt x="2" y="272"/>
                  </a:lnTo>
                  <a:lnTo>
                    <a:pt x="4" y="275"/>
                  </a:lnTo>
                  <a:lnTo>
                    <a:pt x="7" y="277"/>
                  </a:lnTo>
                  <a:lnTo>
                    <a:pt x="61" y="301"/>
                  </a:lnTo>
                  <a:lnTo>
                    <a:pt x="61" y="301"/>
                  </a:lnTo>
                  <a:lnTo>
                    <a:pt x="66" y="301"/>
                  </a:lnTo>
                  <a:lnTo>
                    <a:pt x="70" y="301"/>
                  </a:lnTo>
                  <a:lnTo>
                    <a:pt x="74" y="299"/>
                  </a:lnTo>
                  <a:lnTo>
                    <a:pt x="78" y="295"/>
                  </a:lnTo>
                  <a:lnTo>
                    <a:pt x="97" y="262"/>
                  </a:lnTo>
                  <a:lnTo>
                    <a:pt x="97" y="262"/>
                  </a:lnTo>
                  <a:lnTo>
                    <a:pt x="98" y="258"/>
                  </a:lnTo>
                  <a:lnTo>
                    <a:pt x="97" y="253"/>
                  </a:lnTo>
                  <a:lnTo>
                    <a:pt x="117" y="234"/>
                  </a:lnTo>
                  <a:lnTo>
                    <a:pt x="117" y="234"/>
                  </a:lnTo>
                  <a:lnTo>
                    <a:pt x="132" y="233"/>
                  </a:lnTo>
                  <a:lnTo>
                    <a:pt x="147" y="228"/>
                  </a:lnTo>
                  <a:lnTo>
                    <a:pt x="162" y="223"/>
                  </a:lnTo>
                  <a:lnTo>
                    <a:pt x="176" y="214"/>
                  </a:lnTo>
                  <a:lnTo>
                    <a:pt x="189" y="204"/>
                  </a:lnTo>
                  <a:lnTo>
                    <a:pt x="200" y="193"/>
                  </a:lnTo>
                  <a:lnTo>
                    <a:pt x="209" y="180"/>
                  </a:lnTo>
                  <a:lnTo>
                    <a:pt x="218" y="165"/>
                  </a:lnTo>
                  <a:lnTo>
                    <a:pt x="218" y="165"/>
                  </a:lnTo>
                  <a:lnTo>
                    <a:pt x="221" y="154"/>
                  </a:lnTo>
                  <a:lnTo>
                    <a:pt x="224" y="143"/>
                  </a:lnTo>
                  <a:lnTo>
                    <a:pt x="226" y="131"/>
                  </a:lnTo>
                  <a:lnTo>
                    <a:pt x="226" y="120"/>
                  </a:lnTo>
                  <a:lnTo>
                    <a:pt x="226" y="109"/>
                  </a:lnTo>
                  <a:lnTo>
                    <a:pt x="225" y="97"/>
                  </a:lnTo>
                  <a:lnTo>
                    <a:pt x="223" y="86"/>
                  </a:lnTo>
                  <a:lnTo>
                    <a:pt x="219" y="75"/>
                  </a:lnTo>
                  <a:lnTo>
                    <a:pt x="214" y="65"/>
                  </a:lnTo>
                  <a:lnTo>
                    <a:pt x="209" y="54"/>
                  </a:lnTo>
                  <a:lnTo>
                    <a:pt x="202" y="46"/>
                  </a:lnTo>
                  <a:lnTo>
                    <a:pt x="195" y="37"/>
                  </a:lnTo>
                  <a:lnTo>
                    <a:pt x="186" y="29"/>
                  </a:lnTo>
                  <a:lnTo>
                    <a:pt x="177" y="22"/>
                  </a:lnTo>
                  <a:lnTo>
                    <a:pt x="167" y="15"/>
                  </a:lnTo>
                  <a:lnTo>
                    <a:pt x="157" y="10"/>
                  </a:lnTo>
                  <a:lnTo>
                    <a:pt x="157" y="10"/>
                  </a:lnTo>
                  <a:close/>
                  <a:moveTo>
                    <a:pt x="89" y="247"/>
                  </a:moveTo>
                  <a:lnTo>
                    <a:pt x="29" y="219"/>
                  </a:lnTo>
                  <a:lnTo>
                    <a:pt x="29" y="203"/>
                  </a:lnTo>
                  <a:lnTo>
                    <a:pt x="29" y="203"/>
                  </a:lnTo>
                  <a:lnTo>
                    <a:pt x="36" y="209"/>
                  </a:lnTo>
                  <a:lnTo>
                    <a:pt x="44" y="216"/>
                  </a:lnTo>
                  <a:lnTo>
                    <a:pt x="53" y="221"/>
                  </a:lnTo>
                  <a:lnTo>
                    <a:pt x="63" y="226"/>
                  </a:lnTo>
                  <a:lnTo>
                    <a:pt x="63" y="226"/>
                  </a:lnTo>
                  <a:lnTo>
                    <a:pt x="72" y="229"/>
                  </a:lnTo>
                  <a:lnTo>
                    <a:pt x="82" y="232"/>
                  </a:lnTo>
                  <a:lnTo>
                    <a:pt x="92" y="233"/>
                  </a:lnTo>
                  <a:lnTo>
                    <a:pt x="102" y="234"/>
                  </a:lnTo>
                  <a:lnTo>
                    <a:pt x="89"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4" name="组合 83"/>
          <p:cNvGrpSpPr/>
          <p:nvPr/>
        </p:nvGrpSpPr>
        <p:grpSpPr>
          <a:xfrm>
            <a:off x="4786172" y="2948722"/>
            <a:ext cx="1014068" cy="1031481"/>
            <a:chOff x="8175626" y="1322388"/>
            <a:chExt cx="566737" cy="576263"/>
          </a:xfrm>
          <a:solidFill>
            <a:schemeClr val="accent3"/>
          </a:solidFill>
        </p:grpSpPr>
        <p:sp>
          <p:nvSpPr>
            <p:cNvPr id="85" name="Freeform 247"/>
            <p:cNvSpPr/>
            <p:nvPr/>
          </p:nvSpPr>
          <p:spPr bwMode="auto">
            <a:xfrm>
              <a:off x="8580438" y="1731963"/>
              <a:ext cx="161925" cy="38100"/>
            </a:xfrm>
            <a:custGeom>
              <a:avLst/>
              <a:gdLst>
                <a:gd name="T0" fmla="*/ 102 w 102"/>
                <a:gd name="T1" fmla="*/ 12 h 24"/>
                <a:gd name="T2" fmla="*/ 102 w 102"/>
                <a:gd name="T3" fmla="*/ 12 h 24"/>
                <a:gd name="T4" fmla="*/ 102 w 102"/>
                <a:gd name="T5" fmla="*/ 17 h 24"/>
                <a:gd name="T6" fmla="*/ 98 w 102"/>
                <a:gd name="T7" fmla="*/ 22 h 24"/>
                <a:gd name="T8" fmla="*/ 95 w 102"/>
                <a:gd name="T9" fmla="*/ 24 h 24"/>
                <a:gd name="T10" fmla="*/ 90 w 102"/>
                <a:gd name="T11" fmla="*/ 24 h 24"/>
                <a:gd name="T12" fmla="*/ 13 w 102"/>
                <a:gd name="T13" fmla="*/ 24 h 24"/>
                <a:gd name="T14" fmla="*/ 13 w 102"/>
                <a:gd name="T15" fmla="*/ 24 h 24"/>
                <a:gd name="T16" fmla="*/ 8 w 102"/>
                <a:gd name="T17" fmla="*/ 24 h 24"/>
                <a:gd name="T18" fmla="*/ 4 w 102"/>
                <a:gd name="T19" fmla="*/ 22 h 24"/>
                <a:gd name="T20" fmla="*/ 0 w 102"/>
                <a:gd name="T21" fmla="*/ 17 h 24"/>
                <a:gd name="T22" fmla="*/ 0 w 102"/>
                <a:gd name="T23" fmla="*/ 12 h 24"/>
                <a:gd name="T24" fmla="*/ 0 w 102"/>
                <a:gd name="T25" fmla="*/ 12 h 24"/>
                <a:gd name="T26" fmla="*/ 0 w 102"/>
                <a:gd name="T27" fmla="*/ 8 h 24"/>
                <a:gd name="T28" fmla="*/ 4 w 102"/>
                <a:gd name="T29" fmla="*/ 3 h 24"/>
                <a:gd name="T30" fmla="*/ 8 w 102"/>
                <a:gd name="T31" fmla="*/ 0 h 24"/>
                <a:gd name="T32" fmla="*/ 13 w 102"/>
                <a:gd name="T33" fmla="*/ 0 h 24"/>
                <a:gd name="T34" fmla="*/ 90 w 102"/>
                <a:gd name="T35" fmla="*/ 0 h 24"/>
                <a:gd name="T36" fmla="*/ 90 w 102"/>
                <a:gd name="T37" fmla="*/ 0 h 24"/>
                <a:gd name="T38" fmla="*/ 95 w 102"/>
                <a:gd name="T39" fmla="*/ 0 h 24"/>
                <a:gd name="T40" fmla="*/ 98 w 102"/>
                <a:gd name="T41" fmla="*/ 3 h 24"/>
                <a:gd name="T42" fmla="*/ 102 w 102"/>
                <a:gd name="T43" fmla="*/ 8 h 24"/>
                <a:gd name="T44" fmla="*/ 102 w 102"/>
                <a:gd name="T45" fmla="*/ 12 h 24"/>
                <a:gd name="T46" fmla="*/ 102 w 102"/>
                <a:gd name="T4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24">
                  <a:moveTo>
                    <a:pt x="102" y="12"/>
                  </a:moveTo>
                  <a:lnTo>
                    <a:pt x="102" y="12"/>
                  </a:lnTo>
                  <a:lnTo>
                    <a:pt x="102" y="17"/>
                  </a:lnTo>
                  <a:lnTo>
                    <a:pt x="98" y="22"/>
                  </a:lnTo>
                  <a:lnTo>
                    <a:pt x="95" y="24"/>
                  </a:lnTo>
                  <a:lnTo>
                    <a:pt x="90" y="24"/>
                  </a:lnTo>
                  <a:lnTo>
                    <a:pt x="13" y="24"/>
                  </a:lnTo>
                  <a:lnTo>
                    <a:pt x="13" y="24"/>
                  </a:lnTo>
                  <a:lnTo>
                    <a:pt x="8" y="24"/>
                  </a:lnTo>
                  <a:lnTo>
                    <a:pt x="4" y="22"/>
                  </a:lnTo>
                  <a:lnTo>
                    <a:pt x="0" y="17"/>
                  </a:lnTo>
                  <a:lnTo>
                    <a:pt x="0" y="12"/>
                  </a:lnTo>
                  <a:lnTo>
                    <a:pt x="0" y="12"/>
                  </a:lnTo>
                  <a:lnTo>
                    <a:pt x="0" y="8"/>
                  </a:lnTo>
                  <a:lnTo>
                    <a:pt x="4" y="3"/>
                  </a:lnTo>
                  <a:lnTo>
                    <a:pt x="8" y="0"/>
                  </a:lnTo>
                  <a:lnTo>
                    <a:pt x="13" y="0"/>
                  </a:lnTo>
                  <a:lnTo>
                    <a:pt x="90" y="0"/>
                  </a:lnTo>
                  <a:lnTo>
                    <a:pt x="90" y="0"/>
                  </a:lnTo>
                  <a:lnTo>
                    <a:pt x="95" y="0"/>
                  </a:lnTo>
                  <a:lnTo>
                    <a:pt x="98" y="3"/>
                  </a:lnTo>
                  <a:lnTo>
                    <a:pt x="102" y="8"/>
                  </a:lnTo>
                  <a:lnTo>
                    <a:pt x="102" y="12"/>
                  </a:ln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48"/>
            <p:cNvSpPr/>
            <p:nvPr/>
          </p:nvSpPr>
          <p:spPr bwMode="auto">
            <a:xfrm>
              <a:off x="8580438" y="1781175"/>
              <a:ext cx="161925" cy="39688"/>
            </a:xfrm>
            <a:custGeom>
              <a:avLst/>
              <a:gdLst>
                <a:gd name="T0" fmla="*/ 102 w 102"/>
                <a:gd name="T1" fmla="*/ 12 h 25"/>
                <a:gd name="T2" fmla="*/ 102 w 102"/>
                <a:gd name="T3" fmla="*/ 12 h 25"/>
                <a:gd name="T4" fmla="*/ 102 w 102"/>
                <a:gd name="T5" fmla="*/ 17 h 25"/>
                <a:gd name="T6" fmla="*/ 98 w 102"/>
                <a:gd name="T7" fmla="*/ 21 h 25"/>
                <a:gd name="T8" fmla="*/ 95 w 102"/>
                <a:gd name="T9" fmla="*/ 23 h 25"/>
                <a:gd name="T10" fmla="*/ 90 w 102"/>
                <a:gd name="T11" fmla="*/ 25 h 25"/>
                <a:gd name="T12" fmla="*/ 13 w 102"/>
                <a:gd name="T13" fmla="*/ 25 h 25"/>
                <a:gd name="T14" fmla="*/ 13 w 102"/>
                <a:gd name="T15" fmla="*/ 25 h 25"/>
                <a:gd name="T16" fmla="*/ 8 w 102"/>
                <a:gd name="T17" fmla="*/ 23 h 25"/>
                <a:gd name="T18" fmla="*/ 4 w 102"/>
                <a:gd name="T19" fmla="*/ 21 h 25"/>
                <a:gd name="T20" fmla="*/ 0 w 102"/>
                <a:gd name="T21" fmla="*/ 17 h 25"/>
                <a:gd name="T22" fmla="*/ 0 w 102"/>
                <a:gd name="T23" fmla="*/ 12 h 25"/>
                <a:gd name="T24" fmla="*/ 0 w 102"/>
                <a:gd name="T25" fmla="*/ 12 h 25"/>
                <a:gd name="T26" fmla="*/ 0 w 102"/>
                <a:gd name="T27" fmla="*/ 7 h 25"/>
                <a:gd name="T28" fmla="*/ 4 w 102"/>
                <a:gd name="T29" fmla="*/ 3 h 25"/>
                <a:gd name="T30" fmla="*/ 8 w 102"/>
                <a:gd name="T31" fmla="*/ 1 h 25"/>
                <a:gd name="T32" fmla="*/ 13 w 102"/>
                <a:gd name="T33" fmla="*/ 0 h 25"/>
                <a:gd name="T34" fmla="*/ 90 w 102"/>
                <a:gd name="T35" fmla="*/ 0 h 25"/>
                <a:gd name="T36" fmla="*/ 90 w 102"/>
                <a:gd name="T37" fmla="*/ 0 h 25"/>
                <a:gd name="T38" fmla="*/ 95 w 102"/>
                <a:gd name="T39" fmla="*/ 1 h 25"/>
                <a:gd name="T40" fmla="*/ 98 w 102"/>
                <a:gd name="T41" fmla="*/ 3 h 25"/>
                <a:gd name="T42" fmla="*/ 102 w 102"/>
                <a:gd name="T43" fmla="*/ 7 h 25"/>
                <a:gd name="T44" fmla="*/ 102 w 102"/>
                <a:gd name="T45" fmla="*/ 12 h 25"/>
                <a:gd name="T46" fmla="*/ 102 w 102"/>
                <a:gd name="T4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25">
                  <a:moveTo>
                    <a:pt x="102" y="12"/>
                  </a:moveTo>
                  <a:lnTo>
                    <a:pt x="102" y="12"/>
                  </a:lnTo>
                  <a:lnTo>
                    <a:pt x="102" y="17"/>
                  </a:lnTo>
                  <a:lnTo>
                    <a:pt x="98" y="21"/>
                  </a:lnTo>
                  <a:lnTo>
                    <a:pt x="95" y="23"/>
                  </a:lnTo>
                  <a:lnTo>
                    <a:pt x="90" y="25"/>
                  </a:lnTo>
                  <a:lnTo>
                    <a:pt x="13" y="25"/>
                  </a:lnTo>
                  <a:lnTo>
                    <a:pt x="13" y="25"/>
                  </a:lnTo>
                  <a:lnTo>
                    <a:pt x="8" y="23"/>
                  </a:lnTo>
                  <a:lnTo>
                    <a:pt x="4" y="21"/>
                  </a:lnTo>
                  <a:lnTo>
                    <a:pt x="0" y="17"/>
                  </a:lnTo>
                  <a:lnTo>
                    <a:pt x="0" y="12"/>
                  </a:lnTo>
                  <a:lnTo>
                    <a:pt x="0" y="12"/>
                  </a:lnTo>
                  <a:lnTo>
                    <a:pt x="0" y="7"/>
                  </a:lnTo>
                  <a:lnTo>
                    <a:pt x="4" y="3"/>
                  </a:lnTo>
                  <a:lnTo>
                    <a:pt x="8" y="1"/>
                  </a:lnTo>
                  <a:lnTo>
                    <a:pt x="13" y="0"/>
                  </a:lnTo>
                  <a:lnTo>
                    <a:pt x="90" y="0"/>
                  </a:lnTo>
                  <a:lnTo>
                    <a:pt x="90" y="0"/>
                  </a:lnTo>
                  <a:lnTo>
                    <a:pt x="95" y="1"/>
                  </a:lnTo>
                  <a:lnTo>
                    <a:pt x="98" y="3"/>
                  </a:lnTo>
                  <a:lnTo>
                    <a:pt x="102" y="7"/>
                  </a:lnTo>
                  <a:lnTo>
                    <a:pt x="102" y="12"/>
                  </a:ln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49"/>
            <p:cNvSpPr/>
            <p:nvPr/>
          </p:nvSpPr>
          <p:spPr bwMode="auto">
            <a:xfrm>
              <a:off x="8580438" y="1830388"/>
              <a:ext cx="161925" cy="39688"/>
            </a:xfrm>
            <a:custGeom>
              <a:avLst/>
              <a:gdLst>
                <a:gd name="T0" fmla="*/ 102 w 102"/>
                <a:gd name="T1" fmla="*/ 13 h 25"/>
                <a:gd name="T2" fmla="*/ 102 w 102"/>
                <a:gd name="T3" fmla="*/ 13 h 25"/>
                <a:gd name="T4" fmla="*/ 102 w 102"/>
                <a:gd name="T5" fmla="*/ 18 h 25"/>
                <a:gd name="T6" fmla="*/ 98 w 102"/>
                <a:gd name="T7" fmla="*/ 21 h 25"/>
                <a:gd name="T8" fmla="*/ 95 w 102"/>
                <a:gd name="T9" fmla="*/ 24 h 25"/>
                <a:gd name="T10" fmla="*/ 90 w 102"/>
                <a:gd name="T11" fmla="*/ 25 h 25"/>
                <a:gd name="T12" fmla="*/ 13 w 102"/>
                <a:gd name="T13" fmla="*/ 25 h 25"/>
                <a:gd name="T14" fmla="*/ 13 w 102"/>
                <a:gd name="T15" fmla="*/ 25 h 25"/>
                <a:gd name="T16" fmla="*/ 8 w 102"/>
                <a:gd name="T17" fmla="*/ 24 h 25"/>
                <a:gd name="T18" fmla="*/ 4 w 102"/>
                <a:gd name="T19" fmla="*/ 21 h 25"/>
                <a:gd name="T20" fmla="*/ 0 w 102"/>
                <a:gd name="T21" fmla="*/ 18 h 25"/>
                <a:gd name="T22" fmla="*/ 0 w 102"/>
                <a:gd name="T23" fmla="*/ 13 h 25"/>
                <a:gd name="T24" fmla="*/ 0 w 102"/>
                <a:gd name="T25" fmla="*/ 13 h 25"/>
                <a:gd name="T26" fmla="*/ 0 w 102"/>
                <a:gd name="T27" fmla="*/ 8 h 25"/>
                <a:gd name="T28" fmla="*/ 4 w 102"/>
                <a:gd name="T29" fmla="*/ 4 h 25"/>
                <a:gd name="T30" fmla="*/ 8 w 102"/>
                <a:gd name="T31" fmla="*/ 1 h 25"/>
                <a:gd name="T32" fmla="*/ 13 w 102"/>
                <a:gd name="T33" fmla="*/ 0 h 25"/>
                <a:gd name="T34" fmla="*/ 90 w 102"/>
                <a:gd name="T35" fmla="*/ 0 h 25"/>
                <a:gd name="T36" fmla="*/ 90 w 102"/>
                <a:gd name="T37" fmla="*/ 0 h 25"/>
                <a:gd name="T38" fmla="*/ 95 w 102"/>
                <a:gd name="T39" fmla="*/ 1 h 25"/>
                <a:gd name="T40" fmla="*/ 98 w 102"/>
                <a:gd name="T41" fmla="*/ 4 h 25"/>
                <a:gd name="T42" fmla="*/ 102 w 102"/>
                <a:gd name="T43" fmla="*/ 8 h 25"/>
                <a:gd name="T44" fmla="*/ 102 w 102"/>
                <a:gd name="T45" fmla="*/ 13 h 25"/>
                <a:gd name="T46" fmla="*/ 102 w 102"/>
                <a:gd name="T4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25">
                  <a:moveTo>
                    <a:pt x="102" y="13"/>
                  </a:moveTo>
                  <a:lnTo>
                    <a:pt x="102" y="13"/>
                  </a:lnTo>
                  <a:lnTo>
                    <a:pt x="102" y="18"/>
                  </a:lnTo>
                  <a:lnTo>
                    <a:pt x="98" y="21"/>
                  </a:lnTo>
                  <a:lnTo>
                    <a:pt x="95" y="24"/>
                  </a:lnTo>
                  <a:lnTo>
                    <a:pt x="90" y="25"/>
                  </a:lnTo>
                  <a:lnTo>
                    <a:pt x="13" y="25"/>
                  </a:lnTo>
                  <a:lnTo>
                    <a:pt x="13" y="25"/>
                  </a:lnTo>
                  <a:lnTo>
                    <a:pt x="8" y="24"/>
                  </a:lnTo>
                  <a:lnTo>
                    <a:pt x="4" y="21"/>
                  </a:lnTo>
                  <a:lnTo>
                    <a:pt x="0" y="18"/>
                  </a:lnTo>
                  <a:lnTo>
                    <a:pt x="0" y="13"/>
                  </a:lnTo>
                  <a:lnTo>
                    <a:pt x="0" y="13"/>
                  </a:lnTo>
                  <a:lnTo>
                    <a:pt x="0" y="8"/>
                  </a:lnTo>
                  <a:lnTo>
                    <a:pt x="4" y="4"/>
                  </a:lnTo>
                  <a:lnTo>
                    <a:pt x="8" y="1"/>
                  </a:lnTo>
                  <a:lnTo>
                    <a:pt x="13" y="0"/>
                  </a:lnTo>
                  <a:lnTo>
                    <a:pt x="90" y="0"/>
                  </a:lnTo>
                  <a:lnTo>
                    <a:pt x="90" y="0"/>
                  </a:lnTo>
                  <a:lnTo>
                    <a:pt x="95" y="1"/>
                  </a:lnTo>
                  <a:lnTo>
                    <a:pt x="98" y="4"/>
                  </a:lnTo>
                  <a:lnTo>
                    <a:pt x="102" y="8"/>
                  </a:lnTo>
                  <a:lnTo>
                    <a:pt x="102" y="13"/>
                  </a:lnTo>
                  <a:lnTo>
                    <a:pt x="10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50"/>
            <p:cNvSpPr>
              <a:spLocks noEditPoints="1"/>
            </p:cNvSpPr>
            <p:nvPr/>
          </p:nvSpPr>
          <p:spPr bwMode="auto">
            <a:xfrm>
              <a:off x="8175626" y="1322388"/>
              <a:ext cx="519113" cy="576263"/>
            </a:xfrm>
            <a:custGeom>
              <a:avLst/>
              <a:gdLst>
                <a:gd name="T0" fmla="*/ 258 w 327"/>
                <a:gd name="T1" fmla="*/ 105 h 363"/>
                <a:gd name="T2" fmla="*/ 224 w 327"/>
                <a:gd name="T3" fmla="*/ 75 h 363"/>
                <a:gd name="T4" fmla="*/ 240 w 327"/>
                <a:gd name="T5" fmla="*/ 43 h 363"/>
                <a:gd name="T6" fmla="*/ 263 w 327"/>
                <a:gd name="T7" fmla="*/ 19 h 363"/>
                <a:gd name="T8" fmla="*/ 230 w 327"/>
                <a:gd name="T9" fmla="*/ 4 h 363"/>
                <a:gd name="T10" fmla="*/ 191 w 327"/>
                <a:gd name="T11" fmla="*/ 0 h 363"/>
                <a:gd name="T12" fmla="*/ 142 w 327"/>
                <a:gd name="T13" fmla="*/ 0 h 363"/>
                <a:gd name="T14" fmla="*/ 104 w 327"/>
                <a:gd name="T15" fmla="*/ 5 h 363"/>
                <a:gd name="T16" fmla="*/ 64 w 327"/>
                <a:gd name="T17" fmla="*/ 19 h 363"/>
                <a:gd name="T18" fmla="*/ 77 w 327"/>
                <a:gd name="T19" fmla="*/ 37 h 363"/>
                <a:gd name="T20" fmla="*/ 99 w 327"/>
                <a:gd name="T21" fmla="*/ 71 h 363"/>
                <a:gd name="T22" fmla="*/ 83 w 327"/>
                <a:gd name="T23" fmla="*/ 96 h 363"/>
                <a:gd name="T24" fmla="*/ 15 w 327"/>
                <a:gd name="T25" fmla="*/ 166 h 363"/>
                <a:gd name="T26" fmla="*/ 0 w 327"/>
                <a:gd name="T27" fmla="*/ 236 h 363"/>
                <a:gd name="T28" fmla="*/ 43 w 327"/>
                <a:gd name="T29" fmla="*/ 329 h 363"/>
                <a:gd name="T30" fmla="*/ 141 w 327"/>
                <a:gd name="T31" fmla="*/ 363 h 363"/>
                <a:gd name="T32" fmla="*/ 189 w 327"/>
                <a:gd name="T33" fmla="*/ 363 h 363"/>
                <a:gd name="T34" fmla="*/ 249 w 327"/>
                <a:gd name="T35" fmla="*/ 336 h 363"/>
                <a:gd name="T36" fmla="*/ 199 w 327"/>
                <a:gd name="T37" fmla="*/ 343 h 363"/>
                <a:gd name="T38" fmla="*/ 157 w 327"/>
                <a:gd name="T39" fmla="*/ 344 h 363"/>
                <a:gd name="T40" fmla="*/ 73 w 327"/>
                <a:gd name="T41" fmla="*/ 326 h 363"/>
                <a:gd name="T42" fmla="*/ 22 w 327"/>
                <a:gd name="T43" fmla="*/ 268 h 363"/>
                <a:gd name="T44" fmla="*/ 19 w 327"/>
                <a:gd name="T45" fmla="*/ 232 h 363"/>
                <a:gd name="T46" fmla="*/ 38 w 327"/>
                <a:gd name="T47" fmla="*/ 164 h 363"/>
                <a:gd name="T48" fmla="*/ 162 w 327"/>
                <a:gd name="T49" fmla="*/ 101 h 363"/>
                <a:gd name="T50" fmla="*/ 274 w 327"/>
                <a:gd name="T51" fmla="*/ 145 h 363"/>
                <a:gd name="T52" fmla="*/ 308 w 327"/>
                <a:gd name="T53" fmla="*/ 223 h 363"/>
                <a:gd name="T54" fmla="*/ 308 w 327"/>
                <a:gd name="T55" fmla="*/ 234 h 363"/>
                <a:gd name="T56" fmla="*/ 327 w 327"/>
                <a:gd name="T57" fmla="*/ 222 h 363"/>
                <a:gd name="T58" fmla="*/ 118 w 327"/>
                <a:gd name="T59" fmla="*/ 56 h 363"/>
                <a:gd name="T60" fmla="*/ 95 w 327"/>
                <a:gd name="T61" fmla="*/ 20 h 363"/>
                <a:gd name="T62" fmla="*/ 119 w 327"/>
                <a:gd name="T63" fmla="*/ 23 h 363"/>
                <a:gd name="T64" fmla="*/ 152 w 327"/>
                <a:gd name="T65" fmla="*/ 20 h 363"/>
                <a:gd name="T66" fmla="*/ 186 w 327"/>
                <a:gd name="T67" fmla="*/ 17 h 363"/>
                <a:gd name="T68" fmla="*/ 207 w 327"/>
                <a:gd name="T69" fmla="*/ 23 h 363"/>
                <a:gd name="T70" fmla="*/ 230 w 327"/>
                <a:gd name="T71" fmla="*/ 20 h 363"/>
                <a:gd name="T72" fmla="*/ 209 w 327"/>
                <a:gd name="T73" fmla="*/ 56 h 363"/>
                <a:gd name="T74" fmla="*/ 168 w 327"/>
                <a:gd name="T75" fmla="*/ 314 h 363"/>
                <a:gd name="T76" fmla="*/ 200 w 327"/>
                <a:gd name="T77" fmla="*/ 278 h 363"/>
                <a:gd name="T78" fmla="*/ 209 w 327"/>
                <a:gd name="T79" fmla="*/ 236 h 363"/>
                <a:gd name="T80" fmla="*/ 170 w 327"/>
                <a:gd name="T81" fmla="*/ 173 h 363"/>
                <a:gd name="T82" fmla="*/ 189 w 327"/>
                <a:gd name="T83" fmla="*/ 195 h 363"/>
                <a:gd name="T84" fmla="*/ 207 w 327"/>
                <a:gd name="T85" fmla="*/ 187 h 363"/>
                <a:gd name="T86" fmla="*/ 192 w 327"/>
                <a:gd name="T87" fmla="*/ 163 h 363"/>
                <a:gd name="T88" fmla="*/ 168 w 327"/>
                <a:gd name="T89" fmla="*/ 139 h 363"/>
                <a:gd name="T90" fmla="*/ 157 w 327"/>
                <a:gd name="T91" fmla="*/ 154 h 363"/>
                <a:gd name="T92" fmla="*/ 121 w 327"/>
                <a:gd name="T93" fmla="*/ 178 h 363"/>
                <a:gd name="T94" fmla="*/ 129 w 327"/>
                <a:gd name="T95" fmla="*/ 218 h 363"/>
                <a:gd name="T96" fmla="*/ 148 w 327"/>
                <a:gd name="T97" fmla="*/ 268 h 363"/>
                <a:gd name="T98" fmla="*/ 134 w 327"/>
                <a:gd name="T99" fmla="*/ 244 h 363"/>
                <a:gd name="T100" fmla="*/ 116 w 327"/>
                <a:gd name="T101" fmla="*/ 250 h 363"/>
                <a:gd name="T102" fmla="*/ 126 w 327"/>
                <a:gd name="T103" fmla="*/ 278 h 363"/>
                <a:gd name="T104" fmla="*/ 158 w 327"/>
                <a:gd name="T105" fmla="*/ 311 h 363"/>
                <a:gd name="T106" fmla="*/ 186 w 327"/>
                <a:gd name="T107" fmla="*/ 244 h 363"/>
                <a:gd name="T108" fmla="*/ 170 w 327"/>
                <a:gd name="T109" fmla="*/ 275 h 363"/>
                <a:gd name="T110" fmla="*/ 146 w 327"/>
                <a:gd name="T111" fmla="*/ 178 h 363"/>
                <a:gd name="T112" fmla="*/ 146 w 327"/>
                <a:gd name="T113" fmla="*/ 20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7" h="363">
                  <a:moveTo>
                    <a:pt x="311" y="166"/>
                  </a:moveTo>
                  <a:lnTo>
                    <a:pt x="311" y="166"/>
                  </a:lnTo>
                  <a:lnTo>
                    <a:pt x="306" y="155"/>
                  </a:lnTo>
                  <a:lnTo>
                    <a:pt x="298" y="145"/>
                  </a:lnTo>
                  <a:lnTo>
                    <a:pt x="291" y="135"/>
                  </a:lnTo>
                  <a:lnTo>
                    <a:pt x="280" y="124"/>
                  </a:lnTo>
                  <a:lnTo>
                    <a:pt x="270" y="115"/>
                  </a:lnTo>
                  <a:lnTo>
                    <a:pt x="258" y="105"/>
                  </a:lnTo>
                  <a:lnTo>
                    <a:pt x="243" y="96"/>
                  </a:lnTo>
                  <a:lnTo>
                    <a:pt x="228" y="87"/>
                  </a:lnTo>
                  <a:lnTo>
                    <a:pt x="228" y="87"/>
                  </a:lnTo>
                  <a:lnTo>
                    <a:pt x="229" y="83"/>
                  </a:lnTo>
                  <a:lnTo>
                    <a:pt x="229" y="83"/>
                  </a:lnTo>
                  <a:lnTo>
                    <a:pt x="228" y="78"/>
                  </a:lnTo>
                  <a:lnTo>
                    <a:pt x="224" y="75"/>
                  </a:lnTo>
                  <a:lnTo>
                    <a:pt x="224" y="75"/>
                  </a:lnTo>
                  <a:lnTo>
                    <a:pt x="228" y="71"/>
                  </a:lnTo>
                  <a:lnTo>
                    <a:pt x="229" y="66"/>
                  </a:lnTo>
                  <a:lnTo>
                    <a:pt x="229" y="66"/>
                  </a:lnTo>
                  <a:lnTo>
                    <a:pt x="228" y="62"/>
                  </a:lnTo>
                  <a:lnTo>
                    <a:pt x="226" y="59"/>
                  </a:lnTo>
                  <a:lnTo>
                    <a:pt x="226" y="59"/>
                  </a:lnTo>
                  <a:lnTo>
                    <a:pt x="233" y="52"/>
                  </a:lnTo>
                  <a:lnTo>
                    <a:pt x="240" y="43"/>
                  </a:lnTo>
                  <a:lnTo>
                    <a:pt x="250" y="37"/>
                  </a:lnTo>
                  <a:lnTo>
                    <a:pt x="260" y="32"/>
                  </a:lnTo>
                  <a:lnTo>
                    <a:pt x="260" y="32"/>
                  </a:lnTo>
                  <a:lnTo>
                    <a:pt x="263" y="30"/>
                  </a:lnTo>
                  <a:lnTo>
                    <a:pt x="264" y="27"/>
                  </a:lnTo>
                  <a:lnTo>
                    <a:pt x="264" y="27"/>
                  </a:lnTo>
                  <a:lnTo>
                    <a:pt x="264" y="23"/>
                  </a:lnTo>
                  <a:lnTo>
                    <a:pt x="263" y="19"/>
                  </a:lnTo>
                  <a:lnTo>
                    <a:pt x="263" y="19"/>
                  </a:lnTo>
                  <a:lnTo>
                    <a:pt x="260" y="17"/>
                  </a:lnTo>
                  <a:lnTo>
                    <a:pt x="254" y="12"/>
                  </a:lnTo>
                  <a:lnTo>
                    <a:pt x="249" y="9"/>
                  </a:lnTo>
                  <a:lnTo>
                    <a:pt x="244" y="7"/>
                  </a:lnTo>
                  <a:lnTo>
                    <a:pt x="238" y="5"/>
                  </a:lnTo>
                  <a:lnTo>
                    <a:pt x="230" y="4"/>
                  </a:lnTo>
                  <a:lnTo>
                    <a:pt x="230" y="4"/>
                  </a:lnTo>
                  <a:lnTo>
                    <a:pt x="223" y="5"/>
                  </a:lnTo>
                  <a:lnTo>
                    <a:pt x="215" y="8"/>
                  </a:lnTo>
                  <a:lnTo>
                    <a:pt x="215" y="8"/>
                  </a:lnTo>
                  <a:lnTo>
                    <a:pt x="210" y="5"/>
                  </a:lnTo>
                  <a:lnTo>
                    <a:pt x="205" y="3"/>
                  </a:lnTo>
                  <a:lnTo>
                    <a:pt x="199" y="2"/>
                  </a:lnTo>
                  <a:lnTo>
                    <a:pt x="191" y="0"/>
                  </a:lnTo>
                  <a:lnTo>
                    <a:pt x="191" y="0"/>
                  </a:lnTo>
                  <a:lnTo>
                    <a:pt x="185" y="0"/>
                  </a:lnTo>
                  <a:lnTo>
                    <a:pt x="177" y="2"/>
                  </a:lnTo>
                  <a:lnTo>
                    <a:pt x="171" y="4"/>
                  </a:lnTo>
                  <a:lnTo>
                    <a:pt x="163" y="8"/>
                  </a:lnTo>
                  <a:lnTo>
                    <a:pt x="163" y="8"/>
                  </a:lnTo>
                  <a:lnTo>
                    <a:pt x="156" y="4"/>
                  </a:lnTo>
                  <a:lnTo>
                    <a:pt x="148" y="2"/>
                  </a:lnTo>
                  <a:lnTo>
                    <a:pt x="142" y="0"/>
                  </a:lnTo>
                  <a:lnTo>
                    <a:pt x="136" y="0"/>
                  </a:lnTo>
                  <a:lnTo>
                    <a:pt x="136" y="0"/>
                  </a:lnTo>
                  <a:lnTo>
                    <a:pt x="128" y="2"/>
                  </a:lnTo>
                  <a:lnTo>
                    <a:pt x="122" y="3"/>
                  </a:lnTo>
                  <a:lnTo>
                    <a:pt x="116" y="5"/>
                  </a:lnTo>
                  <a:lnTo>
                    <a:pt x="112" y="8"/>
                  </a:lnTo>
                  <a:lnTo>
                    <a:pt x="112" y="8"/>
                  </a:lnTo>
                  <a:lnTo>
                    <a:pt x="104" y="5"/>
                  </a:lnTo>
                  <a:lnTo>
                    <a:pt x="95" y="4"/>
                  </a:lnTo>
                  <a:lnTo>
                    <a:pt x="95" y="4"/>
                  </a:lnTo>
                  <a:lnTo>
                    <a:pt x="89" y="5"/>
                  </a:lnTo>
                  <a:lnTo>
                    <a:pt x="83" y="7"/>
                  </a:lnTo>
                  <a:lnTo>
                    <a:pt x="77" y="9"/>
                  </a:lnTo>
                  <a:lnTo>
                    <a:pt x="73" y="12"/>
                  </a:lnTo>
                  <a:lnTo>
                    <a:pt x="67" y="17"/>
                  </a:lnTo>
                  <a:lnTo>
                    <a:pt x="64" y="19"/>
                  </a:lnTo>
                  <a:lnTo>
                    <a:pt x="64" y="19"/>
                  </a:lnTo>
                  <a:lnTo>
                    <a:pt x="61" y="23"/>
                  </a:lnTo>
                  <a:lnTo>
                    <a:pt x="61" y="27"/>
                  </a:lnTo>
                  <a:lnTo>
                    <a:pt x="61" y="27"/>
                  </a:lnTo>
                  <a:lnTo>
                    <a:pt x="64" y="30"/>
                  </a:lnTo>
                  <a:lnTo>
                    <a:pt x="67" y="32"/>
                  </a:lnTo>
                  <a:lnTo>
                    <a:pt x="67" y="32"/>
                  </a:lnTo>
                  <a:lnTo>
                    <a:pt x="77" y="37"/>
                  </a:lnTo>
                  <a:lnTo>
                    <a:pt x="85" y="43"/>
                  </a:lnTo>
                  <a:lnTo>
                    <a:pt x="94" y="52"/>
                  </a:lnTo>
                  <a:lnTo>
                    <a:pt x="101" y="59"/>
                  </a:lnTo>
                  <a:lnTo>
                    <a:pt x="101" y="59"/>
                  </a:lnTo>
                  <a:lnTo>
                    <a:pt x="99" y="62"/>
                  </a:lnTo>
                  <a:lnTo>
                    <a:pt x="98" y="66"/>
                  </a:lnTo>
                  <a:lnTo>
                    <a:pt x="98" y="66"/>
                  </a:lnTo>
                  <a:lnTo>
                    <a:pt x="99" y="71"/>
                  </a:lnTo>
                  <a:lnTo>
                    <a:pt x="103" y="75"/>
                  </a:lnTo>
                  <a:lnTo>
                    <a:pt x="103" y="75"/>
                  </a:lnTo>
                  <a:lnTo>
                    <a:pt x="99" y="78"/>
                  </a:lnTo>
                  <a:lnTo>
                    <a:pt x="98" y="83"/>
                  </a:lnTo>
                  <a:lnTo>
                    <a:pt x="98" y="83"/>
                  </a:lnTo>
                  <a:lnTo>
                    <a:pt x="99" y="87"/>
                  </a:lnTo>
                  <a:lnTo>
                    <a:pt x="99" y="87"/>
                  </a:lnTo>
                  <a:lnTo>
                    <a:pt x="83" y="96"/>
                  </a:lnTo>
                  <a:lnTo>
                    <a:pt x="69" y="105"/>
                  </a:lnTo>
                  <a:lnTo>
                    <a:pt x="56" y="115"/>
                  </a:lnTo>
                  <a:lnTo>
                    <a:pt x="45" y="124"/>
                  </a:lnTo>
                  <a:lnTo>
                    <a:pt x="36" y="135"/>
                  </a:lnTo>
                  <a:lnTo>
                    <a:pt x="28" y="145"/>
                  </a:lnTo>
                  <a:lnTo>
                    <a:pt x="21" y="155"/>
                  </a:lnTo>
                  <a:lnTo>
                    <a:pt x="15" y="166"/>
                  </a:lnTo>
                  <a:lnTo>
                    <a:pt x="15" y="166"/>
                  </a:lnTo>
                  <a:lnTo>
                    <a:pt x="11" y="177"/>
                  </a:lnTo>
                  <a:lnTo>
                    <a:pt x="7" y="188"/>
                  </a:lnTo>
                  <a:lnTo>
                    <a:pt x="2" y="205"/>
                  </a:lnTo>
                  <a:lnTo>
                    <a:pt x="0" y="222"/>
                  </a:lnTo>
                  <a:lnTo>
                    <a:pt x="0" y="232"/>
                  </a:lnTo>
                  <a:lnTo>
                    <a:pt x="0" y="232"/>
                  </a:lnTo>
                  <a:lnTo>
                    <a:pt x="0" y="236"/>
                  </a:lnTo>
                  <a:lnTo>
                    <a:pt x="0" y="236"/>
                  </a:lnTo>
                  <a:lnTo>
                    <a:pt x="1" y="256"/>
                  </a:lnTo>
                  <a:lnTo>
                    <a:pt x="5" y="273"/>
                  </a:lnTo>
                  <a:lnTo>
                    <a:pt x="11" y="290"/>
                  </a:lnTo>
                  <a:lnTo>
                    <a:pt x="19" y="304"/>
                  </a:lnTo>
                  <a:lnTo>
                    <a:pt x="19" y="304"/>
                  </a:lnTo>
                  <a:lnTo>
                    <a:pt x="26" y="314"/>
                  </a:lnTo>
                  <a:lnTo>
                    <a:pt x="34" y="323"/>
                  </a:lnTo>
                  <a:lnTo>
                    <a:pt x="43" y="329"/>
                  </a:lnTo>
                  <a:lnTo>
                    <a:pt x="51" y="336"/>
                  </a:lnTo>
                  <a:lnTo>
                    <a:pt x="60" y="341"/>
                  </a:lnTo>
                  <a:lnTo>
                    <a:pt x="70" y="346"/>
                  </a:lnTo>
                  <a:lnTo>
                    <a:pt x="89" y="354"/>
                  </a:lnTo>
                  <a:lnTo>
                    <a:pt x="89" y="354"/>
                  </a:lnTo>
                  <a:lnTo>
                    <a:pt x="108" y="358"/>
                  </a:lnTo>
                  <a:lnTo>
                    <a:pt x="126" y="362"/>
                  </a:lnTo>
                  <a:lnTo>
                    <a:pt x="141" y="363"/>
                  </a:lnTo>
                  <a:lnTo>
                    <a:pt x="153" y="363"/>
                  </a:lnTo>
                  <a:lnTo>
                    <a:pt x="153" y="363"/>
                  </a:lnTo>
                  <a:lnTo>
                    <a:pt x="157" y="363"/>
                  </a:lnTo>
                  <a:lnTo>
                    <a:pt x="170" y="363"/>
                  </a:lnTo>
                  <a:lnTo>
                    <a:pt x="170" y="363"/>
                  </a:lnTo>
                  <a:lnTo>
                    <a:pt x="174" y="363"/>
                  </a:lnTo>
                  <a:lnTo>
                    <a:pt x="174" y="363"/>
                  </a:lnTo>
                  <a:lnTo>
                    <a:pt x="189" y="363"/>
                  </a:lnTo>
                  <a:lnTo>
                    <a:pt x="209" y="360"/>
                  </a:lnTo>
                  <a:lnTo>
                    <a:pt x="231" y="355"/>
                  </a:lnTo>
                  <a:lnTo>
                    <a:pt x="243" y="351"/>
                  </a:lnTo>
                  <a:lnTo>
                    <a:pt x="254" y="346"/>
                  </a:lnTo>
                  <a:lnTo>
                    <a:pt x="254" y="346"/>
                  </a:lnTo>
                  <a:lnTo>
                    <a:pt x="252" y="344"/>
                  </a:lnTo>
                  <a:lnTo>
                    <a:pt x="250" y="340"/>
                  </a:lnTo>
                  <a:lnTo>
                    <a:pt x="249" y="336"/>
                  </a:lnTo>
                  <a:lnTo>
                    <a:pt x="248" y="333"/>
                  </a:lnTo>
                  <a:lnTo>
                    <a:pt x="248" y="333"/>
                  </a:lnTo>
                  <a:lnTo>
                    <a:pt x="249" y="329"/>
                  </a:lnTo>
                  <a:lnTo>
                    <a:pt x="249" y="329"/>
                  </a:lnTo>
                  <a:lnTo>
                    <a:pt x="231" y="335"/>
                  </a:lnTo>
                  <a:lnTo>
                    <a:pt x="231" y="335"/>
                  </a:lnTo>
                  <a:lnTo>
                    <a:pt x="215" y="340"/>
                  </a:lnTo>
                  <a:lnTo>
                    <a:pt x="199" y="343"/>
                  </a:lnTo>
                  <a:lnTo>
                    <a:pt x="185" y="344"/>
                  </a:lnTo>
                  <a:lnTo>
                    <a:pt x="174" y="344"/>
                  </a:lnTo>
                  <a:lnTo>
                    <a:pt x="174" y="344"/>
                  </a:lnTo>
                  <a:lnTo>
                    <a:pt x="170" y="344"/>
                  </a:lnTo>
                  <a:lnTo>
                    <a:pt x="170" y="344"/>
                  </a:lnTo>
                  <a:lnTo>
                    <a:pt x="157" y="344"/>
                  </a:lnTo>
                  <a:lnTo>
                    <a:pt x="157" y="344"/>
                  </a:lnTo>
                  <a:lnTo>
                    <a:pt x="157" y="344"/>
                  </a:lnTo>
                  <a:lnTo>
                    <a:pt x="153" y="344"/>
                  </a:lnTo>
                  <a:lnTo>
                    <a:pt x="153" y="344"/>
                  </a:lnTo>
                  <a:lnTo>
                    <a:pt x="137" y="344"/>
                  </a:lnTo>
                  <a:lnTo>
                    <a:pt x="117" y="341"/>
                  </a:lnTo>
                  <a:lnTo>
                    <a:pt x="107" y="339"/>
                  </a:lnTo>
                  <a:lnTo>
                    <a:pt x="95" y="335"/>
                  </a:lnTo>
                  <a:lnTo>
                    <a:pt x="83" y="331"/>
                  </a:lnTo>
                  <a:lnTo>
                    <a:pt x="73" y="326"/>
                  </a:lnTo>
                  <a:lnTo>
                    <a:pt x="73" y="326"/>
                  </a:lnTo>
                  <a:lnTo>
                    <a:pt x="61" y="320"/>
                  </a:lnTo>
                  <a:lnTo>
                    <a:pt x="51" y="312"/>
                  </a:lnTo>
                  <a:lnTo>
                    <a:pt x="43" y="304"/>
                  </a:lnTo>
                  <a:lnTo>
                    <a:pt x="35" y="294"/>
                  </a:lnTo>
                  <a:lnTo>
                    <a:pt x="35" y="294"/>
                  </a:lnTo>
                  <a:lnTo>
                    <a:pt x="28" y="282"/>
                  </a:lnTo>
                  <a:lnTo>
                    <a:pt x="22" y="268"/>
                  </a:lnTo>
                  <a:lnTo>
                    <a:pt x="20" y="253"/>
                  </a:lnTo>
                  <a:lnTo>
                    <a:pt x="19" y="234"/>
                  </a:lnTo>
                  <a:lnTo>
                    <a:pt x="19" y="234"/>
                  </a:lnTo>
                  <a:lnTo>
                    <a:pt x="19" y="234"/>
                  </a:lnTo>
                  <a:lnTo>
                    <a:pt x="19" y="234"/>
                  </a:lnTo>
                  <a:lnTo>
                    <a:pt x="19" y="234"/>
                  </a:lnTo>
                  <a:lnTo>
                    <a:pt x="19" y="234"/>
                  </a:lnTo>
                  <a:lnTo>
                    <a:pt x="19" y="232"/>
                  </a:lnTo>
                  <a:lnTo>
                    <a:pt x="19" y="232"/>
                  </a:lnTo>
                  <a:lnTo>
                    <a:pt x="19" y="223"/>
                  </a:lnTo>
                  <a:lnTo>
                    <a:pt x="20" y="209"/>
                  </a:lnTo>
                  <a:lnTo>
                    <a:pt x="25" y="193"/>
                  </a:lnTo>
                  <a:lnTo>
                    <a:pt x="28" y="184"/>
                  </a:lnTo>
                  <a:lnTo>
                    <a:pt x="33" y="174"/>
                  </a:lnTo>
                  <a:lnTo>
                    <a:pt x="33" y="174"/>
                  </a:lnTo>
                  <a:lnTo>
                    <a:pt x="38" y="164"/>
                  </a:lnTo>
                  <a:lnTo>
                    <a:pt x="44" y="155"/>
                  </a:lnTo>
                  <a:lnTo>
                    <a:pt x="51" y="145"/>
                  </a:lnTo>
                  <a:lnTo>
                    <a:pt x="61" y="135"/>
                  </a:lnTo>
                  <a:lnTo>
                    <a:pt x="72" y="126"/>
                  </a:lnTo>
                  <a:lnTo>
                    <a:pt x="84" y="117"/>
                  </a:lnTo>
                  <a:lnTo>
                    <a:pt x="98" y="109"/>
                  </a:lnTo>
                  <a:lnTo>
                    <a:pt x="114" y="101"/>
                  </a:lnTo>
                  <a:lnTo>
                    <a:pt x="162" y="101"/>
                  </a:lnTo>
                  <a:lnTo>
                    <a:pt x="163" y="101"/>
                  </a:lnTo>
                  <a:lnTo>
                    <a:pt x="213" y="101"/>
                  </a:lnTo>
                  <a:lnTo>
                    <a:pt x="213" y="101"/>
                  </a:lnTo>
                  <a:lnTo>
                    <a:pt x="229" y="109"/>
                  </a:lnTo>
                  <a:lnTo>
                    <a:pt x="243" y="117"/>
                  </a:lnTo>
                  <a:lnTo>
                    <a:pt x="255" y="126"/>
                  </a:lnTo>
                  <a:lnTo>
                    <a:pt x="265" y="135"/>
                  </a:lnTo>
                  <a:lnTo>
                    <a:pt x="274" y="145"/>
                  </a:lnTo>
                  <a:lnTo>
                    <a:pt x="283" y="155"/>
                  </a:lnTo>
                  <a:lnTo>
                    <a:pt x="289" y="164"/>
                  </a:lnTo>
                  <a:lnTo>
                    <a:pt x="294" y="174"/>
                  </a:lnTo>
                  <a:lnTo>
                    <a:pt x="294" y="174"/>
                  </a:lnTo>
                  <a:lnTo>
                    <a:pt x="298" y="184"/>
                  </a:lnTo>
                  <a:lnTo>
                    <a:pt x="302" y="193"/>
                  </a:lnTo>
                  <a:lnTo>
                    <a:pt x="306" y="209"/>
                  </a:lnTo>
                  <a:lnTo>
                    <a:pt x="308" y="223"/>
                  </a:lnTo>
                  <a:lnTo>
                    <a:pt x="308" y="232"/>
                  </a:lnTo>
                  <a:lnTo>
                    <a:pt x="308" y="232"/>
                  </a:lnTo>
                  <a:lnTo>
                    <a:pt x="308" y="234"/>
                  </a:lnTo>
                  <a:lnTo>
                    <a:pt x="308" y="234"/>
                  </a:lnTo>
                  <a:lnTo>
                    <a:pt x="308" y="234"/>
                  </a:lnTo>
                  <a:lnTo>
                    <a:pt x="308" y="234"/>
                  </a:lnTo>
                  <a:lnTo>
                    <a:pt x="308" y="234"/>
                  </a:lnTo>
                  <a:lnTo>
                    <a:pt x="308" y="234"/>
                  </a:lnTo>
                  <a:lnTo>
                    <a:pt x="307" y="251"/>
                  </a:lnTo>
                  <a:lnTo>
                    <a:pt x="326" y="251"/>
                  </a:lnTo>
                  <a:lnTo>
                    <a:pt x="326" y="251"/>
                  </a:lnTo>
                  <a:lnTo>
                    <a:pt x="327" y="236"/>
                  </a:lnTo>
                  <a:lnTo>
                    <a:pt x="327" y="236"/>
                  </a:lnTo>
                  <a:lnTo>
                    <a:pt x="327" y="232"/>
                  </a:lnTo>
                  <a:lnTo>
                    <a:pt x="327" y="232"/>
                  </a:lnTo>
                  <a:lnTo>
                    <a:pt x="327" y="222"/>
                  </a:lnTo>
                  <a:lnTo>
                    <a:pt x="325" y="205"/>
                  </a:lnTo>
                  <a:lnTo>
                    <a:pt x="320" y="188"/>
                  </a:lnTo>
                  <a:lnTo>
                    <a:pt x="316" y="177"/>
                  </a:lnTo>
                  <a:lnTo>
                    <a:pt x="311" y="166"/>
                  </a:lnTo>
                  <a:lnTo>
                    <a:pt x="311" y="166"/>
                  </a:lnTo>
                  <a:close/>
                  <a:moveTo>
                    <a:pt x="209" y="56"/>
                  </a:moveTo>
                  <a:lnTo>
                    <a:pt x="118" y="56"/>
                  </a:lnTo>
                  <a:lnTo>
                    <a:pt x="118" y="56"/>
                  </a:lnTo>
                  <a:lnTo>
                    <a:pt x="112" y="48"/>
                  </a:lnTo>
                  <a:lnTo>
                    <a:pt x="104" y="39"/>
                  </a:lnTo>
                  <a:lnTo>
                    <a:pt x="95" y="30"/>
                  </a:lnTo>
                  <a:lnTo>
                    <a:pt x="84" y="23"/>
                  </a:lnTo>
                  <a:lnTo>
                    <a:pt x="84" y="23"/>
                  </a:lnTo>
                  <a:lnTo>
                    <a:pt x="89" y="22"/>
                  </a:lnTo>
                  <a:lnTo>
                    <a:pt x="95" y="20"/>
                  </a:lnTo>
                  <a:lnTo>
                    <a:pt x="95" y="20"/>
                  </a:lnTo>
                  <a:lnTo>
                    <a:pt x="102" y="22"/>
                  </a:lnTo>
                  <a:lnTo>
                    <a:pt x="109" y="24"/>
                  </a:lnTo>
                  <a:lnTo>
                    <a:pt x="109" y="24"/>
                  </a:lnTo>
                  <a:lnTo>
                    <a:pt x="112" y="25"/>
                  </a:lnTo>
                  <a:lnTo>
                    <a:pt x="114" y="25"/>
                  </a:lnTo>
                  <a:lnTo>
                    <a:pt x="117" y="24"/>
                  </a:lnTo>
                  <a:lnTo>
                    <a:pt x="119" y="23"/>
                  </a:lnTo>
                  <a:lnTo>
                    <a:pt x="119" y="23"/>
                  </a:lnTo>
                  <a:lnTo>
                    <a:pt x="119" y="23"/>
                  </a:lnTo>
                  <a:lnTo>
                    <a:pt x="124" y="19"/>
                  </a:lnTo>
                  <a:lnTo>
                    <a:pt x="129" y="17"/>
                  </a:lnTo>
                  <a:lnTo>
                    <a:pt x="136" y="15"/>
                  </a:lnTo>
                  <a:lnTo>
                    <a:pt x="136" y="15"/>
                  </a:lnTo>
                  <a:lnTo>
                    <a:pt x="141" y="17"/>
                  </a:lnTo>
                  <a:lnTo>
                    <a:pt x="146" y="18"/>
                  </a:lnTo>
                  <a:lnTo>
                    <a:pt x="152" y="20"/>
                  </a:lnTo>
                  <a:lnTo>
                    <a:pt x="160" y="24"/>
                  </a:lnTo>
                  <a:lnTo>
                    <a:pt x="160" y="24"/>
                  </a:lnTo>
                  <a:lnTo>
                    <a:pt x="163" y="25"/>
                  </a:lnTo>
                  <a:lnTo>
                    <a:pt x="167" y="24"/>
                  </a:lnTo>
                  <a:lnTo>
                    <a:pt x="167" y="24"/>
                  </a:lnTo>
                  <a:lnTo>
                    <a:pt x="175" y="20"/>
                  </a:lnTo>
                  <a:lnTo>
                    <a:pt x="181" y="18"/>
                  </a:lnTo>
                  <a:lnTo>
                    <a:pt x="186" y="17"/>
                  </a:lnTo>
                  <a:lnTo>
                    <a:pt x="191" y="15"/>
                  </a:lnTo>
                  <a:lnTo>
                    <a:pt x="191" y="15"/>
                  </a:lnTo>
                  <a:lnTo>
                    <a:pt x="199" y="17"/>
                  </a:lnTo>
                  <a:lnTo>
                    <a:pt x="204" y="19"/>
                  </a:lnTo>
                  <a:lnTo>
                    <a:pt x="204" y="19"/>
                  </a:lnTo>
                  <a:lnTo>
                    <a:pt x="206" y="22"/>
                  </a:lnTo>
                  <a:lnTo>
                    <a:pt x="207" y="23"/>
                  </a:lnTo>
                  <a:lnTo>
                    <a:pt x="207" y="23"/>
                  </a:lnTo>
                  <a:lnTo>
                    <a:pt x="207" y="23"/>
                  </a:lnTo>
                  <a:lnTo>
                    <a:pt x="209" y="24"/>
                  </a:lnTo>
                  <a:lnTo>
                    <a:pt x="211" y="25"/>
                  </a:lnTo>
                  <a:lnTo>
                    <a:pt x="215" y="25"/>
                  </a:lnTo>
                  <a:lnTo>
                    <a:pt x="218" y="24"/>
                  </a:lnTo>
                  <a:lnTo>
                    <a:pt x="218" y="24"/>
                  </a:lnTo>
                  <a:lnTo>
                    <a:pt x="224" y="22"/>
                  </a:lnTo>
                  <a:lnTo>
                    <a:pt x="230" y="20"/>
                  </a:lnTo>
                  <a:lnTo>
                    <a:pt x="230" y="20"/>
                  </a:lnTo>
                  <a:lnTo>
                    <a:pt x="236" y="22"/>
                  </a:lnTo>
                  <a:lnTo>
                    <a:pt x="243" y="23"/>
                  </a:lnTo>
                  <a:lnTo>
                    <a:pt x="243" y="23"/>
                  </a:lnTo>
                  <a:lnTo>
                    <a:pt x="231" y="30"/>
                  </a:lnTo>
                  <a:lnTo>
                    <a:pt x="223" y="39"/>
                  </a:lnTo>
                  <a:lnTo>
                    <a:pt x="215" y="48"/>
                  </a:lnTo>
                  <a:lnTo>
                    <a:pt x="209" y="56"/>
                  </a:lnTo>
                  <a:lnTo>
                    <a:pt x="209" y="56"/>
                  </a:lnTo>
                  <a:close/>
                  <a:moveTo>
                    <a:pt x="160" y="314"/>
                  </a:moveTo>
                  <a:lnTo>
                    <a:pt x="160" y="314"/>
                  </a:lnTo>
                  <a:lnTo>
                    <a:pt x="161" y="315"/>
                  </a:lnTo>
                  <a:lnTo>
                    <a:pt x="163" y="316"/>
                  </a:lnTo>
                  <a:lnTo>
                    <a:pt x="163" y="316"/>
                  </a:lnTo>
                  <a:lnTo>
                    <a:pt x="167" y="315"/>
                  </a:lnTo>
                  <a:lnTo>
                    <a:pt x="168" y="314"/>
                  </a:lnTo>
                  <a:lnTo>
                    <a:pt x="168" y="314"/>
                  </a:lnTo>
                  <a:lnTo>
                    <a:pt x="170" y="305"/>
                  </a:lnTo>
                  <a:lnTo>
                    <a:pt x="170" y="292"/>
                  </a:lnTo>
                  <a:lnTo>
                    <a:pt x="170" y="292"/>
                  </a:lnTo>
                  <a:lnTo>
                    <a:pt x="181" y="290"/>
                  </a:lnTo>
                  <a:lnTo>
                    <a:pt x="192" y="286"/>
                  </a:lnTo>
                  <a:lnTo>
                    <a:pt x="192" y="286"/>
                  </a:lnTo>
                  <a:lnTo>
                    <a:pt x="200" y="278"/>
                  </a:lnTo>
                  <a:lnTo>
                    <a:pt x="206" y="271"/>
                  </a:lnTo>
                  <a:lnTo>
                    <a:pt x="206" y="271"/>
                  </a:lnTo>
                  <a:lnTo>
                    <a:pt x="210" y="261"/>
                  </a:lnTo>
                  <a:lnTo>
                    <a:pt x="211" y="251"/>
                  </a:lnTo>
                  <a:lnTo>
                    <a:pt x="211" y="251"/>
                  </a:lnTo>
                  <a:lnTo>
                    <a:pt x="211" y="243"/>
                  </a:lnTo>
                  <a:lnTo>
                    <a:pt x="209" y="236"/>
                  </a:lnTo>
                  <a:lnTo>
                    <a:pt x="209" y="236"/>
                  </a:lnTo>
                  <a:lnTo>
                    <a:pt x="205" y="229"/>
                  </a:lnTo>
                  <a:lnTo>
                    <a:pt x="200" y="224"/>
                  </a:lnTo>
                  <a:lnTo>
                    <a:pt x="200" y="224"/>
                  </a:lnTo>
                  <a:lnTo>
                    <a:pt x="194" y="219"/>
                  </a:lnTo>
                  <a:lnTo>
                    <a:pt x="187" y="217"/>
                  </a:lnTo>
                  <a:lnTo>
                    <a:pt x="187" y="217"/>
                  </a:lnTo>
                  <a:lnTo>
                    <a:pt x="170" y="210"/>
                  </a:lnTo>
                  <a:lnTo>
                    <a:pt x="170" y="173"/>
                  </a:lnTo>
                  <a:lnTo>
                    <a:pt x="170" y="173"/>
                  </a:lnTo>
                  <a:lnTo>
                    <a:pt x="175" y="175"/>
                  </a:lnTo>
                  <a:lnTo>
                    <a:pt x="179" y="178"/>
                  </a:lnTo>
                  <a:lnTo>
                    <a:pt x="182" y="183"/>
                  </a:lnTo>
                  <a:lnTo>
                    <a:pt x="184" y="188"/>
                  </a:lnTo>
                  <a:lnTo>
                    <a:pt x="184" y="188"/>
                  </a:lnTo>
                  <a:lnTo>
                    <a:pt x="186" y="192"/>
                  </a:lnTo>
                  <a:lnTo>
                    <a:pt x="189" y="195"/>
                  </a:lnTo>
                  <a:lnTo>
                    <a:pt x="191" y="197"/>
                  </a:lnTo>
                  <a:lnTo>
                    <a:pt x="196" y="198"/>
                  </a:lnTo>
                  <a:lnTo>
                    <a:pt x="196" y="198"/>
                  </a:lnTo>
                  <a:lnTo>
                    <a:pt x="200" y="197"/>
                  </a:lnTo>
                  <a:lnTo>
                    <a:pt x="204" y="194"/>
                  </a:lnTo>
                  <a:lnTo>
                    <a:pt x="204" y="194"/>
                  </a:lnTo>
                  <a:lnTo>
                    <a:pt x="206" y="190"/>
                  </a:lnTo>
                  <a:lnTo>
                    <a:pt x="207" y="187"/>
                  </a:lnTo>
                  <a:lnTo>
                    <a:pt x="207" y="187"/>
                  </a:lnTo>
                  <a:lnTo>
                    <a:pt x="206" y="182"/>
                  </a:lnTo>
                  <a:lnTo>
                    <a:pt x="205" y="177"/>
                  </a:lnTo>
                  <a:lnTo>
                    <a:pt x="205" y="177"/>
                  </a:lnTo>
                  <a:lnTo>
                    <a:pt x="202" y="173"/>
                  </a:lnTo>
                  <a:lnTo>
                    <a:pt x="199" y="168"/>
                  </a:lnTo>
                  <a:lnTo>
                    <a:pt x="199" y="168"/>
                  </a:lnTo>
                  <a:lnTo>
                    <a:pt x="192" y="163"/>
                  </a:lnTo>
                  <a:lnTo>
                    <a:pt x="186" y="158"/>
                  </a:lnTo>
                  <a:lnTo>
                    <a:pt x="186" y="158"/>
                  </a:lnTo>
                  <a:lnTo>
                    <a:pt x="179" y="155"/>
                  </a:lnTo>
                  <a:lnTo>
                    <a:pt x="170" y="154"/>
                  </a:lnTo>
                  <a:lnTo>
                    <a:pt x="170" y="144"/>
                  </a:lnTo>
                  <a:lnTo>
                    <a:pt x="170" y="144"/>
                  </a:lnTo>
                  <a:lnTo>
                    <a:pt x="168" y="141"/>
                  </a:lnTo>
                  <a:lnTo>
                    <a:pt x="168" y="139"/>
                  </a:lnTo>
                  <a:lnTo>
                    <a:pt x="166" y="137"/>
                  </a:lnTo>
                  <a:lnTo>
                    <a:pt x="163" y="136"/>
                  </a:lnTo>
                  <a:lnTo>
                    <a:pt x="163" y="136"/>
                  </a:lnTo>
                  <a:lnTo>
                    <a:pt x="161" y="137"/>
                  </a:lnTo>
                  <a:lnTo>
                    <a:pt x="160" y="139"/>
                  </a:lnTo>
                  <a:lnTo>
                    <a:pt x="158" y="141"/>
                  </a:lnTo>
                  <a:lnTo>
                    <a:pt x="157" y="145"/>
                  </a:lnTo>
                  <a:lnTo>
                    <a:pt x="157" y="154"/>
                  </a:lnTo>
                  <a:lnTo>
                    <a:pt x="157" y="154"/>
                  </a:lnTo>
                  <a:lnTo>
                    <a:pt x="148" y="155"/>
                  </a:lnTo>
                  <a:lnTo>
                    <a:pt x="141" y="158"/>
                  </a:lnTo>
                  <a:lnTo>
                    <a:pt x="134" y="161"/>
                  </a:lnTo>
                  <a:lnTo>
                    <a:pt x="128" y="166"/>
                  </a:lnTo>
                  <a:lnTo>
                    <a:pt x="128" y="166"/>
                  </a:lnTo>
                  <a:lnTo>
                    <a:pt x="124" y="171"/>
                  </a:lnTo>
                  <a:lnTo>
                    <a:pt x="121" y="178"/>
                  </a:lnTo>
                  <a:lnTo>
                    <a:pt x="119" y="184"/>
                  </a:lnTo>
                  <a:lnTo>
                    <a:pt x="118" y="192"/>
                  </a:lnTo>
                  <a:lnTo>
                    <a:pt x="118" y="192"/>
                  </a:lnTo>
                  <a:lnTo>
                    <a:pt x="119" y="203"/>
                  </a:lnTo>
                  <a:lnTo>
                    <a:pt x="122" y="208"/>
                  </a:lnTo>
                  <a:lnTo>
                    <a:pt x="124" y="212"/>
                  </a:lnTo>
                  <a:lnTo>
                    <a:pt x="124" y="212"/>
                  </a:lnTo>
                  <a:lnTo>
                    <a:pt x="129" y="218"/>
                  </a:lnTo>
                  <a:lnTo>
                    <a:pt x="137" y="223"/>
                  </a:lnTo>
                  <a:lnTo>
                    <a:pt x="137" y="223"/>
                  </a:lnTo>
                  <a:lnTo>
                    <a:pt x="147" y="227"/>
                  </a:lnTo>
                  <a:lnTo>
                    <a:pt x="157" y="231"/>
                  </a:lnTo>
                  <a:lnTo>
                    <a:pt x="157" y="273"/>
                  </a:lnTo>
                  <a:lnTo>
                    <a:pt x="157" y="273"/>
                  </a:lnTo>
                  <a:lnTo>
                    <a:pt x="152" y="272"/>
                  </a:lnTo>
                  <a:lnTo>
                    <a:pt x="148" y="268"/>
                  </a:lnTo>
                  <a:lnTo>
                    <a:pt x="148" y="268"/>
                  </a:lnTo>
                  <a:lnTo>
                    <a:pt x="145" y="265"/>
                  </a:lnTo>
                  <a:lnTo>
                    <a:pt x="142" y="261"/>
                  </a:lnTo>
                  <a:lnTo>
                    <a:pt x="142" y="261"/>
                  </a:lnTo>
                  <a:lnTo>
                    <a:pt x="138" y="250"/>
                  </a:lnTo>
                  <a:lnTo>
                    <a:pt x="138" y="250"/>
                  </a:lnTo>
                  <a:lnTo>
                    <a:pt x="137" y="247"/>
                  </a:lnTo>
                  <a:lnTo>
                    <a:pt x="134" y="244"/>
                  </a:lnTo>
                  <a:lnTo>
                    <a:pt x="134" y="244"/>
                  </a:lnTo>
                  <a:lnTo>
                    <a:pt x="131" y="243"/>
                  </a:lnTo>
                  <a:lnTo>
                    <a:pt x="127" y="242"/>
                  </a:lnTo>
                  <a:lnTo>
                    <a:pt x="127" y="242"/>
                  </a:lnTo>
                  <a:lnTo>
                    <a:pt x="122" y="243"/>
                  </a:lnTo>
                  <a:lnTo>
                    <a:pt x="118" y="246"/>
                  </a:lnTo>
                  <a:lnTo>
                    <a:pt x="118" y="246"/>
                  </a:lnTo>
                  <a:lnTo>
                    <a:pt x="116" y="250"/>
                  </a:lnTo>
                  <a:lnTo>
                    <a:pt x="116" y="255"/>
                  </a:lnTo>
                  <a:lnTo>
                    <a:pt x="116" y="255"/>
                  </a:lnTo>
                  <a:lnTo>
                    <a:pt x="116" y="260"/>
                  </a:lnTo>
                  <a:lnTo>
                    <a:pt x="118" y="266"/>
                  </a:lnTo>
                  <a:lnTo>
                    <a:pt x="118" y="266"/>
                  </a:lnTo>
                  <a:lnTo>
                    <a:pt x="121" y="272"/>
                  </a:lnTo>
                  <a:lnTo>
                    <a:pt x="126" y="278"/>
                  </a:lnTo>
                  <a:lnTo>
                    <a:pt x="126" y="278"/>
                  </a:lnTo>
                  <a:lnTo>
                    <a:pt x="132" y="284"/>
                  </a:lnTo>
                  <a:lnTo>
                    <a:pt x="140" y="287"/>
                  </a:lnTo>
                  <a:lnTo>
                    <a:pt x="140" y="287"/>
                  </a:lnTo>
                  <a:lnTo>
                    <a:pt x="148" y="291"/>
                  </a:lnTo>
                  <a:lnTo>
                    <a:pt x="157" y="292"/>
                  </a:lnTo>
                  <a:lnTo>
                    <a:pt x="157" y="307"/>
                  </a:lnTo>
                  <a:lnTo>
                    <a:pt x="157" y="307"/>
                  </a:lnTo>
                  <a:lnTo>
                    <a:pt x="158" y="311"/>
                  </a:lnTo>
                  <a:lnTo>
                    <a:pt x="160" y="314"/>
                  </a:lnTo>
                  <a:lnTo>
                    <a:pt x="160" y="314"/>
                  </a:lnTo>
                  <a:close/>
                  <a:moveTo>
                    <a:pt x="170" y="234"/>
                  </a:moveTo>
                  <a:lnTo>
                    <a:pt x="170" y="234"/>
                  </a:lnTo>
                  <a:lnTo>
                    <a:pt x="177" y="238"/>
                  </a:lnTo>
                  <a:lnTo>
                    <a:pt x="184" y="242"/>
                  </a:lnTo>
                  <a:lnTo>
                    <a:pt x="184" y="242"/>
                  </a:lnTo>
                  <a:lnTo>
                    <a:pt x="186" y="244"/>
                  </a:lnTo>
                  <a:lnTo>
                    <a:pt x="187" y="247"/>
                  </a:lnTo>
                  <a:lnTo>
                    <a:pt x="189" y="255"/>
                  </a:lnTo>
                  <a:lnTo>
                    <a:pt x="189" y="255"/>
                  </a:lnTo>
                  <a:lnTo>
                    <a:pt x="187" y="261"/>
                  </a:lnTo>
                  <a:lnTo>
                    <a:pt x="184" y="267"/>
                  </a:lnTo>
                  <a:lnTo>
                    <a:pt x="184" y="267"/>
                  </a:lnTo>
                  <a:lnTo>
                    <a:pt x="177" y="272"/>
                  </a:lnTo>
                  <a:lnTo>
                    <a:pt x="170" y="275"/>
                  </a:lnTo>
                  <a:lnTo>
                    <a:pt x="170" y="234"/>
                  </a:lnTo>
                  <a:close/>
                  <a:moveTo>
                    <a:pt x="146" y="200"/>
                  </a:moveTo>
                  <a:lnTo>
                    <a:pt x="146" y="200"/>
                  </a:lnTo>
                  <a:lnTo>
                    <a:pt x="142" y="195"/>
                  </a:lnTo>
                  <a:lnTo>
                    <a:pt x="142" y="189"/>
                  </a:lnTo>
                  <a:lnTo>
                    <a:pt x="142" y="189"/>
                  </a:lnTo>
                  <a:lnTo>
                    <a:pt x="142" y="183"/>
                  </a:lnTo>
                  <a:lnTo>
                    <a:pt x="146" y="178"/>
                  </a:lnTo>
                  <a:lnTo>
                    <a:pt x="146" y="178"/>
                  </a:lnTo>
                  <a:lnTo>
                    <a:pt x="151" y="175"/>
                  </a:lnTo>
                  <a:lnTo>
                    <a:pt x="157" y="171"/>
                  </a:lnTo>
                  <a:lnTo>
                    <a:pt x="157" y="207"/>
                  </a:lnTo>
                  <a:lnTo>
                    <a:pt x="157" y="207"/>
                  </a:lnTo>
                  <a:lnTo>
                    <a:pt x="151" y="204"/>
                  </a:lnTo>
                  <a:lnTo>
                    <a:pt x="146" y="200"/>
                  </a:lnTo>
                  <a:lnTo>
                    <a:pt x="146" y="2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7271892" y="3050041"/>
            <a:ext cx="761901" cy="802403"/>
            <a:chOff x="393701" y="2441575"/>
            <a:chExt cx="571500" cy="601663"/>
          </a:xfrm>
          <a:solidFill>
            <a:schemeClr val="accent4"/>
          </a:solidFill>
        </p:grpSpPr>
        <p:sp>
          <p:nvSpPr>
            <p:cNvPr id="90" name="Freeform 83"/>
            <p:cNvSpPr/>
            <p:nvPr/>
          </p:nvSpPr>
          <p:spPr bwMode="auto">
            <a:xfrm>
              <a:off x="539751" y="2441575"/>
              <a:ext cx="425450" cy="523875"/>
            </a:xfrm>
            <a:custGeom>
              <a:avLst/>
              <a:gdLst>
                <a:gd name="T0" fmla="*/ 265 w 268"/>
                <a:gd name="T1" fmla="*/ 91 h 330"/>
                <a:gd name="T2" fmla="*/ 231 w 268"/>
                <a:gd name="T3" fmla="*/ 37 h 330"/>
                <a:gd name="T4" fmla="*/ 231 w 268"/>
                <a:gd name="T5" fmla="*/ 37 h 330"/>
                <a:gd name="T6" fmla="*/ 229 w 268"/>
                <a:gd name="T7" fmla="*/ 34 h 330"/>
                <a:gd name="T8" fmla="*/ 225 w 268"/>
                <a:gd name="T9" fmla="*/ 33 h 330"/>
                <a:gd name="T10" fmla="*/ 42 w 268"/>
                <a:gd name="T11" fmla="*/ 1 h 330"/>
                <a:gd name="T12" fmla="*/ 42 w 268"/>
                <a:gd name="T13" fmla="*/ 1 h 330"/>
                <a:gd name="T14" fmla="*/ 36 w 268"/>
                <a:gd name="T15" fmla="*/ 0 h 330"/>
                <a:gd name="T16" fmla="*/ 31 w 268"/>
                <a:gd name="T17" fmla="*/ 1 h 330"/>
                <a:gd name="T18" fmla="*/ 26 w 268"/>
                <a:gd name="T19" fmla="*/ 3 h 330"/>
                <a:gd name="T20" fmla="*/ 21 w 268"/>
                <a:gd name="T21" fmla="*/ 5 h 330"/>
                <a:gd name="T22" fmla="*/ 17 w 268"/>
                <a:gd name="T23" fmla="*/ 9 h 330"/>
                <a:gd name="T24" fmla="*/ 13 w 268"/>
                <a:gd name="T25" fmla="*/ 14 h 330"/>
                <a:gd name="T26" fmla="*/ 11 w 268"/>
                <a:gd name="T27" fmla="*/ 18 h 330"/>
                <a:gd name="T28" fmla="*/ 10 w 268"/>
                <a:gd name="T29" fmla="*/ 24 h 330"/>
                <a:gd name="T30" fmla="*/ 0 w 268"/>
                <a:gd name="T31" fmla="*/ 85 h 330"/>
                <a:gd name="T32" fmla="*/ 0 w 268"/>
                <a:gd name="T33" fmla="*/ 85 h 330"/>
                <a:gd name="T34" fmla="*/ 20 w 268"/>
                <a:gd name="T35" fmla="*/ 90 h 330"/>
                <a:gd name="T36" fmla="*/ 31 w 268"/>
                <a:gd name="T37" fmla="*/ 28 h 330"/>
                <a:gd name="T38" fmla="*/ 31 w 268"/>
                <a:gd name="T39" fmla="*/ 28 h 330"/>
                <a:gd name="T40" fmla="*/ 31 w 268"/>
                <a:gd name="T41" fmla="*/ 25 h 330"/>
                <a:gd name="T42" fmla="*/ 34 w 268"/>
                <a:gd name="T43" fmla="*/ 23 h 330"/>
                <a:gd name="T44" fmla="*/ 36 w 268"/>
                <a:gd name="T45" fmla="*/ 22 h 330"/>
                <a:gd name="T46" fmla="*/ 39 w 268"/>
                <a:gd name="T47" fmla="*/ 22 h 330"/>
                <a:gd name="T48" fmla="*/ 216 w 268"/>
                <a:gd name="T49" fmla="*/ 53 h 330"/>
                <a:gd name="T50" fmla="*/ 246 w 268"/>
                <a:gd name="T51" fmla="*/ 98 h 330"/>
                <a:gd name="T52" fmla="*/ 210 w 268"/>
                <a:gd name="T53" fmla="*/ 304 h 330"/>
                <a:gd name="T54" fmla="*/ 210 w 268"/>
                <a:gd name="T55" fmla="*/ 304 h 330"/>
                <a:gd name="T56" fmla="*/ 210 w 268"/>
                <a:gd name="T57" fmla="*/ 306 h 330"/>
                <a:gd name="T58" fmla="*/ 207 w 268"/>
                <a:gd name="T59" fmla="*/ 309 h 330"/>
                <a:gd name="T60" fmla="*/ 205 w 268"/>
                <a:gd name="T61" fmla="*/ 310 h 330"/>
                <a:gd name="T62" fmla="*/ 202 w 268"/>
                <a:gd name="T63" fmla="*/ 310 h 330"/>
                <a:gd name="T64" fmla="*/ 182 w 268"/>
                <a:gd name="T65" fmla="*/ 306 h 330"/>
                <a:gd name="T66" fmla="*/ 182 w 268"/>
                <a:gd name="T67" fmla="*/ 306 h 330"/>
                <a:gd name="T68" fmla="*/ 182 w 268"/>
                <a:gd name="T69" fmla="*/ 311 h 330"/>
                <a:gd name="T70" fmla="*/ 182 w 268"/>
                <a:gd name="T71" fmla="*/ 311 h 330"/>
                <a:gd name="T72" fmla="*/ 182 w 268"/>
                <a:gd name="T73" fmla="*/ 327 h 330"/>
                <a:gd name="T74" fmla="*/ 198 w 268"/>
                <a:gd name="T75" fmla="*/ 330 h 330"/>
                <a:gd name="T76" fmla="*/ 198 w 268"/>
                <a:gd name="T77" fmla="*/ 330 h 330"/>
                <a:gd name="T78" fmla="*/ 205 w 268"/>
                <a:gd name="T79" fmla="*/ 330 h 330"/>
                <a:gd name="T80" fmla="*/ 210 w 268"/>
                <a:gd name="T81" fmla="*/ 330 h 330"/>
                <a:gd name="T82" fmla="*/ 215 w 268"/>
                <a:gd name="T83" fmla="*/ 327 h 330"/>
                <a:gd name="T84" fmla="*/ 220 w 268"/>
                <a:gd name="T85" fmla="*/ 325 h 330"/>
                <a:gd name="T86" fmla="*/ 224 w 268"/>
                <a:gd name="T87" fmla="*/ 322 h 330"/>
                <a:gd name="T88" fmla="*/ 227 w 268"/>
                <a:gd name="T89" fmla="*/ 317 h 330"/>
                <a:gd name="T90" fmla="*/ 230 w 268"/>
                <a:gd name="T91" fmla="*/ 312 h 330"/>
                <a:gd name="T92" fmla="*/ 231 w 268"/>
                <a:gd name="T93" fmla="*/ 307 h 330"/>
                <a:gd name="T94" fmla="*/ 268 w 268"/>
                <a:gd name="T95" fmla="*/ 97 h 330"/>
                <a:gd name="T96" fmla="*/ 268 w 268"/>
                <a:gd name="T97" fmla="*/ 97 h 330"/>
                <a:gd name="T98" fmla="*/ 268 w 268"/>
                <a:gd name="T99" fmla="*/ 93 h 330"/>
                <a:gd name="T100" fmla="*/ 265 w 268"/>
                <a:gd name="T101" fmla="*/ 91 h 330"/>
                <a:gd name="T102" fmla="*/ 265 w 268"/>
                <a:gd name="T103" fmla="*/ 9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8" h="330">
                  <a:moveTo>
                    <a:pt x="265" y="91"/>
                  </a:moveTo>
                  <a:lnTo>
                    <a:pt x="231" y="37"/>
                  </a:lnTo>
                  <a:lnTo>
                    <a:pt x="231" y="37"/>
                  </a:lnTo>
                  <a:lnTo>
                    <a:pt x="229" y="34"/>
                  </a:lnTo>
                  <a:lnTo>
                    <a:pt x="225" y="33"/>
                  </a:lnTo>
                  <a:lnTo>
                    <a:pt x="42" y="1"/>
                  </a:lnTo>
                  <a:lnTo>
                    <a:pt x="42" y="1"/>
                  </a:lnTo>
                  <a:lnTo>
                    <a:pt x="36" y="0"/>
                  </a:lnTo>
                  <a:lnTo>
                    <a:pt x="31" y="1"/>
                  </a:lnTo>
                  <a:lnTo>
                    <a:pt x="26" y="3"/>
                  </a:lnTo>
                  <a:lnTo>
                    <a:pt x="21" y="5"/>
                  </a:lnTo>
                  <a:lnTo>
                    <a:pt x="17" y="9"/>
                  </a:lnTo>
                  <a:lnTo>
                    <a:pt x="13" y="14"/>
                  </a:lnTo>
                  <a:lnTo>
                    <a:pt x="11" y="18"/>
                  </a:lnTo>
                  <a:lnTo>
                    <a:pt x="10" y="24"/>
                  </a:lnTo>
                  <a:lnTo>
                    <a:pt x="0" y="85"/>
                  </a:lnTo>
                  <a:lnTo>
                    <a:pt x="0" y="85"/>
                  </a:lnTo>
                  <a:lnTo>
                    <a:pt x="20" y="90"/>
                  </a:lnTo>
                  <a:lnTo>
                    <a:pt x="31" y="28"/>
                  </a:lnTo>
                  <a:lnTo>
                    <a:pt x="31" y="28"/>
                  </a:lnTo>
                  <a:lnTo>
                    <a:pt x="31" y="25"/>
                  </a:lnTo>
                  <a:lnTo>
                    <a:pt x="34" y="23"/>
                  </a:lnTo>
                  <a:lnTo>
                    <a:pt x="36" y="22"/>
                  </a:lnTo>
                  <a:lnTo>
                    <a:pt x="39" y="22"/>
                  </a:lnTo>
                  <a:lnTo>
                    <a:pt x="216" y="53"/>
                  </a:lnTo>
                  <a:lnTo>
                    <a:pt x="246" y="98"/>
                  </a:lnTo>
                  <a:lnTo>
                    <a:pt x="210" y="304"/>
                  </a:lnTo>
                  <a:lnTo>
                    <a:pt x="210" y="304"/>
                  </a:lnTo>
                  <a:lnTo>
                    <a:pt x="210" y="306"/>
                  </a:lnTo>
                  <a:lnTo>
                    <a:pt x="207" y="309"/>
                  </a:lnTo>
                  <a:lnTo>
                    <a:pt x="205" y="310"/>
                  </a:lnTo>
                  <a:lnTo>
                    <a:pt x="202" y="310"/>
                  </a:lnTo>
                  <a:lnTo>
                    <a:pt x="182" y="306"/>
                  </a:lnTo>
                  <a:lnTo>
                    <a:pt x="182" y="306"/>
                  </a:lnTo>
                  <a:lnTo>
                    <a:pt x="182" y="311"/>
                  </a:lnTo>
                  <a:lnTo>
                    <a:pt x="182" y="311"/>
                  </a:lnTo>
                  <a:lnTo>
                    <a:pt x="182" y="327"/>
                  </a:lnTo>
                  <a:lnTo>
                    <a:pt x="198" y="330"/>
                  </a:lnTo>
                  <a:lnTo>
                    <a:pt x="198" y="330"/>
                  </a:lnTo>
                  <a:lnTo>
                    <a:pt x="205" y="330"/>
                  </a:lnTo>
                  <a:lnTo>
                    <a:pt x="210" y="330"/>
                  </a:lnTo>
                  <a:lnTo>
                    <a:pt x="215" y="327"/>
                  </a:lnTo>
                  <a:lnTo>
                    <a:pt x="220" y="325"/>
                  </a:lnTo>
                  <a:lnTo>
                    <a:pt x="224" y="322"/>
                  </a:lnTo>
                  <a:lnTo>
                    <a:pt x="227" y="317"/>
                  </a:lnTo>
                  <a:lnTo>
                    <a:pt x="230" y="312"/>
                  </a:lnTo>
                  <a:lnTo>
                    <a:pt x="231" y="307"/>
                  </a:lnTo>
                  <a:lnTo>
                    <a:pt x="268" y="97"/>
                  </a:lnTo>
                  <a:lnTo>
                    <a:pt x="268" y="97"/>
                  </a:lnTo>
                  <a:lnTo>
                    <a:pt x="268" y="93"/>
                  </a:lnTo>
                  <a:lnTo>
                    <a:pt x="265" y="91"/>
                  </a:lnTo>
                  <a:lnTo>
                    <a:pt x="265"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4"/>
            <p:cNvSpPr/>
            <p:nvPr/>
          </p:nvSpPr>
          <p:spPr bwMode="auto">
            <a:xfrm>
              <a:off x="868363" y="2493963"/>
              <a:ext cx="96838" cy="115888"/>
            </a:xfrm>
            <a:custGeom>
              <a:avLst/>
              <a:gdLst>
                <a:gd name="T0" fmla="*/ 58 w 61"/>
                <a:gd name="T1" fmla="*/ 58 h 73"/>
                <a:gd name="T2" fmla="*/ 24 w 61"/>
                <a:gd name="T3" fmla="*/ 4 h 73"/>
                <a:gd name="T4" fmla="*/ 24 w 61"/>
                <a:gd name="T5" fmla="*/ 4 h 73"/>
                <a:gd name="T6" fmla="*/ 23 w 61"/>
                <a:gd name="T7" fmla="*/ 2 h 73"/>
                <a:gd name="T8" fmla="*/ 19 w 61"/>
                <a:gd name="T9" fmla="*/ 0 h 73"/>
                <a:gd name="T10" fmla="*/ 17 w 61"/>
                <a:gd name="T11" fmla="*/ 0 h 73"/>
                <a:gd name="T12" fmla="*/ 14 w 61"/>
                <a:gd name="T13" fmla="*/ 0 h 73"/>
                <a:gd name="T14" fmla="*/ 14 w 61"/>
                <a:gd name="T15" fmla="*/ 0 h 73"/>
                <a:gd name="T16" fmla="*/ 10 w 61"/>
                <a:gd name="T17" fmla="*/ 1 h 73"/>
                <a:gd name="T18" fmla="*/ 8 w 61"/>
                <a:gd name="T19" fmla="*/ 2 h 73"/>
                <a:gd name="T20" fmla="*/ 7 w 61"/>
                <a:gd name="T21" fmla="*/ 5 h 73"/>
                <a:gd name="T22" fmla="*/ 5 w 61"/>
                <a:gd name="T23" fmla="*/ 9 h 73"/>
                <a:gd name="T24" fmla="*/ 0 w 61"/>
                <a:gd name="T25" fmla="*/ 36 h 73"/>
                <a:gd name="T26" fmla="*/ 0 w 61"/>
                <a:gd name="T27" fmla="*/ 36 h 73"/>
                <a:gd name="T28" fmla="*/ 0 w 61"/>
                <a:gd name="T29" fmla="*/ 43 h 73"/>
                <a:gd name="T30" fmla="*/ 0 w 61"/>
                <a:gd name="T31" fmla="*/ 48 h 73"/>
                <a:gd name="T32" fmla="*/ 3 w 61"/>
                <a:gd name="T33" fmla="*/ 53 h 73"/>
                <a:gd name="T34" fmla="*/ 5 w 61"/>
                <a:gd name="T35" fmla="*/ 58 h 73"/>
                <a:gd name="T36" fmla="*/ 9 w 61"/>
                <a:gd name="T37" fmla="*/ 62 h 73"/>
                <a:gd name="T38" fmla="*/ 13 w 61"/>
                <a:gd name="T39" fmla="*/ 65 h 73"/>
                <a:gd name="T40" fmla="*/ 18 w 61"/>
                <a:gd name="T41" fmla="*/ 68 h 73"/>
                <a:gd name="T42" fmla="*/ 23 w 61"/>
                <a:gd name="T43" fmla="*/ 69 h 73"/>
                <a:gd name="T44" fmla="*/ 48 w 61"/>
                <a:gd name="T45" fmla="*/ 73 h 73"/>
                <a:gd name="T46" fmla="*/ 48 w 61"/>
                <a:gd name="T47" fmla="*/ 73 h 73"/>
                <a:gd name="T48" fmla="*/ 51 w 61"/>
                <a:gd name="T49" fmla="*/ 73 h 73"/>
                <a:gd name="T50" fmla="*/ 54 w 61"/>
                <a:gd name="T51" fmla="*/ 73 h 73"/>
                <a:gd name="T52" fmla="*/ 57 w 61"/>
                <a:gd name="T53" fmla="*/ 70 h 73"/>
                <a:gd name="T54" fmla="*/ 58 w 61"/>
                <a:gd name="T55" fmla="*/ 69 h 73"/>
                <a:gd name="T56" fmla="*/ 58 w 61"/>
                <a:gd name="T57" fmla="*/ 69 h 73"/>
                <a:gd name="T58" fmla="*/ 59 w 61"/>
                <a:gd name="T59" fmla="*/ 65 h 73"/>
                <a:gd name="T60" fmla="*/ 61 w 61"/>
                <a:gd name="T61" fmla="*/ 63 h 73"/>
                <a:gd name="T62" fmla="*/ 59 w 61"/>
                <a:gd name="T63" fmla="*/ 60 h 73"/>
                <a:gd name="T64" fmla="*/ 58 w 61"/>
                <a:gd name="T65" fmla="*/ 58 h 73"/>
                <a:gd name="T66" fmla="*/ 58 w 61"/>
                <a:gd name="T67" fmla="*/ 5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73">
                  <a:moveTo>
                    <a:pt x="58" y="58"/>
                  </a:moveTo>
                  <a:lnTo>
                    <a:pt x="24" y="4"/>
                  </a:lnTo>
                  <a:lnTo>
                    <a:pt x="24" y="4"/>
                  </a:lnTo>
                  <a:lnTo>
                    <a:pt x="23" y="2"/>
                  </a:lnTo>
                  <a:lnTo>
                    <a:pt x="19" y="0"/>
                  </a:lnTo>
                  <a:lnTo>
                    <a:pt x="17" y="0"/>
                  </a:lnTo>
                  <a:lnTo>
                    <a:pt x="14" y="0"/>
                  </a:lnTo>
                  <a:lnTo>
                    <a:pt x="14" y="0"/>
                  </a:lnTo>
                  <a:lnTo>
                    <a:pt x="10" y="1"/>
                  </a:lnTo>
                  <a:lnTo>
                    <a:pt x="8" y="2"/>
                  </a:lnTo>
                  <a:lnTo>
                    <a:pt x="7" y="5"/>
                  </a:lnTo>
                  <a:lnTo>
                    <a:pt x="5" y="9"/>
                  </a:lnTo>
                  <a:lnTo>
                    <a:pt x="0" y="36"/>
                  </a:lnTo>
                  <a:lnTo>
                    <a:pt x="0" y="36"/>
                  </a:lnTo>
                  <a:lnTo>
                    <a:pt x="0" y="43"/>
                  </a:lnTo>
                  <a:lnTo>
                    <a:pt x="0" y="48"/>
                  </a:lnTo>
                  <a:lnTo>
                    <a:pt x="3" y="53"/>
                  </a:lnTo>
                  <a:lnTo>
                    <a:pt x="5" y="58"/>
                  </a:lnTo>
                  <a:lnTo>
                    <a:pt x="9" y="62"/>
                  </a:lnTo>
                  <a:lnTo>
                    <a:pt x="13" y="65"/>
                  </a:lnTo>
                  <a:lnTo>
                    <a:pt x="18" y="68"/>
                  </a:lnTo>
                  <a:lnTo>
                    <a:pt x="23" y="69"/>
                  </a:lnTo>
                  <a:lnTo>
                    <a:pt x="48" y="73"/>
                  </a:lnTo>
                  <a:lnTo>
                    <a:pt x="48" y="73"/>
                  </a:lnTo>
                  <a:lnTo>
                    <a:pt x="51" y="73"/>
                  </a:lnTo>
                  <a:lnTo>
                    <a:pt x="54" y="73"/>
                  </a:lnTo>
                  <a:lnTo>
                    <a:pt x="57" y="70"/>
                  </a:lnTo>
                  <a:lnTo>
                    <a:pt x="58" y="69"/>
                  </a:lnTo>
                  <a:lnTo>
                    <a:pt x="58" y="69"/>
                  </a:lnTo>
                  <a:lnTo>
                    <a:pt x="59" y="65"/>
                  </a:lnTo>
                  <a:lnTo>
                    <a:pt x="61" y="63"/>
                  </a:lnTo>
                  <a:lnTo>
                    <a:pt x="59" y="60"/>
                  </a:lnTo>
                  <a:lnTo>
                    <a:pt x="58" y="58"/>
                  </a:lnTo>
                  <a:lnTo>
                    <a:pt x="58"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5"/>
            <p:cNvSpPr/>
            <p:nvPr/>
          </p:nvSpPr>
          <p:spPr bwMode="auto">
            <a:xfrm>
              <a:off x="393701" y="2662238"/>
              <a:ext cx="79375" cy="30163"/>
            </a:xfrm>
            <a:custGeom>
              <a:avLst/>
              <a:gdLst>
                <a:gd name="T0" fmla="*/ 50 w 50"/>
                <a:gd name="T1" fmla="*/ 10 h 19"/>
                <a:gd name="T2" fmla="*/ 50 w 50"/>
                <a:gd name="T3" fmla="*/ 10 h 19"/>
                <a:gd name="T4" fmla="*/ 49 w 50"/>
                <a:gd name="T5" fmla="*/ 12 h 19"/>
                <a:gd name="T6" fmla="*/ 48 w 50"/>
                <a:gd name="T7" fmla="*/ 16 h 19"/>
                <a:gd name="T8" fmla="*/ 44 w 50"/>
                <a:gd name="T9" fmla="*/ 17 h 19"/>
                <a:gd name="T10" fmla="*/ 41 w 50"/>
                <a:gd name="T11" fmla="*/ 19 h 19"/>
                <a:gd name="T12" fmla="*/ 10 w 50"/>
                <a:gd name="T13" fmla="*/ 19 h 19"/>
                <a:gd name="T14" fmla="*/ 10 w 50"/>
                <a:gd name="T15" fmla="*/ 19 h 19"/>
                <a:gd name="T16" fmla="*/ 6 w 50"/>
                <a:gd name="T17" fmla="*/ 17 h 19"/>
                <a:gd name="T18" fmla="*/ 3 w 50"/>
                <a:gd name="T19" fmla="*/ 16 h 19"/>
                <a:gd name="T20" fmla="*/ 1 w 50"/>
                <a:gd name="T21" fmla="*/ 12 h 19"/>
                <a:gd name="T22" fmla="*/ 0 w 50"/>
                <a:gd name="T23" fmla="*/ 10 h 19"/>
                <a:gd name="T24" fmla="*/ 0 w 50"/>
                <a:gd name="T25" fmla="*/ 10 h 19"/>
                <a:gd name="T26" fmla="*/ 1 w 50"/>
                <a:gd name="T27" fmla="*/ 6 h 19"/>
                <a:gd name="T28" fmla="*/ 3 w 50"/>
                <a:gd name="T29" fmla="*/ 2 h 19"/>
                <a:gd name="T30" fmla="*/ 6 w 50"/>
                <a:gd name="T31" fmla="*/ 1 h 19"/>
                <a:gd name="T32" fmla="*/ 10 w 50"/>
                <a:gd name="T33" fmla="*/ 0 h 19"/>
                <a:gd name="T34" fmla="*/ 41 w 50"/>
                <a:gd name="T35" fmla="*/ 0 h 19"/>
                <a:gd name="T36" fmla="*/ 41 w 50"/>
                <a:gd name="T37" fmla="*/ 0 h 19"/>
                <a:gd name="T38" fmla="*/ 44 w 50"/>
                <a:gd name="T39" fmla="*/ 1 h 19"/>
                <a:gd name="T40" fmla="*/ 48 w 50"/>
                <a:gd name="T41" fmla="*/ 2 h 19"/>
                <a:gd name="T42" fmla="*/ 49 w 50"/>
                <a:gd name="T43" fmla="*/ 6 h 19"/>
                <a:gd name="T44" fmla="*/ 50 w 50"/>
                <a:gd name="T45" fmla="*/ 10 h 19"/>
                <a:gd name="T46" fmla="*/ 50 w 50"/>
                <a:gd name="T4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9">
                  <a:moveTo>
                    <a:pt x="50" y="10"/>
                  </a:moveTo>
                  <a:lnTo>
                    <a:pt x="50" y="10"/>
                  </a:lnTo>
                  <a:lnTo>
                    <a:pt x="49" y="12"/>
                  </a:lnTo>
                  <a:lnTo>
                    <a:pt x="48" y="16"/>
                  </a:lnTo>
                  <a:lnTo>
                    <a:pt x="44" y="17"/>
                  </a:lnTo>
                  <a:lnTo>
                    <a:pt x="41" y="19"/>
                  </a:lnTo>
                  <a:lnTo>
                    <a:pt x="10" y="19"/>
                  </a:lnTo>
                  <a:lnTo>
                    <a:pt x="10" y="19"/>
                  </a:lnTo>
                  <a:lnTo>
                    <a:pt x="6" y="17"/>
                  </a:lnTo>
                  <a:lnTo>
                    <a:pt x="3" y="16"/>
                  </a:lnTo>
                  <a:lnTo>
                    <a:pt x="1" y="12"/>
                  </a:lnTo>
                  <a:lnTo>
                    <a:pt x="0" y="10"/>
                  </a:lnTo>
                  <a:lnTo>
                    <a:pt x="0" y="10"/>
                  </a:lnTo>
                  <a:lnTo>
                    <a:pt x="1" y="6"/>
                  </a:lnTo>
                  <a:lnTo>
                    <a:pt x="3" y="2"/>
                  </a:lnTo>
                  <a:lnTo>
                    <a:pt x="6" y="1"/>
                  </a:lnTo>
                  <a:lnTo>
                    <a:pt x="10" y="0"/>
                  </a:lnTo>
                  <a:lnTo>
                    <a:pt x="41" y="0"/>
                  </a:lnTo>
                  <a:lnTo>
                    <a:pt x="41" y="0"/>
                  </a:lnTo>
                  <a:lnTo>
                    <a:pt x="44" y="1"/>
                  </a:lnTo>
                  <a:lnTo>
                    <a:pt x="48" y="2"/>
                  </a:lnTo>
                  <a:lnTo>
                    <a:pt x="49" y="6"/>
                  </a:lnTo>
                  <a:lnTo>
                    <a:pt x="50" y="10"/>
                  </a:lnTo>
                  <a:lnTo>
                    <a:pt x="5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6"/>
            <p:cNvSpPr/>
            <p:nvPr/>
          </p:nvSpPr>
          <p:spPr bwMode="auto">
            <a:xfrm>
              <a:off x="393701" y="2789238"/>
              <a:ext cx="79375" cy="28575"/>
            </a:xfrm>
            <a:custGeom>
              <a:avLst/>
              <a:gdLst>
                <a:gd name="T0" fmla="*/ 50 w 50"/>
                <a:gd name="T1" fmla="*/ 9 h 18"/>
                <a:gd name="T2" fmla="*/ 50 w 50"/>
                <a:gd name="T3" fmla="*/ 9 h 18"/>
                <a:gd name="T4" fmla="*/ 49 w 50"/>
                <a:gd name="T5" fmla="*/ 13 h 18"/>
                <a:gd name="T6" fmla="*/ 48 w 50"/>
                <a:gd name="T7" fmla="*/ 15 h 18"/>
                <a:gd name="T8" fmla="*/ 44 w 50"/>
                <a:gd name="T9" fmla="*/ 18 h 18"/>
                <a:gd name="T10" fmla="*/ 41 w 50"/>
                <a:gd name="T11" fmla="*/ 18 h 18"/>
                <a:gd name="T12" fmla="*/ 10 w 50"/>
                <a:gd name="T13" fmla="*/ 18 h 18"/>
                <a:gd name="T14" fmla="*/ 10 w 50"/>
                <a:gd name="T15" fmla="*/ 18 h 18"/>
                <a:gd name="T16" fmla="*/ 6 w 50"/>
                <a:gd name="T17" fmla="*/ 18 h 18"/>
                <a:gd name="T18" fmla="*/ 3 w 50"/>
                <a:gd name="T19" fmla="*/ 15 h 18"/>
                <a:gd name="T20" fmla="*/ 1 w 50"/>
                <a:gd name="T21" fmla="*/ 13 h 18"/>
                <a:gd name="T22" fmla="*/ 0 w 50"/>
                <a:gd name="T23" fmla="*/ 9 h 18"/>
                <a:gd name="T24" fmla="*/ 0 w 50"/>
                <a:gd name="T25" fmla="*/ 9 h 18"/>
                <a:gd name="T26" fmla="*/ 1 w 50"/>
                <a:gd name="T27" fmla="*/ 5 h 18"/>
                <a:gd name="T28" fmla="*/ 3 w 50"/>
                <a:gd name="T29" fmla="*/ 3 h 18"/>
                <a:gd name="T30" fmla="*/ 6 w 50"/>
                <a:gd name="T31" fmla="*/ 0 h 18"/>
                <a:gd name="T32" fmla="*/ 10 w 50"/>
                <a:gd name="T33" fmla="*/ 0 h 18"/>
                <a:gd name="T34" fmla="*/ 41 w 50"/>
                <a:gd name="T35" fmla="*/ 0 h 18"/>
                <a:gd name="T36" fmla="*/ 41 w 50"/>
                <a:gd name="T37" fmla="*/ 0 h 18"/>
                <a:gd name="T38" fmla="*/ 44 w 50"/>
                <a:gd name="T39" fmla="*/ 0 h 18"/>
                <a:gd name="T40" fmla="*/ 48 w 50"/>
                <a:gd name="T41" fmla="*/ 3 h 18"/>
                <a:gd name="T42" fmla="*/ 49 w 50"/>
                <a:gd name="T43" fmla="*/ 5 h 18"/>
                <a:gd name="T44" fmla="*/ 50 w 50"/>
                <a:gd name="T45" fmla="*/ 9 h 18"/>
                <a:gd name="T46" fmla="*/ 50 w 50"/>
                <a:gd name="T47"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8">
                  <a:moveTo>
                    <a:pt x="50" y="9"/>
                  </a:moveTo>
                  <a:lnTo>
                    <a:pt x="50" y="9"/>
                  </a:lnTo>
                  <a:lnTo>
                    <a:pt x="49" y="13"/>
                  </a:lnTo>
                  <a:lnTo>
                    <a:pt x="48" y="15"/>
                  </a:lnTo>
                  <a:lnTo>
                    <a:pt x="44" y="18"/>
                  </a:lnTo>
                  <a:lnTo>
                    <a:pt x="41" y="18"/>
                  </a:lnTo>
                  <a:lnTo>
                    <a:pt x="10" y="18"/>
                  </a:lnTo>
                  <a:lnTo>
                    <a:pt x="10" y="18"/>
                  </a:lnTo>
                  <a:lnTo>
                    <a:pt x="6" y="18"/>
                  </a:lnTo>
                  <a:lnTo>
                    <a:pt x="3" y="15"/>
                  </a:lnTo>
                  <a:lnTo>
                    <a:pt x="1" y="13"/>
                  </a:lnTo>
                  <a:lnTo>
                    <a:pt x="0" y="9"/>
                  </a:lnTo>
                  <a:lnTo>
                    <a:pt x="0" y="9"/>
                  </a:lnTo>
                  <a:lnTo>
                    <a:pt x="1" y="5"/>
                  </a:lnTo>
                  <a:lnTo>
                    <a:pt x="3" y="3"/>
                  </a:lnTo>
                  <a:lnTo>
                    <a:pt x="6" y="0"/>
                  </a:lnTo>
                  <a:lnTo>
                    <a:pt x="10" y="0"/>
                  </a:lnTo>
                  <a:lnTo>
                    <a:pt x="41" y="0"/>
                  </a:lnTo>
                  <a:lnTo>
                    <a:pt x="41" y="0"/>
                  </a:lnTo>
                  <a:lnTo>
                    <a:pt x="44" y="0"/>
                  </a:lnTo>
                  <a:lnTo>
                    <a:pt x="48" y="3"/>
                  </a:lnTo>
                  <a:lnTo>
                    <a:pt x="49" y="5"/>
                  </a:lnTo>
                  <a:lnTo>
                    <a:pt x="50" y="9"/>
                  </a:lnTo>
                  <a:lnTo>
                    <a:pt x="5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7"/>
            <p:cNvSpPr/>
            <p:nvPr/>
          </p:nvSpPr>
          <p:spPr bwMode="auto">
            <a:xfrm>
              <a:off x="393701" y="2916238"/>
              <a:ext cx="79375" cy="28575"/>
            </a:xfrm>
            <a:custGeom>
              <a:avLst/>
              <a:gdLst>
                <a:gd name="T0" fmla="*/ 50 w 50"/>
                <a:gd name="T1" fmla="*/ 10 h 18"/>
                <a:gd name="T2" fmla="*/ 50 w 50"/>
                <a:gd name="T3" fmla="*/ 10 h 18"/>
                <a:gd name="T4" fmla="*/ 49 w 50"/>
                <a:gd name="T5" fmla="*/ 13 h 18"/>
                <a:gd name="T6" fmla="*/ 48 w 50"/>
                <a:gd name="T7" fmla="*/ 16 h 18"/>
                <a:gd name="T8" fmla="*/ 44 w 50"/>
                <a:gd name="T9" fmla="*/ 17 h 18"/>
                <a:gd name="T10" fmla="*/ 41 w 50"/>
                <a:gd name="T11" fmla="*/ 18 h 18"/>
                <a:gd name="T12" fmla="*/ 10 w 50"/>
                <a:gd name="T13" fmla="*/ 18 h 18"/>
                <a:gd name="T14" fmla="*/ 10 w 50"/>
                <a:gd name="T15" fmla="*/ 18 h 18"/>
                <a:gd name="T16" fmla="*/ 6 w 50"/>
                <a:gd name="T17" fmla="*/ 17 h 18"/>
                <a:gd name="T18" fmla="*/ 3 w 50"/>
                <a:gd name="T19" fmla="*/ 16 h 18"/>
                <a:gd name="T20" fmla="*/ 1 w 50"/>
                <a:gd name="T21" fmla="*/ 13 h 18"/>
                <a:gd name="T22" fmla="*/ 0 w 50"/>
                <a:gd name="T23" fmla="*/ 10 h 18"/>
                <a:gd name="T24" fmla="*/ 0 w 50"/>
                <a:gd name="T25" fmla="*/ 10 h 18"/>
                <a:gd name="T26" fmla="*/ 1 w 50"/>
                <a:gd name="T27" fmla="*/ 6 h 18"/>
                <a:gd name="T28" fmla="*/ 3 w 50"/>
                <a:gd name="T29" fmla="*/ 2 h 18"/>
                <a:gd name="T30" fmla="*/ 6 w 50"/>
                <a:gd name="T31" fmla="*/ 1 h 18"/>
                <a:gd name="T32" fmla="*/ 10 w 50"/>
                <a:gd name="T33" fmla="*/ 0 h 18"/>
                <a:gd name="T34" fmla="*/ 41 w 50"/>
                <a:gd name="T35" fmla="*/ 0 h 18"/>
                <a:gd name="T36" fmla="*/ 41 w 50"/>
                <a:gd name="T37" fmla="*/ 0 h 18"/>
                <a:gd name="T38" fmla="*/ 44 w 50"/>
                <a:gd name="T39" fmla="*/ 1 h 18"/>
                <a:gd name="T40" fmla="*/ 48 w 50"/>
                <a:gd name="T41" fmla="*/ 2 h 18"/>
                <a:gd name="T42" fmla="*/ 49 w 50"/>
                <a:gd name="T43" fmla="*/ 6 h 18"/>
                <a:gd name="T44" fmla="*/ 50 w 50"/>
                <a:gd name="T45" fmla="*/ 10 h 18"/>
                <a:gd name="T46" fmla="*/ 50 w 50"/>
                <a:gd name="T4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8">
                  <a:moveTo>
                    <a:pt x="50" y="10"/>
                  </a:moveTo>
                  <a:lnTo>
                    <a:pt x="50" y="10"/>
                  </a:lnTo>
                  <a:lnTo>
                    <a:pt x="49" y="13"/>
                  </a:lnTo>
                  <a:lnTo>
                    <a:pt x="48" y="16"/>
                  </a:lnTo>
                  <a:lnTo>
                    <a:pt x="44" y="17"/>
                  </a:lnTo>
                  <a:lnTo>
                    <a:pt x="41" y="18"/>
                  </a:lnTo>
                  <a:lnTo>
                    <a:pt x="10" y="18"/>
                  </a:lnTo>
                  <a:lnTo>
                    <a:pt x="10" y="18"/>
                  </a:lnTo>
                  <a:lnTo>
                    <a:pt x="6" y="17"/>
                  </a:lnTo>
                  <a:lnTo>
                    <a:pt x="3" y="16"/>
                  </a:lnTo>
                  <a:lnTo>
                    <a:pt x="1" y="13"/>
                  </a:lnTo>
                  <a:lnTo>
                    <a:pt x="0" y="10"/>
                  </a:lnTo>
                  <a:lnTo>
                    <a:pt x="0" y="10"/>
                  </a:lnTo>
                  <a:lnTo>
                    <a:pt x="1" y="6"/>
                  </a:lnTo>
                  <a:lnTo>
                    <a:pt x="3" y="2"/>
                  </a:lnTo>
                  <a:lnTo>
                    <a:pt x="6" y="1"/>
                  </a:lnTo>
                  <a:lnTo>
                    <a:pt x="10" y="0"/>
                  </a:lnTo>
                  <a:lnTo>
                    <a:pt x="41" y="0"/>
                  </a:lnTo>
                  <a:lnTo>
                    <a:pt x="41" y="0"/>
                  </a:lnTo>
                  <a:lnTo>
                    <a:pt x="44" y="1"/>
                  </a:lnTo>
                  <a:lnTo>
                    <a:pt x="48" y="2"/>
                  </a:lnTo>
                  <a:lnTo>
                    <a:pt x="49" y="6"/>
                  </a:lnTo>
                  <a:lnTo>
                    <a:pt x="50" y="10"/>
                  </a:lnTo>
                  <a:lnTo>
                    <a:pt x="5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88"/>
            <p:cNvSpPr>
              <a:spLocks noEditPoints="1"/>
            </p:cNvSpPr>
            <p:nvPr/>
          </p:nvSpPr>
          <p:spPr bwMode="auto">
            <a:xfrm>
              <a:off x="412751" y="2563813"/>
              <a:ext cx="449263" cy="479425"/>
            </a:xfrm>
            <a:custGeom>
              <a:avLst/>
              <a:gdLst>
                <a:gd name="T0" fmla="*/ 36 w 283"/>
                <a:gd name="T1" fmla="*/ 0 h 302"/>
                <a:gd name="T2" fmla="*/ 15 w 283"/>
                <a:gd name="T3" fmla="*/ 6 h 302"/>
                <a:gd name="T4" fmla="*/ 3 w 283"/>
                <a:gd name="T5" fmla="*/ 21 h 302"/>
                <a:gd name="T6" fmla="*/ 0 w 283"/>
                <a:gd name="T7" fmla="*/ 59 h 302"/>
                <a:gd name="T8" fmla="*/ 23 w 283"/>
                <a:gd name="T9" fmla="*/ 54 h 302"/>
                <a:gd name="T10" fmla="*/ 42 w 283"/>
                <a:gd name="T11" fmla="*/ 47 h 302"/>
                <a:gd name="T12" fmla="*/ 51 w 283"/>
                <a:gd name="T13" fmla="*/ 48 h 302"/>
                <a:gd name="T14" fmla="*/ 62 w 283"/>
                <a:gd name="T15" fmla="*/ 58 h 302"/>
                <a:gd name="T16" fmla="*/ 66 w 283"/>
                <a:gd name="T17" fmla="*/ 72 h 302"/>
                <a:gd name="T18" fmla="*/ 64 w 283"/>
                <a:gd name="T19" fmla="*/ 81 h 302"/>
                <a:gd name="T20" fmla="*/ 56 w 283"/>
                <a:gd name="T21" fmla="*/ 92 h 302"/>
                <a:gd name="T22" fmla="*/ 42 w 283"/>
                <a:gd name="T23" fmla="*/ 97 h 302"/>
                <a:gd name="T24" fmla="*/ 28 w 283"/>
                <a:gd name="T25" fmla="*/ 93 h 302"/>
                <a:gd name="T26" fmla="*/ 0 w 283"/>
                <a:gd name="T27" fmla="*/ 84 h 302"/>
                <a:gd name="T28" fmla="*/ 19 w 283"/>
                <a:gd name="T29" fmla="*/ 138 h 302"/>
                <a:gd name="T30" fmla="*/ 34 w 283"/>
                <a:gd name="T31" fmla="*/ 127 h 302"/>
                <a:gd name="T32" fmla="*/ 47 w 283"/>
                <a:gd name="T33" fmla="*/ 127 h 302"/>
                <a:gd name="T34" fmla="*/ 59 w 283"/>
                <a:gd name="T35" fmla="*/ 133 h 302"/>
                <a:gd name="T36" fmla="*/ 66 w 283"/>
                <a:gd name="T37" fmla="*/ 146 h 302"/>
                <a:gd name="T38" fmla="*/ 66 w 283"/>
                <a:gd name="T39" fmla="*/ 156 h 302"/>
                <a:gd name="T40" fmla="*/ 59 w 283"/>
                <a:gd name="T41" fmla="*/ 169 h 302"/>
                <a:gd name="T42" fmla="*/ 47 w 283"/>
                <a:gd name="T43" fmla="*/ 176 h 302"/>
                <a:gd name="T44" fmla="*/ 34 w 283"/>
                <a:gd name="T45" fmla="*/ 175 h 302"/>
                <a:gd name="T46" fmla="*/ 19 w 283"/>
                <a:gd name="T47" fmla="*/ 164 h 302"/>
                <a:gd name="T48" fmla="*/ 19 w 283"/>
                <a:gd name="T49" fmla="*/ 219 h 302"/>
                <a:gd name="T50" fmla="*/ 28 w 283"/>
                <a:gd name="T51" fmla="*/ 209 h 302"/>
                <a:gd name="T52" fmla="*/ 42 w 283"/>
                <a:gd name="T53" fmla="*/ 206 h 302"/>
                <a:gd name="T54" fmla="*/ 56 w 283"/>
                <a:gd name="T55" fmla="*/ 210 h 302"/>
                <a:gd name="T56" fmla="*/ 64 w 283"/>
                <a:gd name="T57" fmla="*/ 222 h 302"/>
                <a:gd name="T58" fmla="*/ 66 w 283"/>
                <a:gd name="T59" fmla="*/ 232 h 302"/>
                <a:gd name="T60" fmla="*/ 62 w 283"/>
                <a:gd name="T61" fmla="*/ 245 h 302"/>
                <a:gd name="T62" fmla="*/ 51 w 283"/>
                <a:gd name="T63" fmla="*/ 254 h 302"/>
                <a:gd name="T64" fmla="*/ 42 w 283"/>
                <a:gd name="T65" fmla="*/ 255 h 302"/>
                <a:gd name="T66" fmla="*/ 23 w 283"/>
                <a:gd name="T67" fmla="*/ 249 h 302"/>
                <a:gd name="T68" fmla="*/ 0 w 283"/>
                <a:gd name="T69" fmla="*/ 268 h 302"/>
                <a:gd name="T70" fmla="*/ 3 w 283"/>
                <a:gd name="T71" fmla="*/ 281 h 302"/>
                <a:gd name="T72" fmla="*/ 15 w 283"/>
                <a:gd name="T73" fmla="*/ 296 h 302"/>
                <a:gd name="T74" fmla="*/ 36 w 283"/>
                <a:gd name="T75" fmla="*/ 302 h 302"/>
                <a:gd name="T76" fmla="*/ 256 w 283"/>
                <a:gd name="T77" fmla="*/ 302 h 302"/>
                <a:gd name="T78" fmla="*/ 273 w 283"/>
                <a:gd name="T79" fmla="*/ 292 h 302"/>
                <a:gd name="T80" fmla="*/ 282 w 283"/>
                <a:gd name="T81" fmla="*/ 274 h 302"/>
                <a:gd name="T82" fmla="*/ 283 w 283"/>
                <a:gd name="T83" fmla="*/ 35 h 302"/>
                <a:gd name="T84" fmla="*/ 277 w 283"/>
                <a:gd name="T85" fmla="*/ 15 h 302"/>
                <a:gd name="T86" fmla="*/ 262 w 283"/>
                <a:gd name="T87" fmla="*/ 2 h 302"/>
                <a:gd name="T88" fmla="*/ 248 w 283"/>
                <a:gd name="T89" fmla="*/ 0 h 302"/>
                <a:gd name="T90" fmla="*/ 246 w 283"/>
                <a:gd name="T91" fmla="*/ 98 h 302"/>
                <a:gd name="T92" fmla="*/ 237 w 283"/>
                <a:gd name="T93" fmla="*/ 104 h 302"/>
                <a:gd name="T94" fmla="*/ 97 w 283"/>
                <a:gd name="T95" fmla="*/ 103 h 302"/>
                <a:gd name="T96" fmla="*/ 91 w 283"/>
                <a:gd name="T97" fmla="*/ 94 h 302"/>
                <a:gd name="T98" fmla="*/ 91 w 283"/>
                <a:gd name="T99" fmla="*/ 53 h 302"/>
                <a:gd name="T100" fmla="*/ 101 w 283"/>
                <a:gd name="T101" fmla="*/ 47 h 302"/>
                <a:gd name="T102" fmla="*/ 241 w 283"/>
                <a:gd name="T103" fmla="*/ 47 h 302"/>
                <a:gd name="T104" fmla="*/ 247 w 283"/>
                <a:gd name="T105" fmla="*/ 5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3" h="302">
                  <a:moveTo>
                    <a:pt x="248" y="0"/>
                  </a:moveTo>
                  <a:lnTo>
                    <a:pt x="36" y="0"/>
                  </a:lnTo>
                  <a:lnTo>
                    <a:pt x="36" y="0"/>
                  </a:lnTo>
                  <a:lnTo>
                    <a:pt x="28" y="1"/>
                  </a:lnTo>
                  <a:lnTo>
                    <a:pt x="22" y="2"/>
                  </a:lnTo>
                  <a:lnTo>
                    <a:pt x="15" y="6"/>
                  </a:lnTo>
                  <a:lnTo>
                    <a:pt x="10" y="10"/>
                  </a:lnTo>
                  <a:lnTo>
                    <a:pt x="7" y="15"/>
                  </a:lnTo>
                  <a:lnTo>
                    <a:pt x="3" y="21"/>
                  </a:lnTo>
                  <a:lnTo>
                    <a:pt x="2" y="28"/>
                  </a:lnTo>
                  <a:lnTo>
                    <a:pt x="0" y="35"/>
                  </a:lnTo>
                  <a:lnTo>
                    <a:pt x="0" y="59"/>
                  </a:lnTo>
                  <a:lnTo>
                    <a:pt x="19" y="59"/>
                  </a:lnTo>
                  <a:lnTo>
                    <a:pt x="19" y="59"/>
                  </a:lnTo>
                  <a:lnTo>
                    <a:pt x="23" y="54"/>
                  </a:lnTo>
                  <a:lnTo>
                    <a:pt x="28" y="50"/>
                  </a:lnTo>
                  <a:lnTo>
                    <a:pt x="34" y="48"/>
                  </a:lnTo>
                  <a:lnTo>
                    <a:pt x="42" y="47"/>
                  </a:lnTo>
                  <a:lnTo>
                    <a:pt x="42" y="47"/>
                  </a:lnTo>
                  <a:lnTo>
                    <a:pt x="47" y="47"/>
                  </a:lnTo>
                  <a:lnTo>
                    <a:pt x="51" y="48"/>
                  </a:lnTo>
                  <a:lnTo>
                    <a:pt x="56" y="50"/>
                  </a:lnTo>
                  <a:lnTo>
                    <a:pt x="59" y="54"/>
                  </a:lnTo>
                  <a:lnTo>
                    <a:pt x="62" y="58"/>
                  </a:lnTo>
                  <a:lnTo>
                    <a:pt x="64" y="62"/>
                  </a:lnTo>
                  <a:lnTo>
                    <a:pt x="66" y="67"/>
                  </a:lnTo>
                  <a:lnTo>
                    <a:pt x="66" y="72"/>
                  </a:lnTo>
                  <a:lnTo>
                    <a:pt x="66" y="72"/>
                  </a:lnTo>
                  <a:lnTo>
                    <a:pt x="66" y="77"/>
                  </a:lnTo>
                  <a:lnTo>
                    <a:pt x="64" y="81"/>
                  </a:lnTo>
                  <a:lnTo>
                    <a:pt x="62" y="86"/>
                  </a:lnTo>
                  <a:lnTo>
                    <a:pt x="59" y="89"/>
                  </a:lnTo>
                  <a:lnTo>
                    <a:pt x="56" y="92"/>
                  </a:lnTo>
                  <a:lnTo>
                    <a:pt x="51" y="94"/>
                  </a:lnTo>
                  <a:lnTo>
                    <a:pt x="47" y="96"/>
                  </a:lnTo>
                  <a:lnTo>
                    <a:pt x="42" y="97"/>
                  </a:lnTo>
                  <a:lnTo>
                    <a:pt x="42" y="97"/>
                  </a:lnTo>
                  <a:lnTo>
                    <a:pt x="34" y="96"/>
                  </a:lnTo>
                  <a:lnTo>
                    <a:pt x="28" y="93"/>
                  </a:lnTo>
                  <a:lnTo>
                    <a:pt x="23" y="89"/>
                  </a:lnTo>
                  <a:lnTo>
                    <a:pt x="19" y="84"/>
                  </a:lnTo>
                  <a:lnTo>
                    <a:pt x="0" y="84"/>
                  </a:lnTo>
                  <a:lnTo>
                    <a:pt x="0" y="138"/>
                  </a:lnTo>
                  <a:lnTo>
                    <a:pt x="19" y="138"/>
                  </a:lnTo>
                  <a:lnTo>
                    <a:pt x="19" y="138"/>
                  </a:lnTo>
                  <a:lnTo>
                    <a:pt x="23" y="133"/>
                  </a:lnTo>
                  <a:lnTo>
                    <a:pt x="28" y="130"/>
                  </a:lnTo>
                  <a:lnTo>
                    <a:pt x="34" y="127"/>
                  </a:lnTo>
                  <a:lnTo>
                    <a:pt x="42" y="126"/>
                  </a:lnTo>
                  <a:lnTo>
                    <a:pt x="42" y="126"/>
                  </a:lnTo>
                  <a:lnTo>
                    <a:pt x="47" y="127"/>
                  </a:lnTo>
                  <a:lnTo>
                    <a:pt x="51" y="128"/>
                  </a:lnTo>
                  <a:lnTo>
                    <a:pt x="56" y="131"/>
                  </a:lnTo>
                  <a:lnTo>
                    <a:pt x="59" y="133"/>
                  </a:lnTo>
                  <a:lnTo>
                    <a:pt x="62" y="137"/>
                  </a:lnTo>
                  <a:lnTo>
                    <a:pt x="64" y="141"/>
                  </a:lnTo>
                  <a:lnTo>
                    <a:pt x="66" y="146"/>
                  </a:lnTo>
                  <a:lnTo>
                    <a:pt x="66" y="151"/>
                  </a:lnTo>
                  <a:lnTo>
                    <a:pt x="66" y="151"/>
                  </a:lnTo>
                  <a:lnTo>
                    <a:pt x="66" y="156"/>
                  </a:lnTo>
                  <a:lnTo>
                    <a:pt x="64" y="161"/>
                  </a:lnTo>
                  <a:lnTo>
                    <a:pt x="62" y="165"/>
                  </a:lnTo>
                  <a:lnTo>
                    <a:pt x="59" y="169"/>
                  </a:lnTo>
                  <a:lnTo>
                    <a:pt x="56" y="172"/>
                  </a:lnTo>
                  <a:lnTo>
                    <a:pt x="51" y="174"/>
                  </a:lnTo>
                  <a:lnTo>
                    <a:pt x="47" y="176"/>
                  </a:lnTo>
                  <a:lnTo>
                    <a:pt x="42" y="176"/>
                  </a:lnTo>
                  <a:lnTo>
                    <a:pt x="42" y="176"/>
                  </a:lnTo>
                  <a:lnTo>
                    <a:pt x="34" y="175"/>
                  </a:lnTo>
                  <a:lnTo>
                    <a:pt x="28" y="172"/>
                  </a:lnTo>
                  <a:lnTo>
                    <a:pt x="23" y="169"/>
                  </a:lnTo>
                  <a:lnTo>
                    <a:pt x="19" y="164"/>
                  </a:lnTo>
                  <a:lnTo>
                    <a:pt x="0" y="164"/>
                  </a:lnTo>
                  <a:lnTo>
                    <a:pt x="0" y="219"/>
                  </a:lnTo>
                  <a:lnTo>
                    <a:pt x="19" y="219"/>
                  </a:lnTo>
                  <a:lnTo>
                    <a:pt x="19" y="219"/>
                  </a:lnTo>
                  <a:lnTo>
                    <a:pt x="23" y="213"/>
                  </a:lnTo>
                  <a:lnTo>
                    <a:pt x="28" y="209"/>
                  </a:lnTo>
                  <a:lnTo>
                    <a:pt x="34" y="206"/>
                  </a:lnTo>
                  <a:lnTo>
                    <a:pt x="42" y="206"/>
                  </a:lnTo>
                  <a:lnTo>
                    <a:pt x="42" y="206"/>
                  </a:lnTo>
                  <a:lnTo>
                    <a:pt x="47" y="206"/>
                  </a:lnTo>
                  <a:lnTo>
                    <a:pt x="51" y="208"/>
                  </a:lnTo>
                  <a:lnTo>
                    <a:pt x="56" y="210"/>
                  </a:lnTo>
                  <a:lnTo>
                    <a:pt x="59" y="213"/>
                  </a:lnTo>
                  <a:lnTo>
                    <a:pt x="62" y="216"/>
                  </a:lnTo>
                  <a:lnTo>
                    <a:pt x="64" y="222"/>
                  </a:lnTo>
                  <a:lnTo>
                    <a:pt x="66" y="227"/>
                  </a:lnTo>
                  <a:lnTo>
                    <a:pt x="66" y="232"/>
                  </a:lnTo>
                  <a:lnTo>
                    <a:pt x="66" y="232"/>
                  </a:lnTo>
                  <a:lnTo>
                    <a:pt x="66" y="237"/>
                  </a:lnTo>
                  <a:lnTo>
                    <a:pt x="64" y="240"/>
                  </a:lnTo>
                  <a:lnTo>
                    <a:pt x="62" y="245"/>
                  </a:lnTo>
                  <a:lnTo>
                    <a:pt x="59" y="249"/>
                  </a:lnTo>
                  <a:lnTo>
                    <a:pt x="56" y="252"/>
                  </a:lnTo>
                  <a:lnTo>
                    <a:pt x="51" y="254"/>
                  </a:lnTo>
                  <a:lnTo>
                    <a:pt x="47" y="255"/>
                  </a:lnTo>
                  <a:lnTo>
                    <a:pt x="42" y="255"/>
                  </a:lnTo>
                  <a:lnTo>
                    <a:pt x="42" y="255"/>
                  </a:lnTo>
                  <a:lnTo>
                    <a:pt x="34" y="255"/>
                  </a:lnTo>
                  <a:lnTo>
                    <a:pt x="28" y="253"/>
                  </a:lnTo>
                  <a:lnTo>
                    <a:pt x="23" y="249"/>
                  </a:lnTo>
                  <a:lnTo>
                    <a:pt x="19" y="244"/>
                  </a:lnTo>
                  <a:lnTo>
                    <a:pt x="0" y="244"/>
                  </a:lnTo>
                  <a:lnTo>
                    <a:pt x="0" y="268"/>
                  </a:lnTo>
                  <a:lnTo>
                    <a:pt x="0" y="268"/>
                  </a:lnTo>
                  <a:lnTo>
                    <a:pt x="2" y="274"/>
                  </a:lnTo>
                  <a:lnTo>
                    <a:pt x="3" y="281"/>
                  </a:lnTo>
                  <a:lnTo>
                    <a:pt x="7" y="287"/>
                  </a:lnTo>
                  <a:lnTo>
                    <a:pt x="10" y="292"/>
                  </a:lnTo>
                  <a:lnTo>
                    <a:pt x="15" y="296"/>
                  </a:lnTo>
                  <a:lnTo>
                    <a:pt x="22" y="300"/>
                  </a:lnTo>
                  <a:lnTo>
                    <a:pt x="28" y="302"/>
                  </a:lnTo>
                  <a:lnTo>
                    <a:pt x="36" y="302"/>
                  </a:lnTo>
                  <a:lnTo>
                    <a:pt x="248" y="302"/>
                  </a:lnTo>
                  <a:lnTo>
                    <a:pt x="248" y="302"/>
                  </a:lnTo>
                  <a:lnTo>
                    <a:pt x="256" y="302"/>
                  </a:lnTo>
                  <a:lnTo>
                    <a:pt x="262" y="300"/>
                  </a:lnTo>
                  <a:lnTo>
                    <a:pt x="268" y="296"/>
                  </a:lnTo>
                  <a:lnTo>
                    <a:pt x="273" y="292"/>
                  </a:lnTo>
                  <a:lnTo>
                    <a:pt x="277" y="287"/>
                  </a:lnTo>
                  <a:lnTo>
                    <a:pt x="281" y="281"/>
                  </a:lnTo>
                  <a:lnTo>
                    <a:pt x="282" y="274"/>
                  </a:lnTo>
                  <a:lnTo>
                    <a:pt x="283" y="268"/>
                  </a:lnTo>
                  <a:lnTo>
                    <a:pt x="283" y="35"/>
                  </a:lnTo>
                  <a:lnTo>
                    <a:pt x="283" y="35"/>
                  </a:lnTo>
                  <a:lnTo>
                    <a:pt x="282" y="28"/>
                  </a:lnTo>
                  <a:lnTo>
                    <a:pt x="281" y="21"/>
                  </a:lnTo>
                  <a:lnTo>
                    <a:pt x="277" y="15"/>
                  </a:lnTo>
                  <a:lnTo>
                    <a:pt x="273" y="10"/>
                  </a:lnTo>
                  <a:lnTo>
                    <a:pt x="268" y="6"/>
                  </a:lnTo>
                  <a:lnTo>
                    <a:pt x="262" y="2"/>
                  </a:lnTo>
                  <a:lnTo>
                    <a:pt x="256" y="1"/>
                  </a:lnTo>
                  <a:lnTo>
                    <a:pt x="248" y="0"/>
                  </a:lnTo>
                  <a:lnTo>
                    <a:pt x="248" y="0"/>
                  </a:lnTo>
                  <a:close/>
                  <a:moveTo>
                    <a:pt x="247" y="94"/>
                  </a:moveTo>
                  <a:lnTo>
                    <a:pt x="247" y="94"/>
                  </a:lnTo>
                  <a:lnTo>
                    <a:pt x="246" y="98"/>
                  </a:lnTo>
                  <a:lnTo>
                    <a:pt x="243" y="101"/>
                  </a:lnTo>
                  <a:lnTo>
                    <a:pt x="241" y="103"/>
                  </a:lnTo>
                  <a:lnTo>
                    <a:pt x="237" y="104"/>
                  </a:lnTo>
                  <a:lnTo>
                    <a:pt x="101" y="104"/>
                  </a:lnTo>
                  <a:lnTo>
                    <a:pt x="101" y="104"/>
                  </a:lnTo>
                  <a:lnTo>
                    <a:pt x="97" y="103"/>
                  </a:lnTo>
                  <a:lnTo>
                    <a:pt x="93" y="101"/>
                  </a:lnTo>
                  <a:lnTo>
                    <a:pt x="91" y="98"/>
                  </a:lnTo>
                  <a:lnTo>
                    <a:pt x="91" y="94"/>
                  </a:lnTo>
                  <a:lnTo>
                    <a:pt x="91" y="57"/>
                  </a:lnTo>
                  <a:lnTo>
                    <a:pt x="91" y="57"/>
                  </a:lnTo>
                  <a:lnTo>
                    <a:pt x="91" y="53"/>
                  </a:lnTo>
                  <a:lnTo>
                    <a:pt x="93" y="49"/>
                  </a:lnTo>
                  <a:lnTo>
                    <a:pt x="97" y="47"/>
                  </a:lnTo>
                  <a:lnTo>
                    <a:pt x="101" y="47"/>
                  </a:lnTo>
                  <a:lnTo>
                    <a:pt x="237" y="47"/>
                  </a:lnTo>
                  <a:lnTo>
                    <a:pt x="237" y="47"/>
                  </a:lnTo>
                  <a:lnTo>
                    <a:pt x="241" y="47"/>
                  </a:lnTo>
                  <a:lnTo>
                    <a:pt x="243" y="49"/>
                  </a:lnTo>
                  <a:lnTo>
                    <a:pt x="246" y="53"/>
                  </a:lnTo>
                  <a:lnTo>
                    <a:pt x="247" y="57"/>
                  </a:lnTo>
                  <a:lnTo>
                    <a:pt x="247"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Tm="8310">
        <p14:vortex dir="r"/>
      </p:transition>
    </mc:Choice>
    <mc:Fallback>
      <p:transition spd="slow" advTm="83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850"/>
                            </p:stCondLst>
                            <p:childTnLst>
                              <p:par>
                                <p:cTn id="9" presetID="14" presetClass="entr" presetSubtype="1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randombar(horizontal)">
                                      <p:cBhvr>
                                        <p:cTn id="11" dur="500"/>
                                        <p:tgtEl>
                                          <p:spTgt spid="51"/>
                                        </p:tgtEl>
                                      </p:cBhvr>
                                    </p:animEffect>
                                  </p:childTnLst>
                                </p:cTn>
                              </p:par>
                            </p:childTnLst>
                          </p:cTn>
                        </p:par>
                        <p:par>
                          <p:cTn id="12" fill="hold">
                            <p:stCondLst>
                              <p:cond delay="1350"/>
                            </p:stCondLst>
                            <p:childTnLst>
                              <p:par>
                                <p:cTn id="13" presetID="25"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decel="50000" fill="hold">
                                          <p:stCondLst>
                                            <p:cond delay="0"/>
                                          </p:stCondLst>
                                        </p:cTn>
                                        <p:tgtEl>
                                          <p:spTgt spid="5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5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52"/>
                                        </p:tgtEl>
                                        <p:attrNameLst>
                                          <p:attrName>ppt_w</p:attrName>
                                        </p:attrNameLst>
                                      </p:cBhvr>
                                      <p:tavLst>
                                        <p:tav tm="0">
                                          <p:val>
                                            <p:strVal val="#ppt_w*.05"/>
                                          </p:val>
                                        </p:tav>
                                        <p:tav tm="100000">
                                          <p:val>
                                            <p:strVal val="#ppt_w"/>
                                          </p:val>
                                        </p:tav>
                                      </p:tavLst>
                                    </p:anim>
                                    <p:anim calcmode="lin" valueType="num">
                                      <p:cBhvr>
                                        <p:cTn id="18" dur="1000" fill="hold"/>
                                        <p:tgtEl>
                                          <p:spTgt spid="5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5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5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5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52"/>
                                        </p:tgtEl>
                                      </p:cBhvr>
                                    </p:animEffect>
                                  </p:childTnLst>
                                </p:cTn>
                              </p:par>
                            </p:childTnLst>
                          </p:cTn>
                        </p:par>
                        <p:par>
                          <p:cTn id="23" fill="hold">
                            <p:stCondLst>
                              <p:cond delay="2350"/>
                            </p:stCondLst>
                            <p:childTnLst>
                              <p:par>
                                <p:cTn id="24" presetID="53" presetClass="entr" presetSubtype="16" fill="hold" nodeType="afterEffect">
                                  <p:stCondLst>
                                    <p:cond delay="0"/>
                                  </p:stCondLst>
                                  <p:childTnLst>
                                    <p:set>
                                      <p:cBhvr>
                                        <p:cTn id="25" dur="1" fill="hold">
                                          <p:stCondLst>
                                            <p:cond delay="0"/>
                                          </p:stCondLst>
                                        </p:cTn>
                                        <p:tgtEl>
                                          <p:spTgt spid="70"/>
                                        </p:tgtEl>
                                        <p:attrNameLst>
                                          <p:attrName>style.visibility</p:attrName>
                                        </p:attrNameLst>
                                      </p:cBhvr>
                                      <p:to>
                                        <p:strVal val="visible"/>
                                      </p:to>
                                    </p:set>
                                    <p:anim calcmode="lin" valueType="num">
                                      <p:cBhvr>
                                        <p:cTn id="26" dur="500" fill="hold"/>
                                        <p:tgtEl>
                                          <p:spTgt spid="70"/>
                                        </p:tgtEl>
                                        <p:attrNameLst>
                                          <p:attrName>ppt_w</p:attrName>
                                        </p:attrNameLst>
                                      </p:cBhvr>
                                      <p:tavLst>
                                        <p:tav tm="0">
                                          <p:val>
                                            <p:fltVal val="0"/>
                                          </p:val>
                                        </p:tav>
                                        <p:tav tm="100000">
                                          <p:val>
                                            <p:strVal val="#ppt_w"/>
                                          </p:val>
                                        </p:tav>
                                      </p:tavLst>
                                    </p:anim>
                                    <p:anim calcmode="lin" valueType="num">
                                      <p:cBhvr>
                                        <p:cTn id="27" dur="500" fill="hold"/>
                                        <p:tgtEl>
                                          <p:spTgt spid="70"/>
                                        </p:tgtEl>
                                        <p:attrNameLst>
                                          <p:attrName>ppt_h</p:attrName>
                                        </p:attrNameLst>
                                      </p:cBhvr>
                                      <p:tavLst>
                                        <p:tav tm="0">
                                          <p:val>
                                            <p:fltVal val="0"/>
                                          </p:val>
                                        </p:tav>
                                        <p:tav tm="100000">
                                          <p:val>
                                            <p:strVal val="#ppt_h"/>
                                          </p:val>
                                        </p:tav>
                                      </p:tavLst>
                                    </p:anim>
                                    <p:animEffect transition="in" filter="fade">
                                      <p:cBhvr>
                                        <p:cTn id="28" dur="500"/>
                                        <p:tgtEl>
                                          <p:spTgt spid="70"/>
                                        </p:tgtEl>
                                      </p:cBhvr>
                                    </p:animEffect>
                                  </p:childTnLst>
                                </p:cTn>
                              </p:par>
                              <p:par>
                                <p:cTn id="29" presetID="42"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1000"/>
                                        <p:tgtEl>
                                          <p:spTgt spid="55"/>
                                        </p:tgtEl>
                                      </p:cBhvr>
                                    </p:animEffect>
                                    <p:anim calcmode="lin" valueType="num">
                                      <p:cBhvr>
                                        <p:cTn id="32" dur="1000" fill="hold"/>
                                        <p:tgtEl>
                                          <p:spTgt spid="55"/>
                                        </p:tgtEl>
                                        <p:attrNameLst>
                                          <p:attrName>ppt_x</p:attrName>
                                        </p:attrNameLst>
                                      </p:cBhvr>
                                      <p:tavLst>
                                        <p:tav tm="0">
                                          <p:val>
                                            <p:strVal val="#ppt_x"/>
                                          </p:val>
                                        </p:tav>
                                        <p:tav tm="100000">
                                          <p:val>
                                            <p:strVal val="#ppt_x"/>
                                          </p:val>
                                        </p:tav>
                                      </p:tavLst>
                                    </p:anim>
                                    <p:anim calcmode="lin" valueType="num">
                                      <p:cBhvr>
                                        <p:cTn id="33" dur="1000" fill="hold"/>
                                        <p:tgtEl>
                                          <p:spTgt spid="55"/>
                                        </p:tgtEl>
                                        <p:attrNameLst>
                                          <p:attrName>ppt_y</p:attrName>
                                        </p:attrNameLst>
                                      </p:cBhvr>
                                      <p:tavLst>
                                        <p:tav tm="0">
                                          <p:val>
                                            <p:strVal val="#ppt_y+.1"/>
                                          </p:val>
                                        </p:tav>
                                        <p:tav tm="100000">
                                          <p:val>
                                            <p:strVal val="#ppt_y"/>
                                          </p:val>
                                        </p:tav>
                                      </p:tavLst>
                                    </p:anim>
                                  </p:childTnLst>
                                </p:cTn>
                              </p:par>
                            </p:childTnLst>
                          </p:cTn>
                        </p:par>
                        <p:par>
                          <p:cTn id="34" fill="hold">
                            <p:stCondLst>
                              <p:cond delay="2850"/>
                            </p:stCondLst>
                            <p:childTnLst>
                              <p:par>
                                <p:cTn id="35" presetID="25" presetClass="entr" presetSubtype="0"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p:cTn id="37" dur="500" decel="50000" fill="hold">
                                          <p:stCondLst>
                                            <p:cond delay="0"/>
                                          </p:stCondLst>
                                        </p:cTn>
                                        <p:tgtEl>
                                          <p:spTgt spid="53"/>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53"/>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53"/>
                                        </p:tgtEl>
                                        <p:attrNameLst>
                                          <p:attrName>ppt_w</p:attrName>
                                        </p:attrNameLst>
                                      </p:cBhvr>
                                      <p:tavLst>
                                        <p:tav tm="0">
                                          <p:val>
                                            <p:strVal val="#ppt_w*.05"/>
                                          </p:val>
                                        </p:tav>
                                        <p:tav tm="100000">
                                          <p:val>
                                            <p:strVal val="#ppt_w"/>
                                          </p:val>
                                        </p:tav>
                                      </p:tavLst>
                                    </p:anim>
                                    <p:anim calcmode="lin" valueType="num">
                                      <p:cBhvr>
                                        <p:cTn id="40" dur="1000" fill="hold"/>
                                        <p:tgtEl>
                                          <p:spTgt spid="53"/>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53"/>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53"/>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53"/>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53"/>
                                        </p:tgtEl>
                                      </p:cBhvr>
                                    </p:animEffect>
                                  </p:childTnLst>
                                </p:cTn>
                              </p:par>
                            </p:childTnLst>
                          </p:cTn>
                        </p:par>
                        <p:par>
                          <p:cTn id="45" fill="hold">
                            <p:stCondLst>
                              <p:cond delay="3850"/>
                            </p:stCondLst>
                            <p:childTnLst>
                              <p:par>
                                <p:cTn id="46" presetID="53" presetClass="entr" presetSubtype="16" fill="hold" nodeType="afterEffect">
                                  <p:stCondLst>
                                    <p:cond delay="0"/>
                                  </p:stCondLst>
                                  <p:childTnLst>
                                    <p:set>
                                      <p:cBhvr>
                                        <p:cTn id="47" dur="1" fill="hold">
                                          <p:stCondLst>
                                            <p:cond delay="0"/>
                                          </p:stCondLst>
                                        </p:cTn>
                                        <p:tgtEl>
                                          <p:spTgt spid="84"/>
                                        </p:tgtEl>
                                        <p:attrNameLst>
                                          <p:attrName>style.visibility</p:attrName>
                                        </p:attrNameLst>
                                      </p:cBhvr>
                                      <p:to>
                                        <p:strVal val="visible"/>
                                      </p:to>
                                    </p:set>
                                    <p:anim calcmode="lin" valueType="num">
                                      <p:cBhvr>
                                        <p:cTn id="48" dur="500" fill="hold"/>
                                        <p:tgtEl>
                                          <p:spTgt spid="84"/>
                                        </p:tgtEl>
                                        <p:attrNameLst>
                                          <p:attrName>ppt_w</p:attrName>
                                        </p:attrNameLst>
                                      </p:cBhvr>
                                      <p:tavLst>
                                        <p:tav tm="0">
                                          <p:val>
                                            <p:fltVal val="0"/>
                                          </p:val>
                                        </p:tav>
                                        <p:tav tm="100000">
                                          <p:val>
                                            <p:strVal val="#ppt_w"/>
                                          </p:val>
                                        </p:tav>
                                      </p:tavLst>
                                    </p:anim>
                                    <p:anim calcmode="lin" valueType="num">
                                      <p:cBhvr>
                                        <p:cTn id="49" dur="500" fill="hold"/>
                                        <p:tgtEl>
                                          <p:spTgt spid="84"/>
                                        </p:tgtEl>
                                        <p:attrNameLst>
                                          <p:attrName>ppt_h</p:attrName>
                                        </p:attrNameLst>
                                      </p:cBhvr>
                                      <p:tavLst>
                                        <p:tav tm="0">
                                          <p:val>
                                            <p:fltVal val="0"/>
                                          </p:val>
                                        </p:tav>
                                        <p:tav tm="100000">
                                          <p:val>
                                            <p:strVal val="#ppt_h"/>
                                          </p:val>
                                        </p:tav>
                                      </p:tavLst>
                                    </p:anim>
                                    <p:animEffect transition="in" filter="fade">
                                      <p:cBhvr>
                                        <p:cTn id="50" dur="500"/>
                                        <p:tgtEl>
                                          <p:spTgt spid="84"/>
                                        </p:tgtEl>
                                      </p:cBhvr>
                                    </p:animEffect>
                                  </p:childTnLst>
                                </p:cTn>
                              </p:par>
                              <p:par>
                                <p:cTn id="51" presetID="42" presetClass="entr" presetSubtype="0" fill="hold"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1000"/>
                                        <p:tgtEl>
                                          <p:spTgt spid="60"/>
                                        </p:tgtEl>
                                      </p:cBhvr>
                                    </p:animEffect>
                                    <p:anim calcmode="lin" valueType="num">
                                      <p:cBhvr>
                                        <p:cTn id="54" dur="1000" fill="hold"/>
                                        <p:tgtEl>
                                          <p:spTgt spid="60"/>
                                        </p:tgtEl>
                                        <p:attrNameLst>
                                          <p:attrName>ppt_x</p:attrName>
                                        </p:attrNameLst>
                                      </p:cBhvr>
                                      <p:tavLst>
                                        <p:tav tm="0">
                                          <p:val>
                                            <p:strVal val="#ppt_x"/>
                                          </p:val>
                                        </p:tav>
                                        <p:tav tm="100000">
                                          <p:val>
                                            <p:strVal val="#ppt_x"/>
                                          </p:val>
                                        </p:tav>
                                      </p:tavLst>
                                    </p:anim>
                                    <p:anim calcmode="lin" valueType="num">
                                      <p:cBhvr>
                                        <p:cTn id="55" dur="1000" fill="hold"/>
                                        <p:tgtEl>
                                          <p:spTgt spid="60"/>
                                        </p:tgtEl>
                                        <p:attrNameLst>
                                          <p:attrName>ppt_y</p:attrName>
                                        </p:attrNameLst>
                                      </p:cBhvr>
                                      <p:tavLst>
                                        <p:tav tm="0">
                                          <p:val>
                                            <p:strVal val="#ppt_y+.1"/>
                                          </p:val>
                                        </p:tav>
                                        <p:tav tm="100000">
                                          <p:val>
                                            <p:strVal val="#ppt_y"/>
                                          </p:val>
                                        </p:tav>
                                      </p:tavLst>
                                    </p:anim>
                                  </p:childTnLst>
                                </p:cTn>
                              </p:par>
                            </p:childTnLst>
                          </p:cTn>
                        </p:par>
                        <p:par>
                          <p:cTn id="56" fill="hold">
                            <p:stCondLst>
                              <p:cond delay="4350"/>
                            </p:stCondLst>
                            <p:childTnLst>
                              <p:par>
                                <p:cTn id="57" presetID="25"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p:cTn id="59" dur="500" decel="50000" fill="hold">
                                          <p:stCondLst>
                                            <p:cond delay="0"/>
                                          </p:stCondLst>
                                        </p:cTn>
                                        <p:tgtEl>
                                          <p:spTgt spid="54"/>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54"/>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54"/>
                                        </p:tgtEl>
                                        <p:attrNameLst>
                                          <p:attrName>ppt_w</p:attrName>
                                        </p:attrNameLst>
                                      </p:cBhvr>
                                      <p:tavLst>
                                        <p:tav tm="0">
                                          <p:val>
                                            <p:strVal val="#ppt_w*.05"/>
                                          </p:val>
                                        </p:tav>
                                        <p:tav tm="100000">
                                          <p:val>
                                            <p:strVal val="#ppt_w"/>
                                          </p:val>
                                        </p:tav>
                                      </p:tavLst>
                                    </p:anim>
                                    <p:anim calcmode="lin" valueType="num">
                                      <p:cBhvr>
                                        <p:cTn id="62" dur="1000" fill="hold"/>
                                        <p:tgtEl>
                                          <p:spTgt spid="54"/>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54"/>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54"/>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54"/>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54"/>
                                        </p:tgtEl>
                                      </p:cBhvr>
                                    </p:animEffect>
                                  </p:childTnLst>
                                </p:cTn>
                              </p:par>
                            </p:childTnLst>
                          </p:cTn>
                        </p:par>
                        <p:par>
                          <p:cTn id="67" fill="hold">
                            <p:stCondLst>
                              <p:cond delay="5350"/>
                            </p:stCondLst>
                            <p:childTnLst>
                              <p:par>
                                <p:cTn id="68" presetID="53" presetClass="entr" presetSubtype="16"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p:cTn id="70" dur="500" fill="hold"/>
                                        <p:tgtEl>
                                          <p:spTgt spid="89"/>
                                        </p:tgtEl>
                                        <p:attrNameLst>
                                          <p:attrName>ppt_w</p:attrName>
                                        </p:attrNameLst>
                                      </p:cBhvr>
                                      <p:tavLst>
                                        <p:tav tm="0">
                                          <p:val>
                                            <p:fltVal val="0"/>
                                          </p:val>
                                        </p:tav>
                                        <p:tav tm="100000">
                                          <p:val>
                                            <p:strVal val="#ppt_w"/>
                                          </p:val>
                                        </p:tav>
                                      </p:tavLst>
                                    </p:anim>
                                    <p:anim calcmode="lin" valueType="num">
                                      <p:cBhvr>
                                        <p:cTn id="71" dur="500" fill="hold"/>
                                        <p:tgtEl>
                                          <p:spTgt spid="89"/>
                                        </p:tgtEl>
                                        <p:attrNameLst>
                                          <p:attrName>ppt_h</p:attrName>
                                        </p:attrNameLst>
                                      </p:cBhvr>
                                      <p:tavLst>
                                        <p:tav tm="0">
                                          <p:val>
                                            <p:fltVal val="0"/>
                                          </p:val>
                                        </p:tav>
                                        <p:tav tm="100000">
                                          <p:val>
                                            <p:strVal val="#ppt_h"/>
                                          </p:val>
                                        </p:tav>
                                      </p:tavLst>
                                    </p:anim>
                                    <p:animEffect transition="in" filter="fade">
                                      <p:cBhvr>
                                        <p:cTn id="72" dur="500"/>
                                        <p:tgtEl>
                                          <p:spTgt spid="89"/>
                                        </p:tgtEl>
                                      </p:cBhvr>
                                    </p:animEffect>
                                  </p:childTnLst>
                                </p:cTn>
                              </p:par>
                              <p:par>
                                <p:cTn id="73" presetID="42" presetClass="entr" presetSubtype="0" fill="hold" nodeType="with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fade">
                                      <p:cBhvr>
                                        <p:cTn id="75" dur="1000"/>
                                        <p:tgtEl>
                                          <p:spTgt spid="65"/>
                                        </p:tgtEl>
                                      </p:cBhvr>
                                    </p:animEffect>
                                    <p:anim calcmode="lin" valueType="num">
                                      <p:cBhvr>
                                        <p:cTn id="76" dur="1000" fill="hold"/>
                                        <p:tgtEl>
                                          <p:spTgt spid="65"/>
                                        </p:tgtEl>
                                        <p:attrNameLst>
                                          <p:attrName>ppt_x</p:attrName>
                                        </p:attrNameLst>
                                      </p:cBhvr>
                                      <p:tavLst>
                                        <p:tav tm="0">
                                          <p:val>
                                            <p:strVal val="#ppt_x"/>
                                          </p:val>
                                        </p:tav>
                                        <p:tav tm="100000">
                                          <p:val>
                                            <p:strVal val="#ppt_x"/>
                                          </p:val>
                                        </p:tav>
                                      </p:tavLst>
                                    </p:anim>
                                    <p:anim calcmode="lin" valueType="num">
                                      <p:cBhvr>
                                        <p:cTn id="77"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7384" y="283603"/>
            <a:ext cx="3118261" cy="550430"/>
          </a:xfrm>
          <a:prstGeom prst="rect">
            <a:avLst/>
          </a:prstGeom>
          <a:noFill/>
        </p:spPr>
        <p:txBody>
          <a:bodyPr wrap="none" lIns="121615" tIns="60808" rIns="121615" bIns="60808" rtlCol="0">
            <a:spAutoFit/>
          </a:bodyPr>
          <a:lstStyle/>
          <a:p>
            <a:pPr fontAlgn="base">
              <a:spcBef>
                <a:spcPct val="0"/>
              </a:spcBef>
              <a:spcAft>
                <a:spcPct val="0"/>
              </a:spcAft>
              <a:buFont typeface="Arial" panose="020B0604020202020204" pitchFamily="34" charset="0"/>
              <a:buNone/>
            </a:pPr>
            <a:r>
              <a:rPr lang="zh-CN" altLang="en-US" sz="2800" dirty="0">
                <a:solidFill>
                  <a:srgbClr val="333333"/>
                </a:solidFill>
                <a:latin typeface="微软雅黑" panose="020B0503020204020204" pitchFamily="34" charset="-122"/>
                <a:ea typeface="微软雅黑" panose="020B0503020204020204" pitchFamily="34" charset="-122"/>
              </a:rPr>
              <a:t>点击添加标题文字</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6" name="Freeform 5"/>
          <p:cNvSpPr>
            <a:spLocks noEditPoints="1"/>
          </p:cNvSpPr>
          <p:nvPr/>
        </p:nvSpPr>
        <p:spPr bwMode="auto">
          <a:xfrm>
            <a:off x="336493" y="267623"/>
            <a:ext cx="573036" cy="571225"/>
          </a:xfrm>
          <a:custGeom>
            <a:avLst/>
            <a:gdLst>
              <a:gd name="T0" fmla="*/ 517 w 1374"/>
              <a:gd name="T1" fmla="*/ 1009 h 1374"/>
              <a:gd name="T2" fmla="*/ 901 w 1374"/>
              <a:gd name="T3" fmla="*/ 1009 h 1374"/>
              <a:gd name="T4" fmla="*/ 940 w 1374"/>
              <a:gd name="T5" fmla="*/ 1047 h 1374"/>
              <a:gd name="T6" fmla="*/ 901 w 1374"/>
              <a:gd name="T7" fmla="*/ 1085 h 1374"/>
              <a:gd name="T8" fmla="*/ 517 w 1374"/>
              <a:gd name="T9" fmla="*/ 1085 h 1374"/>
              <a:gd name="T10" fmla="*/ 479 w 1374"/>
              <a:gd name="T11" fmla="*/ 1047 h 1374"/>
              <a:gd name="T12" fmla="*/ 517 w 1374"/>
              <a:gd name="T13" fmla="*/ 1009 h 1374"/>
              <a:gd name="T14" fmla="*/ 500 w 1374"/>
              <a:gd name="T15" fmla="*/ 844 h 1374"/>
              <a:gd name="T16" fmla="*/ 730 w 1374"/>
              <a:gd name="T17" fmla="*/ 465 h 1374"/>
              <a:gd name="T18" fmla="*/ 836 w 1374"/>
              <a:gd name="T19" fmla="*/ 529 h 1374"/>
              <a:gd name="T20" fmla="*/ 606 w 1374"/>
              <a:gd name="T21" fmla="*/ 908 h 1374"/>
              <a:gd name="T22" fmla="*/ 500 w 1374"/>
              <a:gd name="T23" fmla="*/ 844 h 1374"/>
              <a:gd name="T24" fmla="*/ 352 w 1374"/>
              <a:gd name="T25" fmla="*/ 754 h 1374"/>
              <a:gd name="T26" fmla="*/ 582 w 1374"/>
              <a:gd name="T27" fmla="*/ 375 h 1374"/>
              <a:gd name="T28" fmla="*/ 688 w 1374"/>
              <a:gd name="T29" fmla="*/ 439 h 1374"/>
              <a:gd name="T30" fmla="*/ 458 w 1374"/>
              <a:gd name="T31" fmla="*/ 818 h 1374"/>
              <a:gd name="T32" fmla="*/ 352 w 1374"/>
              <a:gd name="T33" fmla="*/ 754 h 1374"/>
              <a:gd name="T34" fmla="*/ 326 w 1374"/>
              <a:gd name="T35" fmla="*/ 1027 h 1374"/>
              <a:gd name="T36" fmla="*/ 349 w 1374"/>
              <a:gd name="T37" fmla="*/ 826 h 1374"/>
              <a:gd name="T38" fmla="*/ 542 w 1374"/>
              <a:gd name="T39" fmla="*/ 943 h 1374"/>
              <a:gd name="T40" fmla="*/ 376 w 1374"/>
              <a:gd name="T41" fmla="*/ 1057 h 1374"/>
              <a:gd name="T42" fmla="*/ 326 w 1374"/>
              <a:gd name="T43" fmla="*/ 1027 h 1374"/>
              <a:gd name="T44" fmla="*/ 640 w 1374"/>
              <a:gd name="T45" fmla="*/ 279 h 1374"/>
              <a:gd name="T46" fmla="*/ 894 w 1374"/>
              <a:gd name="T47" fmla="*/ 433 h 1374"/>
              <a:gd name="T48" fmla="*/ 844 w 1374"/>
              <a:gd name="T49" fmla="*/ 515 h 1374"/>
              <a:gd name="T50" fmla="*/ 589 w 1374"/>
              <a:gd name="T51" fmla="*/ 360 h 1374"/>
              <a:gd name="T52" fmla="*/ 640 w 1374"/>
              <a:gd name="T53" fmla="*/ 279 h 1374"/>
              <a:gd name="T54" fmla="*/ 677 w 1374"/>
              <a:gd name="T55" fmla="*/ 217 h 1374"/>
              <a:gd name="T56" fmla="*/ 770 w 1374"/>
              <a:gd name="T57" fmla="*/ 194 h 1374"/>
              <a:gd name="T58" fmla="*/ 909 w 1374"/>
              <a:gd name="T59" fmla="*/ 279 h 1374"/>
              <a:gd name="T60" fmla="*/ 932 w 1374"/>
              <a:gd name="T61" fmla="*/ 371 h 1374"/>
              <a:gd name="T62" fmla="*/ 903 w 1374"/>
              <a:gd name="T63" fmla="*/ 418 h 1374"/>
              <a:gd name="T64" fmla="*/ 649 w 1374"/>
              <a:gd name="T65" fmla="*/ 264 h 1374"/>
              <a:gd name="T66" fmla="*/ 677 w 1374"/>
              <a:gd name="T67" fmla="*/ 217 h 1374"/>
              <a:gd name="T68" fmla="*/ 687 w 1374"/>
              <a:gd name="T69" fmla="*/ 0 h 1374"/>
              <a:gd name="T70" fmla="*/ 1374 w 1374"/>
              <a:gd name="T71" fmla="*/ 687 h 1374"/>
              <a:gd name="T72" fmla="*/ 687 w 1374"/>
              <a:gd name="T73" fmla="*/ 1374 h 1374"/>
              <a:gd name="T74" fmla="*/ 0 w 1374"/>
              <a:gd name="T75" fmla="*/ 687 h 1374"/>
              <a:gd name="T76" fmla="*/ 687 w 1374"/>
              <a:gd name="T77" fmla="*/ 0 h 1374"/>
              <a:gd name="T78" fmla="*/ 687 w 1374"/>
              <a:gd name="T79" fmla="*/ 131 h 1374"/>
              <a:gd name="T80" fmla="*/ 1244 w 1374"/>
              <a:gd name="T81" fmla="*/ 687 h 1374"/>
              <a:gd name="T82" fmla="*/ 687 w 1374"/>
              <a:gd name="T83" fmla="*/ 1244 h 1374"/>
              <a:gd name="T84" fmla="*/ 131 w 1374"/>
              <a:gd name="T85" fmla="*/ 687 h 1374"/>
              <a:gd name="T86" fmla="*/ 687 w 1374"/>
              <a:gd name="T87" fmla="*/ 131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rgbClr val="024C89"/>
          </a:solidFill>
          <a:ln>
            <a:noFill/>
          </a:ln>
        </p:spPr>
        <p:txBody>
          <a:bodyPr vert="horz" wrap="square" lIns="121615" tIns="60808" rIns="121615" bIns="60808" numCol="1" anchor="t" anchorCtr="0" compatLnSpc="1"/>
          <a:lstStyle/>
          <a:p>
            <a:pPr defTabSz="1216025" fontAlgn="base">
              <a:spcBef>
                <a:spcPct val="0"/>
              </a:spcBef>
              <a:spcAft>
                <a:spcPct val="0"/>
              </a:spcAft>
              <a:defRPr/>
            </a:pPr>
            <a:endParaRPr lang="zh-CN" altLang="en-US" sz="2400" kern="0">
              <a:solidFill>
                <a:srgbClr val="024C89"/>
              </a:solidFill>
              <a:latin typeface="Arial" panose="020B0604020202020204" pitchFamily="34" charset="0"/>
            </a:endParaRPr>
          </a:p>
        </p:txBody>
      </p:sp>
      <p:pic>
        <p:nvPicPr>
          <p:cNvPr id="10"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668658" y="4169346"/>
            <a:ext cx="2580175" cy="171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456040" y="4169344"/>
            <a:ext cx="2719857" cy="1727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5537" y="4169345"/>
            <a:ext cx="2447133" cy="171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直接连接符 12"/>
          <p:cNvCxnSpPr>
            <a:stCxn id="15" idx="6"/>
            <a:endCxn id="14" idx="2"/>
          </p:cNvCxnSpPr>
          <p:nvPr/>
        </p:nvCxnSpPr>
        <p:spPr>
          <a:xfrm>
            <a:off x="2694398" y="2706113"/>
            <a:ext cx="9100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Oval 14"/>
          <p:cNvSpPr>
            <a:spLocks noChangeArrowheads="1"/>
          </p:cNvSpPr>
          <p:nvPr/>
        </p:nvSpPr>
        <p:spPr bwMode="auto">
          <a:xfrm>
            <a:off x="3604452" y="2092290"/>
            <a:ext cx="1233841" cy="1227646"/>
          </a:xfrm>
          <a:prstGeom prst="ellipse">
            <a:avLst/>
          </a:prstGeom>
          <a:noFill/>
          <a:ln w="127000">
            <a:solidFill>
              <a:schemeClr val="accent2"/>
            </a:solidFill>
            <a:round/>
          </a:ln>
        </p:spPr>
        <p:txBody>
          <a:bodyPr vert="horz" wrap="square" lIns="32525" tIns="41306" rIns="32525" bIns="41306" numCol="1" anchor="ctr" anchorCtr="0" compatLnSpc="1"/>
          <a:lstStyle/>
          <a:p>
            <a:pPr algn="ctr"/>
            <a:r>
              <a:rPr lang="zh-CN" altLang="en-US" sz="1500" dirty="0">
                <a:solidFill>
                  <a:schemeClr val="tx1">
                    <a:lumMod val="95000"/>
                    <a:lumOff val="5000"/>
                  </a:schemeClr>
                </a:solidFill>
                <a:latin typeface="微软雅黑" panose="020B0503020204020204" pitchFamily="34" charset="-122"/>
                <a:ea typeface="微软雅黑" panose="020B0503020204020204" pitchFamily="34" charset="-122"/>
              </a:rPr>
              <a:t>点击添加说明文字</a:t>
            </a:r>
            <a:endParaRPr lang="zh-CN" altLang="en-US" sz="15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 name="Oval 15"/>
          <p:cNvSpPr>
            <a:spLocks noChangeArrowheads="1"/>
          </p:cNvSpPr>
          <p:nvPr/>
        </p:nvSpPr>
        <p:spPr bwMode="auto">
          <a:xfrm>
            <a:off x="1700284" y="2210271"/>
            <a:ext cx="994116" cy="991691"/>
          </a:xfrm>
          <a:prstGeom prst="ellipse">
            <a:avLst/>
          </a:prstGeom>
          <a:noFill/>
          <a:ln w="127000">
            <a:solidFill>
              <a:srgbClr val="23B9D6"/>
            </a:solidFill>
            <a:round/>
          </a:ln>
          <a:effectLst/>
        </p:spPr>
        <p:txBody>
          <a:bodyPr vert="horz" wrap="square" lIns="82616" tIns="41306" rIns="82616" bIns="41306" numCol="1" anchor="ctr" anchorCtr="0" compatLnSpc="1"/>
          <a:lstStyle/>
          <a:p>
            <a:pPr algn="ctr"/>
            <a:r>
              <a:rPr lang="zh-CN" altLang="en-US">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zh-CN" altLang="en-US">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16" name="Group 22"/>
          <p:cNvGrpSpPr/>
          <p:nvPr/>
        </p:nvGrpSpPr>
        <p:grpSpPr bwMode="auto">
          <a:xfrm>
            <a:off x="6196720" y="1675909"/>
            <a:ext cx="1026113" cy="453343"/>
            <a:chOff x="0" y="0"/>
            <a:chExt cx="1131895" cy="504056"/>
          </a:xfrm>
        </p:grpSpPr>
        <p:sp>
          <p:nvSpPr>
            <p:cNvPr id="17"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8" name="文本框 47"/>
            <p:cNvSpPr>
              <a:spLocks noChangeArrowheads="1"/>
            </p:cNvSpPr>
            <p:nvPr/>
          </p:nvSpPr>
          <p:spPr bwMode="auto">
            <a:xfrm>
              <a:off x="51776" y="41771"/>
              <a:ext cx="1080119" cy="41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方正兰亭细黑_GBK" charset="-122"/>
                </a:rPr>
                <a:t>关键字</a:t>
              </a:r>
              <a:endParaRPr lang="zh-CN" altLang="en-US" b="1" dirty="0">
                <a:solidFill>
                  <a:schemeClr val="bg1"/>
                </a:solidFill>
                <a:latin typeface="微软雅黑" panose="020B0503020204020204" pitchFamily="34" charset="-122"/>
                <a:ea typeface="微软雅黑" panose="020B0503020204020204" pitchFamily="34" charset="-122"/>
                <a:sym typeface="方正兰亭细黑_GBK" charset="-122"/>
              </a:endParaRPr>
            </a:p>
          </p:txBody>
        </p:sp>
      </p:grpSp>
      <p:sp>
        <p:nvSpPr>
          <p:cNvPr id="19" name="矩形 60"/>
          <p:cNvSpPr>
            <a:spLocks noChangeArrowheads="1"/>
          </p:cNvSpPr>
          <p:nvPr/>
        </p:nvSpPr>
        <p:spPr bwMode="auto">
          <a:xfrm>
            <a:off x="7394269" y="1580427"/>
            <a:ext cx="3020403" cy="61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16" tIns="41306" rIns="82616" bIns="41306">
            <a:spAutoFit/>
          </a:bodyPr>
          <a:lstStyle/>
          <a:p>
            <a:pPr>
              <a:lnSpc>
                <a:spcPct val="13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3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20" name="Group 22"/>
          <p:cNvGrpSpPr/>
          <p:nvPr/>
        </p:nvGrpSpPr>
        <p:grpSpPr bwMode="auto">
          <a:xfrm>
            <a:off x="6196720" y="2470972"/>
            <a:ext cx="1026113" cy="453343"/>
            <a:chOff x="0" y="0"/>
            <a:chExt cx="1131895" cy="504056"/>
          </a:xfrm>
        </p:grpSpPr>
        <p:sp>
          <p:nvSpPr>
            <p:cNvPr id="21" name="矩形 46"/>
            <p:cNvSpPr>
              <a:spLocks noChangeArrowheads="1"/>
            </p:cNvSpPr>
            <p:nvPr/>
          </p:nvSpPr>
          <p:spPr bwMode="auto">
            <a:xfrm>
              <a:off x="0" y="0"/>
              <a:ext cx="1080120" cy="50405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2" name="文本框 47"/>
            <p:cNvSpPr>
              <a:spLocks noChangeArrowheads="1"/>
            </p:cNvSpPr>
            <p:nvPr/>
          </p:nvSpPr>
          <p:spPr bwMode="auto">
            <a:xfrm>
              <a:off x="51776" y="41771"/>
              <a:ext cx="1080119" cy="41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方正兰亭细黑_GBK" charset="-122"/>
                </a:rPr>
                <a:t>关键字</a:t>
              </a:r>
              <a:endParaRPr lang="zh-CN" altLang="en-US" b="1" dirty="0">
                <a:solidFill>
                  <a:schemeClr val="bg1"/>
                </a:solidFill>
                <a:latin typeface="微软雅黑" panose="020B0503020204020204" pitchFamily="34" charset="-122"/>
                <a:ea typeface="微软雅黑" panose="020B0503020204020204" pitchFamily="34" charset="-122"/>
                <a:sym typeface="方正兰亭细黑_GBK" charset="-122"/>
              </a:endParaRPr>
            </a:p>
          </p:txBody>
        </p:sp>
      </p:grpSp>
      <p:sp>
        <p:nvSpPr>
          <p:cNvPr id="23" name="矩形 60"/>
          <p:cNvSpPr>
            <a:spLocks noChangeArrowheads="1"/>
          </p:cNvSpPr>
          <p:nvPr/>
        </p:nvSpPr>
        <p:spPr bwMode="auto">
          <a:xfrm>
            <a:off x="7394269" y="2375491"/>
            <a:ext cx="3020403" cy="61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16" tIns="41306" rIns="82616" bIns="41306">
            <a:spAutoFit/>
          </a:bodyPr>
          <a:lstStyle/>
          <a:p>
            <a:pPr>
              <a:lnSpc>
                <a:spcPct val="13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3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24" name="Group 22"/>
          <p:cNvGrpSpPr/>
          <p:nvPr/>
        </p:nvGrpSpPr>
        <p:grpSpPr bwMode="auto">
          <a:xfrm>
            <a:off x="6196720" y="3277570"/>
            <a:ext cx="1026113" cy="453343"/>
            <a:chOff x="0" y="0"/>
            <a:chExt cx="1131894" cy="504056"/>
          </a:xfrm>
        </p:grpSpPr>
        <p:sp>
          <p:nvSpPr>
            <p:cNvPr id="25" name="矩形 46"/>
            <p:cNvSpPr>
              <a:spLocks noChangeArrowheads="1"/>
            </p:cNvSpPr>
            <p:nvPr/>
          </p:nvSpPr>
          <p:spPr bwMode="auto">
            <a:xfrm>
              <a:off x="0" y="0"/>
              <a:ext cx="1080120" cy="504056"/>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6" name="文本框 47"/>
            <p:cNvSpPr>
              <a:spLocks noChangeArrowheads="1"/>
            </p:cNvSpPr>
            <p:nvPr/>
          </p:nvSpPr>
          <p:spPr bwMode="auto">
            <a:xfrm>
              <a:off x="51773" y="41771"/>
              <a:ext cx="1080121" cy="41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方正兰亭细黑_GBK" charset="-122"/>
                </a:rPr>
                <a:t>关键字</a:t>
              </a:r>
              <a:endParaRPr lang="zh-CN" altLang="en-US" b="1" dirty="0">
                <a:solidFill>
                  <a:schemeClr val="bg1"/>
                </a:solidFill>
                <a:latin typeface="微软雅黑" panose="020B0503020204020204" pitchFamily="34" charset="-122"/>
                <a:ea typeface="微软雅黑" panose="020B0503020204020204" pitchFamily="34" charset="-122"/>
                <a:sym typeface="方正兰亭细黑_GBK" charset="-122"/>
              </a:endParaRPr>
            </a:p>
          </p:txBody>
        </p:sp>
      </p:grpSp>
      <p:sp>
        <p:nvSpPr>
          <p:cNvPr id="27" name="矩形 60"/>
          <p:cNvSpPr>
            <a:spLocks noChangeArrowheads="1"/>
          </p:cNvSpPr>
          <p:nvPr/>
        </p:nvSpPr>
        <p:spPr bwMode="auto">
          <a:xfrm>
            <a:off x="7394269" y="3182089"/>
            <a:ext cx="3020403" cy="61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16" tIns="41306" rIns="82616" bIns="41306">
            <a:spAutoFit/>
          </a:bodyPr>
          <a:lstStyle/>
          <a:p>
            <a:pPr>
              <a:lnSpc>
                <a:spcPct val="13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3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4896502" y="1880640"/>
            <a:ext cx="1300217" cy="1601656"/>
            <a:chOff x="3851918" y="1267706"/>
            <a:chExt cx="1077194" cy="1333449"/>
          </a:xfrm>
        </p:grpSpPr>
        <p:cxnSp>
          <p:nvCxnSpPr>
            <p:cNvPr id="29" name="肘形连接符 28"/>
            <p:cNvCxnSpPr/>
            <p:nvPr/>
          </p:nvCxnSpPr>
          <p:spPr>
            <a:xfrm rot="16200000" flipH="1">
              <a:off x="4343275" y="2020110"/>
              <a:ext cx="750262" cy="4118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肘形连接符 29"/>
            <p:cNvCxnSpPr/>
            <p:nvPr/>
          </p:nvCxnSpPr>
          <p:spPr>
            <a:xfrm rot="5400000" flipH="1" flipV="1">
              <a:off x="4426808" y="1353388"/>
              <a:ext cx="583191" cy="411828"/>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endCxn id="21" idx="1"/>
            </p:cNvCxnSpPr>
            <p:nvPr/>
          </p:nvCxnSpPr>
          <p:spPr>
            <a:xfrm>
              <a:off x="3851920" y="1947897"/>
              <a:ext cx="1077194"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Tm="7937"/>
    </mc:Choice>
    <mc:Fallback>
      <p:transition spd="slow" advTm="79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
                                        </p:tgtEl>
                                        <p:attrNameLst>
                                          <p:attrName>ppt_y</p:attrName>
                                        </p:attrNameLst>
                                      </p:cBhvr>
                                      <p:tavLst>
                                        <p:tav tm="0">
                                          <p:val>
                                            <p:strVal val="#ppt_y"/>
                                          </p:val>
                                        </p:tav>
                                        <p:tav tm="100000">
                                          <p:val>
                                            <p:strVal val="#ppt_y"/>
                                          </p:val>
                                        </p:tav>
                                      </p:tavLst>
                                    </p:anim>
                                    <p:anim calcmode="lin" valueType="num">
                                      <p:cBhvr>
                                        <p:cTn id="15"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
                                        </p:tgtEl>
                                      </p:cBhvr>
                                    </p:animEffect>
                                  </p:childTnLst>
                                </p:cTn>
                              </p:par>
                              <p:par>
                                <p:cTn id="18" presetID="21" presetClass="entr" presetSubtype="1" fill="hold" grpId="0" nodeType="withEffect">
                                  <p:stCondLst>
                                    <p:cond delay="200"/>
                                  </p:stCondLst>
                                  <p:childTnLst>
                                    <p:set>
                                      <p:cBhvr>
                                        <p:cTn id="19" dur="1" fill="hold">
                                          <p:stCondLst>
                                            <p:cond delay="0"/>
                                          </p:stCondLst>
                                        </p:cTn>
                                        <p:tgtEl>
                                          <p:spTgt spid="15"/>
                                        </p:tgtEl>
                                        <p:attrNameLst>
                                          <p:attrName>style.visibility</p:attrName>
                                        </p:attrNameLst>
                                      </p:cBhvr>
                                      <p:to>
                                        <p:strVal val="visible"/>
                                      </p:to>
                                    </p:set>
                                    <p:animEffect transition="in" filter="wheel(1)">
                                      <p:cBhvr>
                                        <p:cTn id="20" dur="500"/>
                                        <p:tgtEl>
                                          <p:spTgt spid="15"/>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3000"/>
                            </p:stCondLst>
                            <p:childTnLst>
                              <p:par>
                                <p:cTn id="38" presetID="2" presetClass="entr" presetSubtype="2" decel="10000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1+#ppt_w/2"/>
                                          </p:val>
                                        </p:tav>
                                        <p:tav tm="100000">
                                          <p:val>
                                            <p:strVal val="#ppt_x"/>
                                          </p:val>
                                        </p:tav>
                                      </p:tavLst>
                                    </p:anim>
                                    <p:anim calcmode="lin" valueType="num">
                                      <p:cBhvr additive="base">
                                        <p:cTn id="41" dur="500" fill="hold"/>
                                        <p:tgtEl>
                                          <p:spTgt spid="19"/>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par>
                          <p:cTn id="46" fill="hold">
                            <p:stCondLst>
                              <p:cond delay="4000"/>
                            </p:stCondLst>
                            <p:childTnLst>
                              <p:par>
                                <p:cTn id="47" presetID="2" presetClass="entr" presetSubtype="2" decel="10000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1+#ppt_w/2"/>
                                          </p:val>
                                        </p:tav>
                                        <p:tav tm="100000">
                                          <p:val>
                                            <p:strVal val="#ppt_x"/>
                                          </p:val>
                                        </p:tav>
                                      </p:tavLst>
                                    </p:anim>
                                    <p:anim calcmode="lin" valueType="num">
                                      <p:cBhvr additive="base">
                                        <p:cTn id="50" dur="500" fill="hold"/>
                                        <p:tgtEl>
                                          <p:spTgt spid="23"/>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10" presetClass="entr" presetSubtype="0" fill="hold"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par>
                          <p:cTn id="55" fill="hold">
                            <p:stCondLst>
                              <p:cond delay="5000"/>
                            </p:stCondLst>
                            <p:childTnLst>
                              <p:par>
                                <p:cTn id="56" presetID="2" presetClass="entr" presetSubtype="2" decel="10000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fill="hold"/>
                                        <p:tgtEl>
                                          <p:spTgt spid="27"/>
                                        </p:tgtEl>
                                        <p:attrNameLst>
                                          <p:attrName>ppt_x</p:attrName>
                                        </p:attrNameLst>
                                      </p:cBhvr>
                                      <p:tavLst>
                                        <p:tav tm="0">
                                          <p:val>
                                            <p:strVal val="1+#ppt_w/2"/>
                                          </p:val>
                                        </p:tav>
                                        <p:tav tm="100000">
                                          <p:val>
                                            <p:strVal val="#ppt_x"/>
                                          </p:val>
                                        </p:tav>
                                      </p:tavLst>
                                    </p:anim>
                                    <p:anim calcmode="lin" valueType="num">
                                      <p:cBhvr additive="base">
                                        <p:cTn id="59" dur="500" fill="hold"/>
                                        <p:tgtEl>
                                          <p:spTgt spid="27"/>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1+#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1+#ppt_w/2"/>
                                          </p:val>
                                        </p:tav>
                                        <p:tav tm="100000">
                                          <p:val>
                                            <p:strVal val="#ppt_x"/>
                                          </p:val>
                                        </p:tav>
                                      </p:tavLst>
                                    </p:anim>
                                    <p:anim calcmode="lin" valueType="num">
                                      <p:cBhvr additive="base">
                                        <p:cTn id="68" dur="500" fill="hold"/>
                                        <p:tgtEl>
                                          <p:spTgt spid="11"/>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4" grpId="0" animBg="1"/>
      <p:bldP spid="15" grpId="0" animBg="1"/>
      <p:bldP spid="19" grpId="0"/>
      <p:bldP spid="23"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7384" y="283603"/>
            <a:ext cx="3118261" cy="550430"/>
          </a:xfrm>
          <a:prstGeom prst="rect">
            <a:avLst/>
          </a:prstGeom>
          <a:noFill/>
        </p:spPr>
        <p:txBody>
          <a:bodyPr wrap="none" lIns="121615" tIns="60808" rIns="121615" bIns="60808" rtlCol="0">
            <a:spAutoFit/>
          </a:bodyPr>
          <a:lstStyle/>
          <a:p>
            <a:pPr fontAlgn="base">
              <a:spcBef>
                <a:spcPct val="0"/>
              </a:spcBef>
              <a:spcAft>
                <a:spcPct val="0"/>
              </a:spcAft>
              <a:buFont typeface="Arial" panose="020B0604020202020204" pitchFamily="34" charset="0"/>
              <a:buNone/>
            </a:pPr>
            <a:r>
              <a:rPr lang="zh-CN" altLang="en-US" sz="2800" dirty="0">
                <a:solidFill>
                  <a:srgbClr val="333333"/>
                </a:solidFill>
                <a:latin typeface="微软雅黑" panose="020B0503020204020204" pitchFamily="34" charset="-122"/>
                <a:ea typeface="微软雅黑" panose="020B0503020204020204" pitchFamily="34" charset="-122"/>
              </a:rPr>
              <a:t>点击添加标题文字</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6" name="Freeform 5"/>
          <p:cNvSpPr>
            <a:spLocks noEditPoints="1"/>
          </p:cNvSpPr>
          <p:nvPr/>
        </p:nvSpPr>
        <p:spPr bwMode="auto">
          <a:xfrm>
            <a:off x="336493" y="267623"/>
            <a:ext cx="573036" cy="571225"/>
          </a:xfrm>
          <a:custGeom>
            <a:avLst/>
            <a:gdLst>
              <a:gd name="T0" fmla="*/ 517 w 1374"/>
              <a:gd name="T1" fmla="*/ 1009 h 1374"/>
              <a:gd name="T2" fmla="*/ 901 w 1374"/>
              <a:gd name="T3" fmla="*/ 1009 h 1374"/>
              <a:gd name="T4" fmla="*/ 940 w 1374"/>
              <a:gd name="T5" fmla="*/ 1047 h 1374"/>
              <a:gd name="T6" fmla="*/ 901 w 1374"/>
              <a:gd name="T7" fmla="*/ 1085 h 1374"/>
              <a:gd name="T8" fmla="*/ 517 w 1374"/>
              <a:gd name="T9" fmla="*/ 1085 h 1374"/>
              <a:gd name="T10" fmla="*/ 479 w 1374"/>
              <a:gd name="T11" fmla="*/ 1047 h 1374"/>
              <a:gd name="T12" fmla="*/ 517 w 1374"/>
              <a:gd name="T13" fmla="*/ 1009 h 1374"/>
              <a:gd name="T14" fmla="*/ 500 w 1374"/>
              <a:gd name="T15" fmla="*/ 844 h 1374"/>
              <a:gd name="T16" fmla="*/ 730 w 1374"/>
              <a:gd name="T17" fmla="*/ 465 h 1374"/>
              <a:gd name="T18" fmla="*/ 836 w 1374"/>
              <a:gd name="T19" fmla="*/ 529 h 1374"/>
              <a:gd name="T20" fmla="*/ 606 w 1374"/>
              <a:gd name="T21" fmla="*/ 908 h 1374"/>
              <a:gd name="T22" fmla="*/ 500 w 1374"/>
              <a:gd name="T23" fmla="*/ 844 h 1374"/>
              <a:gd name="T24" fmla="*/ 352 w 1374"/>
              <a:gd name="T25" fmla="*/ 754 h 1374"/>
              <a:gd name="T26" fmla="*/ 582 w 1374"/>
              <a:gd name="T27" fmla="*/ 375 h 1374"/>
              <a:gd name="T28" fmla="*/ 688 w 1374"/>
              <a:gd name="T29" fmla="*/ 439 h 1374"/>
              <a:gd name="T30" fmla="*/ 458 w 1374"/>
              <a:gd name="T31" fmla="*/ 818 h 1374"/>
              <a:gd name="T32" fmla="*/ 352 w 1374"/>
              <a:gd name="T33" fmla="*/ 754 h 1374"/>
              <a:gd name="T34" fmla="*/ 326 w 1374"/>
              <a:gd name="T35" fmla="*/ 1027 h 1374"/>
              <a:gd name="T36" fmla="*/ 349 w 1374"/>
              <a:gd name="T37" fmla="*/ 826 h 1374"/>
              <a:gd name="T38" fmla="*/ 542 w 1374"/>
              <a:gd name="T39" fmla="*/ 943 h 1374"/>
              <a:gd name="T40" fmla="*/ 376 w 1374"/>
              <a:gd name="T41" fmla="*/ 1057 h 1374"/>
              <a:gd name="T42" fmla="*/ 326 w 1374"/>
              <a:gd name="T43" fmla="*/ 1027 h 1374"/>
              <a:gd name="T44" fmla="*/ 640 w 1374"/>
              <a:gd name="T45" fmla="*/ 279 h 1374"/>
              <a:gd name="T46" fmla="*/ 894 w 1374"/>
              <a:gd name="T47" fmla="*/ 433 h 1374"/>
              <a:gd name="T48" fmla="*/ 844 w 1374"/>
              <a:gd name="T49" fmla="*/ 515 h 1374"/>
              <a:gd name="T50" fmla="*/ 589 w 1374"/>
              <a:gd name="T51" fmla="*/ 360 h 1374"/>
              <a:gd name="T52" fmla="*/ 640 w 1374"/>
              <a:gd name="T53" fmla="*/ 279 h 1374"/>
              <a:gd name="T54" fmla="*/ 677 w 1374"/>
              <a:gd name="T55" fmla="*/ 217 h 1374"/>
              <a:gd name="T56" fmla="*/ 770 w 1374"/>
              <a:gd name="T57" fmla="*/ 194 h 1374"/>
              <a:gd name="T58" fmla="*/ 909 w 1374"/>
              <a:gd name="T59" fmla="*/ 279 h 1374"/>
              <a:gd name="T60" fmla="*/ 932 w 1374"/>
              <a:gd name="T61" fmla="*/ 371 h 1374"/>
              <a:gd name="T62" fmla="*/ 903 w 1374"/>
              <a:gd name="T63" fmla="*/ 418 h 1374"/>
              <a:gd name="T64" fmla="*/ 649 w 1374"/>
              <a:gd name="T65" fmla="*/ 264 h 1374"/>
              <a:gd name="T66" fmla="*/ 677 w 1374"/>
              <a:gd name="T67" fmla="*/ 217 h 1374"/>
              <a:gd name="T68" fmla="*/ 687 w 1374"/>
              <a:gd name="T69" fmla="*/ 0 h 1374"/>
              <a:gd name="T70" fmla="*/ 1374 w 1374"/>
              <a:gd name="T71" fmla="*/ 687 h 1374"/>
              <a:gd name="T72" fmla="*/ 687 w 1374"/>
              <a:gd name="T73" fmla="*/ 1374 h 1374"/>
              <a:gd name="T74" fmla="*/ 0 w 1374"/>
              <a:gd name="T75" fmla="*/ 687 h 1374"/>
              <a:gd name="T76" fmla="*/ 687 w 1374"/>
              <a:gd name="T77" fmla="*/ 0 h 1374"/>
              <a:gd name="T78" fmla="*/ 687 w 1374"/>
              <a:gd name="T79" fmla="*/ 131 h 1374"/>
              <a:gd name="T80" fmla="*/ 1244 w 1374"/>
              <a:gd name="T81" fmla="*/ 687 h 1374"/>
              <a:gd name="T82" fmla="*/ 687 w 1374"/>
              <a:gd name="T83" fmla="*/ 1244 h 1374"/>
              <a:gd name="T84" fmla="*/ 131 w 1374"/>
              <a:gd name="T85" fmla="*/ 687 h 1374"/>
              <a:gd name="T86" fmla="*/ 687 w 1374"/>
              <a:gd name="T87" fmla="*/ 131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rgbClr val="024C89"/>
          </a:solidFill>
          <a:ln>
            <a:noFill/>
          </a:ln>
        </p:spPr>
        <p:txBody>
          <a:bodyPr vert="horz" wrap="square" lIns="121615" tIns="60808" rIns="121615" bIns="60808" numCol="1" anchor="t" anchorCtr="0" compatLnSpc="1"/>
          <a:lstStyle/>
          <a:p>
            <a:pPr defTabSz="1216025" fontAlgn="base">
              <a:spcBef>
                <a:spcPct val="0"/>
              </a:spcBef>
              <a:spcAft>
                <a:spcPct val="0"/>
              </a:spcAft>
              <a:defRPr/>
            </a:pPr>
            <a:endParaRPr lang="zh-CN" altLang="en-US" sz="2400" kern="0">
              <a:solidFill>
                <a:srgbClr val="024C89"/>
              </a:solidFill>
              <a:latin typeface="Arial" panose="020B0604020202020204" pitchFamily="34" charset="0"/>
            </a:endParaRPr>
          </a:p>
        </p:txBody>
      </p:sp>
      <p:grpSp>
        <p:nvGrpSpPr>
          <p:cNvPr id="4" name="Group 4"/>
          <p:cNvGrpSpPr/>
          <p:nvPr/>
        </p:nvGrpSpPr>
        <p:grpSpPr>
          <a:xfrm>
            <a:off x="972233" y="3331499"/>
            <a:ext cx="2201322" cy="1028459"/>
            <a:chOff x="965101" y="1980488"/>
            <a:chExt cx="1651278" cy="776344"/>
          </a:xfrm>
        </p:grpSpPr>
        <p:sp>
          <p:nvSpPr>
            <p:cNvPr id="7" name="TextBox 6"/>
            <p:cNvSpPr txBox="1"/>
            <p:nvPr/>
          </p:nvSpPr>
          <p:spPr>
            <a:xfrm>
              <a:off x="965101" y="1980488"/>
              <a:ext cx="1651278" cy="209096"/>
            </a:xfrm>
            <a:prstGeom prst="rect">
              <a:avLst/>
            </a:prstGeom>
            <a:noFill/>
          </p:spPr>
          <p:txBody>
            <a:bodyPr wrap="square" lIns="0" tIns="0" rIns="0" bIns="0" rtlCol="0" anchor="ctr">
              <a:spAutoFit/>
            </a:bodyPr>
            <a:lstStyle/>
            <a:p>
              <a:pPr algn="ctr" defTabSz="1216025"/>
              <a:r>
                <a:rPr lang="zh-CN" altLang="en-US" b="1" dirty="0">
                  <a:solidFill>
                    <a:srgbClr val="080808">
                      <a:lumMod val="75000"/>
                      <a:lumOff val="25000"/>
                    </a:srgbClr>
                  </a:solidFill>
                  <a:latin typeface="微软雅黑" panose="020B0503020204020204" pitchFamily="34" charset="-122"/>
                  <a:ea typeface="微软雅黑" panose="020B0503020204020204" pitchFamily="34" charset="-122"/>
                </a:rPr>
                <a:t>点击输入标题文本</a:t>
              </a:r>
              <a:endParaRPr lang="zh-CN" altLang="en-US"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965102" y="2295167"/>
              <a:ext cx="1651277" cy="461665"/>
            </a:xfrm>
            <a:prstGeom prst="rect">
              <a:avLst/>
            </a:prstGeom>
            <a:noFill/>
          </p:spPr>
          <p:txBody>
            <a:bodyPr wrap="square" lIns="0" tIns="0" rIns="0" bIns="0" rtlCol="0" anchor="t">
              <a:spAutoFit/>
            </a:bodyPr>
            <a:lstStyle/>
            <a:p>
              <a:pPr defTabSz="1216025">
                <a:defRPr/>
              </a:pPr>
              <a:r>
                <a:rPr lang="zh-CN" altLang="en-US" sz="1300" kern="0" dirty="0">
                  <a:solidFill>
                    <a:srgbClr val="262626"/>
                  </a:solidFill>
                  <a:latin typeface="微软雅黑" panose="020B0503020204020204" pitchFamily="34" charset="-122"/>
                  <a:ea typeface="微软雅黑" panose="020B0503020204020204" pitchFamily="34" charset="-122"/>
                </a:rPr>
                <a:t>图片的修改方法是：在图片上右击，选择更改图片，这样不会丢失动画效果。</a:t>
              </a:r>
              <a:endParaRPr lang="zh-CN" altLang="en-US" sz="1300" kern="0" dirty="0">
                <a:solidFill>
                  <a:srgbClr val="262626"/>
                </a:solidFill>
                <a:latin typeface="微软雅黑" panose="020B0503020204020204" pitchFamily="34" charset="-122"/>
                <a:ea typeface="微软雅黑" panose="020B0503020204020204" pitchFamily="34" charset="-122"/>
              </a:endParaRPr>
            </a:p>
          </p:txBody>
        </p:sp>
      </p:grpSp>
      <p:sp>
        <p:nvSpPr>
          <p:cNvPr id="9" name="Oval 9"/>
          <p:cNvSpPr/>
          <p:nvPr/>
        </p:nvSpPr>
        <p:spPr>
          <a:xfrm>
            <a:off x="1360235" y="1780003"/>
            <a:ext cx="1425318" cy="1375831"/>
          </a:xfrm>
          <a:prstGeom prst="ellipse">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lIns="121615" tIns="60808" rIns="121615" bIns="60808" rtlCol="0" anchor="ctr"/>
          <a:lstStyle/>
          <a:p>
            <a:pPr algn="ctr"/>
            <a:endParaRPr lang="en-US" sz="3700" dirty="0"/>
          </a:p>
        </p:txBody>
      </p:sp>
      <p:sp>
        <p:nvSpPr>
          <p:cNvPr id="10" name="Rounded Rectangle 23"/>
          <p:cNvSpPr/>
          <p:nvPr/>
        </p:nvSpPr>
        <p:spPr>
          <a:xfrm>
            <a:off x="871591" y="5009526"/>
            <a:ext cx="2402608" cy="610518"/>
          </a:xfrm>
          <a:prstGeom prst="roundRect">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lIns="121615" tIns="60808" rIns="121615" bIns="60808" rtlCol="0" anchor="ctr"/>
          <a:lstStyle/>
          <a:p>
            <a:pPr algn="ctr" rtl="1"/>
            <a:r>
              <a:rPr lang="en-US" b="1" dirty="0">
                <a:solidFill>
                  <a:schemeClr val="bg1">
                    <a:lumMod val="95000"/>
                  </a:schemeClr>
                </a:solidFill>
              </a:rPr>
              <a:t>Keyword</a:t>
            </a:r>
            <a:endParaRPr lang="en-US" b="1" dirty="0">
              <a:solidFill>
                <a:schemeClr val="bg1">
                  <a:lumMod val="95000"/>
                </a:schemeClr>
              </a:solidFill>
            </a:endParaRPr>
          </a:p>
        </p:txBody>
      </p:sp>
      <p:grpSp>
        <p:nvGrpSpPr>
          <p:cNvPr id="11" name="Group 28"/>
          <p:cNvGrpSpPr/>
          <p:nvPr/>
        </p:nvGrpSpPr>
        <p:grpSpPr>
          <a:xfrm>
            <a:off x="1735023" y="2030204"/>
            <a:ext cx="675743" cy="820988"/>
            <a:chOff x="4106863" y="2003425"/>
            <a:chExt cx="927100" cy="1133476"/>
          </a:xfrm>
          <a:solidFill>
            <a:schemeClr val="bg1"/>
          </a:solidFill>
        </p:grpSpPr>
        <p:sp>
          <p:nvSpPr>
            <p:cNvPr id="12" name="Freeform 5"/>
            <p:cNvSpPr>
              <a:spLocks noEditPoints="1"/>
            </p:cNvSpPr>
            <p:nvPr/>
          </p:nvSpPr>
          <p:spPr bwMode="auto">
            <a:xfrm>
              <a:off x="4106863" y="2484438"/>
              <a:ext cx="927100" cy="652463"/>
            </a:xfrm>
            <a:custGeom>
              <a:avLst/>
              <a:gdLst/>
              <a:ahLst/>
              <a:cxnLst>
                <a:cxn ang="0">
                  <a:pos x="20" y="172"/>
                </a:cxn>
                <a:cxn ang="0">
                  <a:pos x="224" y="172"/>
                </a:cxn>
                <a:cxn ang="0">
                  <a:pos x="244" y="153"/>
                </a:cxn>
                <a:cxn ang="0">
                  <a:pos x="244" y="20"/>
                </a:cxn>
                <a:cxn ang="0">
                  <a:pos x="224" y="0"/>
                </a:cxn>
                <a:cxn ang="0">
                  <a:pos x="195" y="0"/>
                </a:cxn>
                <a:cxn ang="0">
                  <a:pos x="195" y="40"/>
                </a:cxn>
                <a:cxn ang="0">
                  <a:pos x="215" y="66"/>
                </a:cxn>
                <a:cxn ang="0">
                  <a:pos x="215" y="88"/>
                </a:cxn>
                <a:cxn ang="0">
                  <a:pos x="199" y="88"/>
                </a:cxn>
                <a:cxn ang="0">
                  <a:pos x="199" y="66"/>
                </a:cxn>
                <a:cxn ang="0">
                  <a:pos x="187" y="54"/>
                </a:cxn>
                <a:cxn ang="0">
                  <a:pos x="175" y="66"/>
                </a:cxn>
                <a:cxn ang="0">
                  <a:pos x="175" y="88"/>
                </a:cxn>
                <a:cxn ang="0">
                  <a:pos x="159" y="88"/>
                </a:cxn>
                <a:cxn ang="0">
                  <a:pos x="159" y="66"/>
                </a:cxn>
                <a:cxn ang="0">
                  <a:pos x="179" y="40"/>
                </a:cxn>
                <a:cxn ang="0">
                  <a:pos x="179" y="1"/>
                </a:cxn>
                <a:cxn ang="0">
                  <a:pos x="122" y="25"/>
                </a:cxn>
                <a:cxn ang="0">
                  <a:pos x="67" y="3"/>
                </a:cxn>
                <a:cxn ang="0">
                  <a:pos x="67" y="46"/>
                </a:cxn>
                <a:cxn ang="0">
                  <a:pos x="85" y="70"/>
                </a:cxn>
                <a:cxn ang="0">
                  <a:pos x="59" y="96"/>
                </a:cxn>
                <a:cxn ang="0">
                  <a:pos x="33" y="70"/>
                </a:cxn>
                <a:cxn ang="0">
                  <a:pos x="51" y="46"/>
                </a:cxn>
                <a:cxn ang="0">
                  <a:pos x="51" y="0"/>
                </a:cxn>
                <a:cxn ang="0">
                  <a:pos x="20" y="0"/>
                </a:cxn>
                <a:cxn ang="0">
                  <a:pos x="0" y="20"/>
                </a:cxn>
                <a:cxn ang="0">
                  <a:pos x="0" y="153"/>
                </a:cxn>
                <a:cxn ang="0">
                  <a:pos x="20" y="172"/>
                </a:cxn>
                <a:cxn ang="0">
                  <a:pos x="20" y="172"/>
                </a:cxn>
                <a:cxn ang="0">
                  <a:pos x="20" y="172"/>
                </a:cxn>
              </a:cxnLst>
              <a:rect l="0" t="0" r="r" b="b"/>
              <a:pathLst>
                <a:path w="244" h="172">
                  <a:moveTo>
                    <a:pt x="20" y="172"/>
                  </a:moveTo>
                  <a:cubicBezTo>
                    <a:pt x="224" y="172"/>
                    <a:pt x="224" y="172"/>
                    <a:pt x="224" y="172"/>
                  </a:cubicBezTo>
                  <a:cubicBezTo>
                    <a:pt x="235" y="172"/>
                    <a:pt x="244" y="163"/>
                    <a:pt x="244" y="153"/>
                  </a:cubicBezTo>
                  <a:cubicBezTo>
                    <a:pt x="244" y="20"/>
                    <a:pt x="244" y="20"/>
                    <a:pt x="244" y="20"/>
                  </a:cubicBezTo>
                  <a:cubicBezTo>
                    <a:pt x="244" y="9"/>
                    <a:pt x="235" y="0"/>
                    <a:pt x="224" y="0"/>
                  </a:cubicBezTo>
                  <a:cubicBezTo>
                    <a:pt x="195" y="0"/>
                    <a:pt x="195" y="0"/>
                    <a:pt x="195" y="0"/>
                  </a:cubicBezTo>
                  <a:cubicBezTo>
                    <a:pt x="195" y="40"/>
                    <a:pt x="195" y="40"/>
                    <a:pt x="195" y="40"/>
                  </a:cubicBezTo>
                  <a:cubicBezTo>
                    <a:pt x="206" y="43"/>
                    <a:pt x="215" y="54"/>
                    <a:pt x="215" y="66"/>
                  </a:cubicBezTo>
                  <a:cubicBezTo>
                    <a:pt x="215" y="88"/>
                    <a:pt x="215" y="88"/>
                    <a:pt x="215" y="88"/>
                  </a:cubicBezTo>
                  <a:cubicBezTo>
                    <a:pt x="199" y="88"/>
                    <a:pt x="199" y="88"/>
                    <a:pt x="199" y="88"/>
                  </a:cubicBezTo>
                  <a:cubicBezTo>
                    <a:pt x="199" y="66"/>
                    <a:pt x="199" y="66"/>
                    <a:pt x="199" y="66"/>
                  </a:cubicBezTo>
                  <a:cubicBezTo>
                    <a:pt x="199" y="60"/>
                    <a:pt x="193" y="54"/>
                    <a:pt x="187" y="54"/>
                  </a:cubicBezTo>
                  <a:cubicBezTo>
                    <a:pt x="180" y="54"/>
                    <a:pt x="175" y="60"/>
                    <a:pt x="175" y="66"/>
                  </a:cubicBezTo>
                  <a:cubicBezTo>
                    <a:pt x="175" y="88"/>
                    <a:pt x="175" y="88"/>
                    <a:pt x="175" y="88"/>
                  </a:cubicBezTo>
                  <a:cubicBezTo>
                    <a:pt x="159" y="88"/>
                    <a:pt x="159" y="88"/>
                    <a:pt x="159" y="88"/>
                  </a:cubicBezTo>
                  <a:cubicBezTo>
                    <a:pt x="159" y="66"/>
                    <a:pt x="159" y="66"/>
                    <a:pt x="159" y="66"/>
                  </a:cubicBezTo>
                  <a:cubicBezTo>
                    <a:pt x="159" y="54"/>
                    <a:pt x="167" y="43"/>
                    <a:pt x="179" y="40"/>
                  </a:cubicBezTo>
                  <a:cubicBezTo>
                    <a:pt x="179" y="1"/>
                    <a:pt x="179" y="1"/>
                    <a:pt x="179" y="1"/>
                  </a:cubicBezTo>
                  <a:cubicBezTo>
                    <a:pt x="164" y="16"/>
                    <a:pt x="144" y="25"/>
                    <a:pt x="122" y="25"/>
                  </a:cubicBezTo>
                  <a:cubicBezTo>
                    <a:pt x="100" y="25"/>
                    <a:pt x="81" y="17"/>
                    <a:pt x="67" y="3"/>
                  </a:cubicBezTo>
                  <a:cubicBezTo>
                    <a:pt x="67" y="46"/>
                    <a:pt x="67" y="46"/>
                    <a:pt x="67" y="46"/>
                  </a:cubicBezTo>
                  <a:cubicBezTo>
                    <a:pt x="77" y="49"/>
                    <a:pt x="85" y="59"/>
                    <a:pt x="85" y="70"/>
                  </a:cubicBezTo>
                  <a:cubicBezTo>
                    <a:pt x="85" y="85"/>
                    <a:pt x="73" y="96"/>
                    <a:pt x="59" y="96"/>
                  </a:cubicBezTo>
                  <a:cubicBezTo>
                    <a:pt x="44" y="96"/>
                    <a:pt x="33" y="85"/>
                    <a:pt x="33" y="70"/>
                  </a:cubicBezTo>
                  <a:cubicBezTo>
                    <a:pt x="33" y="59"/>
                    <a:pt x="40" y="49"/>
                    <a:pt x="51" y="46"/>
                  </a:cubicBezTo>
                  <a:cubicBezTo>
                    <a:pt x="51" y="0"/>
                    <a:pt x="51" y="0"/>
                    <a:pt x="51" y="0"/>
                  </a:cubicBezTo>
                  <a:cubicBezTo>
                    <a:pt x="20" y="0"/>
                    <a:pt x="20" y="0"/>
                    <a:pt x="20" y="0"/>
                  </a:cubicBezTo>
                  <a:cubicBezTo>
                    <a:pt x="9" y="0"/>
                    <a:pt x="0" y="9"/>
                    <a:pt x="0" y="20"/>
                  </a:cubicBezTo>
                  <a:cubicBezTo>
                    <a:pt x="0" y="153"/>
                    <a:pt x="0" y="153"/>
                    <a:pt x="0" y="153"/>
                  </a:cubicBezTo>
                  <a:cubicBezTo>
                    <a:pt x="0" y="163"/>
                    <a:pt x="9" y="172"/>
                    <a:pt x="20" y="172"/>
                  </a:cubicBezTo>
                  <a:close/>
                  <a:moveTo>
                    <a:pt x="20" y="172"/>
                  </a:moveTo>
                  <a:cubicBezTo>
                    <a:pt x="20" y="172"/>
                    <a:pt x="20" y="172"/>
                    <a:pt x="20" y="172"/>
                  </a:cubicBezTo>
                </a:path>
              </a:pathLst>
            </a:custGeom>
            <a:grpFill/>
            <a:ln w="9525">
              <a:noFill/>
              <a:round/>
            </a:ln>
          </p:spPr>
          <p:txBody>
            <a:bodyPr vert="horz" wrap="square" lIns="91440" tIns="45720" rIns="91440" bIns="45720" numCol="1" anchor="t" anchorCtr="0" compatLnSpc="1"/>
            <a:lstStyle/>
            <a:p>
              <a:endParaRPr lang="en-US"/>
            </a:p>
          </p:txBody>
        </p:sp>
        <p:sp>
          <p:nvSpPr>
            <p:cNvPr id="13" name="Freeform 6"/>
            <p:cNvSpPr>
              <a:spLocks noEditPoints="1"/>
            </p:cNvSpPr>
            <p:nvPr/>
          </p:nvSpPr>
          <p:spPr bwMode="auto">
            <a:xfrm>
              <a:off x="4300538" y="2003425"/>
              <a:ext cx="539750" cy="538163"/>
            </a:xfrm>
            <a:custGeom>
              <a:avLst/>
              <a:gdLst/>
              <a:ahLst/>
              <a:cxnLst>
                <a:cxn ang="0">
                  <a:pos x="22" y="123"/>
                </a:cxn>
                <a:cxn ang="0">
                  <a:pos x="27" y="127"/>
                </a:cxn>
                <a:cxn ang="0">
                  <a:pos x="71" y="142"/>
                </a:cxn>
                <a:cxn ang="0">
                  <a:pos x="114" y="127"/>
                </a:cxn>
                <a:cxn ang="0">
                  <a:pos x="120" y="123"/>
                </a:cxn>
                <a:cxn ang="0">
                  <a:pos x="124" y="118"/>
                </a:cxn>
                <a:cxn ang="0">
                  <a:pos x="142" y="71"/>
                </a:cxn>
                <a:cxn ang="0">
                  <a:pos x="71" y="0"/>
                </a:cxn>
                <a:cxn ang="0">
                  <a:pos x="0" y="71"/>
                </a:cxn>
                <a:cxn ang="0">
                  <a:pos x="17" y="118"/>
                </a:cxn>
                <a:cxn ang="0">
                  <a:pos x="22" y="123"/>
                </a:cxn>
                <a:cxn ang="0">
                  <a:pos x="22" y="123"/>
                </a:cxn>
                <a:cxn ang="0">
                  <a:pos x="22" y="123"/>
                </a:cxn>
              </a:cxnLst>
              <a:rect l="0" t="0" r="r" b="b"/>
              <a:pathLst>
                <a:path w="142" h="142">
                  <a:moveTo>
                    <a:pt x="22" y="123"/>
                  </a:moveTo>
                  <a:cubicBezTo>
                    <a:pt x="24" y="124"/>
                    <a:pt x="25" y="126"/>
                    <a:pt x="27" y="127"/>
                  </a:cubicBezTo>
                  <a:cubicBezTo>
                    <a:pt x="39" y="137"/>
                    <a:pt x="54" y="142"/>
                    <a:pt x="71" y="142"/>
                  </a:cubicBezTo>
                  <a:cubicBezTo>
                    <a:pt x="87" y="142"/>
                    <a:pt x="102" y="137"/>
                    <a:pt x="114" y="127"/>
                  </a:cubicBezTo>
                  <a:cubicBezTo>
                    <a:pt x="116" y="126"/>
                    <a:pt x="118" y="124"/>
                    <a:pt x="120" y="123"/>
                  </a:cubicBezTo>
                  <a:cubicBezTo>
                    <a:pt x="121" y="121"/>
                    <a:pt x="123" y="120"/>
                    <a:pt x="124" y="118"/>
                  </a:cubicBezTo>
                  <a:cubicBezTo>
                    <a:pt x="135" y="105"/>
                    <a:pt x="142" y="89"/>
                    <a:pt x="142" y="71"/>
                  </a:cubicBezTo>
                  <a:cubicBezTo>
                    <a:pt x="142" y="32"/>
                    <a:pt x="110" y="0"/>
                    <a:pt x="71" y="0"/>
                  </a:cubicBezTo>
                  <a:cubicBezTo>
                    <a:pt x="32" y="0"/>
                    <a:pt x="0" y="32"/>
                    <a:pt x="0" y="71"/>
                  </a:cubicBezTo>
                  <a:cubicBezTo>
                    <a:pt x="0" y="89"/>
                    <a:pt x="6" y="105"/>
                    <a:pt x="17" y="118"/>
                  </a:cubicBezTo>
                  <a:cubicBezTo>
                    <a:pt x="19" y="120"/>
                    <a:pt x="20" y="121"/>
                    <a:pt x="22" y="123"/>
                  </a:cubicBezTo>
                  <a:close/>
                  <a:moveTo>
                    <a:pt x="22" y="123"/>
                  </a:moveTo>
                  <a:cubicBezTo>
                    <a:pt x="22" y="123"/>
                    <a:pt x="22" y="123"/>
                    <a:pt x="22" y="123"/>
                  </a:cubicBezTo>
                </a:path>
              </a:pathLst>
            </a:custGeom>
            <a:grpFill/>
            <a:ln w="9525">
              <a:noFill/>
              <a:round/>
            </a:ln>
          </p:spPr>
          <p:txBody>
            <a:bodyPr vert="horz" wrap="square" lIns="91440" tIns="45720" rIns="91440" bIns="45720" numCol="1" anchor="t" anchorCtr="0" compatLnSpc="1"/>
            <a:lstStyle/>
            <a:p>
              <a:endParaRPr lang="en-US"/>
            </a:p>
          </p:txBody>
        </p:sp>
        <p:sp>
          <p:nvSpPr>
            <p:cNvPr id="14" name="Freeform 7"/>
            <p:cNvSpPr>
              <a:spLocks noEditPoints="1"/>
            </p:cNvSpPr>
            <p:nvPr/>
          </p:nvSpPr>
          <p:spPr bwMode="auto">
            <a:xfrm>
              <a:off x="4292601" y="2711450"/>
              <a:ext cx="76200" cy="76200"/>
            </a:xfrm>
            <a:custGeom>
              <a:avLst/>
              <a:gdLst/>
              <a:ahLst/>
              <a:cxnLst>
                <a:cxn ang="0">
                  <a:pos x="0" y="10"/>
                </a:cxn>
                <a:cxn ang="0">
                  <a:pos x="10" y="20"/>
                </a:cxn>
                <a:cxn ang="0">
                  <a:pos x="20" y="10"/>
                </a:cxn>
                <a:cxn ang="0">
                  <a:pos x="16" y="3"/>
                </a:cxn>
                <a:cxn ang="0">
                  <a:pos x="10" y="0"/>
                </a:cxn>
                <a:cxn ang="0">
                  <a:pos x="3" y="3"/>
                </a:cxn>
                <a:cxn ang="0">
                  <a:pos x="0" y="10"/>
                </a:cxn>
                <a:cxn ang="0">
                  <a:pos x="0" y="10"/>
                </a:cxn>
                <a:cxn ang="0">
                  <a:pos x="0" y="10"/>
                </a:cxn>
              </a:cxnLst>
              <a:rect l="0" t="0" r="r" b="b"/>
              <a:pathLst>
                <a:path w="20" h="20">
                  <a:moveTo>
                    <a:pt x="0" y="10"/>
                  </a:moveTo>
                  <a:cubicBezTo>
                    <a:pt x="0" y="16"/>
                    <a:pt x="4" y="20"/>
                    <a:pt x="10" y="20"/>
                  </a:cubicBezTo>
                  <a:cubicBezTo>
                    <a:pt x="15" y="20"/>
                    <a:pt x="20" y="16"/>
                    <a:pt x="20" y="10"/>
                  </a:cubicBezTo>
                  <a:cubicBezTo>
                    <a:pt x="20" y="7"/>
                    <a:pt x="18" y="5"/>
                    <a:pt x="16" y="3"/>
                  </a:cubicBezTo>
                  <a:cubicBezTo>
                    <a:pt x="14" y="1"/>
                    <a:pt x="12" y="0"/>
                    <a:pt x="10" y="0"/>
                  </a:cubicBezTo>
                  <a:cubicBezTo>
                    <a:pt x="7" y="0"/>
                    <a:pt x="5" y="1"/>
                    <a:pt x="3" y="3"/>
                  </a:cubicBezTo>
                  <a:cubicBezTo>
                    <a:pt x="1" y="5"/>
                    <a:pt x="0" y="7"/>
                    <a:pt x="0" y="10"/>
                  </a:cubicBezTo>
                  <a:close/>
                  <a:moveTo>
                    <a:pt x="0" y="10"/>
                  </a:moveTo>
                  <a:cubicBezTo>
                    <a:pt x="0" y="10"/>
                    <a:pt x="0" y="10"/>
                    <a:pt x="0" y="10"/>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15" name="Group 30"/>
          <p:cNvGrpSpPr/>
          <p:nvPr/>
        </p:nvGrpSpPr>
        <p:grpSpPr>
          <a:xfrm>
            <a:off x="3661317" y="3331499"/>
            <a:ext cx="2201322" cy="1003223"/>
            <a:chOff x="965101" y="1980488"/>
            <a:chExt cx="1651278" cy="757294"/>
          </a:xfrm>
        </p:grpSpPr>
        <p:sp>
          <p:nvSpPr>
            <p:cNvPr id="16" name="TextBox 15"/>
            <p:cNvSpPr txBox="1"/>
            <p:nvPr/>
          </p:nvSpPr>
          <p:spPr>
            <a:xfrm>
              <a:off x="965101" y="1980488"/>
              <a:ext cx="1651278" cy="209096"/>
            </a:xfrm>
            <a:prstGeom prst="rect">
              <a:avLst/>
            </a:prstGeom>
            <a:noFill/>
          </p:spPr>
          <p:txBody>
            <a:bodyPr wrap="square" lIns="0" tIns="0" rIns="0" bIns="0" rtlCol="0" anchor="ctr">
              <a:spAutoFit/>
            </a:bodyPr>
            <a:lstStyle/>
            <a:p>
              <a:pPr algn="ctr" defTabSz="1216025"/>
              <a:r>
                <a:rPr lang="zh-CN" altLang="en-US" b="1" dirty="0">
                  <a:solidFill>
                    <a:srgbClr val="080808">
                      <a:lumMod val="75000"/>
                      <a:lumOff val="25000"/>
                    </a:srgbClr>
                  </a:solidFill>
                  <a:latin typeface="微软雅黑" panose="020B0503020204020204" pitchFamily="34" charset="-122"/>
                  <a:ea typeface="微软雅黑" panose="020B0503020204020204" pitchFamily="34" charset="-122"/>
                </a:rPr>
                <a:t>点击输入标题文本</a:t>
              </a:r>
              <a:endParaRPr lang="zh-CN" altLang="en-US"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965102" y="2276117"/>
              <a:ext cx="1651277" cy="461665"/>
            </a:xfrm>
            <a:prstGeom prst="rect">
              <a:avLst/>
            </a:prstGeom>
            <a:noFill/>
          </p:spPr>
          <p:txBody>
            <a:bodyPr wrap="square" lIns="0" tIns="0" rIns="0" bIns="0" rtlCol="0" anchor="t">
              <a:spAutoFit/>
            </a:bodyPr>
            <a:lstStyle/>
            <a:p>
              <a:pPr defTabSz="1216025">
                <a:defRPr/>
              </a:pPr>
              <a:r>
                <a:rPr lang="zh-CN" altLang="en-US" sz="1300" kern="0" dirty="0">
                  <a:solidFill>
                    <a:srgbClr val="262626"/>
                  </a:solidFill>
                  <a:latin typeface="微软雅黑" panose="020B0503020204020204" pitchFamily="34" charset="-122"/>
                  <a:ea typeface="微软雅黑" panose="020B0503020204020204" pitchFamily="34" charset="-122"/>
                </a:rPr>
                <a:t>图片的修改方法是：在图片上右击，选择更改图片，这样不会丢失动画效果。</a:t>
              </a:r>
              <a:endParaRPr lang="zh-CN" altLang="en-US" sz="1300" kern="0" dirty="0">
                <a:solidFill>
                  <a:srgbClr val="262626"/>
                </a:solidFill>
                <a:latin typeface="微软雅黑" panose="020B0503020204020204" pitchFamily="34" charset="-122"/>
                <a:ea typeface="微软雅黑" panose="020B0503020204020204" pitchFamily="34" charset="-122"/>
              </a:endParaRPr>
            </a:p>
          </p:txBody>
        </p:sp>
      </p:grpSp>
      <p:sp>
        <p:nvSpPr>
          <p:cNvPr id="18" name="Oval 33"/>
          <p:cNvSpPr/>
          <p:nvPr/>
        </p:nvSpPr>
        <p:spPr>
          <a:xfrm>
            <a:off x="4049318" y="1780003"/>
            <a:ext cx="1425318" cy="13758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615" tIns="60808" rIns="121615" bIns="60808" rtlCol="0" anchor="ctr"/>
          <a:lstStyle/>
          <a:p>
            <a:pPr algn="ctr"/>
            <a:endParaRPr lang="en-US" sz="3700" dirty="0"/>
          </a:p>
        </p:txBody>
      </p:sp>
      <p:sp>
        <p:nvSpPr>
          <p:cNvPr id="19" name="Rounded Rectangle 34"/>
          <p:cNvSpPr/>
          <p:nvPr/>
        </p:nvSpPr>
        <p:spPr>
          <a:xfrm>
            <a:off x="3560675" y="5009526"/>
            <a:ext cx="2402608" cy="61051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615" tIns="60808" rIns="121615" bIns="60808" rtlCol="0" anchor="ctr"/>
          <a:lstStyle/>
          <a:p>
            <a:pPr algn="ctr" rtl="1"/>
            <a:r>
              <a:rPr lang="en-US" b="1" dirty="0">
                <a:solidFill>
                  <a:schemeClr val="bg1">
                    <a:lumMod val="95000"/>
                  </a:schemeClr>
                </a:solidFill>
              </a:rPr>
              <a:t>Keyword</a:t>
            </a:r>
            <a:endParaRPr lang="en-US" b="1" dirty="0">
              <a:solidFill>
                <a:schemeClr val="bg1">
                  <a:lumMod val="95000"/>
                </a:schemeClr>
              </a:solidFill>
            </a:endParaRPr>
          </a:p>
        </p:txBody>
      </p:sp>
      <p:sp>
        <p:nvSpPr>
          <p:cNvPr id="20" name="Freeform 11"/>
          <p:cNvSpPr>
            <a:spLocks noEditPoints="1"/>
          </p:cNvSpPr>
          <p:nvPr/>
        </p:nvSpPr>
        <p:spPr bwMode="auto">
          <a:xfrm>
            <a:off x="4414168" y="2084099"/>
            <a:ext cx="713074" cy="726246"/>
          </a:xfrm>
          <a:custGeom>
            <a:avLst/>
            <a:gdLst/>
            <a:ahLst/>
            <a:cxnLst>
              <a:cxn ang="0">
                <a:pos x="16" y="0"/>
              </a:cxn>
              <a:cxn ang="0">
                <a:pos x="0" y="16"/>
              </a:cxn>
              <a:cxn ang="0">
                <a:pos x="0" y="86"/>
              </a:cxn>
              <a:cxn ang="0">
                <a:pos x="16" y="102"/>
              </a:cxn>
              <a:cxn ang="0">
                <a:pos x="83" y="102"/>
              </a:cxn>
              <a:cxn ang="0">
                <a:pos x="99" y="86"/>
              </a:cxn>
              <a:cxn ang="0">
                <a:pos x="99" y="16"/>
              </a:cxn>
              <a:cxn ang="0">
                <a:pos x="83" y="0"/>
              </a:cxn>
              <a:cxn ang="0">
                <a:pos x="16" y="0"/>
              </a:cxn>
              <a:cxn ang="0">
                <a:pos x="72" y="75"/>
              </a:cxn>
              <a:cxn ang="0">
                <a:pos x="68" y="79"/>
              </a:cxn>
              <a:cxn ang="0">
                <a:pos x="64" y="79"/>
              </a:cxn>
              <a:cxn ang="0">
                <a:pos x="60" y="75"/>
              </a:cxn>
              <a:cxn ang="0">
                <a:pos x="60" y="56"/>
              </a:cxn>
              <a:cxn ang="0">
                <a:pos x="39" y="56"/>
              </a:cxn>
              <a:cxn ang="0">
                <a:pos x="39" y="75"/>
              </a:cxn>
              <a:cxn ang="0">
                <a:pos x="35" y="79"/>
              </a:cxn>
              <a:cxn ang="0">
                <a:pos x="31" y="79"/>
              </a:cxn>
              <a:cxn ang="0">
                <a:pos x="27" y="75"/>
              </a:cxn>
              <a:cxn ang="0">
                <a:pos x="27" y="27"/>
              </a:cxn>
              <a:cxn ang="0">
                <a:pos x="31" y="23"/>
              </a:cxn>
              <a:cxn ang="0">
                <a:pos x="35" y="23"/>
              </a:cxn>
              <a:cxn ang="0">
                <a:pos x="39" y="27"/>
              </a:cxn>
              <a:cxn ang="0">
                <a:pos x="39" y="45"/>
              </a:cxn>
              <a:cxn ang="0">
                <a:pos x="60" y="45"/>
              </a:cxn>
              <a:cxn ang="0">
                <a:pos x="60" y="27"/>
              </a:cxn>
              <a:cxn ang="0">
                <a:pos x="64" y="23"/>
              </a:cxn>
              <a:cxn ang="0">
                <a:pos x="68" y="23"/>
              </a:cxn>
              <a:cxn ang="0">
                <a:pos x="72" y="27"/>
              </a:cxn>
              <a:cxn ang="0">
                <a:pos x="72" y="75"/>
              </a:cxn>
              <a:cxn ang="0">
                <a:pos x="72" y="75"/>
              </a:cxn>
              <a:cxn ang="0">
                <a:pos x="72" y="75"/>
              </a:cxn>
            </a:cxnLst>
            <a:rect l="0" t="0" r="r" b="b"/>
            <a:pathLst>
              <a:path w="99" h="102">
                <a:moveTo>
                  <a:pt x="16" y="0"/>
                </a:moveTo>
                <a:cubicBezTo>
                  <a:pt x="7" y="0"/>
                  <a:pt x="0" y="7"/>
                  <a:pt x="0" y="16"/>
                </a:cubicBezTo>
                <a:cubicBezTo>
                  <a:pt x="0" y="86"/>
                  <a:pt x="0" y="86"/>
                  <a:pt x="0" y="86"/>
                </a:cubicBezTo>
                <a:cubicBezTo>
                  <a:pt x="0" y="95"/>
                  <a:pt x="7" y="102"/>
                  <a:pt x="16" y="102"/>
                </a:cubicBezTo>
                <a:cubicBezTo>
                  <a:pt x="83" y="102"/>
                  <a:pt x="83" y="102"/>
                  <a:pt x="83" y="102"/>
                </a:cubicBezTo>
                <a:cubicBezTo>
                  <a:pt x="92" y="102"/>
                  <a:pt x="99" y="95"/>
                  <a:pt x="99" y="86"/>
                </a:cubicBezTo>
                <a:cubicBezTo>
                  <a:pt x="99" y="16"/>
                  <a:pt x="99" y="16"/>
                  <a:pt x="99" y="16"/>
                </a:cubicBezTo>
                <a:cubicBezTo>
                  <a:pt x="99" y="7"/>
                  <a:pt x="92" y="0"/>
                  <a:pt x="83" y="0"/>
                </a:cubicBezTo>
                <a:lnTo>
                  <a:pt x="16" y="0"/>
                </a:lnTo>
                <a:close/>
                <a:moveTo>
                  <a:pt x="72" y="75"/>
                </a:moveTo>
                <a:cubicBezTo>
                  <a:pt x="72" y="77"/>
                  <a:pt x="71" y="79"/>
                  <a:pt x="68" y="79"/>
                </a:cubicBezTo>
                <a:cubicBezTo>
                  <a:pt x="64" y="79"/>
                  <a:pt x="64" y="79"/>
                  <a:pt x="64" y="79"/>
                </a:cubicBezTo>
                <a:cubicBezTo>
                  <a:pt x="62" y="79"/>
                  <a:pt x="60" y="77"/>
                  <a:pt x="60" y="75"/>
                </a:cubicBezTo>
                <a:cubicBezTo>
                  <a:pt x="60" y="56"/>
                  <a:pt x="60" y="56"/>
                  <a:pt x="60" y="56"/>
                </a:cubicBezTo>
                <a:cubicBezTo>
                  <a:pt x="39" y="56"/>
                  <a:pt x="39" y="56"/>
                  <a:pt x="39" y="56"/>
                </a:cubicBezTo>
                <a:cubicBezTo>
                  <a:pt x="39" y="75"/>
                  <a:pt x="39" y="75"/>
                  <a:pt x="39" y="75"/>
                </a:cubicBezTo>
                <a:cubicBezTo>
                  <a:pt x="39" y="77"/>
                  <a:pt x="37" y="79"/>
                  <a:pt x="35" y="79"/>
                </a:cubicBezTo>
                <a:cubicBezTo>
                  <a:pt x="31" y="79"/>
                  <a:pt x="31" y="79"/>
                  <a:pt x="31" y="79"/>
                </a:cubicBezTo>
                <a:cubicBezTo>
                  <a:pt x="29" y="79"/>
                  <a:pt x="27" y="77"/>
                  <a:pt x="27" y="75"/>
                </a:cubicBezTo>
                <a:cubicBezTo>
                  <a:pt x="27" y="27"/>
                  <a:pt x="27" y="27"/>
                  <a:pt x="27" y="27"/>
                </a:cubicBezTo>
                <a:cubicBezTo>
                  <a:pt x="27" y="25"/>
                  <a:pt x="29" y="23"/>
                  <a:pt x="31" y="23"/>
                </a:cubicBezTo>
                <a:cubicBezTo>
                  <a:pt x="35" y="23"/>
                  <a:pt x="35" y="23"/>
                  <a:pt x="35" y="23"/>
                </a:cubicBezTo>
                <a:cubicBezTo>
                  <a:pt x="37" y="23"/>
                  <a:pt x="39" y="25"/>
                  <a:pt x="39" y="27"/>
                </a:cubicBezTo>
                <a:cubicBezTo>
                  <a:pt x="39" y="45"/>
                  <a:pt x="39" y="45"/>
                  <a:pt x="39" y="45"/>
                </a:cubicBezTo>
                <a:cubicBezTo>
                  <a:pt x="60" y="45"/>
                  <a:pt x="60" y="45"/>
                  <a:pt x="60" y="45"/>
                </a:cubicBezTo>
                <a:cubicBezTo>
                  <a:pt x="60" y="27"/>
                  <a:pt x="60" y="27"/>
                  <a:pt x="60" y="27"/>
                </a:cubicBezTo>
                <a:cubicBezTo>
                  <a:pt x="60" y="25"/>
                  <a:pt x="62" y="23"/>
                  <a:pt x="64" y="23"/>
                </a:cubicBezTo>
                <a:cubicBezTo>
                  <a:pt x="68" y="23"/>
                  <a:pt x="68" y="23"/>
                  <a:pt x="68" y="23"/>
                </a:cubicBezTo>
                <a:cubicBezTo>
                  <a:pt x="71" y="23"/>
                  <a:pt x="72" y="25"/>
                  <a:pt x="72" y="27"/>
                </a:cubicBezTo>
                <a:cubicBezTo>
                  <a:pt x="72" y="75"/>
                  <a:pt x="72" y="75"/>
                  <a:pt x="72" y="75"/>
                </a:cubicBezTo>
                <a:close/>
                <a:moveTo>
                  <a:pt x="72" y="75"/>
                </a:moveTo>
                <a:cubicBezTo>
                  <a:pt x="72" y="75"/>
                  <a:pt x="72" y="75"/>
                  <a:pt x="72" y="75"/>
                </a:cubicBezTo>
              </a:path>
            </a:pathLst>
          </a:custGeom>
          <a:solidFill>
            <a:schemeClr val="bg1"/>
          </a:solidFill>
          <a:ln w="9525">
            <a:noFill/>
            <a:round/>
          </a:ln>
        </p:spPr>
        <p:txBody>
          <a:bodyPr vert="horz" wrap="square" lIns="121615" tIns="60808" rIns="121615" bIns="60808" numCol="1" anchor="t" anchorCtr="0" compatLnSpc="1"/>
          <a:lstStyle/>
          <a:p>
            <a:endParaRPr lang="en-US"/>
          </a:p>
        </p:txBody>
      </p:sp>
      <p:grpSp>
        <p:nvGrpSpPr>
          <p:cNvPr id="21" name="Group 44"/>
          <p:cNvGrpSpPr/>
          <p:nvPr/>
        </p:nvGrpSpPr>
        <p:grpSpPr>
          <a:xfrm>
            <a:off x="6327166" y="3331499"/>
            <a:ext cx="2201322" cy="990605"/>
            <a:chOff x="965101" y="1980488"/>
            <a:chExt cx="1651278" cy="747769"/>
          </a:xfrm>
        </p:grpSpPr>
        <p:sp>
          <p:nvSpPr>
            <p:cNvPr id="22" name="TextBox 21"/>
            <p:cNvSpPr txBox="1"/>
            <p:nvPr/>
          </p:nvSpPr>
          <p:spPr>
            <a:xfrm>
              <a:off x="965101" y="1980488"/>
              <a:ext cx="1651278" cy="209096"/>
            </a:xfrm>
            <a:prstGeom prst="rect">
              <a:avLst/>
            </a:prstGeom>
            <a:noFill/>
          </p:spPr>
          <p:txBody>
            <a:bodyPr wrap="square" lIns="0" tIns="0" rIns="0" bIns="0" rtlCol="0" anchor="ctr">
              <a:spAutoFit/>
            </a:bodyPr>
            <a:lstStyle/>
            <a:p>
              <a:pPr algn="ctr" defTabSz="1216025"/>
              <a:r>
                <a:rPr lang="zh-CN" altLang="en-US" b="1" dirty="0">
                  <a:solidFill>
                    <a:srgbClr val="080808">
                      <a:lumMod val="75000"/>
                      <a:lumOff val="25000"/>
                    </a:srgbClr>
                  </a:solidFill>
                  <a:latin typeface="微软雅黑" panose="020B0503020204020204" pitchFamily="34" charset="-122"/>
                  <a:ea typeface="微软雅黑" panose="020B0503020204020204" pitchFamily="34" charset="-122"/>
                </a:rPr>
                <a:t>点击输入标题文本</a:t>
              </a:r>
              <a:endParaRPr lang="zh-CN" altLang="en-US"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965102" y="2266592"/>
              <a:ext cx="1651277" cy="461665"/>
            </a:xfrm>
            <a:prstGeom prst="rect">
              <a:avLst/>
            </a:prstGeom>
            <a:noFill/>
          </p:spPr>
          <p:txBody>
            <a:bodyPr wrap="square" lIns="0" tIns="0" rIns="0" bIns="0" rtlCol="0" anchor="t">
              <a:spAutoFit/>
            </a:bodyPr>
            <a:lstStyle/>
            <a:p>
              <a:pPr defTabSz="1216025">
                <a:defRPr/>
              </a:pPr>
              <a:r>
                <a:rPr lang="zh-CN" altLang="en-US" sz="1300" kern="0" dirty="0">
                  <a:solidFill>
                    <a:srgbClr val="262626"/>
                  </a:solidFill>
                  <a:latin typeface="微软雅黑" panose="020B0503020204020204" pitchFamily="34" charset="-122"/>
                  <a:ea typeface="微软雅黑" panose="020B0503020204020204" pitchFamily="34" charset="-122"/>
                </a:rPr>
                <a:t>图片的修改方法是：在图片上右击，选择更改图片，这样不会丢失动画效果。</a:t>
              </a:r>
              <a:endParaRPr lang="zh-CN" altLang="en-US" sz="1300" kern="0" dirty="0">
                <a:solidFill>
                  <a:srgbClr val="262626"/>
                </a:solidFill>
                <a:latin typeface="微软雅黑" panose="020B0503020204020204" pitchFamily="34" charset="-122"/>
                <a:ea typeface="微软雅黑" panose="020B0503020204020204" pitchFamily="34" charset="-122"/>
              </a:endParaRPr>
            </a:p>
          </p:txBody>
        </p:sp>
      </p:grpSp>
      <p:sp>
        <p:nvSpPr>
          <p:cNvPr id="24" name="Oval 47"/>
          <p:cNvSpPr/>
          <p:nvPr/>
        </p:nvSpPr>
        <p:spPr>
          <a:xfrm>
            <a:off x="6715167" y="1780003"/>
            <a:ext cx="1425318" cy="1375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15" tIns="60808" rIns="121615" bIns="60808" rtlCol="0" anchor="ctr"/>
          <a:lstStyle/>
          <a:p>
            <a:pPr algn="ctr"/>
            <a:endParaRPr lang="en-US" sz="3700" dirty="0"/>
          </a:p>
        </p:txBody>
      </p:sp>
      <p:sp>
        <p:nvSpPr>
          <p:cNvPr id="25" name="Rounded Rectangle 48"/>
          <p:cNvSpPr/>
          <p:nvPr/>
        </p:nvSpPr>
        <p:spPr>
          <a:xfrm>
            <a:off x="6226524" y="5009526"/>
            <a:ext cx="2402608" cy="61051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15" tIns="60808" rIns="121615" bIns="60808" rtlCol="0" anchor="ctr"/>
          <a:lstStyle/>
          <a:p>
            <a:pPr algn="ctr" rtl="1"/>
            <a:r>
              <a:rPr lang="en-US" b="1" dirty="0">
                <a:solidFill>
                  <a:schemeClr val="bg1">
                    <a:lumMod val="95000"/>
                  </a:schemeClr>
                </a:solidFill>
              </a:rPr>
              <a:t>Keyword</a:t>
            </a:r>
            <a:endParaRPr lang="en-US" b="1" dirty="0">
              <a:solidFill>
                <a:schemeClr val="bg1">
                  <a:lumMod val="95000"/>
                </a:schemeClr>
              </a:solidFill>
            </a:endParaRPr>
          </a:p>
        </p:txBody>
      </p:sp>
      <p:sp>
        <p:nvSpPr>
          <p:cNvPr id="26" name="Freeform 15"/>
          <p:cNvSpPr>
            <a:spLocks noEditPoints="1"/>
          </p:cNvSpPr>
          <p:nvPr/>
        </p:nvSpPr>
        <p:spPr bwMode="auto">
          <a:xfrm>
            <a:off x="7079747" y="2077804"/>
            <a:ext cx="713343" cy="705321"/>
          </a:xfrm>
          <a:custGeom>
            <a:avLst/>
            <a:gdLst/>
            <a:ahLst/>
            <a:cxnLst>
              <a:cxn ang="0">
                <a:pos x="165" y="147"/>
              </a:cxn>
              <a:cxn ang="0">
                <a:pos x="165" y="14"/>
              </a:cxn>
              <a:cxn ang="0">
                <a:pos x="148" y="0"/>
              </a:cxn>
              <a:cxn ang="0">
                <a:pos x="18" y="0"/>
              </a:cxn>
              <a:cxn ang="0">
                <a:pos x="0" y="15"/>
              </a:cxn>
              <a:cxn ang="0">
                <a:pos x="0" y="145"/>
              </a:cxn>
              <a:cxn ang="0">
                <a:pos x="16" y="165"/>
              </a:cxn>
              <a:cxn ang="0">
                <a:pos x="149" y="165"/>
              </a:cxn>
              <a:cxn ang="0">
                <a:pos x="165" y="147"/>
              </a:cxn>
              <a:cxn ang="0">
                <a:pos x="38" y="22"/>
              </a:cxn>
              <a:cxn ang="0">
                <a:pos x="46" y="16"/>
              </a:cxn>
              <a:cxn ang="0">
                <a:pos x="51" y="15"/>
              </a:cxn>
              <a:cxn ang="0">
                <a:pos x="55" y="17"/>
              </a:cxn>
              <a:cxn ang="0">
                <a:pos x="57" y="20"/>
              </a:cxn>
              <a:cxn ang="0">
                <a:pos x="39" y="34"/>
              </a:cxn>
              <a:cxn ang="0">
                <a:pos x="36" y="31"/>
              </a:cxn>
              <a:cxn ang="0">
                <a:pos x="38" y="22"/>
              </a:cxn>
              <a:cxn ang="0">
                <a:pos x="120" y="150"/>
              </a:cxn>
              <a:cxn ang="0">
                <a:pos x="116" y="153"/>
              </a:cxn>
              <a:cxn ang="0">
                <a:pos x="37" y="153"/>
              </a:cxn>
              <a:cxn ang="0">
                <a:pos x="34" y="150"/>
              </a:cxn>
              <a:cxn ang="0">
                <a:pos x="34" y="138"/>
              </a:cxn>
              <a:cxn ang="0">
                <a:pos x="37" y="135"/>
              </a:cxn>
              <a:cxn ang="0">
                <a:pos x="41" y="135"/>
              </a:cxn>
              <a:cxn ang="0">
                <a:pos x="43" y="132"/>
              </a:cxn>
              <a:cxn ang="0">
                <a:pos x="61" y="73"/>
              </a:cxn>
              <a:cxn ang="0">
                <a:pos x="63" y="68"/>
              </a:cxn>
              <a:cxn ang="0">
                <a:pos x="45" y="41"/>
              </a:cxn>
              <a:cxn ang="0">
                <a:pos x="63" y="27"/>
              </a:cxn>
              <a:cxn ang="0">
                <a:pos x="104" y="82"/>
              </a:cxn>
              <a:cxn ang="0">
                <a:pos x="98" y="86"/>
              </a:cxn>
              <a:cxn ang="0">
                <a:pos x="103" y="92"/>
              </a:cxn>
              <a:cxn ang="0">
                <a:pos x="104" y="95"/>
              </a:cxn>
              <a:cxn ang="0">
                <a:pos x="102" y="98"/>
              </a:cxn>
              <a:cxn ang="0">
                <a:pos x="101" y="99"/>
              </a:cxn>
              <a:cxn ang="0">
                <a:pos x="95" y="99"/>
              </a:cxn>
              <a:cxn ang="0">
                <a:pos x="90" y="92"/>
              </a:cxn>
              <a:cxn ang="0">
                <a:pos x="83" y="97"/>
              </a:cxn>
              <a:cxn ang="0">
                <a:pos x="74" y="84"/>
              </a:cxn>
              <a:cxn ang="0">
                <a:pos x="68" y="83"/>
              </a:cxn>
              <a:cxn ang="0">
                <a:pos x="48" y="111"/>
              </a:cxn>
              <a:cxn ang="0">
                <a:pos x="116" y="134"/>
              </a:cxn>
              <a:cxn ang="0">
                <a:pos x="120" y="138"/>
              </a:cxn>
              <a:cxn ang="0">
                <a:pos x="120" y="150"/>
              </a:cxn>
              <a:cxn ang="0">
                <a:pos x="113" y="115"/>
              </a:cxn>
              <a:cxn ang="0">
                <a:pos x="90" y="122"/>
              </a:cxn>
              <a:cxn ang="0">
                <a:pos x="105" y="104"/>
              </a:cxn>
              <a:cxn ang="0">
                <a:pos x="128" y="96"/>
              </a:cxn>
              <a:cxn ang="0">
                <a:pos x="113" y="115"/>
              </a:cxn>
              <a:cxn ang="0">
                <a:pos x="113" y="115"/>
              </a:cxn>
              <a:cxn ang="0">
                <a:pos x="113" y="115"/>
              </a:cxn>
            </a:cxnLst>
            <a:rect l="0" t="0" r="r" b="b"/>
            <a:pathLst>
              <a:path w="166" h="165">
                <a:moveTo>
                  <a:pt x="165" y="147"/>
                </a:moveTo>
                <a:cubicBezTo>
                  <a:pt x="165" y="14"/>
                  <a:pt x="165" y="14"/>
                  <a:pt x="165" y="14"/>
                </a:cubicBezTo>
                <a:cubicBezTo>
                  <a:pt x="165" y="7"/>
                  <a:pt x="165" y="0"/>
                  <a:pt x="148" y="0"/>
                </a:cubicBezTo>
                <a:cubicBezTo>
                  <a:pt x="18" y="0"/>
                  <a:pt x="18" y="0"/>
                  <a:pt x="18" y="0"/>
                </a:cubicBezTo>
                <a:cubicBezTo>
                  <a:pt x="7" y="0"/>
                  <a:pt x="0" y="0"/>
                  <a:pt x="0" y="15"/>
                </a:cubicBezTo>
                <a:cubicBezTo>
                  <a:pt x="0" y="145"/>
                  <a:pt x="0" y="145"/>
                  <a:pt x="0" y="145"/>
                </a:cubicBezTo>
                <a:cubicBezTo>
                  <a:pt x="0" y="164"/>
                  <a:pt x="1" y="165"/>
                  <a:pt x="16" y="165"/>
                </a:cubicBezTo>
                <a:cubicBezTo>
                  <a:pt x="149" y="165"/>
                  <a:pt x="149" y="165"/>
                  <a:pt x="149" y="165"/>
                </a:cubicBezTo>
                <a:cubicBezTo>
                  <a:pt x="166" y="165"/>
                  <a:pt x="165" y="163"/>
                  <a:pt x="165" y="147"/>
                </a:cubicBezTo>
                <a:close/>
                <a:moveTo>
                  <a:pt x="38" y="22"/>
                </a:moveTo>
                <a:cubicBezTo>
                  <a:pt x="46" y="16"/>
                  <a:pt x="46" y="16"/>
                  <a:pt x="46" y="16"/>
                </a:cubicBezTo>
                <a:cubicBezTo>
                  <a:pt x="47" y="15"/>
                  <a:pt x="49" y="14"/>
                  <a:pt x="51" y="15"/>
                </a:cubicBezTo>
                <a:cubicBezTo>
                  <a:pt x="52" y="15"/>
                  <a:pt x="54" y="16"/>
                  <a:pt x="55" y="17"/>
                </a:cubicBezTo>
                <a:cubicBezTo>
                  <a:pt x="57" y="20"/>
                  <a:pt x="57" y="20"/>
                  <a:pt x="57" y="20"/>
                </a:cubicBezTo>
                <a:cubicBezTo>
                  <a:pt x="39" y="34"/>
                  <a:pt x="39" y="34"/>
                  <a:pt x="39" y="34"/>
                </a:cubicBezTo>
                <a:cubicBezTo>
                  <a:pt x="36" y="31"/>
                  <a:pt x="36" y="31"/>
                  <a:pt x="36" y="31"/>
                </a:cubicBezTo>
                <a:cubicBezTo>
                  <a:pt x="34" y="28"/>
                  <a:pt x="35" y="24"/>
                  <a:pt x="38" y="22"/>
                </a:cubicBezTo>
                <a:close/>
                <a:moveTo>
                  <a:pt x="120" y="150"/>
                </a:moveTo>
                <a:cubicBezTo>
                  <a:pt x="120" y="152"/>
                  <a:pt x="118" y="153"/>
                  <a:pt x="116" y="153"/>
                </a:cubicBezTo>
                <a:cubicBezTo>
                  <a:pt x="37" y="153"/>
                  <a:pt x="37" y="153"/>
                  <a:pt x="37" y="153"/>
                </a:cubicBezTo>
                <a:cubicBezTo>
                  <a:pt x="35" y="153"/>
                  <a:pt x="34" y="152"/>
                  <a:pt x="34" y="150"/>
                </a:cubicBezTo>
                <a:cubicBezTo>
                  <a:pt x="34" y="138"/>
                  <a:pt x="34" y="138"/>
                  <a:pt x="34" y="138"/>
                </a:cubicBezTo>
                <a:cubicBezTo>
                  <a:pt x="34" y="136"/>
                  <a:pt x="35" y="135"/>
                  <a:pt x="37" y="135"/>
                </a:cubicBezTo>
                <a:cubicBezTo>
                  <a:pt x="41" y="135"/>
                  <a:pt x="41" y="135"/>
                  <a:pt x="41" y="135"/>
                </a:cubicBezTo>
                <a:cubicBezTo>
                  <a:pt x="43" y="135"/>
                  <a:pt x="44" y="133"/>
                  <a:pt x="43" y="132"/>
                </a:cubicBezTo>
                <a:cubicBezTo>
                  <a:pt x="31" y="113"/>
                  <a:pt x="41" y="80"/>
                  <a:pt x="61" y="73"/>
                </a:cubicBezTo>
                <a:cubicBezTo>
                  <a:pt x="63" y="72"/>
                  <a:pt x="64" y="70"/>
                  <a:pt x="63" y="68"/>
                </a:cubicBezTo>
                <a:cubicBezTo>
                  <a:pt x="57" y="59"/>
                  <a:pt x="51" y="50"/>
                  <a:pt x="45" y="41"/>
                </a:cubicBezTo>
                <a:cubicBezTo>
                  <a:pt x="63" y="27"/>
                  <a:pt x="63" y="27"/>
                  <a:pt x="63" y="27"/>
                </a:cubicBezTo>
                <a:cubicBezTo>
                  <a:pt x="77" y="47"/>
                  <a:pt x="102" y="78"/>
                  <a:pt x="104" y="82"/>
                </a:cubicBezTo>
                <a:cubicBezTo>
                  <a:pt x="98" y="86"/>
                  <a:pt x="98" y="86"/>
                  <a:pt x="98" y="86"/>
                </a:cubicBezTo>
                <a:cubicBezTo>
                  <a:pt x="103" y="92"/>
                  <a:pt x="103" y="92"/>
                  <a:pt x="103" y="92"/>
                </a:cubicBezTo>
                <a:cubicBezTo>
                  <a:pt x="104" y="93"/>
                  <a:pt x="104" y="94"/>
                  <a:pt x="104" y="95"/>
                </a:cubicBezTo>
                <a:cubicBezTo>
                  <a:pt x="104" y="96"/>
                  <a:pt x="103" y="97"/>
                  <a:pt x="102" y="98"/>
                </a:cubicBezTo>
                <a:cubicBezTo>
                  <a:pt x="101" y="99"/>
                  <a:pt x="101" y="99"/>
                  <a:pt x="101" y="99"/>
                </a:cubicBezTo>
                <a:cubicBezTo>
                  <a:pt x="99" y="101"/>
                  <a:pt x="96" y="100"/>
                  <a:pt x="95" y="99"/>
                </a:cubicBezTo>
                <a:cubicBezTo>
                  <a:pt x="90" y="92"/>
                  <a:pt x="90" y="92"/>
                  <a:pt x="90" y="92"/>
                </a:cubicBezTo>
                <a:cubicBezTo>
                  <a:pt x="83" y="97"/>
                  <a:pt x="83" y="97"/>
                  <a:pt x="83" y="97"/>
                </a:cubicBezTo>
                <a:cubicBezTo>
                  <a:pt x="81" y="94"/>
                  <a:pt x="77" y="89"/>
                  <a:pt x="74" y="84"/>
                </a:cubicBezTo>
                <a:cubicBezTo>
                  <a:pt x="72" y="83"/>
                  <a:pt x="70" y="82"/>
                  <a:pt x="68" y="83"/>
                </a:cubicBezTo>
                <a:cubicBezTo>
                  <a:pt x="56" y="88"/>
                  <a:pt x="48" y="100"/>
                  <a:pt x="48" y="111"/>
                </a:cubicBezTo>
                <a:cubicBezTo>
                  <a:pt x="49" y="139"/>
                  <a:pt x="83" y="135"/>
                  <a:pt x="116" y="134"/>
                </a:cubicBezTo>
                <a:cubicBezTo>
                  <a:pt x="118" y="134"/>
                  <a:pt x="120" y="136"/>
                  <a:pt x="120" y="138"/>
                </a:cubicBezTo>
                <a:lnTo>
                  <a:pt x="120" y="150"/>
                </a:lnTo>
                <a:close/>
                <a:moveTo>
                  <a:pt x="113" y="115"/>
                </a:moveTo>
                <a:cubicBezTo>
                  <a:pt x="102" y="122"/>
                  <a:pt x="92" y="125"/>
                  <a:pt x="90" y="122"/>
                </a:cubicBezTo>
                <a:cubicBezTo>
                  <a:pt x="88" y="120"/>
                  <a:pt x="95" y="111"/>
                  <a:pt x="105" y="104"/>
                </a:cubicBezTo>
                <a:cubicBezTo>
                  <a:pt x="116" y="97"/>
                  <a:pt x="126" y="93"/>
                  <a:pt x="128" y="96"/>
                </a:cubicBezTo>
                <a:cubicBezTo>
                  <a:pt x="130" y="99"/>
                  <a:pt x="123" y="107"/>
                  <a:pt x="113" y="115"/>
                </a:cubicBezTo>
                <a:close/>
                <a:moveTo>
                  <a:pt x="113" y="115"/>
                </a:moveTo>
                <a:cubicBezTo>
                  <a:pt x="113" y="115"/>
                  <a:pt x="113" y="115"/>
                  <a:pt x="113" y="115"/>
                </a:cubicBezTo>
              </a:path>
            </a:pathLst>
          </a:custGeom>
          <a:solidFill>
            <a:schemeClr val="bg1"/>
          </a:solidFill>
          <a:ln w="9525">
            <a:noFill/>
            <a:round/>
          </a:ln>
        </p:spPr>
        <p:txBody>
          <a:bodyPr vert="horz" wrap="square" lIns="121615" tIns="60808" rIns="121615" bIns="60808" numCol="1" anchor="t" anchorCtr="0" compatLnSpc="1"/>
          <a:lstStyle/>
          <a:p>
            <a:endParaRPr lang="en-US"/>
          </a:p>
        </p:txBody>
      </p:sp>
      <p:grpSp>
        <p:nvGrpSpPr>
          <p:cNvPr id="27" name="Group 55"/>
          <p:cNvGrpSpPr/>
          <p:nvPr/>
        </p:nvGrpSpPr>
        <p:grpSpPr>
          <a:xfrm>
            <a:off x="9019487" y="3331500"/>
            <a:ext cx="2201322" cy="965368"/>
            <a:chOff x="965101" y="1980488"/>
            <a:chExt cx="1651278" cy="728719"/>
          </a:xfrm>
        </p:grpSpPr>
        <p:sp>
          <p:nvSpPr>
            <p:cNvPr id="28" name="TextBox 27"/>
            <p:cNvSpPr txBox="1"/>
            <p:nvPr/>
          </p:nvSpPr>
          <p:spPr>
            <a:xfrm>
              <a:off x="965101" y="1980488"/>
              <a:ext cx="1651278" cy="209096"/>
            </a:xfrm>
            <a:prstGeom prst="rect">
              <a:avLst/>
            </a:prstGeom>
            <a:noFill/>
          </p:spPr>
          <p:txBody>
            <a:bodyPr wrap="square" lIns="0" tIns="0" rIns="0" bIns="0" rtlCol="0" anchor="ctr">
              <a:spAutoFit/>
            </a:bodyPr>
            <a:lstStyle/>
            <a:p>
              <a:pPr algn="ctr" defTabSz="1216025"/>
              <a:r>
                <a:rPr lang="zh-CN" altLang="en-US" b="1" dirty="0">
                  <a:solidFill>
                    <a:srgbClr val="080808">
                      <a:lumMod val="75000"/>
                      <a:lumOff val="25000"/>
                    </a:srgbClr>
                  </a:solidFill>
                  <a:latin typeface="微软雅黑" panose="020B0503020204020204" pitchFamily="34" charset="-122"/>
                  <a:ea typeface="微软雅黑" panose="020B0503020204020204" pitchFamily="34" charset="-122"/>
                </a:rPr>
                <a:t>点击输入标题文本</a:t>
              </a:r>
              <a:endParaRPr lang="zh-CN" altLang="en-US"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965102" y="2247542"/>
              <a:ext cx="1651277" cy="461665"/>
            </a:xfrm>
            <a:prstGeom prst="rect">
              <a:avLst/>
            </a:prstGeom>
            <a:noFill/>
          </p:spPr>
          <p:txBody>
            <a:bodyPr wrap="square" lIns="0" tIns="0" rIns="0" bIns="0" rtlCol="0" anchor="t">
              <a:spAutoFit/>
            </a:bodyPr>
            <a:lstStyle/>
            <a:p>
              <a:pPr defTabSz="1216025">
                <a:defRPr/>
              </a:pPr>
              <a:r>
                <a:rPr lang="zh-CN" altLang="en-US" sz="1300" kern="0" dirty="0">
                  <a:solidFill>
                    <a:srgbClr val="262626"/>
                  </a:solidFill>
                  <a:latin typeface="微软雅黑" panose="020B0503020204020204" pitchFamily="34" charset="-122"/>
                  <a:ea typeface="微软雅黑" panose="020B0503020204020204" pitchFamily="34" charset="-122"/>
                </a:rPr>
                <a:t>图片的修改方法是：在图片上右击，选择更改图片，这样不会丢失动画效果。</a:t>
              </a:r>
              <a:endParaRPr lang="zh-CN" altLang="en-US" sz="1300" kern="0" dirty="0">
                <a:solidFill>
                  <a:srgbClr val="262626"/>
                </a:solidFill>
                <a:latin typeface="微软雅黑" panose="020B0503020204020204" pitchFamily="34" charset="-122"/>
                <a:ea typeface="微软雅黑" panose="020B0503020204020204" pitchFamily="34" charset="-122"/>
              </a:endParaRPr>
            </a:p>
          </p:txBody>
        </p:sp>
      </p:grpSp>
      <p:sp>
        <p:nvSpPr>
          <p:cNvPr id="30" name="Oval 58"/>
          <p:cNvSpPr/>
          <p:nvPr/>
        </p:nvSpPr>
        <p:spPr>
          <a:xfrm>
            <a:off x="9407488" y="1780003"/>
            <a:ext cx="1425318" cy="13758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615" tIns="60808" rIns="121615" bIns="60808" rtlCol="0" anchor="ctr"/>
          <a:lstStyle/>
          <a:p>
            <a:pPr algn="ctr"/>
            <a:endParaRPr lang="en-US" sz="3700" dirty="0"/>
          </a:p>
        </p:txBody>
      </p:sp>
      <p:sp>
        <p:nvSpPr>
          <p:cNvPr id="31" name="Rounded Rectangle 59"/>
          <p:cNvSpPr/>
          <p:nvPr/>
        </p:nvSpPr>
        <p:spPr>
          <a:xfrm>
            <a:off x="8918845" y="5009526"/>
            <a:ext cx="2402608" cy="61051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615" tIns="60808" rIns="121615" bIns="60808" rtlCol="0" anchor="ctr"/>
          <a:lstStyle/>
          <a:p>
            <a:pPr algn="ctr" rtl="1"/>
            <a:r>
              <a:rPr lang="en-US" b="1" dirty="0">
                <a:solidFill>
                  <a:schemeClr val="bg1">
                    <a:lumMod val="95000"/>
                  </a:schemeClr>
                </a:solidFill>
              </a:rPr>
              <a:t>Keyword</a:t>
            </a:r>
            <a:endParaRPr lang="en-US" b="1" dirty="0">
              <a:solidFill>
                <a:schemeClr val="bg1">
                  <a:lumMod val="95000"/>
                </a:schemeClr>
              </a:solidFill>
            </a:endParaRPr>
          </a:p>
        </p:txBody>
      </p:sp>
      <p:grpSp>
        <p:nvGrpSpPr>
          <p:cNvPr id="32" name="Group 67"/>
          <p:cNvGrpSpPr/>
          <p:nvPr/>
        </p:nvGrpSpPr>
        <p:grpSpPr>
          <a:xfrm>
            <a:off x="9743443" y="2092559"/>
            <a:ext cx="768217" cy="767608"/>
            <a:chOff x="7299325" y="1482725"/>
            <a:chExt cx="576263" cy="579438"/>
          </a:xfrm>
          <a:solidFill>
            <a:schemeClr val="bg1"/>
          </a:solidFill>
        </p:grpSpPr>
        <p:sp>
          <p:nvSpPr>
            <p:cNvPr id="33" name="Freeform 19"/>
            <p:cNvSpPr>
              <a:spLocks noEditPoints="1"/>
            </p:cNvSpPr>
            <p:nvPr/>
          </p:nvSpPr>
          <p:spPr bwMode="auto">
            <a:xfrm>
              <a:off x="7299325" y="1482725"/>
              <a:ext cx="576263" cy="357188"/>
            </a:xfrm>
            <a:custGeom>
              <a:avLst/>
              <a:gdLst/>
              <a:ahLst/>
              <a:cxnLst>
                <a:cxn ang="0">
                  <a:pos x="51" y="0"/>
                </a:cxn>
                <a:cxn ang="0">
                  <a:pos x="0" y="51"/>
                </a:cxn>
                <a:cxn ang="0">
                  <a:pos x="0" y="54"/>
                </a:cxn>
                <a:cxn ang="0">
                  <a:pos x="28" y="54"/>
                </a:cxn>
                <a:cxn ang="0">
                  <a:pos x="38" y="17"/>
                </a:cxn>
                <a:cxn ang="0">
                  <a:pos x="42" y="14"/>
                </a:cxn>
                <a:cxn ang="0">
                  <a:pos x="45" y="17"/>
                </a:cxn>
                <a:cxn ang="0">
                  <a:pos x="49" y="63"/>
                </a:cxn>
                <a:cxn ang="0">
                  <a:pos x="55" y="33"/>
                </a:cxn>
                <a:cxn ang="0">
                  <a:pos x="59" y="30"/>
                </a:cxn>
                <a:cxn ang="0">
                  <a:pos x="63" y="32"/>
                </a:cxn>
                <a:cxn ang="0">
                  <a:pos x="71" y="54"/>
                </a:cxn>
                <a:cxn ang="0">
                  <a:pos x="102" y="55"/>
                </a:cxn>
                <a:cxn ang="0">
                  <a:pos x="102" y="51"/>
                </a:cxn>
                <a:cxn ang="0">
                  <a:pos x="51" y="0"/>
                </a:cxn>
                <a:cxn ang="0">
                  <a:pos x="51" y="0"/>
                </a:cxn>
                <a:cxn ang="0">
                  <a:pos x="51" y="0"/>
                </a:cxn>
              </a:cxnLst>
              <a:rect l="0" t="0" r="r" b="b"/>
              <a:pathLst>
                <a:path w="102" h="63">
                  <a:moveTo>
                    <a:pt x="51" y="0"/>
                  </a:moveTo>
                  <a:cubicBezTo>
                    <a:pt x="23" y="0"/>
                    <a:pt x="0" y="23"/>
                    <a:pt x="0" y="51"/>
                  </a:cubicBezTo>
                  <a:cubicBezTo>
                    <a:pt x="0" y="52"/>
                    <a:pt x="0" y="53"/>
                    <a:pt x="0" y="54"/>
                  </a:cubicBezTo>
                  <a:cubicBezTo>
                    <a:pt x="28" y="54"/>
                    <a:pt x="28" y="54"/>
                    <a:pt x="28" y="54"/>
                  </a:cubicBezTo>
                  <a:cubicBezTo>
                    <a:pt x="38" y="17"/>
                    <a:pt x="38" y="17"/>
                    <a:pt x="38" y="17"/>
                  </a:cubicBezTo>
                  <a:cubicBezTo>
                    <a:pt x="38" y="15"/>
                    <a:pt x="40" y="14"/>
                    <a:pt x="42" y="14"/>
                  </a:cubicBezTo>
                  <a:cubicBezTo>
                    <a:pt x="43" y="14"/>
                    <a:pt x="45" y="15"/>
                    <a:pt x="45" y="17"/>
                  </a:cubicBezTo>
                  <a:cubicBezTo>
                    <a:pt x="49" y="63"/>
                    <a:pt x="49" y="63"/>
                    <a:pt x="49" y="63"/>
                  </a:cubicBezTo>
                  <a:cubicBezTo>
                    <a:pt x="55" y="33"/>
                    <a:pt x="55" y="33"/>
                    <a:pt x="55" y="33"/>
                  </a:cubicBezTo>
                  <a:cubicBezTo>
                    <a:pt x="56" y="31"/>
                    <a:pt x="57" y="30"/>
                    <a:pt x="59" y="30"/>
                  </a:cubicBezTo>
                  <a:cubicBezTo>
                    <a:pt x="61" y="30"/>
                    <a:pt x="62" y="31"/>
                    <a:pt x="63" y="32"/>
                  </a:cubicBezTo>
                  <a:cubicBezTo>
                    <a:pt x="71" y="54"/>
                    <a:pt x="71" y="54"/>
                    <a:pt x="71" y="54"/>
                  </a:cubicBezTo>
                  <a:cubicBezTo>
                    <a:pt x="102" y="55"/>
                    <a:pt x="102" y="55"/>
                    <a:pt x="102" y="55"/>
                  </a:cubicBezTo>
                  <a:cubicBezTo>
                    <a:pt x="102" y="53"/>
                    <a:pt x="102" y="52"/>
                    <a:pt x="102" y="51"/>
                  </a:cubicBezTo>
                  <a:cubicBezTo>
                    <a:pt x="102" y="23"/>
                    <a:pt x="79" y="0"/>
                    <a:pt x="51" y="0"/>
                  </a:cubicBezTo>
                  <a:close/>
                  <a:moveTo>
                    <a:pt x="51" y="0"/>
                  </a:moveTo>
                  <a:cubicBezTo>
                    <a:pt x="51" y="0"/>
                    <a:pt x="51" y="0"/>
                    <a:pt x="51" y="0"/>
                  </a:cubicBezTo>
                </a:path>
              </a:pathLst>
            </a:custGeom>
            <a:grpFill/>
            <a:ln w="9525">
              <a:noFill/>
              <a:round/>
            </a:ln>
          </p:spPr>
          <p:txBody>
            <a:bodyPr vert="horz" wrap="square" lIns="91440" tIns="45720" rIns="91440" bIns="45720" numCol="1" anchor="t" anchorCtr="0" compatLnSpc="1"/>
            <a:lstStyle/>
            <a:p>
              <a:endParaRPr lang="en-US"/>
            </a:p>
          </p:txBody>
        </p:sp>
        <p:sp>
          <p:nvSpPr>
            <p:cNvPr id="34" name="Freeform 20"/>
            <p:cNvSpPr>
              <a:spLocks noEditPoints="1"/>
            </p:cNvSpPr>
            <p:nvPr/>
          </p:nvSpPr>
          <p:spPr bwMode="auto">
            <a:xfrm>
              <a:off x="7304088" y="1709738"/>
              <a:ext cx="566738" cy="352425"/>
            </a:xfrm>
            <a:custGeom>
              <a:avLst/>
              <a:gdLst/>
              <a:ahLst/>
              <a:cxnLst>
                <a:cxn ang="0">
                  <a:pos x="63" y="19"/>
                </a:cxn>
                <a:cxn ang="0">
                  <a:pos x="59" y="7"/>
                </a:cxn>
                <a:cxn ang="0">
                  <a:pos x="50" y="50"/>
                </a:cxn>
                <a:cxn ang="0">
                  <a:pos x="46" y="53"/>
                </a:cxn>
                <a:cxn ang="0">
                  <a:pos x="46" y="53"/>
                </a:cxn>
                <a:cxn ang="0">
                  <a:pos x="43" y="50"/>
                </a:cxn>
                <a:cxn ang="0">
                  <a:pos x="38" y="0"/>
                </a:cxn>
                <a:cxn ang="0">
                  <a:pos x="34" y="19"/>
                </a:cxn>
                <a:cxn ang="0">
                  <a:pos x="30" y="22"/>
                </a:cxn>
                <a:cxn ang="0">
                  <a:pos x="0" y="22"/>
                </a:cxn>
                <a:cxn ang="0">
                  <a:pos x="50" y="62"/>
                </a:cxn>
                <a:cxn ang="0">
                  <a:pos x="100" y="22"/>
                </a:cxn>
                <a:cxn ang="0">
                  <a:pos x="67" y="22"/>
                </a:cxn>
                <a:cxn ang="0">
                  <a:pos x="63" y="19"/>
                </a:cxn>
                <a:cxn ang="0">
                  <a:pos x="63" y="19"/>
                </a:cxn>
                <a:cxn ang="0">
                  <a:pos x="63" y="19"/>
                </a:cxn>
              </a:cxnLst>
              <a:rect l="0" t="0" r="r" b="b"/>
              <a:pathLst>
                <a:path w="100" h="62">
                  <a:moveTo>
                    <a:pt x="63" y="19"/>
                  </a:moveTo>
                  <a:cubicBezTo>
                    <a:pt x="59" y="7"/>
                    <a:pt x="59" y="7"/>
                    <a:pt x="59" y="7"/>
                  </a:cubicBezTo>
                  <a:cubicBezTo>
                    <a:pt x="50" y="50"/>
                    <a:pt x="50" y="50"/>
                    <a:pt x="50" y="50"/>
                  </a:cubicBezTo>
                  <a:cubicBezTo>
                    <a:pt x="50" y="52"/>
                    <a:pt x="48" y="53"/>
                    <a:pt x="46" y="53"/>
                  </a:cubicBezTo>
                  <a:cubicBezTo>
                    <a:pt x="46" y="53"/>
                    <a:pt x="46" y="53"/>
                    <a:pt x="46" y="53"/>
                  </a:cubicBezTo>
                  <a:cubicBezTo>
                    <a:pt x="44" y="53"/>
                    <a:pt x="43" y="52"/>
                    <a:pt x="43" y="50"/>
                  </a:cubicBezTo>
                  <a:cubicBezTo>
                    <a:pt x="38" y="0"/>
                    <a:pt x="38" y="0"/>
                    <a:pt x="38" y="0"/>
                  </a:cubicBezTo>
                  <a:cubicBezTo>
                    <a:pt x="34" y="19"/>
                    <a:pt x="34" y="19"/>
                    <a:pt x="34" y="19"/>
                  </a:cubicBezTo>
                  <a:cubicBezTo>
                    <a:pt x="33" y="21"/>
                    <a:pt x="32" y="22"/>
                    <a:pt x="30" y="22"/>
                  </a:cubicBezTo>
                  <a:cubicBezTo>
                    <a:pt x="0" y="22"/>
                    <a:pt x="0" y="22"/>
                    <a:pt x="0" y="22"/>
                  </a:cubicBezTo>
                  <a:cubicBezTo>
                    <a:pt x="5" y="45"/>
                    <a:pt x="26" y="62"/>
                    <a:pt x="50" y="62"/>
                  </a:cubicBezTo>
                  <a:cubicBezTo>
                    <a:pt x="75" y="62"/>
                    <a:pt x="95" y="45"/>
                    <a:pt x="100" y="22"/>
                  </a:cubicBezTo>
                  <a:cubicBezTo>
                    <a:pt x="67" y="22"/>
                    <a:pt x="67" y="22"/>
                    <a:pt x="67" y="22"/>
                  </a:cubicBezTo>
                  <a:cubicBezTo>
                    <a:pt x="65" y="22"/>
                    <a:pt x="64" y="21"/>
                    <a:pt x="63" y="19"/>
                  </a:cubicBezTo>
                  <a:close/>
                  <a:moveTo>
                    <a:pt x="63" y="19"/>
                  </a:moveTo>
                  <a:cubicBezTo>
                    <a:pt x="63" y="19"/>
                    <a:pt x="63" y="19"/>
                    <a:pt x="63" y="19"/>
                  </a:cubicBezTo>
                </a:path>
              </a:pathLst>
            </a:custGeom>
            <a:grpFill/>
            <a:ln w="9525">
              <a:noFill/>
              <a:round/>
            </a:ln>
          </p:spPr>
          <p:txBody>
            <a:bodyPr vert="horz" wrap="square" lIns="91440" tIns="45720" rIns="91440" bIns="45720" numCol="1" anchor="t" anchorCtr="0" compatLnSpc="1"/>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advTm="10352"/>
    </mc:Choice>
    <mc:Fallback>
      <p:transition spd="slow" advTm="103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
                                        </p:tgtEl>
                                        <p:attrNameLst>
                                          <p:attrName>ppt_y</p:attrName>
                                        </p:attrNameLst>
                                      </p:cBhvr>
                                      <p:tavLst>
                                        <p:tav tm="0">
                                          <p:val>
                                            <p:strVal val="#ppt_y"/>
                                          </p:val>
                                        </p:tav>
                                        <p:tav tm="100000">
                                          <p:val>
                                            <p:strVal val="#ppt_y"/>
                                          </p:val>
                                        </p:tav>
                                      </p:tavLst>
                                    </p:anim>
                                    <p:anim calcmode="lin" valueType="num">
                                      <p:cBhvr>
                                        <p:cTn id="15"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
                                        </p:tgtEl>
                                      </p:cBhvr>
                                    </p:animEffect>
                                  </p:childTnLst>
                                </p:cTn>
                              </p:par>
                            </p:childTnLst>
                          </p:cTn>
                        </p:par>
                        <p:par>
                          <p:cTn id="18" fill="hold">
                            <p:stCondLst>
                              <p:cond delay="98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148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1980"/>
                            </p:stCondLst>
                            <p:childTnLst>
                              <p:par>
                                <p:cTn id="31" presetID="2" presetClass="entr" presetSubtype="4" accel="50000" decel="5000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par>
                          <p:cTn id="35" fill="hold">
                            <p:stCondLst>
                              <p:cond delay="248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par>
                          <p:cTn id="40" fill="hold">
                            <p:stCondLst>
                              <p:cond delay="2980"/>
                            </p:stCondLst>
                            <p:childTnLst>
                              <p:par>
                                <p:cTn id="41" presetID="53" presetClass="entr" presetSubtype="16"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childTnLst>
                          </p:cTn>
                        </p:par>
                        <p:par>
                          <p:cTn id="46" fill="hold">
                            <p:stCondLst>
                              <p:cond delay="348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3980"/>
                            </p:stCondLst>
                            <p:childTnLst>
                              <p:par>
                                <p:cTn id="53" presetID="2" presetClass="entr" presetSubtype="4" accel="50000" decel="5000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par>
                          <p:cTn id="57" fill="hold">
                            <p:stCondLst>
                              <p:cond delay="4480"/>
                            </p:stCondLst>
                            <p:childTnLst>
                              <p:par>
                                <p:cTn id="58" presetID="2" presetClass="entr" presetSubtype="4" accel="50000" decel="5000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par>
                          <p:cTn id="62" fill="hold">
                            <p:stCondLst>
                              <p:cond delay="4980"/>
                            </p:stCondLst>
                            <p:childTnLst>
                              <p:par>
                                <p:cTn id="63" presetID="53" presetClass="entr" presetSubtype="16"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par>
                          <p:cTn id="68" fill="hold">
                            <p:stCondLst>
                              <p:cond delay="5480"/>
                            </p:stCondLst>
                            <p:childTnLst>
                              <p:par>
                                <p:cTn id="69" presetID="53" presetClass="entr" presetSubtype="16"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par>
                          <p:cTn id="74" fill="hold">
                            <p:stCondLst>
                              <p:cond delay="5980"/>
                            </p:stCondLst>
                            <p:childTnLst>
                              <p:par>
                                <p:cTn id="75" presetID="2" presetClass="entr" presetSubtype="4" accel="50000" decel="50000" fill="hold" nodeType="after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childTnLst>
                          </p:cTn>
                        </p:par>
                        <p:par>
                          <p:cTn id="79" fill="hold">
                            <p:stCondLst>
                              <p:cond delay="6480"/>
                            </p:stCondLst>
                            <p:childTnLst>
                              <p:par>
                                <p:cTn id="80" presetID="2" presetClass="entr" presetSubtype="4" accel="50000" decel="50000"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par>
                          <p:cTn id="84" fill="hold">
                            <p:stCondLst>
                              <p:cond delay="6980"/>
                            </p:stCondLst>
                            <p:childTnLst>
                              <p:par>
                                <p:cTn id="85" presetID="53" presetClass="entr" presetSubtype="16"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childTnLst>
                          </p:cTn>
                        </p:par>
                        <p:par>
                          <p:cTn id="90" fill="hold">
                            <p:stCondLst>
                              <p:cond delay="7480"/>
                            </p:stCondLst>
                            <p:childTnLst>
                              <p:par>
                                <p:cTn id="91" presetID="53" presetClass="entr" presetSubtype="16" fill="hold" nodeType="after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p:cTn id="93" dur="500" fill="hold"/>
                                        <p:tgtEl>
                                          <p:spTgt spid="32"/>
                                        </p:tgtEl>
                                        <p:attrNameLst>
                                          <p:attrName>ppt_w</p:attrName>
                                        </p:attrNameLst>
                                      </p:cBhvr>
                                      <p:tavLst>
                                        <p:tav tm="0">
                                          <p:val>
                                            <p:fltVal val="0"/>
                                          </p:val>
                                        </p:tav>
                                        <p:tav tm="100000">
                                          <p:val>
                                            <p:strVal val="#ppt_w"/>
                                          </p:val>
                                        </p:tav>
                                      </p:tavLst>
                                    </p:anim>
                                    <p:anim calcmode="lin" valueType="num">
                                      <p:cBhvr>
                                        <p:cTn id="94" dur="500" fill="hold"/>
                                        <p:tgtEl>
                                          <p:spTgt spid="32"/>
                                        </p:tgtEl>
                                        <p:attrNameLst>
                                          <p:attrName>ppt_h</p:attrName>
                                        </p:attrNameLst>
                                      </p:cBhvr>
                                      <p:tavLst>
                                        <p:tav tm="0">
                                          <p:val>
                                            <p:fltVal val="0"/>
                                          </p:val>
                                        </p:tav>
                                        <p:tav tm="100000">
                                          <p:val>
                                            <p:strVal val="#ppt_h"/>
                                          </p:val>
                                        </p:tav>
                                      </p:tavLst>
                                    </p:anim>
                                    <p:animEffect transition="in" filter="fade">
                                      <p:cBhvr>
                                        <p:cTn id="95" dur="500"/>
                                        <p:tgtEl>
                                          <p:spTgt spid="32"/>
                                        </p:tgtEl>
                                      </p:cBhvr>
                                    </p:animEffect>
                                  </p:childTnLst>
                                </p:cTn>
                              </p:par>
                            </p:childTnLst>
                          </p:cTn>
                        </p:par>
                        <p:par>
                          <p:cTn id="96" fill="hold">
                            <p:stCondLst>
                              <p:cond delay="7980"/>
                            </p:stCondLst>
                            <p:childTnLst>
                              <p:par>
                                <p:cTn id="97" presetID="2" presetClass="entr" presetSubtype="4" accel="50000" decel="50000" fill="hold"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500" fill="hold"/>
                                        <p:tgtEl>
                                          <p:spTgt spid="27"/>
                                        </p:tgtEl>
                                        <p:attrNameLst>
                                          <p:attrName>ppt_x</p:attrName>
                                        </p:attrNameLst>
                                      </p:cBhvr>
                                      <p:tavLst>
                                        <p:tav tm="0">
                                          <p:val>
                                            <p:strVal val="#ppt_x"/>
                                          </p:val>
                                        </p:tav>
                                        <p:tav tm="100000">
                                          <p:val>
                                            <p:strVal val="#ppt_x"/>
                                          </p:val>
                                        </p:tav>
                                      </p:tavLst>
                                    </p:anim>
                                    <p:anim calcmode="lin" valueType="num">
                                      <p:cBhvr additive="base">
                                        <p:cTn id="100" dur="5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8480"/>
                            </p:stCondLst>
                            <p:childTnLst>
                              <p:par>
                                <p:cTn id="102" presetID="2" presetClass="entr" presetSubtype="4" accel="50000" decel="50000" fill="hold" grpId="0" nodeType="afterEffect">
                                  <p:stCondLst>
                                    <p:cond delay="0"/>
                                  </p:stCondLst>
                                  <p:childTnLst>
                                    <p:set>
                                      <p:cBhvr>
                                        <p:cTn id="103" dur="1" fill="hold">
                                          <p:stCondLst>
                                            <p:cond delay="0"/>
                                          </p:stCondLst>
                                        </p:cTn>
                                        <p:tgtEl>
                                          <p:spTgt spid="31"/>
                                        </p:tgtEl>
                                        <p:attrNameLst>
                                          <p:attrName>style.visibility</p:attrName>
                                        </p:attrNameLst>
                                      </p:cBhvr>
                                      <p:to>
                                        <p:strVal val="visible"/>
                                      </p:to>
                                    </p:set>
                                    <p:anim calcmode="lin" valueType="num">
                                      <p:cBhvr additive="base">
                                        <p:cTn id="104" dur="500" fill="hold"/>
                                        <p:tgtEl>
                                          <p:spTgt spid="31"/>
                                        </p:tgtEl>
                                        <p:attrNameLst>
                                          <p:attrName>ppt_x</p:attrName>
                                        </p:attrNameLst>
                                      </p:cBhvr>
                                      <p:tavLst>
                                        <p:tav tm="0">
                                          <p:val>
                                            <p:strVal val="#ppt_x"/>
                                          </p:val>
                                        </p:tav>
                                        <p:tav tm="100000">
                                          <p:val>
                                            <p:strVal val="#ppt_x"/>
                                          </p:val>
                                        </p:tav>
                                      </p:tavLst>
                                    </p:anim>
                                    <p:anim calcmode="lin" valueType="num">
                                      <p:cBhvr additive="base">
                                        <p:cTn id="10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P spid="10" grpId="0" animBg="1"/>
      <p:bldP spid="18" grpId="0" animBg="1"/>
      <p:bldP spid="19" grpId="0" animBg="1"/>
      <p:bldP spid="20" grpId="0" animBg="1"/>
      <p:bldP spid="24" grpId="0" animBg="1"/>
      <p:bldP spid="25" grpId="0" animBg="1"/>
      <p:bldP spid="26" grpId="0" animBg="1"/>
      <p:bldP spid="30"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7384" y="283603"/>
            <a:ext cx="3118261" cy="550430"/>
          </a:xfrm>
          <a:prstGeom prst="rect">
            <a:avLst/>
          </a:prstGeom>
          <a:noFill/>
        </p:spPr>
        <p:txBody>
          <a:bodyPr wrap="none" lIns="121615" tIns="60808" rIns="121615" bIns="60808" rtlCol="0">
            <a:spAutoFit/>
          </a:bodyPr>
          <a:lstStyle/>
          <a:p>
            <a:pPr fontAlgn="base">
              <a:spcBef>
                <a:spcPct val="0"/>
              </a:spcBef>
              <a:spcAft>
                <a:spcPct val="0"/>
              </a:spcAft>
              <a:buFont typeface="Arial" panose="020B0604020202020204" pitchFamily="34" charset="0"/>
              <a:buNone/>
            </a:pPr>
            <a:r>
              <a:rPr lang="zh-CN" altLang="en-US" sz="2800" dirty="0">
                <a:solidFill>
                  <a:srgbClr val="333333"/>
                </a:solidFill>
                <a:latin typeface="微软雅黑" panose="020B0503020204020204" pitchFamily="34" charset="-122"/>
                <a:ea typeface="微软雅黑" panose="020B0503020204020204" pitchFamily="34" charset="-122"/>
              </a:rPr>
              <a:t>点击添加标题文字</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6" name="Freeform 5"/>
          <p:cNvSpPr>
            <a:spLocks noEditPoints="1"/>
          </p:cNvSpPr>
          <p:nvPr/>
        </p:nvSpPr>
        <p:spPr bwMode="auto">
          <a:xfrm>
            <a:off x="336493" y="267623"/>
            <a:ext cx="573036" cy="571225"/>
          </a:xfrm>
          <a:custGeom>
            <a:avLst/>
            <a:gdLst>
              <a:gd name="T0" fmla="*/ 517 w 1374"/>
              <a:gd name="T1" fmla="*/ 1009 h 1374"/>
              <a:gd name="T2" fmla="*/ 901 w 1374"/>
              <a:gd name="T3" fmla="*/ 1009 h 1374"/>
              <a:gd name="T4" fmla="*/ 940 w 1374"/>
              <a:gd name="T5" fmla="*/ 1047 h 1374"/>
              <a:gd name="T6" fmla="*/ 901 w 1374"/>
              <a:gd name="T7" fmla="*/ 1085 h 1374"/>
              <a:gd name="T8" fmla="*/ 517 w 1374"/>
              <a:gd name="T9" fmla="*/ 1085 h 1374"/>
              <a:gd name="T10" fmla="*/ 479 w 1374"/>
              <a:gd name="T11" fmla="*/ 1047 h 1374"/>
              <a:gd name="T12" fmla="*/ 517 w 1374"/>
              <a:gd name="T13" fmla="*/ 1009 h 1374"/>
              <a:gd name="T14" fmla="*/ 500 w 1374"/>
              <a:gd name="T15" fmla="*/ 844 h 1374"/>
              <a:gd name="T16" fmla="*/ 730 w 1374"/>
              <a:gd name="T17" fmla="*/ 465 h 1374"/>
              <a:gd name="T18" fmla="*/ 836 w 1374"/>
              <a:gd name="T19" fmla="*/ 529 h 1374"/>
              <a:gd name="T20" fmla="*/ 606 w 1374"/>
              <a:gd name="T21" fmla="*/ 908 h 1374"/>
              <a:gd name="T22" fmla="*/ 500 w 1374"/>
              <a:gd name="T23" fmla="*/ 844 h 1374"/>
              <a:gd name="T24" fmla="*/ 352 w 1374"/>
              <a:gd name="T25" fmla="*/ 754 h 1374"/>
              <a:gd name="T26" fmla="*/ 582 w 1374"/>
              <a:gd name="T27" fmla="*/ 375 h 1374"/>
              <a:gd name="T28" fmla="*/ 688 w 1374"/>
              <a:gd name="T29" fmla="*/ 439 h 1374"/>
              <a:gd name="T30" fmla="*/ 458 w 1374"/>
              <a:gd name="T31" fmla="*/ 818 h 1374"/>
              <a:gd name="T32" fmla="*/ 352 w 1374"/>
              <a:gd name="T33" fmla="*/ 754 h 1374"/>
              <a:gd name="T34" fmla="*/ 326 w 1374"/>
              <a:gd name="T35" fmla="*/ 1027 h 1374"/>
              <a:gd name="T36" fmla="*/ 349 w 1374"/>
              <a:gd name="T37" fmla="*/ 826 h 1374"/>
              <a:gd name="T38" fmla="*/ 542 w 1374"/>
              <a:gd name="T39" fmla="*/ 943 h 1374"/>
              <a:gd name="T40" fmla="*/ 376 w 1374"/>
              <a:gd name="T41" fmla="*/ 1057 h 1374"/>
              <a:gd name="T42" fmla="*/ 326 w 1374"/>
              <a:gd name="T43" fmla="*/ 1027 h 1374"/>
              <a:gd name="T44" fmla="*/ 640 w 1374"/>
              <a:gd name="T45" fmla="*/ 279 h 1374"/>
              <a:gd name="T46" fmla="*/ 894 w 1374"/>
              <a:gd name="T47" fmla="*/ 433 h 1374"/>
              <a:gd name="T48" fmla="*/ 844 w 1374"/>
              <a:gd name="T49" fmla="*/ 515 h 1374"/>
              <a:gd name="T50" fmla="*/ 589 w 1374"/>
              <a:gd name="T51" fmla="*/ 360 h 1374"/>
              <a:gd name="T52" fmla="*/ 640 w 1374"/>
              <a:gd name="T53" fmla="*/ 279 h 1374"/>
              <a:gd name="T54" fmla="*/ 677 w 1374"/>
              <a:gd name="T55" fmla="*/ 217 h 1374"/>
              <a:gd name="T56" fmla="*/ 770 w 1374"/>
              <a:gd name="T57" fmla="*/ 194 h 1374"/>
              <a:gd name="T58" fmla="*/ 909 w 1374"/>
              <a:gd name="T59" fmla="*/ 279 h 1374"/>
              <a:gd name="T60" fmla="*/ 932 w 1374"/>
              <a:gd name="T61" fmla="*/ 371 h 1374"/>
              <a:gd name="T62" fmla="*/ 903 w 1374"/>
              <a:gd name="T63" fmla="*/ 418 h 1374"/>
              <a:gd name="T64" fmla="*/ 649 w 1374"/>
              <a:gd name="T65" fmla="*/ 264 h 1374"/>
              <a:gd name="T66" fmla="*/ 677 w 1374"/>
              <a:gd name="T67" fmla="*/ 217 h 1374"/>
              <a:gd name="T68" fmla="*/ 687 w 1374"/>
              <a:gd name="T69" fmla="*/ 0 h 1374"/>
              <a:gd name="T70" fmla="*/ 1374 w 1374"/>
              <a:gd name="T71" fmla="*/ 687 h 1374"/>
              <a:gd name="T72" fmla="*/ 687 w 1374"/>
              <a:gd name="T73" fmla="*/ 1374 h 1374"/>
              <a:gd name="T74" fmla="*/ 0 w 1374"/>
              <a:gd name="T75" fmla="*/ 687 h 1374"/>
              <a:gd name="T76" fmla="*/ 687 w 1374"/>
              <a:gd name="T77" fmla="*/ 0 h 1374"/>
              <a:gd name="T78" fmla="*/ 687 w 1374"/>
              <a:gd name="T79" fmla="*/ 131 h 1374"/>
              <a:gd name="T80" fmla="*/ 1244 w 1374"/>
              <a:gd name="T81" fmla="*/ 687 h 1374"/>
              <a:gd name="T82" fmla="*/ 687 w 1374"/>
              <a:gd name="T83" fmla="*/ 1244 h 1374"/>
              <a:gd name="T84" fmla="*/ 131 w 1374"/>
              <a:gd name="T85" fmla="*/ 687 h 1374"/>
              <a:gd name="T86" fmla="*/ 687 w 1374"/>
              <a:gd name="T87" fmla="*/ 131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rgbClr val="024C89"/>
          </a:solidFill>
          <a:ln>
            <a:noFill/>
          </a:ln>
        </p:spPr>
        <p:txBody>
          <a:bodyPr vert="horz" wrap="square" lIns="121615" tIns="60808" rIns="121615" bIns="60808" numCol="1" anchor="t" anchorCtr="0" compatLnSpc="1"/>
          <a:lstStyle/>
          <a:p>
            <a:pPr defTabSz="1216025" fontAlgn="base">
              <a:spcBef>
                <a:spcPct val="0"/>
              </a:spcBef>
              <a:spcAft>
                <a:spcPct val="0"/>
              </a:spcAft>
              <a:defRPr/>
            </a:pPr>
            <a:endParaRPr lang="zh-CN" altLang="en-US" sz="2400" kern="0">
              <a:solidFill>
                <a:srgbClr val="024C89"/>
              </a:solidFill>
              <a:latin typeface="Arial" panose="020B0604020202020204" pitchFamily="34" charset="0"/>
            </a:endParaRPr>
          </a:p>
        </p:txBody>
      </p:sp>
      <p:sp>
        <p:nvSpPr>
          <p:cNvPr id="19" name="五边形 18"/>
          <p:cNvSpPr/>
          <p:nvPr/>
        </p:nvSpPr>
        <p:spPr bwMode="auto">
          <a:xfrm>
            <a:off x="2949052" y="1918033"/>
            <a:ext cx="1677088" cy="511998"/>
          </a:xfrm>
          <a:prstGeom prst="homePlate">
            <a:avLst/>
          </a:prstGeom>
          <a:solidFill>
            <a:schemeClr val="accent2"/>
          </a:solidFill>
          <a:ln w="3175" cap="flat" cmpd="sng">
            <a:noFill/>
            <a:bevel/>
          </a:ln>
        </p:spPr>
        <p:txBody>
          <a:bodyPr lIns="82617" tIns="41307" rIns="82617" bIns="41307" anchor="ctr"/>
          <a:lstStyle/>
          <a:p>
            <a:pPr algn="ctr"/>
            <a:endParaRPr lang="zh-CN" altLang="en-US" b="1" dirty="0">
              <a:solidFill>
                <a:srgbClr val="F8F8F8"/>
              </a:solidFill>
              <a:latin typeface="Arial" panose="020B0604020202020204" pitchFamily="34" charset="0"/>
              <a:ea typeface="微软雅黑" panose="020B0503020204020204" pitchFamily="34" charset="-122"/>
            </a:endParaRPr>
          </a:p>
        </p:txBody>
      </p:sp>
      <p:sp>
        <p:nvSpPr>
          <p:cNvPr id="20" name="TextBox 22"/>
          <p:cNvSpPr txBox="1">
            <a:spLocks noChangeArrowheads="1"/>
          </p:cNvSpPr>
          <p:nvPr/>
        </p:nvSpPr>
        <p:spPr bwMode="auto">
          <a:xfrm>
            <a:off x="3130781" y="1999740"/>
            <a:ext cx="1408371" cy="332636"/>
          </a:xfrm>
          <a:prstGeom prst="rect">
            <a:avLst/>
          </a:prstGeom>
          <a:noFill/>
          <a:ln w="3175" cap="flat" cmpd="sng">
            <a:noFill/>
            <a:bevel/>
          </a:ln>
        </p:spPr>
        <p:txBody>
          <a:bodyPr lIns="82617" tIns="41307" rIns="82617" bIns="41307"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500" dirty="0"/>
              <a:t>添加标题</a:t>
            </a:r>
            <a:endParaRPr lang="zh-CN" altLang="en-US" sz="1500" dirty="0"/>
          </a:p>
        </p:txBody>
      </p:sp>
      <p:sp>
        <p:nvSpPr>
          <p:cNvPr id="21" name="五边形 20"/>
          <p:cNvSpPr/>
          <p:nvPr/>
        </p:nvSpPr>
        <p:spPr bwMode="auto">
          <a:xfrm>
            <a:off x="2949049" y="3494782"/>
            <a:ext cx="1677090" cy="511998"/>
          </a:xfrm>
          <a:prstGeom prst="homePlate">
            <a:avLst/>
          </a:prstGeom>
          <a:solidFill>
            <a:srgbClr val="92D050"/>
          </a:solidFill>
          <a:ln w="3175" cap="flat" cmpd="sng">
            <a:noFill/>
            <a:bevel/>
          </a:ln>
        </p:spPr>
        <p:txBody>
          <a:bodyPr lIns="82617" tIns="41307" rIns="82617" bIns="41307" anchor="ctr"/>
          <a:lstStyle/>
          <a:p>
            <a:pPr algn="ctr"/>
            <a:endParaRPr lang="zh-CN" altLang="en-US" b="1" dirty="0">
              <a:solidFill>
                <a:srgbClr val="F8F8F8"/>
              </a:solidFill>
              <a:latin typeface="Arial" panose="020B0604020202020204" pitchFamily="34" charset="0"/>
              <a:ea typeface="微软雅黑" panose="020B0503020204020204" pitchFamily="34" charset="-122"/>
            </a:endParaRPr>
          </a:p>
        </p:txBody>
      </p:sp>
      <p:sp>
        <p:nvSpPr>
          <p:cNvPr id="22" name="TextBox 22"/>
          <p:cNvSpPr txBox="1">
            <a:spLocks noChangeArrowheads="1"/>
          </p:cNvSpPr>
          <p:nvPr/>
        </p:nvSpPr>
        <p:spPr bwMode="auto">
          <a:xfrm>
            <a:off x="3138342" y="3595731"/>
            <a:ext cx="1400808" cy="332636"/>
          </a:xfrm>
          <a:prstGeom prst="rect">
            <a:avLst/>
          </a:prstGeom>
          <a:noFill/>
          <a:ln w="3175" cap="flat" cmpd="sng">
            <a:noFill/>
            <a:bevel/>
          </a:ln>
        </p:spPr>
        <p:txBody>
          <a:bodyPr lIns="82617" tIns="41307" rIns="82617" bIns="41307"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500" dirty="0"/>
              <a:t>添加标题</a:t>
            </a:r>
            <a:endParaRPr lang="zh-CN" altLang="en-US" sz="1500" dirty="0"/>
          </a:p>
        </p:txBody>
      </p:sp>
      <p:sp>
        <p:nvSpPr>
          <p:cNvPr id="23" name="五边形 22"/>
          <p:cNvSpPr/>
          <p:nvPr/>
        </p:nvSpPr>
        <p:spPr bwMode="auto">
          <a:xfrm>
            <a:off x="2949049" y="5146650"/>
            <a:ext cx="1677090" cy="511998"/>
          </a:xfrm>
          <a:prstGeom prst="homePlate">
            <a:avLst/>
          </a:prstGeom>
          <a:solidFill>
            <a:srgbClr val="23B9D6"/>
          </a:solidFill>
          <a:ln w="3175" cap="flat" cmpd="sng">
            <a:noFill/>
            <a:bevel/>
          </a:ln>
        </p:spPr>
        <p:txBody>
          <a:bodyPr lIns="82617" tIns="41307" rIns="82617" bIns="41307" anchor="ctr"/>
          <a:lstStyle/>
          <a:p>
            <a:pPr algn="ctr"/>
            <a:endParaRPr lang="zh-CN" altLang="en-US" b="1" dirty="0">
              <a:solidFill>
                <a:srgbClr val="F8F8F8"/>
              </a:solidFill>
              <a:latin typeface="Arial" panose="020B0604020202020204" pitchFamily="34" charset="0"/>
              <a:ea typeface="微软雅黑" panose="020B0503020204020204" pitchFamily="34" charset="-122"/>
            </a:endParaRPr>
          </a:p>
        </p:txBody>
      </p:sp>
      <p:sp>
        <p:nvSpPr>
          <p:cNvPr id="24" name="TextBox 22"/>
          <p:cNvSpPr txBox="1">
            <a:spLocks noChangeArrowheads="1"/>
          </p:cNvSpPr>
          <p:nvPr/>
        </p:nvSpPr>
        <p:spPr bwMode="auto">
          <a:xfrm>
            <a:off x="3138342" y="5229455"/>
            <a:ext cx="1400808" cy="332636"/>
          </a:xfrm>
          <a:prstGeom prst="rect">
            <a:avLst/>
          </a:prstGeom>
          <a:noFill/>
          <a:ln w="3175" cap="flat" cmpd="sng">
            <a:noFill/>
            <a:bevel/>
          </a:ln>
        </p:spPr>
        <p:txBody>
          <a:bodyPr lIns="82617" tIns="41307" rIns="82617" bIns="41307"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500" dirty="0"/>
              <a:t>添加标题</a:t>
            </a:r>
            <a:endParaRPr lang="zh-CN" altLang="en-US" sz="1500" dirty="0"/>
          </a:p>
        </p:txBody>
      </p:sp>
      <p:sp>
        <p:nvSpPr>
          <p:cNvPr id="25" name="任意多边形 24"/>
          <p:cNvSpPr/>
          <p:nvPr/>
        </p:nvSpPr>
        <p:spPr bwMode="auto">
          <a:xfrm>
            <a:off x="1995566" y="2158294"/>
            <a:ext cx="1140728" cy="1595987"/>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617" tIns="41307" rIns="82617" bIns="41307" anchor="ctr"/>
          <a:lstStyle/>
          <a:p>
            <a:pPr algn="ctr" eaLnBrk="0" fontAlgn="ctr" hangingPunct="0">
              <a:buClr>
                <a:srgbClr val="FF0000"/>
              </a:buClr>
              <a:buSzPct val="70000"/>
              <a:defRPr/>
            </a:pP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26" name="任意多边形 25"/>
          <p:cNvSpPr/>
          <p:nvPr/>
        </p:nvSpPr>
        <p:spPr bwMode="auto">
          <a:xfrm flipV="1">
            <a:off x="1995569" y="3776737"/>
            <a:ext cx="1140728" cy="1625913"/>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617" tIns="41307" rIns="82617" bIns="41307" anchor="ctr"/>
          <a:lstStyle/>
          <a:p>
            <a:pPr algn="ctr" eaLnBrk="0" fontAlgn="ctr" hangingPunct="0">
              <a:buClr>
                <a:srgbClr val="FF0000"/>
              </a:buClr>
              <a:buSzPct val="70000"/>
              <a:defRPr/>
            </a:pPr>
            <a:endParaRPr lang="zh-CN" altLang="en-US" sz="1500" b="1" dirty="0">
              <a:solidFill>
                <a:schemeClr val="bg1"/>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bwMode="auto">
          <a:xfrm>
            <a:off x="1995566" y="3776732"/>
            <a:ext cx="1140728" cy="3"/>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28" name="椭圆 27"/>
          <p:cNvSpPr>
            <a:spLocks noChangeArrowheads="1"/>
          </p:cNvSpPr>
          <p:nvPr/>
        </p:nvSpPr>
        <p:spPr bwMode="auto">
          <a:xfrm>
            <a:off x="1286042" y="3152642"/>
            <a:ext cx="1257122" cy="1248182"/>
          </a:xfrm>
          <a:prstGeom prst="ellipse">
            <a:avLst/>
          </a:prstGeom>
          <a:solidFill>
            <a:schemeClr val="accent1"/>
          </a:solidFill>
          <a:ln w="3175" cap="flat" cmpd="sng">
            <a:noFill/>
            <a:bevel/>
          </a:ln>
        </p:spPr>
        <p:txBody>
          <a:bodyPr lIns="82617" tIns="41307" rIns="82617" bIns="41307" anchor="ctr"/>
          <a:lstStyle/>
          <a:p>
            <a:pPr algn="ctr"/>
            <a:r>
              <a:rPr lang="zh-CN" altLang="en-US" b="1" dirty="0">
                <a:solidFill>
                  <a:srgbClr val="F8F8F8"/>
                </a:solidFill>
                <a:ea typeface="微软雅黑" panose="020B0503020204020204" pitchFamily="34" charset="-122"/>
              </a:rPr>
              <a:t>添加</a:t>
            </a:r>
            <a:endParaRPr lang="en-US" altLang="zh-CN" b="1" dirty="0">
              <a:solidFill>
                <a:srgbClr val="F8F8F8"/>
              </a:solidFill>
              <a:ea typeface="微软雅黑" panose="020B0503020204020204" pitchFamily="34" charset="-122"/>
            </a:endParaRPr>
          </a:p>
          <a:p>
            <a:pPr algn="ctr"/>
            <a:r>
              <a:rPr lang="zh-CN" altLang="en-US" b="1" dirty="0">
                <a:solidFill>
                  <a:srgbClr val="F8F8F8"/>
                </a:solidFill>
                <a:ea typeface="微软雅黑" panose="020B0503020204020204" pitchFamily="34" charset="-122"/>
              </a:rPr>
              <a:t>标题</a:t>
            </a:r>
            <a:endParaRPr lang="zh-CN" altLang="en-US" b="1" dirty="0">
              <a:solidFill>
                <a:srgbClr val="F8F8F8"/>
              </a:solidFill>
              <a:ea typeface="微软雅黑" panose="020B0503020204020204" pitchFamily="34" charset="-122"/>
            </a:endParaRPr>
          </a:p>
        </p:txBody>
      </p:sp>
      <p:sp>
        <p:nvSpPr>
          <p:cNvPr id="29" name="右弧形箭头 28"/>
          <p:cNvSpPr/>
          <p:nvPr/>
        </p:nvSpPr>
        <p:spPr>
          <a:xfrm>
            <a:off x="8579400" y="1840899"/>
            <a:ext cx="898191" cy="1866543"/>
          </a:xfrm>
          <a:prstGeom prst="curvedLeftArrow">
            <a:avLst/>
          </a:prstGeom>
          <a:solidFill>
            <a:schemeClr val="accent2"/>
          </a:solidFill>
          <a:ln w="19050">
            <a:noFill/>
          </a:ln>
        </p:spPr>
        <p:txBody>
          <a:bodyPr vert="horz" wrap="square" lIns="74354" tIns="37177" rIns="74354" bIns="37177" numCol="1" anchor="t" anchorCtr="0" compatLnSpc="1"/>
          <a:lstStyle/>
          <a:p>
            <a:endParaRPr lang="zh-CN" altLang="en-US" sz="1500" kern="0">
              <a:solidFill>
                <a:schemeClr val="bg2">
                  <a:lumMod val="10000"/>
                </a:schemeClr>
              </a:solidFill>
              <a:latin typeface="Calibri" panose="020F0502020204030204"/>
              <a:ea typeface="微软雅黑" panose="020B0503020204020204" pitchFamily="34" charset="-122"/>
            </a:endParaRPr>
          </a:p>
        </p:txBody>
      </p:sp>
      <p:sp>
        <p:nvSpPr>
          <p:cNvPr id="30" name="右弧形箭头 29"/>
          <p:cNvSpPr/>
          <p:nvPr/>
        </p:nvSpPr>
        <p:spPr>
          <a:xfrm>
            <a:off x="8588511" y="3711205"/>
            <a:ext cx="889078" cy="2063165"/>
          </a:xfrm>
          <a:prstGeom prst="curvedLeftArrow">
            <a:avLst/>
          </a:prstGeom>
          <a:solidFill>
            <a:schemeClr val="accent2"/>
          </a:solidFill>
          <a:ln w="19050">
            <a:noFill/>
          </a:ln>
        </p:spPr>
        <p:txBody>
          <a:bodyPr vert="horz" wrap="square" lIns="74354" tIns="37177" rIns="74354" bIns="37177" numCol="1" anchor="t" anchorCtr="0" compatLnSpc="1"/>
          <a:lstStyle/>
          <a:p>
            <a:endParaRPr lang="zh-CN" altLang="en-US" sz="1500" kern="0">
              <a:solidFill>
                <a:schemeClr val="bg2">
                  <a:lumMod val="10000"/>
                </a:schemeClr>
              </a:solidFill>
              <a:latin typeface="Calibri" panose="020F0502020204030204"/>
              <a:ea typeface="微软雅黑" panose="020B0503020204020204" pitchFamily="34" charset="-122"/>
            </a:endParaRPr>
          </a:p>
        </p:txBody>
      </p:sp>
      <p:sp>
        <p:nvSpPr>
          <p:cNvPr id="31" name="右弧形箭头 30"/>
          <p:cNvSpPr/>
          <p:nvPr/>
        </p:nvSpPr>
        <p:spPr>
          <a:xfrm rot="10800000" flipH="1">
            <a:off x="8322957" y="2247917"/>
            <a:ext cx="1027062" cy="3028267"/>
          </a:xfrm>
          <a:prstGeom prst="curvedLeftArrow">
            <a:avLst/>
          </a:prstGeom>
          <a:solidFill>
            <a:srgbClr val="23B9D6"/>
          </a:solidFill>
          <a:ln w="19050">
            <a:noFill/>
          </a:ln>
        </p:spPr>
        <p:txBody>
          <a:bodyPr vert="horz" wrap="square" lIns="74354" tIns="37177" rIns="74354" bIns="37177" numCol="1" anchor="t" anchorCtr="0" compatLnSpc="1"/>
          <a:lstStyle/>
          <a:p>
            <a:endParaRPr lang="zh-CN" altLang="en-US" sz="1500" kern="0">
              <a:solidFill>
                <a:schemeClr val="bg2">
                  <a:lumMod val="10000"/>
                </a:schemeClr>
              </a:solidFill>
              <a:latin typeface="Calibri" panose="020F0502020204030204"/>
              <a:ea typeface="微软雅黑" panose="020B0503020204020204" pitchFamily="34" charset="-122"/>
            </a:endParaRPr>
          </a:p>
        </p:txBody>
      </p:sp>
      <p:sp>
        <p:nvSpPr>
          <p:cNvPr id="32" name="TextBox 31"/>
          <p:cNvSpPr txBox="1"/>
          <p:nvPr/>
        </p:nvSpPr>
        <p:spPr>
          <a:xfrm>
            <a:off x="9417685" y="3609340"/>
            <a:ext cx="1283970" cy="313055"/>
          </a:xfrm>
          <a:prstGeom prst="rect">
            <a:avLst/>
          </a:prstGeom>
          <a:noFill/>
        </p:spPr>
        <p:txBody>
          <a:bodyPr wrap="square" lIns="82617" tIns="41307" rIns="82617" bIns="41307" rtlCol="0">
            <a:spAutoFit/>
          </a:bodyPr>
          <a:lstStyle/>
          <a:p>
            <a:pPr algn="ctr"/>
            <a:r>
              <a:rPr lang="zh-CN" altLang="en-US" sz="1500" b="1" dirty="0">
                <a:solidFill>
                  <a:schemeClr val="accent1"/>
                </a:solidFill>
                <a:latin typeface="Broadway BT"/>
                <a:ea typeface="微软雅黑" panose="020B0503020204020204" pitchFamily="34" charset="-122"/>
              </a:rPr>
              <a:t>补充性文字</a:t>
            </a:r>
            <a:endParaRPr lang="zh-CN" altLang="en-US" sz="1500" b="1" dirty="0">
              <a:solidFill>
                <a:schemeClr val="accent1"/>
              </a:solidFill>
              <a:latin typeface="Broadway BT"/>
              <a:ea typeface="微软雅黑" panose="020B0503020204020204" pitchFamily="34" charset="-122"/>
            </a:endParaRPr>
          </a:p>
        </p:txBody>
      </p:sp>
      <p:sp>
        <p:nvSpPr>
          <p:cNvPr id="33" name="TextBox 31"/>
          <p:cNvSpPr txBox="1"/>
          <p:nvPr/>
        </p:nvSpPr>
        <p:spPr>
          <a:xfrm>
            <a:off x="9598660" y="4599305"/>
            <a:ext cx="1318895" cy="313055"/>
          </a:xfrm>
          <a:prstGeom prst="rect">
            <a:avLst/>
          </a:prstGeom>
          <a:noFill/>
        </p:spPr>
        <p:txBody>
          <a:bodyPr wrap="square" lIns="82617" tIns="41307" rIns="82617" bIns="41307" rtlCol="0">
            <a:spAutoFit/>
          </a:bodyPr>
          <a:lstStyle/>
          <a:p>
            <a:pPr algn="ctr"/>
            <a:r>
              <a:rPr lang="zh-CN" altLang="en-US" sz="1500" b="1" dirty="0">
                <a:solidFill>
                  <a:schemeClr val="accent1"/>
                </a:solidFill>
                <a:latin typeface="Broadway BT"/>
                <a:ea typeface="微软雅黑" panose="020B0503020204020204" pitchFamily="34" charset="-122"/>
              </a:rPr>
              <a:t>补充性文字</a:t>
            </a:r>
            <a:endParaRPr lang="zh-CN" altLang="en-US" sz="1500" b="1" dirty="0">
              <a:solidFill>
                <a:schemeClr val="accent1"/>
              </a:solidFill>
              <a:latin typeface="Broadway BT"/>
              <a:ea typeface="微软雅黑" panose="020B0503020204020204" pitchFamily="34" charset="-122"/>
            </a:endParaRPr>
          </a:p>
        </p:txBody>
      </p:sp>
      <p:sp>
        <p:nvSpPr>
          <p:cNvPr id="34" name="TextBox 31"/>
          <p:cNvSpPr txBox="1"/>
          <p:nvPr/>
        </p:nvSpPr>
        <p:spPr>
          <a:xfrm>
            <a:off x="9598660" y="2594610"/>
            <a:ext cx="1318260" cy="313055"/>
          </a:xfrm>
          <a:prstGeom prst="rect">
            <a:avLst/>
          </a:prstGeom>
          <a:noFill/>
        </p:spPr>
        <p:txBody>
          <a:bodyPr wrap="square" lIns="82617" tIns="41307" rIns="82617" bIns="41307" rtlCol="0">
            <a:spAutoFit/>
          </a:bodyPr>
          <a:lstStyle/>
          <a:p>
            <a:pPr algn="ctr"/>
            <a:r>
              <a:rPr lang="zh-CN" altLang="en-US" sz="1500" b="1" dirty="0">
                <a:solidFill>
                  <a:schemeClr val="accent1"/>
                </a:solidFill>
                <a:latin typeface="Broadway BT"/>
                <a:ea typeface="微软雅黑" panose="020B0503020204020204" pitchFamily="34" charset="-122"/>
              </a:rPr>
              <a:t>补充性文字</a:t>
            </a:r>
            <a:endParaRPr lang="zh-CN" altLang="en-US" sz="1500" b="1" dirty="0">
              <a:solidFill>
                <a:schemeClr val="accent1"/>
              </a:solidFill>
              <a:latin typeface="Broadway BT"/>
              <a:ea typeface="微软雅黑" panose="020B0503020204020204" pitchFamily="34" charset="-122"/>
            </a:endParaRPr>
          </a:p>
        </p:txBody>
      </p:sp>
      <p:sp>
        <p:nvSpPr>
          <p:cNvPr id="35" name="圆角矩形 34"/>
          <p:cNvSpPr/>
          <p:nvPr/>
        </p:nvSpPr>
        <p:spPr bwMode="auto">
          <a:xfrm>
            <a:off x="4135570" y="3196671"/>
            <a:ext cx="4064830" cy="1160131"/>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2617" tIns="41307" rIns="82617" bIns="41307" anchor="ctr"/>
          <a:lstStyle/>
          <a:p>
            <a:pPr lvl="2"/>
            <a:endParaRPr lang="zh-CN" altLang="en-US" sz="1300" dirty="0">
              <a:solidFill>
                <a:schemeClr val="accent2">
                  <a:lumMod val="75000"/>
                </a:schemeClr>
              </a:solidFill>
            </a:endParaRPr>
          </a:p>
        </p:txBody>
      </p:sp>
      <p:sp>
        <p:nvSpPr>
          <p:cNvPr id="36" name="圆角矩形 35"/>
          <p:cNvSpPr/>
          <p:nvPr/>
        </p:nvSpPr>
        <p:spPr bwMode="auto">
          <a:xfrm>
            <a:off x="4135570" y="4822381"/>
            <a:ext cx="4064830" cy="1160131"/>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2617" tIns="41307" rIns="82617" bIns="41307" anchor="ctr"/>
          <a:lstStyle/>
          <a:p>
            <a:pPr lvl="2"/>
            <a:endParaRPr lang="zh-CN" altLang="en-US" sz="1300" dirty="0">
              <a:solidFill>
                <a:schemeClr val="accent2">
                  <a:lumMod val="75000"/>
                </a:schemeClr>
              </a:solidFill>
              <a:latin typeface="Arial" panose="020B0604020202020204" pitchFamily="34" charset="0"/>
              <a:ea typeface="宋体" panose="02010600030101010101" pitchFamily="2" charset="-122"/>
            </a:endParaRPr>
          </a:p>
        </p:txBody>
      </p:sp>
      <p:sp>
        <p:nvSpPr>
          <p:cNvPr id="37" name="圆角矩形 36"/>
          <p:cNvSpPr/>
          <p:nvPr/>
        </p:nvSpPr>
        <p:spPr bwMode="auto">
          <a:xfrm>
            <a:off x="4135570" y="1586933"/>
            <a:ext cx="4064830" cy="1160131"/>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2617" tIns="41307" rIns="82617" bIns="41307" anchor="ctr"/>
          <a:lstStyle/>
          <a:p>
            <a:pPr lvl="2"/>
            <a:endParaRPr lang="zh-CN" altLang="en-US" sz="1300" dirty="0">
              <a:solidFill>
                <a:schemeClr val="accent2">
                  <a:lumMod val="75000"/>
                </a:schemeClr>
              </a:solidFill>
              <a:latin typeface="Arial" panose="020B0604020202020204" pitchFamily="34" charset="0"/>
              <a:ea typeface="宋体" panose="02010600030101010101" pitchFamily="2" charset="-122"/>
            </a:endParaRPr>
          </a:p>
        </p:txBody>
      </p:sp>
      <p:sp>
        <p:nvSpPr>
          <p:cNvPr id="38" name="TextBox 32"/>
          <p:cNvSpPr txBox="1">
            <a:spLocks noChangeArrowheads="1"/>
          </p:cNvSpPr>
          <p:nvPr/>
        </p:nvSpPr>
        <p:spPr bwMode="auto">
          <a:xfrm>
            <a:off x="4391069" y="5113234"/>
            <a:ext cx="3543370" cy="624117"/>
          </a:xfrm>
          <a:prstGeom prst="rect">
            <a:avLst/>
          </a:prstGeom>
          <a:noFill/>
          <a:ln w="3175" cap="flat" cmpd="sng">
            <a:noFill/>
            <a:bevel/>
          </a:ln>
        </p:spPr>
        <p:txBody>
          <a:bodyPr lIns="82617" tIns="41307" rIns="82617" bIns="41307" anchor="ctr"/>
          <a:lstStyle>
            <a:defPPr>
              <a:defRPr lang="zh-CN"/>
            </a:defPPr>
            <a:lvl1pPr algn="ctr">
              <a:defRPr>
                <a:solidFill>
                  <a:srgbClr val="FFFFFF"/>
                </a:solidFill>
                <a:ea typeface="微软雅黑" panose="020B0503020204020204" pitchFamily="34" charset="-122"/>
              </a:defRPr>
            </a:lvl1pPr>
          </a:lstStyle>
          <a:p>
            <a:pPr algn="l"/>
            <a:r>
              <a:rPr lang="zh-CN" altLang="en-US" sz="1600" dirty="0">
                <a:solidFill>
                  <a:schemeClr val="tx1">
                    <a:lumMod val="75000"/>
                    <a:lumOff val="25000"/>
                  </a:schemeClr>
                </a:solidFill>
              </a:rPr>
              <a:t>您的内容打在这里，或者通过复制您的文本后，在此框中选择粘贴，并选择只保留文字。</a:t>
            </a:r>
            <a:endParaRPr lang="zh-CN" altLang="en-US" sz="1600" dirty="0">
              <a:solidFill>
                <a:schemeClr val="tx1">
                  <a:lumMod val="75000"/>
                  <a:lumOff val="25000"/>
                </a:schemeClr>
              </a:solidFill>
            </a:endParaRPr>
          </a:p>
        </p:txBody>
      </p:sp>
      <p:sp>
        <p:nvSpPr>
          <p:cNvPr id="39" name="TextBox 32"/>
          <p:cNvSpPr txBox="1">
            <a:spLocks noChangeArrowheads="1"/>
          </p:cNvSpPr>
          <p:nvPr/>
        </p:nvSpPr>
        <p:spPr bwMode="auto">
          <a:xfrm>
            <a:off x="4375574" y="3400831"/>
            <a:ext cx="3543370" cy="624117"/>
          </a:xfrm>
          <a:prstGeom prst="rect">
            <a:avLst/>
          </a:prstGeom>
          <a:noFill/>
          <a:ln w="3175" cap="flat" cmpd="sng">
            <a:noFill/>
            <a:bevel/>
          </a:ln>
        </p:spPr>
        <p:txBody>
          <a:bodyPr lIns="82617" tIns="41307" rIns="82617" bIns="41307" anchor="ctr"/>
          <a:lstStyle>
            <a:defPPr>
              <a:defRPr lang="zh-CN"/>
            </a:defPPr>
            <a:lvl1pPr algn="ctr">
              <a:defRPr>
                <a:solidFill>
                  <a:srgbClr val="FFFFFF"/>
                </a:solidFill>
                <a:ea typeface="微软雅黑" panose="020B0503020204020204" pitchFamily="34" charset="-122"/>
              </a:defRPr>
            </a:lvl1pPr>
          </a:lstStyle>
          <a:p>
            <a:pPr algn="l"/>
            <a:r>
              <a:rPr lang="zh-CN" altLang="en-US" sz="1600" dirty="0">
                <a:solidFill>
                  <a:schemeClr val="tx1">
                    <a:lumMod val="75000"/>
                    <a:lumOff val="25000"/>
                  </a:schemeClr>
                </a:solidFill>
              </a:rPr>
              <a:t>您的内容打在这里，或者通过复制您的文本后，在此框中选择粘贴，并选择只保留文字。</a:t>
            </a:r>
            <a:endParaRPr lang="zh-CN" altLang="en-US" sz="1600" dirty="0">
              <a:solidFill>
                <a:schemeClr val="tx1">
                  <a:lumMod val="75000"/>
                  <a:lumOff val="25000"/>
                </a:schemeClr>
              </a:solidFill>
            </a:endParaRPr>
          </a:p>
        </p:txBody>
      </p:sp>
      <p:sp>
        <p:nvSpPr>
          <p:cNvPr id="40" name="TextBox 32"/>
          <p:cNvSpPr txBox="1">
            <a:spLocks noChangeArrowheads="1"/>
          </p:cNvSpPr>
          <p:nvPr/>
        </p:nvSpPr>
        <p:spPr bwMode="auto">
          <a:xfrm>
            <a:off x="4380836" y="1846347"/>
            <a:ext cx="3543370" cy="624117"/>
          </a:xfrm>
          <a:prstGeom prst="rect">
            <a:avLst/>
          </a:prstGeom>
          <a:noFill/>
          <a:ln w="3175" cap="flat" cmpd="sng">
            <a:noFill/>
            <a:bevel/>
          </a:ln>
        </p:spPr>
        <p:txBody>
          <a:bodyPr lIns="82617" tIns="41307" rIns="82617" bIns="41307" anchor="ctr"/>
          <a:lstStyle>
            <a:defPPr>
              <a:defRPr lang="zh-CN"/>
            </a:defPPr>
            <a:lvl1pPr algn="ctr">
              <a:defRPr>
                <a:solidFill>
                  <a:srgbClr val="FFFFFF"/>
                </a:solidFill>
                <a:ea typeface="微软雅黑" panose="020B0503020204020204" pitchFamily="34" charset="-122"/>
              </a:defRPr>
            </a:lvl1pPr>
          </a:lstStyle>
          <a:p>
            <a:pPr algn="l"/>
            <a:r>
              <a:rPr lang="zh-CN" altLang="en-US" sz="1600" dirty="0">
                <a:solidFill>
                  <a:schemeClr val="tx1">
                    <a:lumMod val="75000"/>
                    <a:lumOff val="25000"/>
                  </a:schemeClr>
                </a:solidFill>
              </a:rPr>
              <a:t>您的内容打在这里，或者通过复制您的文本后，在此框中选择粘贴，并选择只保留文字。</a:t>
            </a:r>
            <a:endParaRPr lang="zh-CN" altLang="en-US" sz="16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9321"/>
    </mc:Choice>
    <mc:Fallback>
      <p:transition spd="slow" advTm="93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
                                        </p:tgtEl>
                                        <p:attrNameLst>
                                          <p:attrName>ppt_y</p:attrName>
                                        </p:attrNameLst>
                                      </p:cBhvr>
                                      <p:tavLst>
                                        <p:tav tm="0">
                                          <p:val>
                                            <p:strVal val="#ppt_y"/>
                                          </p:val>
                                        </p:tav>
                                        <p:tav tm="100000">
                                          <p:val>
                                            <p:strVal val="#ppt_y"/>
                                          </p:val>
                                        </p:tav>
                                      </p:tavLst>
                                    </p:anim>
                                    <p:anim calcmode="lin" valueType="num">
                                      <p:cBhvr>
                                        <p:cTn id="15"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
                                        </p:tgtEl>
                                      </p:cBhvr>
                                    </p:animEffect>
                                  </p:childTnLst>
                                </p:cTn>
                              </p:par>
                            </p:childTnLst>
                          </p:cTn>
                        </p:par>
                        <p:par>
                          <p:cTn id="18" fill="hold">
                            <p:stCondLst>
                              <p:cond delay="980"/>
                            </p:stCondLst>
                            <p:childTnLst>
                              <p:par>
                                <p:cTn id="19" presetID="21"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heel(1)">
                                      <p:cBhvr>
                                        <p:cTn id="21" dur="500"/>
                                        <p:tgtEl>
                                          <p:spTgt spid="28"/>
                                        </p:tgtEl>
                                      </p:cBhvr>
                                    </p:animEffect>
                                  </p:childTnLst>
                                </p:cTn>
                              </p:par>
                            </p:childTnLst>
                          </p:cTn>
                        </p:par>
                        <p:par>
                          <p:cTn id="22" fill="hold">
                            <p:stCondLst>
                              <p:cond delay="1480"/>
                            </p:stCondLst>
                            <p:childTnLst>
                              <p:par>
                                <p:cTn id="23" presetID="22" presetClass="entr" presetSubtype="4"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par>
                          <p:cTn id="26" fill="hold">
                            <p:stCondLst>
                              <p:cond delay="1980"/>
                            </p:stCondLst>
                            <p:childTnLst>
                              <p:par>
                                <p:cTn id="27" presetID="31"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300" fill="hold"/>
                                        <p:tgtEl>
                                          <p:spTgt spid="19"/>
                                        </p:tgtEl>
                                        <p:attrNameLst>
                                          <p:attrName>ppt_w</p:attrName>
                                        </p:attrNameLst>
                                      </p:cBhvr>
                                      <p:tavLst>
                                        <p:tav tm="0">
                                          <p:val>
                                            <p:fltVal val="0"/>
                                          </p:val>
                                        </p:tav>
                                        <p:tav tm="100000">
                                          <p:val>
                                            <p:strVal val="#ppt_w"/>
                                          </p:val>
                                        </p:tav>
                                      </p:tavLst>
                                    </p:anim>
                                    <p:anim calcmode="lin" valueType="num">
                                      <p:cBhvr>
                                        <p:cTn id="30" dur="300" fill="hold"/>
                                        <p:tgtEl>
                                          <p:spTgt spid="19"/>
                                        </p:tgtEl>
                                        <p:attrNameLst>
                                          <p:attrName>ppt_h</p:attrName>
                                        </p:attrNameLst>
                                      </p:cBhvr>
                                      <p:tavLst>
                                        <p:tav tm="0">
                                          <p:val>
                                            <p:fltVal val="0"/>
                                          </p:val>
                                        </p:tav>
                                        <p:tav tm="100000">
                                          <p:val>
                                            <p:strVal val="#ppt_h"/>
                                          </p:val>
                                        </p:tav>
                                      </p:tavLst>
                                    </p:anim>
                                    <p:anim calcmode="lin" valueType="num">
                                      <p:cBhvr>
                                        <p:cTn id="31" dur="300" fill="hold"/>
                                        <p:tgtEl>
                                          <p:spTgt spid="19"/>
                                        </p:tgtEl>
                                        <p:attrNameLst>
                                          <p:attrName>style.rotation</p:attrName>
                                        </p:attrNameLst>
                                      </p:cBhvr>
                                      <p:tavLst>
                                        <p:tav tm="0">
                                          <p:val>
                                            <p:fltVal val="90"/>
                                          </p:val>
                                        </p:tav>
                                        <p:tav tm="100000">
                                          <p:val>
                                            <p:fltVal val="0"/>
                                          </p:val>
                                        </p:tav>
                                      </p:tavLst>
                                    </p:anim>
                                    <p:animEffect transition="in" filter="fade">
                                      <p:cBhvr>
                                        <p:cTn id="32" dur="300"/>
                                        <p:tgtEl>
                                          <p:spTgt spid="19"/>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300" fill="hold"/>
                                        <p:tgtEl>
                                          <p:spTgt spid="20"/>
                                        </p:tgtEl>
                                        <p:attrNameLst>
                                          <p:attrName>ppt_w</p:attrName>
                                        </p:attrNameLst>
                                      </p:cBhvr>
                                      <p:tavLst>
                                        <p:tav tm="0">
                                          <p:val>
                                            <p:fltVal val="0"/>
                                          </p:val>
                                        </p:tav>
                                        <p:tav tm="100000">
                                          <p:val>
                                            <p:strVal val="#ppt_w"/>
                                          </p:val>
                                        </p:tav>
                                      </p:tavLst>
                                    </p:anim>
                                    <p:anim calcmode="lin" valueType="num">
                                      <p:cBhvr>
                                        <p:cTn id="36" dur="300" fill="hold"/>
                                        <p:tgtEl>
                                          <p:spTgt spid="20"/>
                                        </p:tgtEl>
                                        <p:attrNameLst>
                                          <p:attrName>ppt_h</p:attrName>
                                        </p:attrNameLst>
                                      </p:cBhvr>
                                      <p:tavLst>
                                        <p:tav tm="0">
                                          <p:val>
                                            <p:fltVal val="0"/>
                                          </p:val>
                                        </p:tav>
                                        <p:tav tm="100000">
                                          <p:val>
                                            <p:strVal val="#ppt_h"/>
                                          </p:val>
                                        </p:tav>
                                      </p:tavLst>
                                    </p:anim>
                                    <p:anim calcmode="lin" valueType="num">
                                      <p:cBhvr>
                                        <p:cTn id="37" dur="300" fill="hold"/>
                                        <p:tgtEl>
                                          <p:spTgt spid="20"/>
                                        </p:tgtEl>
                                        <p:attrNameLst>
                                          <p:attrName>style.rotation</p:attrName>
                                        </p:attrNameLst>
                                      </p:cBhvr>
                                      <p:tavLst>
                                        <p:tav tm="0">
                                          <p:val>
                                            <p:fltVal val="90"/>
                                          </p:val>
                                        </p:tav>
                                        <p:tav tm="100000">
                                          <p:val>
                                            <p:fltVal val="0"/>
                                          </p:val>
                                        </p:tav>
                                      </p:tavLst>
                                    </p:anim>
                                    <p:animEffect transition="in" filter="fade">
                                      <p:cBhvr>
                                        <p:cTn id="38" dur="300"/>
                                        <p:tgtEl>
                                          <p:spTgt spid="20"/>
                                        </p:tgtEl>
                                      </p:cBhvr>
                                    </p:animEffect>
                                  </p:childTnLst>
                                </p:cTn>
                              </p:par>
                            </p:childTnLst>
                          </p:cTn>
                        </p:par>
                        <p:par>
                          <p:cTn id="39" fill="hold">
                            <p:stCondLst>
                              <p:cond delay="2480"/>
                            </p:stCondLst>
                            <p:childTnLst>
                              <p:par>
                                <p:cTn id="40" presetID="22" presetClass="entr" presetSubtype="8"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500"/>
                                        <p:tgtEl>
                                          <p:spTgt spid="4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500"/>
                                        <p:tgtEl>
                                          <p:spTgt spid="37"/>
                                        </p:tgtEl>
                                      </p:cBhvr>
                                    </p:animEffect>
                                  </p:childTnLst>
                                </p:cTn>
                              </p:par>
                            </p:childTnLst>
                          </p:cTn>
                        </p:par>
                        <p:par>
                          <p:cTn id="46" fill="hold">
                            <p:stCondLst>
                              <p:cond delay="298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3480"/>
                            </p:stCondLst>
                            <p:childTnLst>
                              <p:par>
                                <p:cTn id="51" presetID="31"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300" fill="hold"/>
                                        <p:tgtEl>
                                          <p:spTgt spid="21"/>
                                        </p:tgtEl>
                                        <p:attrNameLst>
                                          <p:attrName>ppt_w</p:attrName>
                                        </p:attrNameLst>
                                      </p:cBhvr>
                                      <p:tavLst>
                                        <p:tav tm="0">
                                          <p:val>
                                            <p:fltVal val="0"/>
                                          </p:val>
                                        </p:tav>
                                        <p:tav tm="100000">
                                          <p:val>
                                            <p:strVal val="#ppt_w"/>
                                          </p:val>
                                        </p:tav>
                                      </p:tavLst>
                                    </p:anim>
                                    <p:anim calcmode="lin" valueType="num">
                                      <p:cBhvr>
                                        <p:cTn id="54" dur="300" fill="hold"/>
                                        <p:tgtEl>
                                          <p:spTgt spid="21"/>
                                        </p:tgtEl>
                                        <p:attrNameLst>
                                          <p:attrName>ppt_h</p:attrName>
                                        </p:attrNameLst>
                                      </p:cBhvr>
                                      <p:tavLst>
                                        <p:tav tm="0">
                                          <p:val>
                                            <p:fltVal val="0"/>
                                          </p:val>
                                        </p:tav>
                                        <p:tav tm="100000">
                                          <p:val>
                                            <p:strVal val="#ppt_h"/>
                                          </p:val>
                                        </p:tav>
                                      </p:tavLst>
                                    </p:anim>
                                    <p:anim calcmode="lin" valueType="num">
                                      <p:cBhvr>
                                        <p:cTn id="55" dur="300" fill="hold"/>
                                        <p:tgtEl>
                                          <p:spTgt spid="21"/>
                                        </p:tgtEl>
                                        <p:attrNameLst>
                                          <p:attrName>style.rotation</p:attrName>
                                        </p:attrNameLst>
                                      </p:cBhvr>
                                      <p:tavLst>
                                        <p:tav tm="0">
                                          <p:val>
                                            <p:fltVal val="90"/>
                                          </p:val>
                                        </p:tav>
                                        <p:tav tm="100000">
                                          <p:val>
                                            <p:fltVal val="0"/>
                                          </p:val>
                                        </p:tav>
                                      </p:tavLst>
                                    </p:anim>
                                    <p:animEffect transition="in" filter="fade">
                                      <p:cBhvr>
                                        <p:cTn id="56" dur="300"/>
                                        <p:tgtEl>
                                          <p:spTgt spid="2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300" fill="hold"/>
                                        <p:tgtEl>
                                          <p:spTgt spid="22"/>
                                        </p:tgtEl>
                                        <p:attrNameLst>
                                          <p:attrName>ppt_w</p:attrName>
                                        </p:attrNameLst>
                                      </p:cBhvr>
                                      <p:tavLst>
                                        <p:tav tm="0">
                                          <p:val>
                                            <p:fltVal val="0"/>
                                          </p:val>
                                        </p:tav>
                                        <p:tav tm="100000">
                                          <p:val>
                                            <p:strVal val="#ppt_w"/>
                                          </p:val>
                                        </p:tav>
                                      </p:tavLst>
                                    </p:anim>
                                    <p:anim calcmode="lin" valueType="num">
                                      <p:cBhvr>
                                        <p:cTn id="60" dur="300" fill="hold"/>
                                        <p:tgtEl>
                                          <p:spTgt spid="22"/>
                                        </p:tgtEl>
                                        <p:attrNameLst>
                                          <p:attrName>ppt_h</p:attrName>
                                        </p:attrNameLst>
                                      </p:cBhvr>
                                      <p:tavLst>
                                        <p:tav tm="0">
                                          <p:val>
                                            <p:fltVal val="0"/>
                                          </p:val>
                                        </p:tav>
                                        <p:tav tm="100000">
                                          <p:val>
                                            <p:strVal val="#ppt_h"/>
                                          </p:val>
                                        </p:tav>
                                      </p:tavLst>
                                    </p:anim>
                                    <p:anim calcmode="lin" valueType="num">
                                      <p:cBhvr>
                                        <p:cTn id="61" dur="300" fill="hold"/>
                                        <p:tgtEl>
                                          <p:spTgt spid="22"/>
                                        </p:tgtEl>
                                        <p:attrNameLst>
                                          <p:attrName>style.rotation</p:attrName>
                                        </p:attrNameLst>
                                      </p:cBhvr>
                                      <p:tavLst>
                                        <p:tav tm="0">
                                          <p:val>
                                            <p:fltVal val="90"/>
                                          </p:val>
                                        </p:tav>
                                        <p:tav tm="100000">
                                          <p:val>
                                            <p:fltVal val="0"/>
                                          </p:val>
                                        </p:tav>
                                      </p:tavLst>
                                    </p:anim>
                                    <p:animEffect transition="in" filter="fade">
                                      <p:cBhvr>
                                        <p:cTn id="62" dur="300"/>
                                        <p:tgtEl>
                                          <p:spTgt spid="22"/>
                                        </p:tgtEl>
                                      </p:cBhvr>
                                    </p:animEffect>
                                  </p:childTnLst>
                                </p:cTn>
                              </p:par>
                            </p:childTnLst>
                          </p:cTn>
                        </p:par>
                        <p:par>
                          <p:cTn id="63" fill="hold">
                            <p:stCondLst>
                              <p:cond delay="3980"/>
                            </p:stCondLst>
                            <p:childTnLst>
                              <p:par>
                                <p:cTn id="64" presetID="22" presetClass="entr" presetSubtype="8"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500"/>
                                        <p:tgtEl>
                                          <p:spTgt spid="3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left)">
                                      <p:cBhvr>
                                        <p:cTn id="69" dur="500"/>
                                        <p:tgtEl>
                                          <p:spTgt spid="39"/>
                                        </p:tgtEl>
                                      </p:cBhvr>
                                    </p:animEffect>
                                  </p:childTnLst>
                                </p:cTn>
                              </p:par>
                            </p:childTnLst>
                          </p:cTn>
                        </p:par>
                        <p:par>
                          <p:cTn id="70" fill="hold">
                            <p:stCondLst>
                              <p:cond delay="4480"/>
                            </p:stCondLst>
                            <p:childTnLst>
                              <p:par>
                                <p:cTn id="71" presetID="22" presetClass="entr" presetSubtype="8"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left)">
                                      <p:cBhvr>
                                        <p:cTn id="73" dur="500"/>
                                        <p:tgtEl>
                                          <p:spTgt spid="26"/>
                                        </p:tgtEl>
                                      </p:cBhvr>
                                    </p:animEffect>
                                  </p:childTnLst>
                                </p:cTn>
                              </p:par>
                            </p:childTnLst>
                          </p:cTn>
                        </p:par>
                        <p:par>
                          <p:cTn id="74" fill="hold">
                            <p:stCondLst>
                              <p:cond delay="4980"/>
                            </p:stCondLst>
                            <p:childTnLst>
                              <p:par>
                                <p:cTn id="75" presetID="31"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300" fill="hold"/>
                                        <p:tgtEl>
                                          <p:spTgt spid="23"/>
                                        </p:tgtEl>
                                        <p:attrNameLst>
                                          <p:attrName>ppt_w</p:attrName>
                                        </p:attrNameLst>
                                      </p:cBhvr>
                                      <p:tavLst>
                                        <p:tav tm="0">
                                          <p:val>
                                            <p:fltVal val="0"/>
                                          </p:val>
                                        </p:tav>
                                        <p:tav tm="100000">
                                          <p:val>
                                            <p:strVal val="#ppt_w"/>
                                          </p:val>
                                        </p:tav>
                                      </p:tavLst>
                                    </p:anim>
                                    <p:anim calcmode="lin" valueType="num">
                                      <p:cBhvr>
                                        <p:cTn id="78" dur="300" fill="hold"/>
                                        <p:tgtEl>
                                          <p:spTgt spid="23"/>
                                        </p:tgtEl>
                                        <p:attrNameLst>
                                          <p:attrName>ppt_h</p:attrName>
                                        </p:attrNameLst>
                                      </p:cBhvr>
                                      <p:tavLst>
                                        <p:tav tm="0">
                                          <p:val>
                                            <p:fltVal val="0"/>
                                          </p:val>
                                        </p:tav>
                                        <p:tav tm="100000">
                                          <p:val>
                                            <p:strVal val="#ppt_h"/>
                                          </p:val>
                                        </p:tav>
                                      </p:tavLst>
                                    </p:anim>
                                    <p:anim calcmode="lin" valueType="num">
                                      <p:cBhvr>
                                        <p:cTn id="79" dur="300" fill="hold"/>
                                        <p:tgtEl>
                                          <p:spTgt spid="23"/>
                                        </p:tgtEl>
                                        <p:attrNameLst>
                                          <p:attrName>style.rotation</p:attrName>
                                        </p:attrNameLst>
                                      </p:cBhvr>
                                      <p:tavLst>
                                        <p:tav tm="0">
                                          <p:val>
                                            <p:fltVal val="90"/>
                                          </p:val>
                                        </p:tav>
                                        <p:tav tm="100000">
                                          <p:val>
                                            <p:fltVal val="0"/>
                                          </p:val>
                                        </p:tav>
                                      </p:tavLst>
                                    </p:anim>
                                    <p:animEffect transition="in" filter="fade">
                                      <p:cBhvr>
                                        <p:cTn id="80" dur="300"/>
                                        <p:tgtEl>
                                          <p:spTgt spid="23"/>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300" fill="hold"/>
                                        <p:tgtEl>
                                          <p:spTgt spid="24"/>
                                        </p:tgtEl>
                                        <p:attrNameLst>
                                          <p:attrName>ppt_w</p:attrName>
                                        </p:attrNameLst>
                                      </p:cBhvr>
                                      <p:tavLst>
                                        <p:tav tm="0">
                                          <p:val>
                                            <p:fltVal val="0"/>
                                          </p:val>
                                        </p:tav>
                                        <p:tav tm="100000">
                                          <p:val>
                                            <p:strVal val="#ppt_w"/>
                                          </p:val>
                                        </p:tav>
                                      </p:tavLst>
                                    </p:anim>
                                    <p:anim calcmode="lin" valueType="num">
                                      <p:cBhvr>
                                        <p:cTn id="84" dur="300" fill="hold"/>
                                        <p:tgtEl>
                                          <p:spTgt spid="24"/>
                                        </p:tgtEl>
                                        <p:attrNameLst>
                                          <p:attrName>ppt_h</p:attrName>
                                        </p:attrNameLst>
                                      </p:cBhvr>
                                      <p:tavLst>
                                        <p:tav tm="0">
                                          <p:val>
                                            <p:fltVal val="0"/>
                                          </p:val>
                                        </p:tav>
                                        <p:tav tm="100000">
                                          <p:val>
                                            <p:strVal val="#ppt_h"/>
                                          </p:val>
                                        </p:tav>
                                      </p:tavLst>
                                    </p:anim>
                                    <p:anim calcmode="lin" valueType="num">
                                      <p:cBhvr>
                                        <p:cTn id="85" dur="300" fill="hold"/>
                                        <p:tgtEl>
                                          <p:spTgt spid="24"/>
                                        </p:tgtEl>
                                        <p:attrNameLst>
                                          <p:attrName>style.rotation</p:attrName>
                                        </p:attrNameLst>
                                      </p:cBhvr>
                                      <p:tavLst>
                                        <p:tav tm="0">
                                          <p:val>
                                            <p:fltVal val="90"/>
                                          </p:val>
                                        </p:tav>
                                        <p:tav tm="100000">
                                          <p:val>
                                            <p:fltVal val="0"/>
                                          </p:val>
                                        </p:tav>
                                      </p:tavLst>
                                    </p:anim>
                                    <p:animEffect transition="in" filter="fade">
                                      <p:cBhvr>
                                        <p:cTn id="86" dur="300"/>
                                        <p:tgtEl>
                                          <p:spTgt spid="24"/>
                                        </p:tgtEl>
                                      </p:cBhvr>
                                    </p:animEffect>
                                  </p:childTnLst>
                                </p:cTn>
                              </p:par>
                            </p:childTnLst>
                          </p:cTn>
                        </p:par>
                        <p:par>
                          <p:cTn id="87" fill="hold">
                            <p:stCondLst>
                              <p:cond delay="5480"/>
                            </p:stCondLst>
                            <p:childTnLst>
                              <p:par>
                                <p:cTn id="88" presetID="22" presetClass="entr" presetSubtype="8" fill="hold" grpId="0" nodeType="after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wipe(left)">
                                      <p:cBhvr>
                                        <p:cTn id="90" dur="500"/>
                                        <p:tgtEl>
                                          <p:spTgt spid="36"/>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wipe(left)">
                                      <p:cBhvr>
                                        <p:cTn id="93" dur="500"/>
                                        <p:tgtEl>
                                          <p:spTgt spid="38"/>
                                        </p:tgtEl>
                                      </p:cBhvr>
                                    </p:animEffect>
                                  </p:childTnLst>
                                </p:cTn>
                              </p:par>
                            </p:childTnLst>
                          </p:cTn>
                        </p:par>
                        <p:par>
                          <p:cTn id="94" fill="hold">
                            <p:stCondLst>
                              <p:cond delay="5980"/>
                            </p:stCondLst>
                            <p:childTnLst>
                              <p:par>
                                <p:cTn id="95" presetID="22" presetClass="entr" presetSubtype="1"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up)">
                                      <p:cBhvr>
                                        <p:cTn id="97" dur="500"/>
                                        <p:tgtEl>
                                          <p:spTgt spid="29"/>
                                        </p:tgtEl>
                                      </p:cBhvr>
                                    </p:animEffect>
                                  </p:childTnLst>
                                </p:cTn>
                              </p:par>
                            </p:childTnLst>
                          </p:cTn>
                        </p:par>
                        <p:par>
                          <p:cTn id="98" fill="hold">
                            <p:stCondLst>
                              <p:cond delay="6480"/>
                            </p:stCondLst>
                            <p:childTnLst>
                              <p:par>
                                <p:cTn id="99" presetID="16" presetClass="entr" presetSubtype="37"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barn(outVertical)">
                                      <p:cBhvr>
                                        <p:cTn id="101" dur="500"/>
                                        <p:tgtEl>
                                          <p:spTgt spid="34"/>
                                        </p:tgtEl>
                                      </p:cBhvr>
                                    </p:animEffect>
                                  </p:childTnLst>
                                </p:cTn>
                              </p:par>
                            </p:childTnLst>
                          </p:cTn>
                        </p:par>
                        <p:par>
                          <p:cTn id="102" fill="hold">
                            <p:stCondLst>
                              <p:cond delay="6980"/>
                            </p:stCondLst>
                            <p:childTnLst>
                              <p:par>
                                <p:cTn id="103" presetID="22" presetClass="entr" presetSubtype="1" fill="hold" grpId="0" nodeType="after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up)">
                                      <p:cBhvr>
                                        <p:cTn id="105" dur="500"/>
                                        <p:tgtEl>
                                          <p:spTgt spid="30"/>
                                        </p:tgtEl>
                                      </p:cBhvr>
                                    </p:animEffect>
                                  </p:childTnLst>
                                </p:cTn>
                              </p:par>
                            </p:childTnLst>
                          </p:cTn>
                        </p:par>
                        <p:par>
                          <p:cTn id="106" fill="hold">
                            <p:stCondLst>
                              <p:cond delay="7480"/>
                            </p:stCondLst>
                            <p:childTnLst>
                              <p:par>
                                <p:cTn id="107" presetID="16" presetClass="entr" presetSubtype="37"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barn(outVertical)">
                                      <p:cBhvr>
                                        <p:cTn id="109" dur="500"/>
                                        <p:tgtEl>
                                          <p:spTgt spid="33"/>
                                        </p:tgtEl>
                                      </p:cBhvr>
                                    </p:animEffect>
                                  </p:childTnLst>
                                </p:cTn>
                              </p:par>
                            </p:childTnLst>
                          </p:cTn>
                        </p:par>
                        <p:par>
                          <p:cTn id="110" fill="hold">
                            <p:stCondLst>
                              <p:cond delay="7980"/>
                            </p:stCondLst>
                            <p:childTnLst>
                              <p:par>
                                <p:cTn id="111" presetID="22" presetClass="entr" presetSubtype="4"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8480"/>
                            </p:stCondLst>
                            <p:childTnLst>
                              <p:par>
                                <p:cTn id="115" presetID="16" presetClass="entr" presetSubtype="37" fill="hold" grpId="0" nodeType="after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barn(outVertical)">
                                      <p:cBhvr>
                                        <p:cTn id="1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9" grpId="0" animBg="1"/>
      <p:bldP spid="20" grpId="0"/>
      <p:bldP spid="21" grpId="0" animBg="1"/>
      <p:bldP spid="22" grpId="0"/>
      <p:bldP spid="23" grpId="0" animBg="1"/>
      <p:bldP spid="24" grpId="0"/>
      <p:bldP spid="25" grpId="0" animBg="1"/>
      <p:bldP spid="26" grpId="0" animBg="1"/>
      <p:bldP spid="28" grpId="0" animBg="1"/>
      <p:bldP spid="29" grpId="0" animBg="1"/>
      <p:bldP spid="30" grpId="0" animBg="1"/>
      <p:bldP spid="31" grpId="0" animBg="1"/>
      <p:bldP spid="32" grpId="0"/>
      <p:bldP spid="33" grpId="0"/>
      <p:bldP spid="34" grpId="0"/>
      <p:bldP spid="35" grpId="0" animBg="1"/>
      <p:bldP spid="36" grpId="0" animBg="1"/>
      <p:bldP spid="37" grpId="0" animBg="1"/>
      <p:bldP spid="38" grpId="0"/>
      <p:bldP spid="39"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Rectangle 19"/>
          <p:cNvSpPr/>
          <p:nvPr/>
        </p:nvSpPr>
        <p:spPr>
          <a:xfrm>
            <a:off x="812694" y="3967552"/>
            <a:ext cx="4977752" cy="1422729"/>
          </a:xfrm>
          <a:prstGeom prst="rect">
            <a:avLst/>
          </a:prstGeom>
          <a:solidFill>
            <a:srgbClr val="9DCB43">
              <a:alpha val="20000"/>
            </a:srgbClr>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9" name="Rectangle 3"/>
          <p:cNvSpPr/>
          <p:nvPr/>
        </p:nvSpPr>
        <p:spPr>
          <a:xfrm>
            <a:off x="812694" y="2341575"/>
            <a:ext cx="4977752" cy="1321107"/>
          </a:xfrm>
          <a:prstGeom prst="rect">
            <a:avLst/>
          </a:prstGeom>
          <a:solidFill>
            <a:srgbClr val="FFAC6A">
              <a:alpha val="20000"/>
            </a:srgbClr>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0" name="Rounded Rectangle 22"/>
          <p:cNvSpPr>
            <a:spLocks noChangeAspect="1"/>
          </p:cNvSpPr>
          <p:nvPr/>
        </p:nvSpPr>
        <p:spPr>
          <a:xfrm>
            <a:off x="1005715" y="2341577"/>
            <a:ext cx="552679" cy="609740"/>
          </a:xfrm>
          <a:prstGeom prst="roundRect">
            <a:avLst>
              <a:gd name="adj" fmla="val 0"/>
            </a:avLst>
          </a:prstGeom>
          <a:solidFill>
            <a:srgbClr val="ED7D31"/>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a:rPr>
              <a:t>05</a:t>
            </a:r>
            <a:endParaRPr kumimoji="0" lang="en-US" sz="21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a:endParaRPr>
          </a:p>
        </p:txBody>
      </p:sp>
      <p:sp>
        <p:nvSpPr>
          <p:cNvPr id="21" name="Text Placeholder 5"/>
          <p:cNvSpPr txBox="1"/>
          <p:nvPr/>
        </p:nvSpPr>
        <p:spPr>
          <a:xfrm>
            <a:off x="1726975" y="2782040"/>
            <a:ext cx="3749912" cy="651461"/>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21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9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 Placeholder 6"/>
          <p:cNvSpPr txBox="1"/>
          <p:nvPr/>
        </p:nvSpPr>
        <p:spPr>
          <a:xfrm>
            <a:off x="1223421" y="1227114"/>
            <a:ext cx="9656050" cy="639381"/>
          </a:xfrm>
          <a:prstGeom prst="rect">
            <a:avLst/>
          </a:prstGeom>
        </p:spPr>
        <p:txBody>
          <a:bodyPr vert="horz" lIns="121917" tIns="60958" rIns="121917" bIns="60958" rtlCol="0">
            <a:noAutofit/>
          </a:bodyPr>
          <a:lstStyle>
            <a:lvl1pPr marL="0" indent="0" algn="ctr" defTabSz="1218565" rtl="0" eaLnBrk="1" latinLnBrk="0" hangingPunct="1">
              <a:spcBef>
                <a:spcPct val="20000"/>
              </a:spcBef>
              <a:buFont typeface="Arial" panose="020B0604020202020204" pitchFamily="34" charset="0"/>
              <a:buNone/>
              <a:defRPr sz="1500" kern="1200">
                <a:solidFill>
                  <a:schemeClr val="tx1">
                    <a:lumMod val="65000"/>
                    <a:lumOff val="35000"/>
                  </a:schemeClr>
                </a:solidFill>
                <a:latin typeface="+mn-lt"/>
                <a:ea typeface="+mn-ea"/>
                <a:cs typeface="+mn-cs"/>
              </a:defRPr>
            </a:lvl1pPr>
            <a:lvl2pPr marL="609600" indent="0" algn="ctr" defTabSz="1218565" rtl="0" eaLnBrk="1" latinLnBrk="0" hangingPunct="1">
              <a:spcBef>
                <a:spcPct val="20000"/>
              </a:spcBef>
              <a:buFont typeface="Arial" panose="020B0604020202020204" pitchFamily="34" charset="0"/>
              <a:buNone/>
              <a:defRPr sz="1500" kern="1200">
                <a:solidFill>
                  <a:schemeClr val="tx1">
                    <a:lumMod val="65000"/>
                    <a:lumOff val="35000"/>
                  </a:schemeClr>
                </a:solidFill>
                <a:latin typeface="+mn-lt"/>
                <a:ea typeface="+mn-ea"/>
                <a:cs typeface="+mn-cs"/>
              </a:defRPr>
            </a:lvl2pPr>
            <a:lvl3pPr marL="1219200" indent="0" algn="ctr" defTabSz="1218565" rtl="0" eaLnBrk="1" latinLnBrk="0" hangingPunct="1">
              <a:spcBef>
                <a:spcPct val="20000"/>
              </a:spcBef>
              <a:buFont typeface="Arial" panose="020B0604020202020204" pitchFamily="34" charset="0"/>
              <a:buNone/>
              <a:defRPr sz="1500" kern="1200">
                <a:solidFill>
                  <a:schemeClr val="tx1">
                    <a:lumMod val="65000"/>
                    <a:lumOff val="35000"/>
                  </a:schemeClr>
                </a:solidFill>
                <a:latin typeface="+mn-lt"/>
                <a:ea typeface="+mn-ea"/>
                <a:cs typeface="+mn-cs"/>
              </a:defRPr>
            </a:lvl3pPr>
            <a:lvl4pPr marL="1828800" indent="0" algn="ctr" defTabSz="1218565" rtl="0" eaLnBrk="1" latinLnBrk="0" hangingPunct="1">
              <a:spcBef>
                <a:spcPct val="20000"/>
              </a:spcBef>
              <a:buFont typeface="Arial" panose="020B0604020202020204" pitchFamily="34" charset="0"/>
              <a:buNone/>
              <a:defRPr sz="1500" kern="1200">
                <a:solidFill>
                  <a:schemeClr val="tx1">
                    <a:lumMod val="65000"/>
                    <a:lumOff val="35000"/>
                  </a:schemeClr>
                </a:solidFill>
                <a:latin typeface="+mn-lt"/>
                <a:ea typeface="+mn-ea"/>
                <a:cs typeface="+mn-cs"/>
              </a:defRPr>
            </a:lvl4pPr>
            <a:lvl5pPr marL="2438400" indent="0" algn="ctr" defTabSz="1218565" rtl="0" eaLnBrk="1" latinLnBrk="0" hangingPunct="1">
              <a:spcBef>
                <a:spcPct val="20000"/>
              </a:spcBef>
              <a:buFont typeface="Arial" panose="020B0604020202020204" pitchFamily="34" charset="0"/>
              <a:buNone/>
              <a:defRPr sz="15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r>
              <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600"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Aft>
                <a:spcPts val="500"/>
              </a:spcAft>
            </a:pPr>
            <a:endParaRPr lang="en-US" altLang="zh-CN"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Text Placeholder 7"/>
          <p:cNvSpPr txBox="1"/>
          <p:nvPr/>
        </p:nvSpPr>
        <p:spPr>
          <a:xfrm>
            <a:off x="1745447" y="2443199"/>
            <a:ext cx="2216438" cy="476361"/>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j-lt"/>
                <a:ea typeface="Open Sans" panose="020B0606030504020204" pitchFamily="34" charset="0"/>
                <a:cs typeface="Franklin Gothic Demi Cond" panose="020B0706030402020204" pitchFamily="34" charset="0"/>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1400" b="1" smtClean="0">
                <a:latin typeface="微软雅黑" panose="020B0503020204020204" pitchFamily="34" charset="-122"/>
                <a:ea typeface="微软雅黑" panose="020B0503020204020204" pitchFamily="34" charset="-122"/>
                <a:cs typeface="Calibri" panose="020F0502020204030204"/>
              </a:rPr>
              <a:t>单击此处添加标题</a:t>
            </a:r>
            <a:endParaRPr lang="en-US" altLang="zh-CN" sz="1400" b="1" dirty="0">
              <a:latin typeface="微软雅黑" panose="020B0503020204020204" pitchFamily="34" charset="-122"/>
              <a:ea typeface="微软雅黑" panose="020B0503020204020204" pitchFamily="34" charset="-122"/>
              <a:cs typeface="Calibri" panose="020F0502020204030204"/>
            </a:endParaRPr>
          </a:p>
        </p:txBody>
      </p:sp>
      <p:sp>
        <p:nvSpPr>
          <p:cNvPr id="24" name="Text Placeholder 8"/>
          <p:cNvSpPr txBox="1"/>
          <p:nvPr/>
        </p:nvSpPr>
        <p:spPr>
          <a:xfrm>
            <a:off x="1726975" y="4439774"/>
            <a:ext cx="3749912" cy="797243"/>
          </a:xfrm>
          <a:prstGeom prst="rect">
            <a:avLst/>
          </a:prstGeom>
        </p:spPr>
        <p:txBody>
          <a:bodyPr vert="horz" lIns="121917" tIns="60958" rIns="121917" bIns="60958" rtlCol="0">
            <a:norm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21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9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Text Placeholder 9"/>
          <p:cNvSpPr txBox="1"/>
          <p:nvPr/>
        </p:nvSpPr>
        <p:spPr>
          <a:xfrm>
            <a:off x="1726975" y="4100932"/>
            <a:ext cx="2438083" cy="476361"/>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j-lt"/>
                <a:ea typeface="Open Sans" panose="020B0606030504020204" pitchFamily="34" charset="0"/>
                <a:cs typeface="Franklin Gothic Demi Cond" panose="020B0706030402020204" pitchFamily="34" charset="0"/>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1300" b="1" smtClean="0">
                <a:latin typeface="微软雅黑" panose="020B0503020204020204" pitchFamily="34" charset="-122"/>
                <a:ea typeface="微软雅黑" panose="020B0503020204020204" pitchFamily="34" charset="-122"/>
                <a:cs typeface="Calibri" panose="020F0502020204030204"/>
              </a:rPr>
              <a:t>单击此处添加标题</a:t>
            </a:r>
            <a:endParaRPr lang="en-US" altLang="zh-CN" sz="1300" b="1" dirty="0">
              <a:latin typeface="微软雅黑" panose="020B0503020204020204" pitchFamily="34" charset="-122"/>
              <a:ea typeface="微软雅黑" panose="020B0503020204020204" pitchFamily="34" charset="-122"/>
              <a:cs typeface="Calibri" panose="020F0502020204030204"/>
            </a:endParaRPr>
          </a:p>
        </p:txBody>
      </p:sp>
      <p:sp>
        <p:nvSpPr>
          <p:cNvPr id="26" name="Text Placeholder 7"/>
          <p:cNvSpPr txBox="1"/>
          <p:nvPr/>
        </p:nvSpPr>
        <p:spPr>
          <a:xfrm>
            <a:off x="1015869" y="2983073"/>
            <a:ext cx="542525" cy="273114"/>
          </a:xfrm>
          <a:prstGeom prst="rect">
            <a:avLst/>
          </a:prstGeom>
          <a:solidFill>
            <a:srgbClr val="ED7D31"/>
          </a:solidFill>
        </p:spPr>
        <p:txBody>
          <a:bodyPr vert="horz" lIns="121917" tIns="60958" rIns="121917" bIns="60958" rtlCol="0" anchor="ctr">
            <a:noAutofit/>
          </a:bodyPr>
          <a:lstStyle>
            <a:lvl1pPr marL="0" indent="0" algn="l" defTabSz="914400" rtl="0" eaLnBrk="1" latinLnBrk="0" hangingPunct="1">
              <a:spcBef>
                <a:spcPct val="20000"/>
              </a:spcBef>
              <a:buFontTx/>
              <a:buNone/>
              <a:defRPr sz="1300" kern="1200">
                <a:solidFill>
                  <a:srgbClr val="17375E"/>
                </a:solidFill>
                <a:latin typeface="Signika"/>
                <a:ea typeface="Open Sans" panose="020B0606030504020204" pitchFamily="34" charset="0"/>
                <a:cs typeface="Signika"/>
              </a:defRPr>
            </a:lvl1pPr>
            <a:lvl2pPr marL="742950" indent="-285750" algn="l" defTabSz="914400" rtl="0" eaLnBrk="1" latinLnBrk="0" hangingPunct="1">
              <a:spcBef>
                <a:spcPct val="20000"/>
              </a:spcBef>
              <a:buFont typeface="Arial" panose="020B0604020202020204" pitchFamily="34" charset="0"/>
              <a:buChar char="–"/>
              <a:defRPr sz="1800" kern="1200">
                <a:solidFill>
                  <a:srgbClr val="23264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23264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rgbClr val="23264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rgbClr val="23264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900" dirty="0">
                <a:solidFill>
                  <a:srgbClr val="FFFFFF"/>
                </a:solidFill>
                <a:latin typeface="微软雅黑" panose="020B0503020204020204" pitchFamily="34" charset="-122"/>
                <a:ea typeface="微软雅黑" panose="020B0503020204020204" pitchFamily="34" charset="-122"/>
                <a:cs typeface="Calibri" panose="020F0502020204030204"/>
              </a:rPr>
              <a:t>标题</a:t>
            </a:r>
            <a:endParaRPr lang="zh-CN" altLang="en-US" sz="900" dirty="0">
              <a:solidFill>
                <a:srgbClr val="FFFFFF"/>
              </a:solidFill>
              <a:latin typeface="微软雅黑" panose="020B0503020204020204" pitchFamily="34" charset="-122"/>
              <a:ea typeface="微软雅黑" panose="020B0503020204020204" pitchFamily="34" charset="-122"/>
              <a:cs typeface="Calibri" panose="020F0502020204030204"/>
            </a:endParaRPr>
          </a:p>
        </p:txBody>
      </p:sp>
      <p:sp>
        <p:nvSpPr>
          <p:cNvPr id="27" name="Rounded Rectangle 20"/>
          <p:cNvSpPr>
            <a:spLocks noChangeAspect="1"/>
          </p:cNvSpPr>
          <p:nvPr/>
        </p:nvSpPr>
        <p:spPr>
          <a:xfrm>
            <a:off x="1005715" y="3967554"/>
            <a:ext cx="552679" cy="609740"/>
          </a:xfrm>
          <a:prstGeom prst="roundRect">
            <a:avLst>
              <a:gd name="adj" fmla="val 0"/>
            </a:avLst>
          </a:prstGeom>
          <a:solidFill>
            <a:srgbClr val="9DCB43"/>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a:rPr>
              <a:t>05</a:t>
            </a:r>
            <a:endParaRPr kumimoji="0" lang="en-US" sz="21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a:endParaRPr>
          </a:p>
        </p:txBody>
      </p:sp>
      <p:sp>
        <p:nvSpPr>
          <p:cNvPr id="28" name="Text Placeholder 7"/>
          <p:cNvSpPr txBox="1"/>
          <p:nvPr/>
        </p:nvSpPr>
        <p:spPr>
          <a:xfrm>
            <a:off x="1015869" y="4609050"/>
            <a:ext cx="542525" cy="273114"/>
          </a:xfrm>
          <a:prstGeom prst="rect">
            <a:avLst/>
          </a:prstGeom>
          <a:solidFill>
            <a:srgbClr val="9DCB43"/>
          </a:solidFill>
        </p:spPr>
        <p:txBody>
          <a:bodyPr vert="horz" lIns="121917" tIns="60958" rIns="121917" bIns="60958" rtlCol="0" anchor="ctr">
            <a:noAutofit/>
          </a:bodyPr>
          <a:lstStyle>
            <a:lvl1pPr marL="0" indent="0" algn="l" defTabSz="914400" rtl="0" eaLnBrk="1" latinLnBrk="0" hangingPunct="1">
              <a:spcBef>
                <a:spcPct val="20000"/>
              </a:spcBef>
              <a:buFontTx/>
              <a:buNone/>
              <a:defRPr sz="1300" kern="1200">
                <a:solidFill>
                  <a:srgbClr val="17375E"/>
                </a:solidFill>
                <a:latin typeface="Signika"/>
                <a:ea typeface="Open Sans" panose="020B0606030504020204" pitchFamily="34" charset="0"/>
                <a:cs typeface="Signika"/>
              </a:defRPr>
            </a:lvl1pPr>
            <a:lvl2pPr marL="742950" indent="-285750" algn="l" defTabSz="914400" rtl="0" eaLnBrk="1" latinLnBrk="0" hangingPunct="1">
              <a:spcBef>
                <a:spcPct val="20000"/>
              </a:spcBef>
              <a:buFont typeface="Arial" panose="020B0604020202020204" pitchFamily="34" charset="0"/>
              <a:buChar char="–"/>
              <a:defRPr sz="1800" kern="1200">
                <a:solidFill>
                  <a:srgbClr val="23264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23264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rgbClr val="23264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rgbClr val="23264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900" dirty="0">
                <a:solidFill>
                  <a:srgbClr val="FFFFFF"/>
                </a:solidFill>
                <a:latin typeface="微软雅黑" panose="020B0503020204020204" pitchFamily="34" charset="-122"/>
                <a:ea typeface="微软雅黑" panose="020B0503020204020204" pitchFamily="34" charset="-122"/>
                <a:cs typeface="Calibri" panose="020F0502020204030204"/>
              </a:rPr>
              <a:t>标题</a:t>
            </a:r>
            <a:endParaRPr lang="zh-CN" altLang="en-US" sz="900" dirty="0">
              <a:solidFill>
                <a:srgbClr val="FFFFFF"/>
              </a:solidFill>
              <a:latin typeface="微软雅黑" panose="020B0503020204020204" pitchFamily="34" charset="-122"/>
              <a:ea typeface="微软雅黑" panose="020B0503020204020204" pitchFamily="34" charset="-122"/>
              <a:cs typeface="Calibri" panose="020F0502020204030204"/>
            </a:endParaRPr>
          </a:p>
        </p:txBody>
      </p:sp>
      <p:pic>
        <p:nvPicPr>
          <p:cNvPr id="29" name="图片占位符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6793" y="2379155"/>
            <a:ext cx="5231719" cy="2943906"/>
          </a:xfrm>
          <a:prstGeom prst="roundRect">
            <a:avLst>
              <a:gd name="adj" fmla="val 0"/>
            </a:avLst>
          </a:prstGeom>
        </p:spPr>
      </p:pic>
    </p:spTree>
  </p:cSld>
  <p:clrMapOvr>
    <a:masterClrMapping/>
  </p:clrMapOvr>
  <mc:AlternateContent xmlns:mc="http://schemas.openxmlformats.org/markup-compatibility/2006">
    <mc:Choice xmlns:p14="http://schemas.microsoft.com/office/powerpoint/2010/main" Requires="p14">
      <p:transition spd="slow" p14:dur="2000" advTm="6454">
        <p14:vortex dir="r"/>
      </p:transition>
    </mc:Choice>
    <mc:Fallback>
      <p:transition spd="slow" advTm="64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850"/>
                            </p:stCondLst>
                            <p:childTnLst>
                              <p:par>
                                <p:cTn id="9" presetID="22" presetClass="entr" presetSubtype="8"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wipe(left)">
                                      <p:cBhvr>
                                        <p:cTn id="11" dur="500"/>
                                        <p:tgtEl>
                                          <p:spTgt spid="22">
                                            <p:txEl>
                                              <p:pRg st="0" end="0"/>
                                            </p:txEl>
                                          </p:spTgt>
                                        </p:tgtEl>
                                      </p:cBhvr>
                                    </p:animEffect>
                                  </p:childTnLst>
                                </p:cTn>
                              </p:par>
                            </p:childTnLst>
                          </p:cTn>
                        </p:par>
                        <p:par>
                          <p:cTn id="12" fill="hold">
                            <p:stCondLst>
                              <p:cond delay="1350"/>
                            </p:stCondLst>
                            <p:childTnLst>
                              <p:par>
                                <p:cTn id="13" presetID="42"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par>
                          <p:cTn id="23" fill="hold">
                            <p:stCondLst>
                              <p:cond delay="2350"/>
                            </p:stCondLst>
                            <p:childTnLst>
                              <p:par>
                                <p:cTn id="24" presetID="1" presetClass="entr" presetSubtype="0" fill="hold" grpId="0" nodeType="afterEffect">
                                  <p:stCondLst>
                                    <p:cond delay="0"/>
                                  </p:stCondLst>
                                  <p:childTnLst>
                                    <p:set>
                                      <p:cBhvr>
                                        <p:cTn id="25" dur="1" fill="hold">
                                          <p:stCondLst>
                                            <p:cond delay="749"/>
                                          </p:stCondLst>
                                        </p:cTn>
                                        <p:tgtEl>
                                          <p:spTgt spid="1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749"/>
                                          </p:stCondLst>
                                        </p:cTn>
                                        <p:tgtEl>
                                          <p:spTgt spid="23">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749"/>
                                          </p:stCondLst>
                                        </p:cTn>
                                        <p:tgtEl>
                                          <p:spTgt spid="21">
                                            <p:txEl>
                                              <p:pRg st="0" end="0"/>
                                            </p:txEl>
                                          </p:spTgt>
                                        </p:tgtEl>
                                        <p:attrNameLst>
                                          <p:attrName>style.visibility</p:attrName>
                                        </p:attrNameLst>
                                      </p:cBhvr>
                                      <p:to>
                                        <p:strVal val="visible"/>
                                      </p:to>
                                    </p:set>
                                  </p:childTnLst>
                                </p:cTn>
                              </p:par>
                            </p:childTnLst>
                          </p:cTn>
                        </p:par>
                        <p:par>
                          <p:cTn id="30" fill="hold">
                            <p:stCondLst>
                              <p:cond delay="3350"/>
                            </p:stCondLst>
                            <p:childTnLst>
                              <p:par>
                                <p:cTn id="31" presetID="42"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anim calcmode="lin" valueType="num">
                                      <p:cBhvr>
                                        <p:cTn id="39" dur="1000" fill="hold"/>
                                        <p:tgtEl>
                                          <p:spTgt spid="28"/>
                                        </p:tgtEl>
                                        <p:attrNameLst>
                                          <p:attrName>ppt_x</p:attrName>
                                        </p:attrNameLst>
                                      </p:cBhvr>
                                      <p:tavLst>
                                        <p:tav tm="0">
                                          <p:val>
                                            <p:strVal val="#ppt_x"/>
                                          </p:val>
                                        </p:tav>
                                        <p:tav tm="100000">
                                          <p:val>
                                            <p:strVal val="#ppt_x"/>
                                          </p:val>
                                        </p:tav>
                                      </p:tavLst>
                                    </p:anim>
                                    <p:anim calcmode="lin" valueType="num">
                                      <p:cBhvr>
                                        <p:cTn id="40" dur="1000" fill="hold"/>
                                        <p:tgtEl>
                                          <p:spTgt spid="28"/>
                                        </p:tgtEl>
                                        <p:attrNameLst>
                                          <p:attrName>ppt_y</p:attrName>
                                        </p:attrNameLst>
                                      </p:cBhvr>
                                      <p:tavLst>
                                        <p:tav tm="0">
                                          <p:val>
                                            <p:strVal val="#ppt_y+.1"/>
                                          </p:val>
                                        </p:tav>
                                        <p:tav tm="100000">
                                          <p:val>
                                            <p:strVal val="#ppt_y"/>
                                          </p:val>
                                        </p:tav>
                                      </p:tavLst>
                                    </p:anim>
                                  </p:childTnLst>
                                </p:cTn>
                              </p:par>
                            </p:childTnLst>
                          </p:cTn>
                        </p:par>
                        <p:par>
                          <p:cTn id="41" fill="hold">
                            <p:stCondLst>
                              <p:cond delay="4350"/>
                            </p:stCondLst>
                            <p:childTnLst>
                              <p:par>
                                <p:cTn id="42" presetID="1" presetClass="entr" presetSubtype="0" fill="hold" grpId="0" nodeType="afterEffect">
                                  <p:stCondLst>
                                    <p:cond delay="0"/>
                                  </p:stCondLst>
                                  <p:childTnLst>
                                    <p:set>
                                      <p:cBhvr>
                                        <p:cTn id="43" dur="1" fill="hold">
                                          <p:stCondLst>
                                            <p:cond delay="749"/>
                                          </p:stCondLst>
                                        </p:cTn>
                                        <p:tgtEl>
                                          <p:spTgt spid="1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749"/>
                                          </p:stCondLst>
                                        </p:cTn>
                                        <p:tgtEl>
                                          <p:spTgt spid="25">
                                            <p:txEl>
                                              <p:pRg st="0" end="0"/>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749"/>
                                          </p:stCondLst>
                                        </p:cTn>
                                        <p:tgtEl>
                                          <p:spTgt spid="24">
                                            <p:txEl>
                                              <p:pRg st="0" end="0"/>
                                            </p:txEl>
                                          </p:spTgt>
                                        </p:tgtEl>
                                        <p:attrNameLst>
                                          <p:attrName>style.visibility</p:attrName>
                                        </p:attrNameLst>
                                      </p:cBhvr>
                                      <p:to>
                                        <p:strVal val="visible"/>
                                      </p:to>
                                    </p:set>
                                  </p:childTnLst>
                                </p:cTn>
                              </p:par>
                            </p:childTnLst>
                          </p:cTn>
                        </p:par>
                        <p:par>
                          <p:cTn id="48" fill="hold">
                            <p:stCondLst>
                              <p:cond delay="5350"/>
                            </p:stCondLst>
                            <p:childTnLst>
                              <p:par>
                                <p:cTn id="49" presetID="53" presetClass="entr" presetSubtype="16"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animBg="1"/>
      <p:bldP spid="19" grpId="0" animBg="1"/>
      <p:bldP spid="20" grpId="0" animBg="1"/>
      <p:bldP spid="21" grpId="0" build="p"/>
      <p:bldP spid="22" grpId="0" build="p"/>
      <p:bldP spid="23" grpId="0" build="p"/>
      <p:bldP spid="24" grpId="0" build="p"/>
      <p:bldP spid="25" grpId="0" build="p"/>
      <p:bldP spid="26" grpId="0" animBg="1"/>
      <p:bldP spid="27" grpId="0" animBg="1"/>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7384" y="283603"/>
            <a:ext cx="3118261" cy="550430"/>
          </a:xfrm>
          <a:prstGeom prst="rect">
            <a:avLst/>
          </a:prstGeom>
          <a:noFill/>
        </p:spPr>
        <p:txBody>
          <a:bodyPr wrap="none" lIns="121615" tIns="60808" rIns="121615" bIns="60808" rtlCol="0">
            <a:spAutoFit/>
          </a:bodyPr>
          <a:lstStyle/>
          <a:p>
            <a:pPr fontAlgn="base">
              <a:spcBef>
                <a:spcPct val="0"/>
              </a:spcBef>
              <a:spcAft>
                <a:spcPct val="0"/>
              </a:spcAft>
              <a:buFont typeface="Arial" panose="020B0604020202020204" pitchFamily="34" charset="0"/>
              <a:buNone/>
            </a:pPr>
            <a:r>
              <a:rPr lang="zh-CN" altLang="en-US" sz="2800" dirty="0">
                <a:solidFill>
                  <a:srgbClr val="333333"/>
                </a:solidFill>
                <a:latin typeface="微软雅黑" panose="020B0503020204020204" pitchFamily="34" charset="-122"/>
                <a:ea typeface="微软雅黑" panose="020B0503020204020204" pitchFamily="34" charset="-122"/>
              </a:rPr>
              <a:t>点击添加标题文字</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6" name="Freeform 5"/>
          <p:cNvSpPr>
            <a:spLocks noEditPoints="1"/>
          </p:cNvSpPr>
          <p:nvPr/>
        </p:nvSpPr>
        <p:spPr bwMode="auto">
          <a:xfrm>
            <a:off x="336493" y="267623"/>
            <a:ext cx="573036" cy="571225"/>
          </a:xfrm>
          <a:custGeom>
            <a:avLst/>
            <a:gdLst>
              <a:gd name="T0" fmla="*/ 517 w 1374"/>
              <a:gd name="T1" fmla="*/ 1009 h 1374"/>
              <a:gd name="T2" fmla="*/ 901 w 1374"/>
              <a:gd name="T3" fmla="*/ 1009 h 1374"/>
              <a:gd name="T4" fmla="*/ 940 w 1374"/>
              <a:gd name="T5" fmla="*/ 1047 h 1374"/>
              <a:gd name="T6" fmla="*/ 901 w 1374"/>
              <a:gd name="T7" fmla="*/ 1085 h 1374"/>
              <a:gd name="T8" fmla="*/ 517 w 1374"/>
              <a:gd name="T9" fmla="*/ 1085 h 1374"/>
              <a:gd name="T10" fmla="*/ 479 w 1374"/>
              <a:gd name="T11" fmla="*/ 1047 h 1374"/>
              <a:gd name="T12" fmla="*/ 517 w 1374"/>
              <a:gd name="T13" fmla="*/ 1009 h 1374"/>
              <a:gd name="T14" fmla="*/ 500 w 1374"/>
              <a:gd name="T15" fmla="*/ 844 h 1374"/>
              <a:gd name="T16" fmla="*/ 730 w 1374"/>
              <a:gd name="T17" fmla="*/ 465 h 1374"/>
              <a:gd name="T18" fmla="*/ 836 w 1374"/>
              <a:gd name="T19" fmla="*/ 529 h 1374"/>
              <a:gd name="T20" fmla="*/ 606 w 1374"/>
              <a:gd name="T21" fmla="*/ 908 h 1374"/>
              <a:gd name="T22" fmla="*/ 500 w 1374"/>
              <a:gd name="T23" fmla="*/ 844 h 1374"/>
              <a:gd name="T24" fmla="*/ 352 w 1374"/>
              <a:gd name="T25" fmla="*/ 754 h 1374"/>
              <a:gd name="T26" fmla="*/ 582 w 1374"/>
              <a:gd name="T27" fmla="*/ 375 h 1374"/>
              <a:gd name="T28" fmla="*/ 688 w 1374"/>
              <a:gd name="T29" fmla="*/ 439 h 1374"/>
              <a:gd name="T30" fmla="*/ 458 w 1374"/>
              <a:gd name="T31" fmla="*/ 818 h 1374"/>
              <a:gd name="T32" fmla="*/ 352 w 1374"/>
              <a:gd name="T33" fmla="*/ 754 h 1374"/>
              <a:gd name="T34" fmla="*/ 326 w 1374"/>
              <a:gd name="T35" fmla="*/ 1027 h 1374"/>
              <a:gd name="T36" fmla="*/ 349 w 1374"/>
              <a:gd name="T37" fmla="*/ 826 h 1374"/>
              <a:gd name="T38" fmla="*/ 542 w 1374"/>
              <a:gd name="T39" fmla="*/ 943 h 1374"/>
              <a:gd name="T40" fmla="*/ 376 w 1374"/>
              <a:gd name="T41" fmla="*/ 1057 h 1374"/>
              <a:gd name="T42" fmla="*/ 326 w 1374"/>
              <a:gd name="T43" fmla="*/ 1027 h 1374"/>
              <a:gd name="T44" fmla="*/ 640 w 1374"/>
              <a:gd name="T45" fmla="*/ 279 h 1374"/>
              <a:gd name="T46" fmla="*/ 894 w 1374"/>
              <a:gd name="T47" fmla="*/ 433 h 1374"/>
              <a:gd name="T48" fmla="*/ 844 w 1374"/>
              <a:gd name="T49" fmla="*/ 515 h 1374"/>
              <a:gd name="T50" fmla="*/ 589 w 1374"/>
              <a:gd name="T51" fmla="*/ 360 h 1374"/>
              <a:gd name="T52" fmla="*/ 640 w 1374"/>
              <a:gd name="T53" fmla="*/ 279 h 1374"/>
              <a:gd name="T54" fmla="*/ 677 w 1374"/>
              <a:gd name="T55" fmla="*/ 217 h 1374"/>
              <a:gd name="T56" fmla="*/ 770 w 1374"/>
              <a:gd name="T57" fmla="*/ 194 h 1374"/>
              <a:gd name="T58" fmla="*/ 909 w 1374"/>
              <a:gd name="T59" fmla="*/ 279 h 1374"/>
              <a:gd name="T60" fmla="*/ 932 w 1374"/>
              <a:gd name="T61" fmla="*/ 371 h 1374"/>
              <a:gd name="T62" fmla="*/ 903 w 1374"/>
              <a:gd name="T63" fmla="*/ 418 h 1374"/>
              <a:gd name="T64" fmla="*/ 649 w 1374"/>
              <a:gd name="T65" fmla="*/ 264 h 1374"/>
              <a:gd name="T66" fmla="*/ 677 w 1374"/>
              <a:gd name="T67" fmla="*/ 217 h 1374"/>
              <a:gd name="T68" fmla="*/ 687 w 1374"/>
              <a:gd name="T69" fmla="*/ 0 h 1374"/>
              <a:gd name="T70" fmla="*/ 1374 w 1374"/>
              <a:gd name="T71" fmla="*/ 687 h 1374"/>
              <a:gd name="T72" fmla="*/ 687 w 1374"/>
              <a:gd name="T73" fmla="*/ 1374 h 1374"/>
              <a:gd name="T74" fmla="*/ 0 w 1374"/>
              <a:gd name="T75" fmla="*/ 687 h 1374"/>
              <a:gd name="T76" fmla="*/ 687 w 1374"/>
              <a:gd name="T77" fmla="*/ 0 h 1374"/>
              <a:gd name="T78" fmla="*/ 687 w 1374"/>
              <a:gd name="T79" fmla="*/ 131 h 1374"/>
              <a:gd name="T80" fmla="*/ 1244 w 1374"/>
              <a:gd name="T81" fmla="*/ 687 h 1374"/>
              <a:gd name="T82" fmla="*/ 687 w 1374"/>
              <a:gd name="T83" fmla="*/ 1244 h 1374"/>
              <a:gd name="T84" fmla="*/ 131 w 1374"/>
              <a:gd name="T85" fmla="*/ 687 h 1374"/>
              <a:gd name="T86" fmla="*/ 687 w 1374"/>
              <a:gd name="T87" fmla="*/ 131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rgbClr val="024C89"/>
          </a:solidFill>
          <a:ln>
            <a:noFill/>
          </a:ln>
        </p:spPr>
        <p:txBody>
          <a:bodyPr vert="horz" wrap="square" lIns="121615" tIns="60808" rIns="121615" bIns="60808" numCol="1" anchor="t" anchorCtr="0" compatLnSpc="1"/>
          <a:lstStyle/>
          <a:p>
            <a:pPr defTabSz="1216025" fontAlgn="base">
              <a:spcBef>
                <a:spcPct val="0"/>
              </a:spcBef>
              <a:spcAft>
                <a:spcPct val="0"/>
              </a:spcAft>
              <a:defRPr/>
            </a:pPr>
            <a:endParaRPr lang="zh-CN" altLang="en-US" sz="2400" kern="0">
              <a:solidFill>
                <a:srgbClr val="024C89"/>
              </a:solidFill>
              <a:latin typeface="Arial" panose="020B0604020202020204" pitchFamily="34" charset="0"/>
            </a:endParaRPr>
          </a:p>
        </p:txBody>
      </p:sp>
      <p:grpSp>
        <p:nvGrpSpPr>
          <p:cNvPr id="44" name="组合 43"/>
          <p:cNvGrpSpPr/>
          <p:nvPr/>
        </p:nvGrpSpPr>
        <p:grpSpPr>
          <a:xfrm>
            <a:off x="1523602" y="1800790"/>
            <a:ext cx="2001870" cy="889455"/>
            <a:chOff x="465719" y="1295954"/>
            <a:chExt cx="1658494" cy="740511"/>
          </a:xfrm>
        </p:grpSpPr>
        <p:sp>
          <p:nvSpPr>
            <p:cNvPr id="45"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23B9D6"/>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46"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47" name="TextBox 46"/>
          <p:cNvSpPr txBox="1"/>
          <p:nvPr/>
        </p:nvSpPr>
        <p:spPr>
          <a:xfrm>
            <a:off x="3739004" y="2007624"/>
            <a:ext cx="7347625" cy="714564"/>
          </a:xfrm>
          <a:prstGeom prst="rect">
            <a:avLst/>
          </a:prstGeom>
          <a:noFill/>
        </p:spPr>
        <p:txBody>
          <a:bodyPr wrap="square" lIns="104046" tIns="52023" rIns="104046" bIns="52023" rtlCol="0">
            <a:spAutoFit/>
          </a:bodyPr>
          <a:lstStyle/>
          <a:p>
            <a:pPr>
              <a:lnSpc>
                <a:spcPct val="15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3597701" y="1689855"/>
            <a:ext cx="3215913" cy="346517"/>
          </a:xfrm>
          <a:prstGeom prst="rect">
            <a:avLst/>
          </a:prstGeom>
          <a:noFill/>
        </p:spPr>
        <p:txBody>
          <a:bodyPr wrap="square" lIns="68846" tIns="34423" rIns="68846" bIns="34423" rtlCol="0">
            <a:spAutoFit/>
          </a:bodyPr>
          <a:lstStyle/>
          <a:p>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（一）</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523602" y="4824622"/>
            <a:ext cx="2001870" cy="931995"/>
            <a:chOff x="465719" y="3291830"/>
            <a:chExt cx="1658494" cy="740511"/>
          </a:xfrm>
        </p:grpSpPr>
        <p:sp>
          <p:nvSpPr>
            <p:cNvPr id="50"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23B9D6"/>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pic>
          <p:nvPicPr>
            <p:cNvPr id="51"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TextBox 51"/>
          <p:cNvSpPr txBox="1"/>
          <p:nvPr/>
        </p:nvSpPr>
        <p:spPr>
          <a:xfrm>
            <a:off x="3739004" y="3569915"/>
            <a:ext cx="7347625" cy="714564"/>
          </a:xfrm>
          <a:prstGeom prst="rect">
            <a:avLst/>
          </a:prstGeom>
          <a:noFill/>
        </p:spPr>
        <p:txBody>
          <a:bodyPr wrap="square" lIns="104046" tIns="52023" rIns="104046" bIns="52023" rtlCol="0">
            <a:spAutoFit/>
          </a:bodyPr>
          <a:lstStyle/>
          <a:p>
            <a:pPr>
              <a:lnSpc>
                <a:spcPct val="15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3597701" y="3252149"/>
            <a:ext cx="3215913" cy="346517"/>
          </a:xfrm>
          <a:prstGeom prst="rect">
            <a:avLst/>
          </a:prstGeom>
          <a:noFill/>
        </p:spPr>
        <p:txBody>
          <a:bodyPr wrap="square" lIns="68846" tIns="34423" rIns="68846" bIns="34423" rtlCol="0">
            <a:spAutoFit/>
          </a:bodyPr>
          <a:lstStyle/>
          <a:p>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二</a:t>
            </a: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3739004" y="5077164"/>
            <a:ext cx="7347625" cy="714564"/>
          </a:xfrm>
          <a:prstGeom prst="rect">
            <a:avLst/>
          </a:prstGeom>
          <a:noFill/>
        </p:spPr>
        <p:txBody>
          <a:bodyPr wrap="square" lIns="104046" tIns="52023" rIns="104046" bIns="52023" rtlCol="0">
            <a:spAutoFit/>
          </a:bodyPr>
          <a:lstStyle/>
          <a:p>
            <a:pPr>
              <a:lnSpc>
                <a:spcPct val="15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3597701" y="4759399"/>
            <a:ext cx="3215913" cy="346517"/>
          </a:xfrm>
          <a:prstGeom prst="rect">
            <a:avLst/>
          </a:prstGeom>
          <a:noFill/>
        </p:spPr>
        <p:txBody>
          <a:bodyPr wrap="square" lIns="68846" tIns="34423" rIns="68846" bIns="34423" rtlCol="0">
            <a:spAutoFit/>
          </a:bodyPr>
          <a:lstStyle/>
          <a:p>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三</a:t>
            </a: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6" name="Group 4"/>
          <p:cNvGrpSpPr/>
          <p:nvPr/>
        </p:nvGrpSpPr>
        <p:grpSpPr>
          <a:xfrm>
            <a:off x="1523602" y="3316888"/>
            <a:ext cx="2001870" cy="931106"/>
            <a:chOff x="1372486" y="3793072"/>
            <a:chExt cx="6146978" cy="2804667"/>
          </a:xfrm>
        </p:grpSpPr>
        <p:sp>
          <p:nvSpPr>
            <p:cNvPr id="57"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grpSp>
          <p:nvGrpSpPr>
            <p:cNvPr id="58" name="Group 2"/>
            <p:cNvGrpSpPr/>
            <p:nvPr/>
          </p:nvGrpSpPr>
          <p:grpSpPr bwMode="auto">
            <a:xfrm>
              <a:off x="3531959" y="4060393"/>
              <a:ext cx="1906518" cy="1888205"/>
              <a:chOff x="1569458" y="688424"/>
              <a:chExt cx="334962" cy="331788"/>
            </a:xfrm>
            <a:solidFill>
              <a:schemeClr val="bg1"/>
            </a:solidFill>
          </p:grpSpPr>
          <p:sp>
            <p:nvSpPr>
              <p:cNvPr id="59"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60"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61"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62"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63"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64"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advTm="7977"/>
    </mc:Choice>
    <mc:Fallback>
      <p:transition spd="slow" advTm="79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
                                        </p:tgtEl>
                                        <p:attrNameLst>
                                          <p:attrName>ppt_y</p:attrName>
                                        </p:attrNameLst>
                                      </p:cBhvr>
                                      <p:tavLst>
                                        <p:tav tm="0">
                                          <p:val>
                                            <p:strVal val="#ppt_y"/>
                                          </p:val>
                                        </p:tav>
                                        <p:tav tm="100000">
                                          <p:val>
                                            <p:strVal val="#ppt_y"/>
                                          </p:val>
                                        </p:tav>
                                      </p:tavLst>
                                    </p:anim>
                                    <p:anim calcmode="lin" valueType="num">
                                      <p:cBhvr>
                                        <p:cTn id="15"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
                                        </p:tgtEl>
                                      </p:cBhvr>
                                    </p:animEffect>
                                  </p:childTnLst>
                                </p:cTn>
                              </p:par>
                            </p:childTnLst>
                          </p:cTn>
                        </p:par>
                        <p:par>
                          <p:cTn id="18" fill="hold">
                            <p:stCondLst>
                              <p:cond delay="980"/>
                            </p:stCondLst>
                            <p:childTnLst>
                              <p:par>
                                <p:cTn id="19" presetID="2" presetClass="entr" presetSubtype="8" decel="100000"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par>
                          <p:cTn id="23" fill="hold">
                            <p:stCondLst>
                              <p:cond delay="1480"/>
                            </p:stCondLst>
                            <p:childTnLst>
                              <p:par>
                                <p:cTn id="24" presetID="10" presetClass="entr" presetSubtype="0"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childTnLst>
                          </p:cTn>
                        </p:par>
                        <p:par>
                          <p:cTn id="27" fill="hold">
                            <p:stCondLst>
                              <p:cond delay="1980"/>
                            </p:stCondLst>
                            <p:childTnLst>
                              <p:par>
                                <p:cTn id="28" presetID="22" presetClass="entr" presetSubtype="8"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750"/>
                                        <p:tgtEl>
                                          <p:spTgt spid="47"/>
                                        </p:tgtEl>
                                      </p:cBhvr>
                                    </p:animEffect>
                                  </p:childTnLst>
                                </p:cTn>
                              </p:par>
                            </p:childTnLst>
                          </p:cTn>
                        </p:par>
                        <p:par>
                          <p:cTn id="31" fill="hold">
                            <p:stCondLst>
                              <p:cond delay="2980"/>
                            </p:stCondLst>
                            <p:childTnLst>
                              <p:par>
                                <p:cTn id="32" presetID="2" presetClass="entr" presetSubtype="8" decel="100000" fill="hold" nodeType="after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additive="base">
                                        <p:cTn id="34" dur="500" fill="hold"/>
                                        <p:tgtEl>
                                          <p:spTgt spid="56"/>
                                        </p:tgtEl>
                                        <p:attrNameLst>
                                          <p:attrName>ppt_x</p:attrName>
                                        </p:attrNameLst>
                                      </p:cBhvr>
                                      <p:tavLst>
                                        <p:tav tm="0">
                                          <p:val>
                                            <p:strVal val="0-#ppt_w/2"/>
                                          </p:val>
                                        </p:tav>
                                        <p:tav tm="100000">
                                          <p:val>
                                            <p:strVal val="#ppt_x"/>
                                          </p:val>
                                        </p:tav>
                                      </p:tavLst>
                                    </p:anim>
                                    <p:anim calcmode="lin" valueType="num">
                                      <p:cBhvr additive="base">
                                        <p:cTn id="35" dur="500" fill="hold"/>
                                        <p:tgtEl>
                                          <p:spTgt spid="56"/>
                                        </p:tgtEl>
                                        <p:attrNameLst>
                                          <p:attrName>ppt_y</p:attrName>
                                        </p:attrNameLst>
                                      </p:cBhvr>
                                      <p:tavLst>
                                        <p:tav tm="0">
                                          <p:val>
                                            <p:strVal val="#ppt_y"/>
                                          </p:val>
                                        </p:tav>
                                        <p:tav tm="100000">
                                          <p:val>
                                            <p:strVal val="#ppt_y"/>
                                          </p:val>
                                        </p:tav>
                                      </p:tavLst>
                                    </p:anim>
                                  </p:childTnLst>
                                </p:cTn>
                              </p:par>
                            </p:childTnLst>
                          </p:cTn>
                        </p:par>
                        <p:par>
                          <p:cTn id="36" fill="hold">
                            <p:stCondLst>
                              <p:cond delay="348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3980"/>
                            </p:stCondLst>
                            <p:childTnLst>
                              <p:par>
                                <p:cTn id="41" presetID="22" presetClass="entr" presetSubtype="8"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750"/>
                                        <p:tgtEl>
                                          <p:spTgt spid="52"/>
                                        </p:tgtEl>
                                      </p:cBhvr>
                                    </p:animEffect>
                                  </p:childTnLst>
                                </p:cTn>
                              </p:par>
                            </p:childTnLst>
                          </p:cTn>
                        </p:par>
                        <p:par>
                          <p:cTn id="44" fill="hold">
                            <p:stCondLst>
                              <p:cond delay="4980"/>
                            </p:stCondLst>
                            <p:childTnLst>
                              <p:par>
                                <p:cTn id="45" presetID="2" presetClass="entr" presetSubtype="8" decel="100000"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0-#ppt_w/2"/>
                                          </p:val>
                                        </p:tav>
                                        <p:tav tm="100000">
                                          <p:val>
                                            <p:strVal val="#ppt_x"/>
                                          </p:val>
                                        </p:tav>
                                      </p:tavLst>
                                    </p:anim>
                                    <p:anim calcmode="lin" valueType="num">
                                      <p:cBhvr additive="base">
                                        <p:cTn id="48" dur="500" fill="hold"/>
                                        <p:tgtEl>
                                          <p:spTgt spid="49"/>
                                        </p:tgtEl>
                                        <p:attrNameLst>
                                          <p:attrName>ppt_y</p:attrName>
                                        </p:attrNameLst>
                                      </p:cBhvr>
                                      <p:tavLst>
                                        <p:tav tm="0">
                                          <p:val>
                                            <p:strVal val="#ppt_y"/>
                                          </p:val>
                                        </p:tav>
                                        <p:tav tm="100000">
                                          <p:val>
                                            <p:strVal val="#ppt_y"/>
                                          </p:val>
                                        </p:tav>
                                      </p:tavLst>
                                    </p:anim>
                                  </p:childTnLst>
                                </p:cTn>
                              </p:par>
                            </p:childTnLst>
                          </p:cTn>
                        </p:par>
                        <p:par>
                          <p:cTn id="49" fill="hold">
                            <p:stCondLst>
                              <p:cond delay="5480"/>
                            </p:stCondLst>
                            <p:childTnLst>
                              <p:par>
                                <p:cTn id="50" presetID="10" presetClass="entr" presetSubtype="0"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childTnLst>
                          </p:cTn>
                        </p:par>
                        <p:par>
                          <p:cTn id="53" fill="hold">
                            <p:stCondLst>
                              <p:cond delay="5980"/>
                            </p:stCondLst>
                            <p:childTnLst>
                              <p:par>
                                <p:cTn id="54" presetID="22" presetClass="entr" presetSubtype="8" fill="hold" grpId="0" nodeType="after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wipe(left)">
                                      <p:cBhvr>
                                        <p:cTn id="56"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7" grpId="0"/>
      <p:bldP spid="48" grpId="0"/>
      <p:bldP spid="52" grpId="0"/>
      <p:bldP spid="53" grpId="0"/>
      <p:bldP spid="54" grpId="0"/>
      <p:bldP spid="5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11332" r="16275"/>
          <a:stretch>
            <a:fillRect/>
          </a:stretch>
        </p:blipFill>
        <p:spPr>
          <a:xfrm>
            <a:off x="-11872" y="-1"/>
            <a:ext cx="12203872" cy="6858001"/>
          </a:xfrm>
          <a:prstGeom prst="rect">
            <a:avLst/>
          </a:prstGeom>
        </p:spPr>
      </p:pic>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3314" t="15629" r="19870"/>
          <a:stretch>
            <a:fillRect/>
          </a:stretch>
        </p:blipFill>
        <p:spPr>
          <a:xfrm>
            <a:off x="323145" y="1316220"/>
            <a:ext cx="5338393" cy="5395994"/>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7585" y="4619500"/>
            <a:ext cx="1288293" cy="2119745"/>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16186" t="34141" b="16201"/>
          <a:stretch>
            <a:fillRect/>
          </a:stretch>
        </p:blipFill>
        <p:spPr>
          <a:xfrm>
            <a:off x="8229599" y="4441371"/>
            <a:ext cx="2485407" cy="1472541"/>
          </a:xfrm>
          <a:prstGeom prst="rect">
            <a:avLst/>
          </a:prstGeom>
        </p:spPr>
      </p:pic>
      <p:sp>
        <p:nvSpPr>
          <p:cNvPr id="10" name="Freeform 5"/>
          <p:cNvSpPr/>
          <p:nvPr/>
        </p:nvSpPr>
        <p:spPr bwMode="auto">
          <a:xfrm>
            <a:off x="5138307" y="3547594"/>
            <a:ext cx="734261" cy="751823"/>
          </a:xfrm>
          <a:custGeom>
            <a:avLst/>
            <a:gdLst>
              <a:gd name="T0" fmla="*/ 815 w 815"/>
              <a:gd name="T1" fmla="*/ 242 h 816"/>
              <a:gd name="T2" fmla="*/ 573 w 815"/>
              <a:gd name="T3" fmla="*/ 242 h 816"/>
              <a:gd name="T4" fmla="*/ 573 w 815"/>
              <a:gd name="T5" fmla="*/ 0 h 816"/>
              <a:gd name="T6" fmla="*/ 242 w 815"/>
              <a:gd name="T7" fmla="*/ 0 h 816"/>
              <a:gd name="T8" fmla="*/ 242 w 815"/>
              <a:gd name="T9" fmla="*/ 242 h 816"/>
              <a:gd name="T10" fmla="*/ 0 w 815"/>
              <a:gd name="T11" fmla="*/ 242 h 816"/>
              <a:gd name="T12" fmla="*/ 0 w 815"/>
              <a:gd name="T13" fmla="*/ 574 h 816"/>
              <a:gd name="T14" fmla="*/ 242 w 815"/>
              <a:gd name="T15" fmla="*/ 574 h 816"/>
              <a:gd name="T16" fmla="*/ 242 w 815"/>
              <a:gd name="T17" fmla="*/ 816 h 816"/>
              <a:gd name="T18" fmla="*/ 573 w 815"/>
              <a:gd name="T19" fmla="*/ 816 h 816"/>
              <a:gd name="T20" fmla="*/ 573 w 815"/>
              <a:gd name="T21" fmla="*/ 574 h 816"/>
              <a:gd name="T22" fmla="*/ 815 w 815"/>
              <a:gd name="T23" fmla="*/ 574 h 816"/>
              <a:gd name="T24" fmla="*/ 815 w 815"/>
              <a:gd name="T25" fmla="*/ 242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5" h="816">
                <a:moveTo>
                  <a:pt x="815" y="242"/>
                </a:moveTo>
                <a:lnTo>
                  <a:pt x="573" y="242"/>
                </a:lnTo>
                <a:lnTo>
                  <a:pt x="573" y="0"/>
                </a:lnTo>
                <a:lnTo>
                  <a:pt x="242" y="0"/>
                </a:lnTo>
                <a:lnTo>
                  <a:pt x="242" y="242"/>
                </a:lnTo>
                <a:lnTo>
                  <a:pt x="0" y="242"/>
                </a:lnTo>
                <a:lnTo>
                  <a:pt x="0" y="574"/>
                </a:lnTo>
                <a:lnTo>
                  <a:pt x="242" y="574"/>
                </a:lnTo>
                <a:lnTo>
                  <a:pt x="242" y="816"/>
                </a:lnTo>
                <a:lnTo>
                  <a:pt x="573" y="816"/>
                </a:lnTo>
                <a:lnTo>
                  <a:pt x="573" y="574"/>
                </a:lnTo>
                <a:lnTo>
                  <a:pt x="815" y="574"/>
                </a:lnTo>
                <a:lnTo>
                  <a:pt x="815" y="242"/>
                </a:lnTo>
                <a:close/>
              </a:path>
            </a:pathLst>
          </a:custGeom>
          <a:solidFill>
            <a:srgbClr val="92D050">
              <a:alpha val="50000"/>
            </a:srgbClr>
          </a:solidFill>
          <a:ln>
            <a:noFill/>
          </a:ln>
        </p:spPr>
        <p:txBody>
          <a:bodyPr lIns="121917" tIns="60958" rIns="121917" bIns="60958"/>
          <a:lstStyle/>
          <a:p>
            <a:endParaRPr lang="zh-CN" altLang="en-US"/>
          </a:p>
        </p:txBody>
      </p:sp>
      <p:sp>
        <p:nvSpPr>
          <p:cNvPr id="11" name="Freeform 6"/>
          <p:cNvSpPr/>
          <p:nvPr/>
        </p:nvSpPr>
        <p:spPr bwMode="auto">
          <a:xfrm>
            <a:off x="7451122" y="4553553"/>
            <a:ext cx="399928" cy="406620"/>
          </a:xfrm>
          <a:custGeom>
            <a:avLst/>
            <a:gdLst>
              <a:gd name="T0" fmla="*/ 443 w 443"/>
              <a:gd name="T1" fmla="*/ 145 h 443"/>
              <a:gd name="T2" fmla="*/ 298 w 443"/>
              <a:gd name="T3" fmla="*/ 145 h 443"/>
              <a:gd name="T4" fmla="*/ 298 w 443"/>
              <a:gd name="T5" fmla="*/ 0 h 443"/>
              <a:gd name="T6" fmla="*/ 145 w 443"/>
              <a:gd name="T7" fmla="*/ 0 h 443"/>
              <a:gd name="T8" fmla="*/ 145 w 443"/>
              <a:gd name="T9" fmla="*/ 145 h 443"/>
              <a:gd name="T10" fmla="*/ 0 w 443"/>
              <a:gd name="T11" fmla="*/ 145 h 443"/>
              <a:gd name="T12" fmla="*/ 0 w 443"/>
              <a:gd name="T13" fmla="*/ 298 h 443"/>
              <a:gd name="T14" fmla="*/ 145 w 443"/>
              <a:gd name="T15" fmla="*/ 298 h 443"/>
              <a:gd name="T16" fmla="*/ 145 w 443"/>
              <a:gd name="T17" fmla="*/ 443 h 443"/>
              <a:gd name="T18" fmla="*/ 298 w 443"/>
              <a:gd name="T19" fmla="*/ 443 h 443"/>
              <a:gd name="T20" fmla="*/ 298 w 443"/>
              <a:gd name="T21" fmla="*/ 298 h 443"/>
              <a:gd name="T22" fmla="*/ 443 w 443"/>
              <a:gd name="T23" fmla="*/ 298 h 443"/>
              <a:gd name="T24" fmla="*/ 443 w 443"/>
              <a:gd name="T25" fmla="*/ 14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3" h="443">
                <a:moveTo>
                  <a:pt x="443" y="145"/>
                </a:moveTo>
                <a:lnTo>
                  <a:pt x="298" y="145"/>
                </a:lnTo>
                <a:lnTo>
                  <a:pt x="298" y="0"/>
                </a:lnTo>
                <a:lnTo>
                  <a:pt x="145" y="0"/>
                </a:lnTo>
                <a:lnTo>
                  <a:pt x="145" y="145"/>
                </a:lnTo>
                <a:lnTo>
                  <a:pt x="0" y="145"/>
                </a:lnTo>
                <a:lnTo>
                  <a:pt x="0" y="298"/>
                </a:lnTo>
                <a:lnTo>
                  <a:pt x="145" y="298"/>
                </a:lnTo>
                <a:lnTo>
                  <a:pt x="145" y="443"/>
                </a:lnTo>
                <a:lnTo>
                  <a:pt x="298" y="443"/>
                </a:lnTo>
                <a:lnTo>
                  <a:pt x="298" y="298"/>
                </a:lnTo>
                <a:lnTo>
                  <a:pt x="443" y="298"/>
                </a:lnTo>
                <a:lnTo>
                  <a:pt x="443" y="145"/>
                </a:lnTo>
                <a:close/>
              </a:path>
            </a:pathLst>
          </a:custGeom>
          <a:solidFill>
            <a:srgbClr val="92D050">
              <a:alpha val="50000"/>
            </a:srgbClr>
          </a:solidFill>
          <a:ln>
            <a:noFill/>
          </a:ln>
        </p:spPr>
        <p:txBody>
          <a:bodyPr lIns="121917" tIns="60958" rIns="121917" bIns="60958"/>
          <a:lstStyle/>
          <a:p>
            <a:endParaRPr lang="zh-CN" altLang="en-US"/>
          </a:p>
        </p:txBody>
      </p:sp>
      <p:sp>
        <p:nvSpPr>
          <p:cNvPr id="13" name="Freeform 8"/>
          <p:cNvSpPr/>
          <p:nvPr/>
        </p:nvSpPr>
        <p:spPr bwMode="auto">
          <a:xfrm>
            <a:off x="7451122" y="3933035"/>
            <a:ext cx="249691" cy="254137"/>
          </a:xfrm>
          <a:custGeom>
            <a:avLst/>
            <a:gdLst>
              <a:gd name="T0" fmla="*/ 277 w 277"/>
              <a:gd name="T1" fmla="*/ 91 h 277"/>
              <a:gd name="T2" fmla="*/ 187 w 277"/>
              <a:gd name="T3" fmla="*/ 91 h 277"/>
              <a:gd name="T4" fmla="*/ 187 w 277"/>
              <a:gd name="T5" fmla="*/ 0 h 277"/>
              <a:gd name="T6" fmla="*/ 91 w 277"/>
              <a:gd name="T7" fmla="*/ 0 h 277"/>
              <a:gd name="T8" fmla="*/ 91 w 277"/>
              <a:gd name="T9" fmla="*/ 91 h 277"/>
              <a:gd name="T10" fmla="*/ 0 w 277"/>
              <a:gd name="T11" fmla="*/ 91 h 277"/>
              <a:gd name="T12" fmla="*/ 0 w 277"/>
              <a:gd name="T13" fmla="*/ 187 h 277"/>
              <a:gd name="T14" fmla="*/ 91 w 277"/>
              <a:gd name="T15" fmla="*/ 187 h 277"/>
              <a:gd name="T16" fmla="*/ 91 w 277"/>
              <a:gd name="T17" fmla="*/ 277 h 277"/>
              <a:gd name="T18" fmla="*/ 187 w 277"/>
              <a:gd name="T19" fmla="*/ 277 h 277"/>
              <a:gd name="T20" fmla="*/ 187 w 277"/>
              <a:gd name="T21" fmla="*/ 187 h 277"/>
              <a:gd name="T22" fmla="*/ 277 w 277"/>
              <a:gd name="T23" fmla="*/ 187 h 277"/>
              <a:gd name="T24" fmla="*/ 277 w 277"/>
              <a:gd name="T25" fmla="*/ 9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277">
                <a:moveTo>
                  <a:pt x="277" y="91"/>
                </a:moveTo>
                <a:lnTo>
                  <a:pt x="187" y="91"/>
                </a:lnTo>
                <a:lnTo>
                  <a:pt x="187" y="0"/>
                </a:lnTo>
                <a:lnTo>
                  <a:pt x="91" y="0"/>
                </a:lnTo>
                <a:lnTo>
                  <a:pt x="91" y="91"/>
                </a:lnTo>
                <a:lnTo>
                  <a:pt x="0" y="91"/>
                </a:lnTo>
                <a:lnTo>
                  <a:pt x="0" y="187"/>
                </a:lnTo>
                <a:lnTo>
                  <a:pt x="91" y="187"/>
                </a:lnTo>
                <a:lnTo>
                  <a:pt x="91" y="277"/>
                </a:lnTo>
                <a:lnTo>
                  <a:pt x="187" y="277"/>
                </a:lnTo>
                <a:lnTo>
                  <a:pt x="187" y="187"/>
                </a:lnTo>
                <a:lnTo>
                  <a:pt x="277" y="187"/>
                </a:lnTo>
                <a:lnTo>
                  <a:pt x="277" y="91"/>
                </a:lnTo>
                <a:close/>
              </a:path>
            </a:pathLst>
          </a:custGeom>
          <a:solidFill>
            <a:srgbClr val="92D050">
              <a:alpha val="50000"/>
            </a:srgbClr>
          </a:solidFill>
          <a:ln>
            <a:noFill/>
          </a:ln>
        </p:spPr>
        <p:txBody>
          <a:bodyPr lIns="121917" tIns="60958" rIns="121917" bIns="60958"/>
          <a:lstStyle/>
          <a:p>
            <a:endParaRPr lang="zh-CN" altLang="en-US"/>
          </a:p>
        </p:txBody>
      </p:sp>
      <p:sp>
        <p:nvSpPr>
          <p:cNvPr id="16" name="Freeform 12"/>
          <p:cNvSpPr/>
          <p:nvPr/>
        </p:nvSpPr>
        <p:spPr bwMode="auto">
          <a:xfrm>
            <a:off x="6376182" y="4271884"/>
            <a:ext cx="247574" cy="256256"/>
          </a:xfrm>
          <a:custGeom>
            <a:avLst/>
            <a:gdLst>
              <a:gd name="T0" fmla="*/ 277 w 277"/>
              <a:gd name="T1" fmla="*/ 90 h 277"/>
              <a:gd name="T2" fmla="*/ 187 w 277"/>
              <a:gd name="T3" fmla="*/ 90 h 277"/>
              <a:gd name="T4" fmla="*/ 187 w 277"/>
              <a:gd name="T5" fmla="*/ 0 h 277"/>
              <a:gd name="T6" fmla="*/ 91 w 277"/>
              <a:gd name="T7" fmla="*/ 0 h 277"/>
              <a:gd name="T8" fmla="*/ 91 w 277"/>
              <a:gd name="T9" fmla="*/ 90 h 277"/>
              <a:gd name="T10" fmla="*/ 0 w 277"/>
              <a:gd name="T11" fmla="*/ 90 h 277"/>
              <a:gd name="T12" fmla="*/ 0 w 277"/>
              <a:gd name="T13" fmla="*/ 186 h 277"/>
              <a:gd name="T14" fmla="*/ 91 w 277"/>
              <a:gd name="T15" fmla="*/ 186 h 277"/>
              <a:gd name="T16" fmla="*/ 91 w 277"/>
              <a:gd name="T17" fmla="*/ 277 h 277"/>
              <a:gd name="T18" fmla="*/ 187 w 277"/>
              <a:gd name="T19" fmla="*/ 277 h 277"/>
              <a:gd name="T20" fmla="*/ 187 w 277"/>
              <a:gd name="T21" fmla="*/ 186 h 277"/>
              <a:gd name="T22" fmla="*/ 277 w 277"/>
              <a:gd name="T23" fmla="*/ 186 h 277"/>
              <a:gd name="T24" fmla="*/ 277 w 277"/>
              <a:gd name="T25" fmla="*/ 9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277">
                <a:moveTo>
                  <a:pt x="277" y="90"/>
                </a:moveTo>
                <a:lnTo>
                  <a:pt x="187" y="90"/>
                </a:lnTo>
                <a:lnTo>
                  <a:pt x="187" y="0"/>
                </a:lnTo>
                <a:lnTo>
                  <a:pt x="91" y="0"/>
                </a:lnTo>
                <a:lnTo>
                  <a:pt x="91" y="90"/>
                </a:lnTo>
                <a:lnTo>
                  <a:pt x="0" y="90"/>
                </a:lnTo>
                <a:lnTo>
                  <a:pt x="0" y="186"/>
                </a:lnTo>
                <a:lnTo>
                  <a:pt x="91" y="186"/>
                </a:lnTo>
                <a:lnTo>
                  <a:pt x="91" y="277"/>
                </a:lnTo>
                <a:lnTo>
                  <a:pt x="187" y="277"/>
                </a:lnTo>
                <a:lnTo>
                  <a:pt x="187" y="186"/>
                </a:lnTo>
                <a:lnTo>
                  <a:pt x="277" y="186"/>
                </a:lnTo>
                <a:lnTo>
                  <a:pt x="277" y="90"/>
                </a:lnTo>
                <a:close/>
              </a:path>
            </a:pathLst>
          </a:custGeom>
          <a:solidFill>
            <a:srgbClr val="92D050">
              <a:alpha val="50000"/>
            </a:srgbClr>
          </a:solidFill>
          <a:ln>
            <a:noFill/>
          </a:ln>
        </p:spPr>
        <p:txBody>
          <a:bodyPr lIns="121917" tIns="60958" rIns="121917" bIns="60958"/>
          <a:lstStyle/>
          <a:p>
            <a:endParaRPr lang="zh-CN" altLang="en-US"/>
          </a:p>
        </p:txBody>
      </p:sp>
      <p:sp>
        <p:nvSpPr>
          <p:cNvPr id="17" name="Freeform 7"/>
          <p:cNvSpPr/>
          <p:nvPr/>
        </p:nvSpPr>
        <p:spPr bwMode="auto">
          <a:xfrm>
            <a:off x="1989347" y="960428"/>
            <a:ext cx="608356" cy="622106"/>
          </a:xfrm>
          <a:custGeom>
            <a:avLst/>
            <a:gdLst>
              <a:gd name="T0" fmla="*/ 541 w 541"/>
              <a:gd name="T1" fmla="*/ 178 h 542"/>
              <a:gd name="T2" fmla="*/ 364 w 541"/>
              <a:gd name="T3" fmla="*/ 178 h 542"/>
              <a:gd name="T4" fmla="*/ 364 w 541"/>
              <a:gd name="T5" fmla="*/ 0 h 542"/>
              <a:gd name="T6" fmla="*/ 177 w 541"/>
              <a:gd name="T7" fmla="*/ 0 h 542"/>
              <a:gd name="T8" fmla="*/ 177 w 541"/>
              <a:gd name="T9" fmla="*/ 178 h 542"/>
              <a:gd name="T10" fmla="*/ 0 w 541"/>
              <a:gd name="T11" fmla="*/ 178 h 542"/>
              <a:gd name="T12" fmla="*/ 0 w 541"/>
              <a:gd name="T13" fmla="*/ 365 h 542"/>
              <a:gd name="T14" fmla="*/ 177 w 541"/>
              <a:gd name="T15" fmla="*/ 365 h 542"/>
              <a:gd name="T16" fmla="*/ 177 w 541"/>
              <a:gd name="T17" fmla="*/ 542 h 542"/>
              <a:gd name="T18" fmla="*/ 364 w 541"/>
              <a:gd name="T19" fmla="*/ 542 h 542"/>
              <a:gd name="T20" fmla="*/ 364 w 541"/>
              <a:gd name="T21" fmla="*/ 365 h 542"/>
              <a:gd name="T22" fmla="*/ 541 w 541"/>
              <a:gd name="T23" fmla="*/ 365 h 542"/>
              <a:gd name="T24" fmla="*/ 541 w 541"/>
              <a:gd name="T25" fmla="*/ 1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1" h="542">
                <a:moveTo>
                  <a:pt x="541" y="178"/>
                </a:moveTo>
                <a:lnTo>
                  <a:pt x="364" y="178"/>
                </a:lnTo>
                <a:lnTo>
                  <a:pt x="364" y="0"/>
                </a:lnTo>
                <a:lnTo>
                  <a:pt x="177" y="0"/>
                </a:lnTo>
                <a:lnTo>
                  <a:pt x="177" y="178"/>
                </a:lnTo>
                <a:lnTo>
                  <a:pt x="0" y="178"/>
                </a:lnTo>
                <a:lnTo>
                  <a:pt x="0" y="365"/>
                </a:lnTo>
                <a:lnTo>
                  <a:pt x="177" y="365"/>
                </a:lnTo>
                <a:lnTo>
                  <a:pt x="177" y="542"/>
                </a:lnTo>
                <a:lnTo>
                  <a:pt x="364" y="542"/>
                </a:lnTo>
                <a:lnTo>
                  <a:pt x="364" y="365"/>
                </a:lnTo>
                <a:lnTo>
                  <a:pt x="541" y="365"/>
                </a:lnTo>
                <a:lnTo>
                  <a:pt x="541" y="178"/>
                </a:lnTo>
                <a:close/>
              </a:path>
            </a:pathLst>
          </a:custGeom>
          <a:solidFill>
            <a:schemeClr val="bg1">
              <a:alpha val="50000"/>
            </a:schemeClr>
          </a:solidFill>
          <a:ln>
            <a:noFill/>
          </a:ln>
        </p:spPr>
        <p:txBody>
          <a:bodyPr lIns="121917" tIns="60958" rIns="121917" bIns="60958"/>
          <a:lstStyle/>
          <a:p>
            <a:endParaRPr lang="zh-CN" altLang="en-US"/>
          </a:p>
        </p:txBody>
      </p:sp>
      <p:sp>
        <p:nvSpPr>
          <p:cNvPr id="18" name="Freeform 9"/>
          <p:cNvSpPr/>
          <p:nvPr/>
        </p:nvSpPr>
        <p:spPr bwMode="auto">
          <a:xfrm>
            <a:off x="3479026" y="1316220"/>
            <a:ext cx="426579" cy="438079"/>
          </a:xfrm>
          <a:custGeom>
            <a:avLst/>
            <a:gdLst>
              <a:gd name="T0" fmla="*/ 271 w 271"/>
              <a:gd name="T1" fmla="*/ 89 h 272"/>
              <a:gd name="T2" fmla="*/ 183 w 271"/>
              <a:gd name="T3" fmla="*/ 89 h 272"/>
              <a:gd name="T4" fmla="*/ 183 w 271"/>
              <a:gd name="T5" fmla="*/ 0 h 272"/>
              <a:gd name="T6" fmla="*/ 89 w 271"/>
              <a:gd name="T7" fmla="*/ 0 h 272"/>
              <a:gd name="T8" fmla="*/ 89 w 271"/>
              <a:gd name="T9" fmla="*/ 89 h 272"/>
              <a:gd name="T10" fmla="*/ 0 w 271"/>
              <a:gd name="T11" fmla="*/ 89 h 272"/>
              <a:gd name="T12" fmla="*/ 0 w 271"/>
              <a:gd name="T13" fmla="*/ 183 h 272"/>
              <a:gd name="T14" fmla="*/ 89 w 271"/>
              <a:gd name="T15" fmla="*/ 183 h 272"/>
              <a:gd name="T16" fmla="*/ 89 w 271"/>
              <a:gd name="T17" fmla="*/ 272 h 272"/>
              <a:gd name="T18" fmla="*/ 183 w 271"/>
              <a:gd name="T19" fmla="*/ 272 h 272"/>
              <a:gd name="T20" fmla="*/ 183 w 271"/>
              <a:gd name="T21" fmla="*/ 183 h 272"/>
              <a:gd name="T22" fmla="*/ 271 w 271"/>
              <a:gd name="T23" fmla="*/ 183 h 272"/>
              <a:gd name="T24" fmla="*/ 271 w 271"/>
              <a:gd name="T25" fmla="*/ 8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1" h="272">
                <a:moveTo>
                  <a:pt x="271" y="89"/>
                </a:moveTo>
                <a:lnTo>
                  <a:pt x="183" y="89"/>
                </a:lnTo>
                <a:lnTo>
                  <a:pt x="183" y="0"/>
                </a:lnTo>
                <a:lnTo>
                  <a:pt x="89" y="0"/>
                </a:lnTo>
                <a:lnTo>
                  <a:pt x="89" y="89"/>
                </a:lnTo>
                <a:lnTo>
                  <a:pt x="0" y="89"/>
                </a:lnTo>
                <a:lnTo>
                  <a:pt x="0" y="183"/>
                </a:lnTo>
                <a:lnTo>
                  <a:pt x="89" y="183"/>
                </a:lnTo>
                <a:lnTo>
                  <a:pt x="89" y="272"/>
                </a:lnTo>
                <a:lnTo>
                  <a:pt x="183" y="272"/>
                </a:lnTo>
                <a:lnTo>
                  <a:pt x="183" y="183"/>
                </a:lnTo>
                <a:lnTo>
                  <a:pt x="271" y="183"/>
                </a:lnTo>
                <a:lnTo>
                  <a:pt x="271" y="89"/>
                </a:lnTo>
                <a:close/>
              </a:path>
            </a:pathLst>
          </a:custGeom>
          <a:solidFill>
            <a:schemeClr val="bg1">
              <a:alpha val="50000"/>
            </a:schemeClr>
          </a:solidFill>
          <a:ln>
            <a:noFill/>
          </a:ln>
        </p:spPr>
        <p:txBody>
          <a:bodyPr lIns="121917" tIns="60958" rIns="121917" bIns="60958"/>
          <a:lstStyle/>
          <a:p>
            <a:endParaRPr lang="zh-CN" altLang="en-US"/>
          </a:p>
        </p:txBody>
      </p:sp>
      <p:sp>
        <p:nvSpPr>
          <p:cNvPr id="19" name="Freeform 7"/>
          <p:cNvSpPr/>
          <p:nvPr/>
        </p:nvSpPr>
        <p:spPr bwMode="auto">
          <a:xfrm>
            <a:off x="2992342" y="542883"/>
            <a:ext cx="408316" cy="417545"/>
          </a:xfrm>
          <a:custGeom>
            <a:avLst/>
            <a:gdLst>
              <a:gd name="T0" fmla="*/ 541 w 541"/>
              <a:gd name="T1" fmla="*/ 178 h 542"/>
              <a:gd name="T2" fmla="*/ 364 w 541"/>
              <a:gd name="T3" fmla="*/ 178 h 542"/>
              <a:gd name="T4" fmla="*/ 364 w 541"/>
              <a:gd name="T5" fmla="*/ 0 h 542"/>
              <a:gd name="T6" fmla="*/ 177 w 541"/>
              <a:gd name="T7" fmla="*/ 0 h 542"/>
              <a:gd name="T8" fmla="*/ 177 w 541"/>
              <a:gd name="T9" fmla="*/ 178 h 542"/>
              <a:gd name="T10" fmla="*/ 0 w 541"/>
              <a:gd name="T11" fmla="*/ 178 h 542"/>
              <a:gd name="T12" fmla="*/ 0 w 541"/>
              <a:gd name="T13" fmla="*/ 365 h 542"/>
              <a:gd name="T14" fmla="*/ 177 w 541"/>
              <a:gd name="T15" fmla="*/ 365 h 542"/>
              <a:gd name="T16" fmla="*/ 177 w 541"/>
              <a:gd name="T17" fmla="*/ 542 h 542"/>
              <a:gd name="T18" fmla="*/ 364 w 541"/>
              <a:gd name="T19" fmla="*/ 542 h 542"/>
              <a:gd name="T20" fmla="*/ 364 w 541"/>
              <a:gd name="T21" fmla="*/ 365 h 542"/>
              <a:gd name="T22" fmla="*/ 541 w 541"/>
              <a:gd name="T23" fmla="*/ 365 h 542"/>
              <a:gd name="T24" fmla="*/ 541 w 541"/>
              <a:gd name="T25" fmla="*/ 1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1" h="542">
                <a:moveTo>
                  <a:pt x="541" y="178"/>
                </a:moveTo>
                <a:lnTo>
                  <a:pt x="364" y="178"/>
                </a:lnTo>
                <a:lnTo>
                  <a:pt x="364" y="0"/>
                </a:lnTo>
                <a:lnTo>
                  <a:pt x="177" y="0"/>
                </a:lnTo>
                <a:lnTo>
                  <a:pt x="177" y="178"/>
                </a:lnTo>
                <a:lnTo>
                  <a:pt x="0" y="178"/>
                </a:lnTo>
                <a:lnTo>
                  <a:pt x="0" y="365"/>
                </a:lnTo>
                <a:lnTo>
                  <a:pt x="177" y="365"/>
                </a:lnTo>
                <a:lnTo>
                  <a:pt x="177" y="542"/>
                </a:lnTo>
                <a:lnTo>
                  <a:pt x="364" y="542"/>
                </a:lnTo>
                <a:lnTo>
                  <a:pt x="364" y="365"/>
                </a:lnTo>
                <a:lnTo>
                  <a:pt x="541" y="365"/>
                </a:lnTo>
                <a:lnTo>
                  <a:pt x="541" y="178"/>
                </a:lnTo>
                <a:close/>
              </a:path>
            </a:pathLst>
          </a:custGeom>
          <a:solidFill>
            <a:schemeClr val="bg1">
              <a:alpha val="50000"/>
            </a:schemeClr>
          </a:solidFill>
          <a:ln>
            <a:noFill/>
          </a:ln>
        </p:spPr>
        <p:txBody>
          <a:bodyPr lIns="121917" tIns="60958" rIns="121917" bIns="60958"/>
          <a:lstStyle/>
          <a:p>
            <a:endParaRPr lang="zh-CN" altLang="en-US"/>
          </a:p>
        </p:txBody>
      </p:sp>
      <p:sp>
        <p:nvSpPr>
          <p:cNvPr id="20" name="Freeform 11"/>
          <p:cNvSpPr/>
          <p:nvPr/>
        </p:nvSpPr>
        <p:spPr bwMode="auto">
          <a:xfrm>
            <a:off x="3764689" y="407344"/>
            <a:ext cx="474802" cy="486338"/>
          </a:xfrm>
          <a:custGeom>
            <a:avLst/>
            <a:gdLst>
              <a:gd name="T0" fmla="*/ 301 w 301"/>
              <a:gd name="T1" fmla="*/ 98 h 301"/>
              <a:gd name="T2" fmla="*/ 203 w 301"/>
              <a:gd name="T3" fmla="*/ 98 h 301"/>
              <a:gd name="T4" fmla="*/ 203 w 301"/>
              <a:gd name="T5" fmla="*/ 0 h 301"/>
              <a:gd name="T6" fmla="*/ 99 w 301"/>
              <a:gd name="T7" fmla="*/ 0 h 301"/>
              <a:gd name="T8" fmla="*/ 99 w 301"/>
              <a:gd name="T9" fmla="*/ 98 h 301"/>
              <a:gd name="T10" fmla="*/ 0 w 301"/>
              <a:gd name="T11" fmla="*/ 98 h 301"/>
              <a:gd name="T12" fmla="*/ 0 w 301"/>
              <a:gd name="T13" fmla="*/ 203 h 301"/>
              <a:gd name="T14" fmla="*/ 99 w 301"/>
              <a:gd name="T15" fmla="*/ 203 h 301"/>
              <a:gd name="T16" fmla="*/ 99 w 301"/>
              <a:gd name="T17" fmla="*/ 301 h 301"/>
              <a:gd name="T18" fmla="*/ 203 w 301"/>
              <a:gd name="T19" fmla="*/ 301 h 301"/>
              <a:gd name="T20" fmla="*/ 203 w 301"/>
              <a:gd name="T21" fmla="*/ 203 h 301"/>
              <a:gd name="T22" fmla="*/ 301 w 301"/>
              <a:gd name="T23" fmla="*/ 203 h 301"/>
              <a:gd name="T24" fmla="*/ 301 w 301"/>
              <a:gd name="T25" fmla="*/ 9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 h="301">
                <a:moveTo>
                  <a:pt x="301" y="98"/>
                </a:moveTo>
                <a:lnTo>
                  <a:pt x="203" y="98"/>
                </a:lnTo>
                <a:lnTo>
                  <a:pt x="203" y="0"/>
                </a:lnTo>
                <a:lnTo>
                  <a:pt x="99" y="0"/>
                </a:lnTo>
                <a:lnTo>
                  <a:pt x="99" y="98"/>
                </a:lnTo>
                <a:lnTo>
                  <a:pt x="0" y="98"/>
                </a:lnTo>
                <a:lnTo>
                  <a:pt x="0" y="203"/>
                </a:lnTo>
                <a:lnTo>
                  <a:pt x="99" y="203"/>
                </a:lnTo>
                <a:lnTo>
                  <a:pt x="99" y="301"/>
                </a:lnTo>
                <a:lnTo>
                  <a:pt x="203" y="301"/>
                </a:lnTo>
                <a:lnTo>
                  <a:pt x="203" y="203"/>
                </a:lnTo>
                <a:lnTo>
                  <a:pt x="301" y="203"/>
                </a:lnTo>
                <a:lnTo>
                  <a:pt x="301" y="98"/>
                </a:lnTo>
                <a:close/>
              </a:path>
            </a:pathLst>
          </a:custGeom>
          <a:solidFill>
            <a:schemeClr val="bg1">
              <a:alpha val="50000"/>
            </a:schemeClr>
          </a:solidFill>
          <a:ln>
            <a:noFill/>
          </a:ln>
        </p:spPr>
        <p:txBody>
          <a:bodyPr lIns="121917" tIns="60958" rIns="121917" bIns="60958"/>
          <a:lstStyle/>
          <a:p>
            <a:endParaRPr lang="zh-CN" altLang="en-US"/>
          </a:p>
        </p:txBody>
      </p:sp>
      <p:sp>
        <p:nvSpPr>
          <p:cNvPr id="21" name="Rectangle 4"/>
          <p:cNvSpPr txBox="1">
            <a:spLocks noChangeArrowheads="1"/>
          </p:cNvSpPr>
          <p:nvPr/>
        </p:nvSpPr>
        <p:spPr bwMode="auto">
          <a:xfrm>
            <a:off x="5505437" y="1189140"/>
            <a:ext cx="6104304" cy="67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dirty="0">
                <a:solidFill>
                  <a:schemeClr val="tx1">
                    <a:lumMod val="65000"/>
                    <a:lumOff val="35000"/>
                  </a:schemeClr>
                </a:solidFill>
                <a:latin typeface="微软雅黑" panose="020B0503020204020204" pitchFamily="34" charset="-122"/>
                <a:ea typeface="微软雅黑" panose="020B0503020204020204" pitchFamily="34" charset="-122"/>
              </a:rPr>
              <a:t>医疗护理康复，简约设计，动态页面，实用易用</a:t>
            </a:r>
            <a:endParaRPr lang="zh-CN" altLang="en-US" sz="2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5436654" y="1839645"/>
            <a:ext cx="6201410" cy="1305560"/>
          </a:xfrm>
          <a:prstGeom prst="rect">
            <a:avLst/>
          </a:prstGeom>
          <a:noFill/>
        </p:spPr>
        <p:txBody>
          <a:bodyPr wrap="none" lIns="91438" tIns="45719" rIns="91438" bIns="45719" rtlCol="0">
            <a:spAutoFit/>
          </a:bodyPr>
          <a:lstStyle/>
          <a:p>
            <a:pPr algn="l"/>
            <a:r>
              <a:rPr lang="zh-CN" altLang="en-US" sz="7900" b="1" smtClean="0">
                <a:solidFill>
                  <a:schemeClr val="tx1">
                    <a:lumMod val="75000"/>
                    <a:lumOff val="25000"/>
                  </a:schemeClr>
                </a:solidFill>
                <a:ea typeface="微软雅黑" panose="020B0503020204020204" pitchFamily="34" charset="-122"/>
              </a:rPr>
              <a:t>谢谢您的观看</a:t>
            </a:r>
            <a:endParaRPr lang="zh-CN" altLang="en-US" sz="7900" b="1" smtClean="0">
              <a:solidFill>
                <a:schemeClr val="tx1">
                  <a:lumMod val="75000"/>
                  <a:lumOff val="25000"/>
                </a:schemeClr>
              </a:solidFill>
              <a:ea typeface="微软雅黑" panose="020B0503020204020204" pitchFamily="34" charset="-122"/>
            </a:endParaRPr>
          </a:p>
        </p:txBody>
      </p:sp>
      <p:grpSp>
        <p:nvGrpSpPr>
          <p:cNvPr id="23" name="组合 22"/>
          <p:cNvGrpSpPr/>
          <p:nvPr/>
        </p:nvGrpSpPr>
        <p:grpSpPr>
          <a:xfrm>
            <a:off x="8881550" y="3264490"/>
            <a:ext cx="2744470" cy="478790"/>
            <a:chOff x="6697663" y="2962197"/>
            <a:chExt cx="2058978" cy="358899"/>
          </a:xfrm>
        </p:grpSpPr>
        <p:sp>
          <p:nvSpPr>
            <p:cNvPr id="24" name="Freeform 9"/>
            <p:cNvSpPr>
              <a:spLocks noEditPoints="1"/>
            </p:cNvSpPr>
            <p:nvPr/>
          </p:nvSpPr>
          <p:spPr bwMode="auto">
            <a:xfrm>
              <a:off x="6697663" y="3000094"/>
              <a:ext cx="281781" cy="282980"/>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C00000"/>
            </a:solidFill>
            <a:ln>
              <a:noFill/>
            </a:ln>
          </p:spPr>
          <p:txBody>
            <a:bodyPr/>
            <a:lstStyle/>
            <a:p>
              <a:endParaRPr lang="zh-CN" altLang="en-US">
                <a:solidFill>
                  <a:schemeClr val="bg1"/>
                </a:solidFill>
              </a:endParaRPr>
            </a:p>
          </p:txBody>
        </p:sp>
        <p:sp>
          <p:nvSpPr>
            <p:cNvPr id="25" name="Rectangle 4"/>
            <p:cNvSpPr txBox="1">
              <a:spLocks noChangeArrowheads="1"/>
            </p:cNvSpPr>
            <p:nvPr/>
          </p:nvSpPr>
          <p:spPr bwMode="auto">
            <a:xfrm>
              <a:off x="6960633" y="2962197"/>
              <a:ext cx="1796008" cy="35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dirty="0">
                  <a:solidFill>
                    <a:schemeClr val="tx1">
                      <a:lumMod val="65000"/>
                      <a:lumOff val="35000"/>
                    </a:schemeClr>
                  </a:solidFill>
                  <a:ea typeface="微软雅黑" panose="020B0503020204020204" pitchFamily="34" charset="-122"/>
                </a:rPr>
                <a:t>汇报人：亮亮图文</a:t>
              </a:r>
              <a:endParaRPr lang="zh-CN" altLang="en-US" sz="2100" dirty="0">
                <a:solidFill>
                  <a:schemeClr val="tx1">
                    <a:lumMod val="65000"/>
                    <a:lumOff val="35000"/>
                  </a:schemeClr>
                </a:solidFill>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strVal val="(6*min(max(#ppt_w*#ppt_h,.3),1)-7.4)/-.7*#ppt_w"/>
                                          </p:val>
                                        </p:tav>
                                        <p:tav tm="100000">
                                          <p:val>
                                            <p:strVal val="#ppt_w"/>
                                          </p:val>
                                        </p:tav>
                                      </p:tavLst>
                                    </p:anim>
                                    <p:anim calcmode="lin" valueType="num">
                                      <p:cBhvr>
                                        <p:cTn id="12" dur="500" fill="hold"/>
                                        <p:tgtEl>
                                          <p:spTgt spid="22"/>
                                        </p:tgtEl>
                                        <p:attrNameLst>
                                          <p:attrName>ppt_h</p:attrName>
                                        </p:attrNameLst>
                                      </p:cBhvr>
                                      <p:tavLst>
                                        <p:tav tm="0">
                                          <p:val>
                                            <p:strVal val="(6*min(max(#ppt_w*#ppt_h,.3),1)-7.4)/-.7*#ppt_h"/>
                                          </p:val>
                                        </p:tav>
                                        <p:tav tm="100000">
                                          <p:val>
                                            <p:strVal val="#ppt_h"/>
                                          </p:val>
                                        </p:tav>
                                      </p:tavLst>
                                    </p:anim>
                                    <p:anim calcmode="lin" valueType="num">
                                      <p:cBhvr>
                                        <p:cTn id="13" dur="500" fill="hold"/>
                                        <p:tgtEl>
                                          <p:spTgt spid="22"/>
                                        </p:tgtEl>
                                        <p:attrNameLst>
                                          <p:attrName>ppt_x</p:attrName>
                                        </p:attrNameLst>
                                      </p:cBhvr>
                                      <p:tavLst>
                                        <p:tav tm="0">
                                          <p:val>
                                            <p:fltVal val="0.5"/>
                                          </p:val>
                                        </p:tav>
                                        <p:tav tm="100000">
                                          <p:val>
                                            <p:strVal val="#ppt_x"/>
                                          </p:val>
                                        </p:tav>
                                      </p:tavLst>
                                    </p:anim>
                                    <p:anim calcmode="lin" valueType="num">
                                      <p:cBhvr>
                                        <p:cTn id="14"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22"/>
                                        </p:tgtEl>
                                      </p:cBhvr>
                                    </p:animEffect>
                                    <p:animScale>
                                      <p:cBhvr>
                                        <p:cTn id="18" dur="250" autoRev="1" fill="hold"/>
                                        <p:tgtEl>
                                          <p:spTgt spid="22"/>
                                        </p:tgtEl>
                                      </p:cBhvr>
                                      <p:by x="105000" y="105000"/>
                                    </p:animScale>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P spid="22" grpId="0"/>
      <p:bldP spid="2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Text Placeholder 7"/>
          <p:cNvSpPr txBox="1"/>
          <p:nvPr/>
        </p:nvSpPr>
        <p:spPr>
          <a:xfrm>
            <a:off x="912165" y="4708651"/>
            <a:ext cx="2457320" cy="711365"/>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400" kern="1200">
                <a:solidFill>
                  <a:schemeClr val="tx1">
                    <a:lumMod val="65000"/>
                    <a:lumOff val="35000"/>
                  </a:schemeClr>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 Placeholder 8"/>
          <p:cNvSpPr txBox="1"/>
          <p:nvPr/>
        </p:nvSpPr>
        <p:spPr>
          <a:xfrm>
            <a:off x="3637886" y="4708651"/>
            <a:ext cx="2457320" cy="711365"/>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400" kern="1200">
                <a:solidFill>
                  <a:schemeClr val="tx1">
                    <a:lumMod val="65000"/>
                    <a:lumOff val="35000"/>
                  </a:schemeClr>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 Placeholder 9"/>
          <p:cNvSpPr txBox="1"/>
          <p:nvPr/>
        </p:nvSpPr>
        <p:spPr>
          <a:xfrm>
            <a:off x="1161540" y="3944263"/>
            <a:ext cx="2714863" cy="400143"/>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400" b="1" kern="1200">
                <a:solidFill>
                  <a:srgbClr val="ED3645"/>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90600" indent="-3810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2pPr>
            <a:lvl3pPr marL="1524000" indent="-3048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3pPr>
            <a:lvl4pPr marL="2133600" indent="-3048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4pPr>
            <a:lvl5pPr marL="2743200" indent="-3048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2200" dirty="0" smtClean="0">
                <a:solidFill>
                  <a:srgbClr val="71B739"/>
                </a:solidFill>
                <a:latin typeface="微软雅黑" panose="020B0503020204020204" pitchFamily="34" charset="-122"/>
                <a:ea typeface="微软雅黑" panose="020B0503020204020204" pitchFamily="34" charset="-122"/>
                <a:cs typeface="Open Sans Light"/>
              </a:rPr>
              <a:t>添加标题</a:t>
            </a:r>
            <a:endParaRPr lang="zh-CN" altLang="en-US" sz="2200" dirty="0">
              <a:solidFill>
                <a:srgbClr val="71B739"/>
              </a:solidFill>
              <a:latin typeface="微软雅黑" panose="020B0503020204020204" pitchFamily="34" charset="-122"/>
              <a:ea typeface="微软雅黑" panose="020B0503020204020204" pitchFamily="34" charset="-122"/>
              <a:cs typeface="Open Sans Light"/>
            </a:endParaRPr>
          </a:p>
        </p:txBody>
      </p:sp>
      <p:sp>
        <p:nvSpPr>
          <p:cNvPr id="29" name="Text Placeholder 10"/>
          <p:cNvSpPr txBox="1"/>
          <p:nvPr/>
        </p:nvSpPr>
        <p:spPr>
          <a:xfrm>
            <a:off x="1315914" y="4349752"/>
            <a:ext cx="1627505" cy="309105"/>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2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1500" b="1" dirty="0" smtClean="0">
                <a:solidFill>
                  <a:srgbClr val="7F7F7F"/>
                </a:solidFill>
                <a:latin typeface="Open Sans Light"/>
                <a:ea typeface="Tahoma" panose="020B0604030504040204" pitchFamily="34" charset="0"/>
                <a:cs typeface="Open Sans Light"/>
              </a:rPr>
              <a:t>添加标题</a:t>
            </a:r>
            <a:endParaRPr lang="zh-CN" altLang="en-US" sz="1500" b="1" dirty="0">
              <a:solidFill>
                <a:srgbClr val="7F7F7F"/>
              </a:solidFill>
              <a:latin typeface="Open Sans Light"/>
              <a:ea typeface="Tahoma" panose="020B0604030504040204" pitchFamily="34" charset="0"/>
              <a:cs typeface="Open Sans Light"/>
            </a:endParaRPr>
          </a:p>
        </p:txBody>
      </p:sp>
      <p:sp>
        <p:nvSpPr>
          <p:cNvPr id="30" name="Text Placeholder 11"/>
          <p:cNvSpPr txBox="1"/>
          <p:nvPr/>
        </p:nvSpPr>
        <p:spPr>
          <a:xfrm>
            <a:off x="3904383" y="3937912"/>
            <a:ext cx="2714863" cy="400143"/>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400" b="1" kern="1200">
                <a:solidFill>
                  <a:srgbClr val="ED3645"/>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90600" indent="-3810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2pPr>
            <a:lvl3pPr marL="1524000" indent="-3048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3pPr>
            <a:lvl4pPr marL="2133600" indent="-3048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4pPr>
            <a:lvl5pPr marL="2743200" indent="-3048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2200" smtClean="0">
                <a:solidFill>
                  <a:srgbClr val="71B739"/>
                </a:solidFill>
                <a:latin typeface="微软雅黑" panose="020B0503020204020204" pitchFamily="34" charset="-122"/>
                <a:ea typeface="微软雅黑" panose="020B0503020204020204" pitchFamily="34" charset="-122"/>
                <a:cs typeface="Open Sans Light"/>
              </a:rPr>
              <a:t>添加标题</a:t>
            </a:r>
            <a:endParaRPr lang="zh-CN" altLang="en-US" sz="2200" dirty="0">
              <a:solidFill>
                <a:srgbClr val="71B739"/>
              </a:solidFill>
              <a:latin typeface="微软雅黑" panose="020B0503020204020204" pitchFamily="34" charset="-122"/>
              <a:ea typeface="微软雅黑" panose="020B0503020204020204" pitchFamily="34" charset="-122"/>
              <a:cs typeface="Open Sans Light"/>
            </a:endParaRPr>
          </a:p>
        </p:txBody>
      </p:sp>
      <p:sp>
        <p:nvSpPr>
          <p:cNvPr id="31" name="Text Placeholder 12"/>
          <p:cNvSpPr txBox="1"/>
          <p:nvPr/>
        </p:nvSpPr>
        <p:spPr>
          <a:xfrm>
            <a:off x="4058757" y="4343402"/>
            <a:ext cx="1627505" cy="309105"/>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2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1500" b="1" smtClean="0">
                <a:solidFill>
                  <a:srgbClr val="7F7F7F"/>
                </a:solidFill>
                <a:latin typeface="Open Sans Light"/>
                <a:ea typeface="Tahoma" panose="020B0604030504040204" pitchFamily="34" charset="0"/>
                <a:cs typeface="Open Sans Light"/>
              </a:rPr>
              <a:t>添加标题</a:t>
            </a:r>
            <a:endParaRPr lang="zh-CN" altLang="en-US" sz="1500" b="1" dirty="0">
              <a:solidFill>
                <a:srgbClr val="7F7F7F"/>
              </a:solidFill>
              <a:latin typeface="Open Sans Light"/>
              <a:ea typeface="Tahoma" panose="020B0604030504040204" pitchFamily="34" charset="0"/>
              <a:cs typeface="Open Sans Light"/>
            </a:endParaRPr>
          </a:p>
        </p:txBody>
      </p:sp>
      <p:sp>
        <p:nvSpPr>
          <p:cNvPr id="32" name="Text Placeholder 13"/>
          <p:cNvSpPr txBox="1"/>
          <p:nvPr/>
        </p:nvSpPr>
        <p:spPr>
          <a:xfrm>
            <a:off x="6399967" y="4708651"/>
            <a:ext cx="2457320" cy="711365"/>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400" kern="1200">
                <a:solidFill>
                  <a:schemeClr val="tx1">
                    <a:lumMod val="65000"/>
                    <a:lumOff val="35000"/>
                  </a:schemeClr>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Text Placeholder 14"/>
          <p:cNvSpPr txBox="1"/>
          <p:nvPr/>
        </p:nvSpPr>
        <p:spPr>
          <a:xfrm>
            <a:off x="6666463" y="3937912"/>
            <a:ext cx="2714863" cy="400143"/>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400" b="1" kern="1200">
                <a:solidFill>
                  <a:srgbClr val="ED3645"/>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90600" indent="-3810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2pPr>
            <a:lvl3pPr marL="1524000" indent="-3048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3pPr>
            <a:lvl4pPr marL="2133600" indent="-3048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4pPr>
            <a:lvl5pPr marL="2743200" indent="-3048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2200" smtClean="0">
                <a:solidFill>
                  <a:srgbClr val="71B739"/>
                </a:solidFill>
                <a:latin typeface="微软雅黑" panose="020B0503020204020204" pitchFamily="34" charset="-122"/>
                <a:ea typeface="微软雅黑" panose="020B0503020204020204" pitchFamily="34" charset="-122"/>
                <a:cs typeface="Open Sans Light"/>
              </a:rPr>
              <a:t>添加标题</a:t>
            </a:r>
            <a:endParaRPr lang="zh-CN" altLang="en-US" sz="2200" dirty="0">
              <a:solidFill>
                <a:srgbClr val="71B739"/>
              </a:solidFill>
              <a:latin typeface="微软雅黑" panose="020B0503020204020204" pitchFamily="34" charset="-122"/>
              <a:ea typeface="微软雅黑" panose="020B0503020204020204" pitchFamily="34" charset="-122"/>
              <a:cs typeface="Open Sans Light"/>
            </a:endParaRPr>
          </a:p>
        </p:txBody>
      </p:sp>
      <p:sp>
        <p:nvSpPr>
          <p:cNvPr id="34" name="Text Placeholder 15"/>
          <p:cNvSpPr txBox="1"/>
          <p:nvPr/>
        </p:nvSpPr>
        <p:spPr>
          <a:xfrm>
            <a:off x="6820837" y="4343402"/>
            <a:ext cx="1627505" cy="309105"/>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2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1500" b="1" smtClean="0">
                <a:solidFill>
                  <a:srgbClr val="7F7F7F"/>
                </a:solidFill>
                <a:latin typeface="Open Sans Light"/>
                <a:ea typeface="Tahoma" panose="020B0604030504040204" pitchFamily="34" charset="0"/>
                <a:cs typeface="Open Sans Light"/>
              </a:rPr>
              <a:t>添加标题</a:t>
            </a:r>
            <a:endParaRPr lang="zh-CN" altLang="en-US" sz="1500" b="1" dirty="0">
              <a:solidFill>
                <a:srgbClr val="7F7F7F"/>
              </a:solidFill>
              <a:latin typeface="Open Sans Light"/>
              <a:ea typeface="Tahoma" panose="020B0604030504040204" pitchFamily="34" charset="0"/>
              <a:cs typeface="Open Sans Light"/>
            </a:endParaRPr>
          </a:p>
        </p:txBody>
      </p:sp>
      <p:sp>
        <p:nvSpPr>
          <p:cNvPr id="35" name="Text Placeholder 16"/>
          <p:cNvSpPr txBox="1"/>
          <p:nvPr/>
        </p:nvSpPr>
        <p:spPr>
          <a:xfrm>
            <a:off x="9225159" y="4708651"/>
            <a:ext cx="2457320" cy="711365"/>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400" kern="1200">
                <a:solidFill>
                  <a:schemeClr val="tx1">
                    <a:lumMod val="65000"/>
                    <a:lumOff val="35000"/>
                  </a:schemeClr>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Text Placeholder 17"/>
          <p:cNvSpPr txBox="1"/>
          <p:nvPr/>
        </p:nvSpPr>
        <p:spPr>
          <a:xfrm>
            <a:off x="9491656" y="3937912"/>
            <a:ext cx="2714863" cy="400143"/>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400" b="1" kern="1200">
                <a:solidFill>
                  <a:srgbClr val="ED3645"/>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90600" indent="-3810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2pPr>
            <a:lvl3pPr marL="1524000" indent="-3048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3pPr>
            <a:lvl4pPr marL="2133600" indent="-3048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4pPr>
            <a:lvl5pPr marL="2743200" indent="-3048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2200" smtClean="0">
                <a:solidFill>
                  <a:srgbClr val="71B739"/>
                </a:solidFill>
                <a:latin typeface="微软雅黑" panose="020B0503020204020204" pitchFamily="34" charset="-122"/>
                <a:ea typeface="微软雅黑" panose="020B0503020204020204" pitchFamily="34" charset="-122"/>
                <a:cs typeface="Open Sans Light"/>
              </a:rPr>
              <a:t>添加标题</a:t>
            </a:r>
            <a:endParaRPr lang="zh-CN" altLang="en-US" sz="2200" dirty="0">
              <a:solidFill>
                <a:srgbClr val="71B739"/>
              </a:solidFill>
              <a:latin typeface="微软雅黑" panose="020B0503020204020204" pitchFamily="34" charset="-122"/>
              <a:ea typeface="微软雅黑" panose="020B0503020204020204" pitchFamily="34" charset="-122"/>
              <a:cs typeface="Open Sans Light"/>
            </a:endParaRPr>
          </a:p>
        </p:txBody>
      </p:sp>
      <p:sp>
        <p:nvSpPr>
          <p:cNvPr id="37" name="Text Placeholder 18"/>
          <p:cNvSpPr txBox="1"/>
          <p:nvPr/>
        </p:nvSpPr>
        <p:spPr>
          <a:xfrm>
            <a:off x="9646030" y="4343402"/>
            <a:ext cx="1627505" cy="309105"/>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2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1500" b="1" smtClean="0">
                <a:solidFill>
                  <a:srgbClr val="7F7F7F"/>
                </a:solidFill>
                <a:latin typeface="Open Sans Light"/>
                <a:ea typeface="Tahoma" panose="020B0604030504040204" pitchFamily="34" charset="0"/>
                <a:cs typeface="Open Sans Light"/>
              </a:rPr>
              <a:t>添加标题</a:t>
            </a:r>
            <a:endParaRPr lang="zh-CN" altLang="en-US" sz="1500" b="1" dirty="0">
              <a:solidFill>
                <a:srgbClr val="7F7F7F"/>
              </a:solidFill>
              <a:latin typeface="Open Sans Light"/>
              <a:ea typeface="Tahoma" panose="020B0604030504040204" pitchFamily="34" charset="0"/>
              <a:cs typeface="Open Sans Light"/>
            </a:endParaRPr>
          </a:p>
        </p:txBody>
      </p:sp>
      <p:sp>
        <p:nvSpPr>
          <p:cNvPr id="38" name="Oval 21"/>
          <p:cNvSpPr>
            <a:spLocks noChangeAspect="1"/>
          </p:cNvSpPr>
          <p:nvPr/>
        </p:nvSpPr>
        <p:spPr>
          <a:xfrm>
            <a:off x="941949" y="1803818"/>
            <a:ext cx="1931911" cy="1932610"/>
          </a:xfrm>
          <a:prstGeom prst="ellipse">
            <a:avLst/>
          </a:prstGeom>
          <a:noFill/>
          <a:ln w="9525" cap="flat" cmpd="sng" algn="ctr">
            <a:solidFill>
              <a:srgbClr val="C4CAD1"/>
            </a:solid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39" name="Oval 22"/>
          <p:cNvSpPr>
            <a:spLocks noChangeAspect="1"/>
          </p:cNvSpPr>
          <p:nvPr/>
        </p:nvSpPr>
        <p:spPr>
          <a:xfrm>
            <a:off x="3655362" y="1855211"/>
            <a:ext cx="1931911" cy="1932610"/>
          </a:xfrm>
          <a:prstGeom prst="ellipse">
            <a:avLst/>
          </a:prstGeom>
          <a:noFill/>
          <a:ln w="9525" cap="flat" cmpd="sng" algn="ctr">
            <a:solidFill>
              <a:srgbClr val="C4CAD1"/>
            </a:solid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40" name="Oval 23"/>
          <p:cNvSpPr>
            <a:spLocks noChangeAspect="1"/>
          </p:cNvSpPr>
          <p:nvPr/>
        </p:nvSpPr>
        <p:spPr>
          <a:xfrm>
            <a:off x="6348292" y="1855211"/>
            <a:ext cx="1931911" cy="1932610"/>
          </a:xfrm>
          <a:prstGeom prst="ellipse">
            <a:avLst/>
          </a:prstGeom>
          <a:noFill/>
          <a:ln w="9525" cap="flat" cmpd="sng" algn="ctr">
            <a:solidFill>
              <a:srgbClr val="C4CAD1"/>
            </a:solid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41" name="Oval 24"/>
          <p:cNvSpPr>
            <a:spLocks noChangeAspect="1"/>
          </p:cNvSpPr>
          <p:nvPr/>
        </p:nvSpPr>
        <p:spPr>
          <a:xfrm>
            <a:off x="9101918" y="1855211"/>
            <a:ext cx="1931911" cy="1932610"/>
          </a:xfrm>
          <a:prstGeom prst="ellipse">
            <a:avLst/>
          </a:prstGeom>
          <a:noFill/>
          <a:ln w="9525" cap="flat" cmpd="sng" algn="ctr">
            <a:solidFill>
              <a:srgbClr val="C4CAD1"/>
            </a:solid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pic>
        <p:nvPicPr>
          <p:cNvPr id="42" name="图片占位符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624" y="1854048"/>
            <a:ext cx="1828562" cy="1829223"/>
          </a:xfrm>
          <a:prstGeom prst="ellipse">
            <a:avLst/>
          </a:prstGeom>
        </p:spPr>
      </p:pic>
      <p:pic>
        <p:nvPicPr>
          <p:cNvPr id="43" name="图片占位符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036" y="1905441"/>
            <a:ext cx="1828562" cy="1829223"/>
          </a:xfrm>
          <a:prstGeom prst="ellipse">
            <a:avLst/>
          </a:prstGeom>
        </p:spPr>
      </p:pic>
      <p:pic>
        <p:nvPicPr>
          <p:cNvPr id="44" name="图片占位符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9967" y="1905441"/>
            <a:ext cx="1828562" cy="1829223"/>
          </a:xfrm>
          <a:prstGeom prst="ellipse">
            <a:avLst/>
          </a:prstGeom>
        </p:spPr>
      </p:pic>
      <p:pic>
        <p:nvPicPr>
          <p:cNvPr id="45" name="图片占位符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53592" y="1905441"/>
            <a:ext cx="1828562" cy="1829223"/>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2000" advTm="4519">
        <p14:vortex dir="r"/>
      </p:transition>
    </mc:Choice>
    <mc:Fallback>
      <p:transition spd="slow" advTm="451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850"/>
                            </p:stCondLst>
                            <p:childTnLst>
                              <p:par>
                                <p:cTn id="9" presetID="53" presetClass="entr" presetSubtype="16"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par>
                                <p:cTn id="14" presetID="53" presetClass="entr" presetSubtype="16"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Effect transition="in" filter="fade">
                                      <p:cBhvr>
                                        <p:cTn id="23" dur="500"/>
                                        <p:tgtEl>
                                          <p:spTgt spid="44"/>
                                        </p:tgtEl>
                                      </p:cBhvr>
                                    </p:animEffect>
                                  </p:childTnLst>
                                </p:cTn>
                              </p:par>
                              <p:par>
                                <p:cTn id="24" presetID="53" presetClass="entr" presetSubtype="16"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p:cTn id="36" dur="500" fill="hold"/>
                                        <p:tgtEl>
                                          <p:spTgt spid="39"/>
                                        </p:tgtEl>
                                        <p:attrNameLst>
                                          <p:attrName>ppt_w</p:attrName>
                                        </p:attrNameLst>
                                      </p:cBhvr>
                                      <p:tavLst>
                                        <p:tav tm="0">
                                          <p:val>
                                            <p:fltVal val="0"/>
                                          </p:val>
                                        </p:tav>
                                        <p:tav tm="100000">
                                          <p:val>
                                            <p:strVal val="#ppt_w"/>
                                          </p:val>
                                        </p:tav>
                                      </p:tavLst>
                                    </p:anim>
                                    <p:anim calcmode="lin" valueType="num">
                                      <p:cBhvr>
                                        <p:cTn id="37" dur="500" fill="hold"/>
                                        <p:tgtEl>
                                          <p:spTgt spid="39"/>
                                        </p:tgtEl>
                                        <p:attrNameLst>
                                          <p:attrName>ppt_h</p:attrName>
                                        </p:attrNameLst>
                                      </p:cBhvr>
                                      <p:tavLst>
                                        <p:tav tm="0">
                                          <p:val>
                                            <p:fltVal val="0"/>
                                          </p:val>
                                        </p:tav>
                                        <p:tav tm="100000">
                                          <p:val>
                                            <p:strVal val="#ppt_h"/>
                                          </p:val>
                                        </p:tav>
                                      </p:tavLst>
                                    </p:anim>
                                    <p:animEffect transition="in" filter="fade">
                                      <p:cBhvr>
                                        <p:cTn id="38" dur="500"/>
                                        <p:tgtEl>
                                          <p:spTgt spid="3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p:cTn id="46" dur="500" fill="hold"/>
                                        <p:tgtEl>
                                          <p:spTgt spid="41"/>
                                        </p:tgtEl>
                                        <p:attrNameLst>
                                          <p:attrName>ppt_w</p:attrName>
                                        </p:attrNameLst>
                                      </p:cBhvr>
                                      <p:tavLst>
                                        <p:tav tm="0">
                                          <p:val>
                                            <p:fltVal val="0"/>
                                          </p:val>
                                        </p:tav>
                                        <p:tav tm="100000">
                                          <p:val>
                                            <p:strVal val="#ppt_w"/>
                                          </p:val>
                                        </p:tav>
                                      </p:tavLst>
                                    </p:anim>
                                    <p:anim calcmode="lin" valueType="num">
                                      <p:cBhvr>
                                        <p:cTn id="47" dur="500" fill="hold"/>
                                        <p:tgtEl>
                                          <p:spTgt spid="41"/>
                                        </p:tgtEl>
                                        <p:attrNameLst>
                                          <p:attrName>ppt_h</p:attrName>
                                        </p:attrNameLst>
                                      </p:cBhvr>
                                      <p:tavLst>
                                        <p:tav tm="0">
                                          <p:val>
                                            <p:fltVal val="0"/>
                                          </p:val>
                                        </p:tav>
                                        <p:tav tm="100000">
                                          <p:val>
                                            <p:strVal val="#ppt_h"/>
                                          </p:val>
                                        </p:tav>
                                      </p:tavLst>
                                    </p:anim>
                                    <p:animEffect transition="in" filter="fade">
                                      <p:cBhvr>
                                        <p:cTn id="48" dur="500"/>
                                        <p:tgtEl>
                                          <p:spTgt spid="41"/>
                                        </p:tgtEl>
                                      </p:cBhvr>
                                    </p:animEffect>
                                  </p:childTnLst>
                                </p:cTn>
                              </p:par>
                            </p:childTnLst>
                          </p:cTn>
                        </p:par>
                        <p:par>
                          <p:cTn id="49" fill="hold">
                            <p:stCondLst>
                              <p:cond delay="1350"/>
                            </p:stCondLst>
                            <p:childTnLst>
                              <p:par>
                                <p:cTn id="50" presetID="22" presetClass="entr" presetSubtype="1" fill="hold" grpId="0" nodeType="after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wipe(up)">
                                      <p:cBhvr>
                                        <p:cTn id="52" dur="500"/>
                                        <p:tgtEl>
                                          <p:spTgt spid="28">
                                            <p:txEl>
                                              <p:pRg st="0" end="0"/>
                                            </p:txEl>
                                          </p:spTgt>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9">
                                            <p:txEl>
                                              <p:pRg st="0" end="0"/>
                                            </p:txEl>
                                          </p:spTgt>
                                        </p:tgtEl>
                                        <p:attrNameLst>
                                          <p:attrName>style.visibility</p:attrName>
                                        </p:attrNameLst>
                                      </p:cBhvr>
                                      <p:to>
                                        <p:strVal val="visible"/>
                                      </p:to>
                                    </p:set>
                                    <p:animEffect transition="in" filter="wipe(up)">
                                      <p:cBhvr>
                                        <p:cTn id="55" dur="500"/>
                                        <p:tgtEl>
                                          <p:spTgt spid="29">
                                            <p:txEl>
                                              <p:pRg st="0" end="0"/>
                                            </p:txEl>
                                          </p:spTgt>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6">
                                            <p:txEl>
                                              <p:pRg st="0" end="0"/>
                                            </p:txEl>
                                          </p:spTgt>
                                        </p:tgtEl>
                                        <p:attrNameLst>
                                          <p:attrName>style.visibility</p:attrName>
                                        </p:attrNameLst>
                                      </p:cBhvr>
                                      <p:to>
                                        <p:strVal val="visible"/>
                                      </p:to>
                                    </p:set>
                                    <p:animEffect transition="in" filter="wipe(up)">
                                      <p:cBhvr>
                                        <p:cTn id="58" dur="500"/>
                                        <p:tgtEl>
                                          <p:spTgt spid="26">
                                            <p:txEl>
                                              <p:pRg st="0" end="0"/>
                                            </p:txEl>
                                          </p:spTgt>
                                        </p:tgtEl>
                                      </p:cBhvr>
                                    </p:animEffect>
                                  </p:childTnLst>
                                </p:cTn>
                              </p:par>
                            </p:childTnLst>
                          </p:cTn>
                        </p:par>
                        <p:par>
                          <p:cTn id="59" fill="hold">
                            <p:stCondLst>
                              <p:cond delay="1850"/>
                            </p:stCondLst>
                            <p:childTnLst>
                              <p:par>
                                <p:cTn id="60" presetID="22" presetClass="entr" presetSubtype="1" fill="hold" grpId="0" nodeType="afterEffect">
                                  <p:stCondLst>
                                    <p:cond delay="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wipe(up)">
                                      <p:cBhvr>
                                        <p:cTn id="62" dur="500"/>
                                        <p:tgtEl>
                                          <p:spTgt spid="27">
                                            <p:txEl>
                                              <p:pRg st="0" end="0"/>
                                            </p:txEl>
                                          </p:spTgt>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31">
                                            <p:txEl>
                                              <p:pRg st="0" end="0"/>
                                            </p:txEl>
                                          </p:spTgt>
                                        </p:tgtEl>
                                        <p:attrNameLst>
                                          <p:attrName>style.visibility</p:attrName>
                                        </p:attrNameLst>
                                      </p:cBhvr>
                                      <p:to>
                                        <p:strVal val="visible"/>
                                      </p:to>
                                    </p:set>
                                    <p:animEffect transition="in" filter="wipe(up)">
                                      <p:cBhvr>
                                        <p:cTn id="65" dur="500"/>
                                        <p:tgtEl>
                                          <p:spTgt spid="31">
                                            <p:txEl>
                                              <p:pRg st="0" end="0"/>
                                            </p:txEl>
                                          </p:spTgt>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30">
                                            <p:txEl>
                                              <p:pRg st="0" end="0"/>
                                            </p:txEl>
                                          </p:spTgt>
                                        </p:tgtEl>
                                        <p:attrNameLst>
                                          <p:attrName>style.visibility</p:attrName>
                                        </p:attrNameLst>
                                      </p:cBhvr>
                                      <p:to>
                                        <p:strVal val="visible"/>
                                      </p:to>
                                    </p:set>
                                    <p:animEffect transition="in" filter="wipe(up)">
                                      <p:cBhvr>
                                        <p:cTn id="68" dur="500"/>
                                        <p:tgtEl>
                                          <p:spTgt spid="30">
                                            <p:txEl>
                                              <p:pRg st="0" end="0"/>
                                            </p:txEl>
                                          </p:spTgt>
                                        </p:tgtEl>
                                      </p:cBhvr>
                                    </p:animEffect>
                                  </p:childTnLst>
                                </p:cTn>
                              </p:par>
                            </p:childTnLst>
                          </p:cTn>
                        </p:par>
                        <p:par>
                          <p:cTn id="69" fill="hold">
                            <p:stCondLst>
                              <p:cond delay="2350"/>
                            </p:stCondLst>
                            <p:childTnLst>
                              <p:par>
                                <p:cTn id="70" presetID="22" presetClass="entr" presetSubtype="1" fill="hold" grpId="0" nodeType="afterEffect">
                                  <p:stCondLst>
                                    <p:cond delay="0"/>
                                  </p:stCondLst>
                                  <p:childTnLst>
                                    <p:set>
                                      <p:cBhvr>
                                        <p:cTn id="71" dur="1" fill="hold">
                                          <p:stCondLst>
                                            <p:cond delay="0"/>
                                          </p:stCondLst>
                                        </p:cTn>
                                        <p:tgtEl>
                                          <p:spTgt spid="32">
                                            <p:txEl>
                                              <p:pRg st="0" end="0"/>
                                            </p:txEl>
                                          </p:spTgt>
                                        </p:tgtEl>
                                        <p:attrNameLst>
                                          <p:attrName>style.visibility</p:attrName>
                                        </p:attrNameLst>
                                      </p:cBhvr>
                                      <p:to>
                                        <p:strVal val="visible"/>
                                      </p:to>
                                    </p:set>
                                    <p:animEffect transition="in" filter="wipe(up)">
                                      <p:cBhvr>
                                        <p:cTn id="72" dur="500"/>
                                        <p:tgtEl>
                                          <p:spTgt spid="32">
                                            <p:txEl>
                                              <p:pRg st="0" end="0"/>
                                            </p:txEl>
                                          </p:spTgt>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33">
                                            <p:txEl>
                                              <p:pRg st="0" end="0"/>
                                            </p:txEl>
                                          </p:spTgt>
                                        </p:tgtEl>
                                        <p:attrNameLst>
                                          <p:attrName>style.visibility</p:attrName>
                                        </p:attrNameLst>
                                      </p:cBhvr>
                                      <p:to>
                                        <p:strVal val="visible"/>
                                      </p:to>
                                    </p:set>
                                    <p:animEffect transition="in" filter="wipe(up)">
                                      <p:cBhvr>
                                        <p:cTn id="75" dur="500"/>
                                        <p:tgtEl>
                                          <p:spTgt spid="33">
                                            <p:txEl>
                                              <p:pRg st="0" end="0"/>
                                            </p:txEl>
                                          </p:spTgt>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34">
                                            <p:txEl>
                                              <p:pRg st="0" end="0"/>
                                            </p:txEl>
                                          </p:spTgt>
                                        </p:tgtEl>
                                        <p:attrNameLst>
                                          <p:attrName>style.visibility</p:attrName>
                                        </p:attrNameLst>
                                      </p:cBhvr>
                                      <p:to>
                                        <p:strVal val="visible"/>
                                      </p:to>
                                    </p:set>
                                    <p:animEffect transition="in" filter="wipe(up)">
                                      <p:cBhvr>
                                        <p:cTn id="78" dur="500"/>
                                        <p:tgtEl>
                                          <p:spTgt spid="34">
                                            <p:txEl>
                                              <p:pRg st="0" end="0"/>
                                            </p:txEl>
                                          </p:spTgt>
                                        </p:tgtEl>
                                      </p:cBhvr>
                                    </p:animEffect>
                                  </p:childTnLst>
                                </p:cTn>
                              </p:par>
                            </p:childTnLst>
                          </p:cTn>
                        </p:par>
                        <p:par>
                          <p:cTn id="79" fill="hold">
                            <p:stCondLst>
                              <p:cond delay="2850"/>
                            </p:stCondLst>
                            <p:childTnLst>
                              <p:par>
                                <p:cTn id="80" presetID="22" presetClass="entr" presetSubtype="1" fill="hold" grpId="0" nodeType="afterEffect">
                                  <p:stCondLst>
                                    <p:cond delay="0"/>
                                  </p:stCondLst>
                                  <p:childTnLst>
                                    <p:set>
                                      <p:cBhvr>
                                        <p:cTn id="81" dur="1" fill="hold">
                                          <p:stCondLst>
                                            <p:cond delay="0"/>
                                          </p:stCondLst>
                                        </p:cTn>
                                        <p:tgtEl>
                                          <p:spTgt spid="35">
                                            <p:txEl>
                                              <p:pRg st="0" end="0"/>
                                            </p:txEl>
                                          </p:spTgt>
                                        </p:tgtEl>
                                        <p:attrNameLst>
                                          <p:attrName>style.visibility</p:attrName>
                                        </p:attrNameLst>
                                      </p:cBhvr>
                                      <p:to>
                                        <p:strVal val="visible"/>
                                      </p:to>
                                    </p:set>
                                    <p:animEffect transition="in" filter="wipe(up)">
                                      <p:cBhvr>
                                        <p:cTn id="82" dur="500"/>
                                        <p:tgtEl>
                                          <p:spTgt spid="35">
                                            <p:txEl>
                                              <p:pRg st="0" end="0"/>
                                            </p:txEl>
                                          </p:spTgt>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36">
                                            <p:txEl>
                                              <p:pRg st="0" end="0"/>
                                            </p:txEl>
                                          </p:spTgt>
                                        </p:tgtEl>
                                        <p:attrNameLst>
                                          <p:attrName>style.visibility</p:attrName>
                                        </p:attrNameLst>
                                      </p:cBhvr>
                                      <p:to>
                                        <p:strVal val="visible"/>
                                      </p:to>
                                    </p:set>
                                    <p:animEffect transition="in" filter="wipe(up)">
                                      <p:cBhvr>
                                        <p:cTn id="85" dur="500"/>
                                        <p:tgtEl>
                                          <p:spTgt spid="36">
                                            <p:txEl>
                                              <p:pRg st="0" end="0"/>
                                            </p:txEl>
                                          </p:spTgt>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37">
                                            <p:txEl>
                                              <p:pRg st="0" end="0"/>
                                            </p:txEl>
                                          </p:spTgt>
                                        </p:tgtEl>
                                        <p:attrNameLst>
                                          <p:attrName>style.visibility</p:attrName>
                                        </p:attrNameLst>
                                      </p:cBhvr>
                                      <p:to>
                                        <p:strVal val="visible"/>
                                      </p:to>
                                    </p:set>
                                    <p:animEffect transition="in" filter="wipe(up)">
                                      <p:cBhvr>
                                        <p:cTn id="88"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6" grpId="0" build="p"/>
      <p:bldP spid="27" grpId="0" build="p"/>
      <p:bldP spid="28" grpId="0" build="p"/>
      <p:bldP spid="29" grpId="0" build="p"/>
      <p:bldP spid="30" grpId="0" build="p"/>
      <p:bldP spid="31" grpId="0" build="p"/>
      <p:bldP spid="32" grpId="0" build="p"/>
      <p:bldP spid="33" grpId="0" build="p"/>
      <p:bldP spid="34" grpId="0" build="p"/>
      <p:bldP spid="35" grpId="0" build="p"/>
      <p:bldP spid="36" grpId="0" build="p"/>
      <p:bldP spid="37" grpId="0" build="p"/>
      <p:bldP spid="38" grpId="0" animBg="1"/>
      <p:bldP spid="39" grpId="0" animBg="1"/>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3316" y="1454540"/>
            <a:ext cx="12193730" cy="1151693"/>
          </a:xfrm>
          <a:prstGeom prst="rect">
            <a:avLst/>
          </a:prstGeom>
          <a:solidFill>
            <a:srgbClr val="71B739"/>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6" tIns="60963" rIns="121926" bIns="60963" rtlCol="0" anchor="ctr"/>
          <a:lstStyle/>
          <a:p>
            <a:pPr algn="ctr"/>
            <a:endParaRPr lang="zh-CN" altLang="en-US"/>
          </a:p>
        </p:txBody>
      </p:sp>
      <p:sp>
        <p:nvSpPr>
          <p:cNvPr id="46" name="Rectangle 24"/>
          <p:cNvSpPr>
            <a:spLocks noChangeArrowheads="1"/>
          </p:cNvSpPr>
          <p:nvPr/>
        </p:nvSpPr>
        <p:spPr bwMode="auto">
          <a:xfrm>
            <a:off x="1098372" y="1701819"/>
            <a:ext cx="4599079" cy="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spcAft>
                <a:spcPts val="500"/>
              </a:spcAft>
            </a:pPr>
            <a:r>
              <a:rPr lang="zh-CN" altLang="en-US" sz="16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可以点击文字框输入您的描述说明，或者通过复制粘贴，在此录入上述图表的综合描述说明。</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Rectangle 24"/>
          <p:cNvSpPr>
            <a:spLocks noChangeArrowheads="1"/>
          </p:cNvSpPr>
          <p:nvPr/>
        </p:nvSpPr>
        <p:spPr bwMode="auto">
          <a:xfrm>
            <a:off x="1861480" y="3136133"/>
            <a:ext cx="3835973" cy="56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spcAft>
                <a:spcPts val="5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Oval 14"/>
          <p:cNvSpPr>
            <a:spLocks noChangeArrowheads="1"/>
          </p:cNvSpPr>
          <p:nvPr/>
        </p:nvSpPr>
        <p:spPr bwMode="auto">
          <a:xfrm>
            <a:off x="1127730" y="3201763"/>
            <a:ext cx="456858" cy="459990"/>
          </a:xfrm>
          <a:prstGeom prst="ellipse">
            <a:avLst/>
          </a:prstGeom>
          <a:solidFill>
            <a:srgbClr val="3BA9F8"/>
          </a:solidFill>
          <a:ln>
            <a:noFill/>
          </a:ln>
        </p:spPr>
        <p:txBody>
          <a:bodyPr vert="horz" wrap="square" lIns="121926" tIns="60963" rIns="121926" bIns="60963" numCol="1" anchor="t" anchorCtr="0" compatLnSpc="1"/>
          <a:lstStyle/>
          <a:p>
            <a:endParaRPr lang="zh-CN" altLang="en-US"/>
          </a:p>
        </p:txBody>
      </p:sp>
      <p:sp>
        <p:nvSpPr>
          <p:cNvPr id="49" name="Oval 16"/>
          <p:cNvSpPr>
            <a:spLocks noChangeArrowheads="1"/>
          </p:cNvSpPr>
          <p:nvPr/>
        </p:nvSpPr>
        <p:spPr bwMode="auto">
          <a:xfrm>
            <a:off x="1127730" y="4074986"/>
            <a:ext cx="456858" cy="459990"/>
          </a:xfrm>
          <a:prstGeom prst="ellipse">
            <a:avLst/>
          </a:prstGeom>
          <a:solidFill>
            <a:schemeClr val="accent2"/>
          </a:solidFill>
          <a:ln>
            <a:noFill/>
          </a:ln>
        </p:spPr>
        <p:txBody>
          <a:bodyPr vert="horz" wrap="square" lIns="121926" tIns="60963" rIns="121926" bIns="60963" numCol="1" anchor="t" anchorCtr="0" compatLnSpc="1"/>
          <a:lstStyle/>
          <a:p>
            <a:endParaRPr lang="zh-CN" altLang="en-US"/>
          </a:p>
        </p:txBody>
      </p:sp>
      <p:sp>
        <p:nvSpPr>
          <p:cNvPr id="50" name="Oval 18"/>
          <p:cNvSpPr>
            <a:spLocks noChangeArrowheads="1"/>
          </p:cNvSpPr>
          <p:nvPr/>
        </p:nvSpPr>
        <p:spPr bwMode="auto">
          <a:xfrm>
            <a:off x="1127730" y="4939549"/>
            <a:ext cx="456858" cy="459990"/>
          </a:xfrm>
          <a:prstGeom prst="ellipse">
            <a:avLst/>
          </a:prstGeom>
          <a:solidFill>
            <a:srgbClr val="71B739"/>
          </a:solidFill>
          <a:ln>
            <a:noFill/>
          </a:ln>
        </p:spPr>
        <p:txBody>
          <a:bodyPr vert="horz" wrap="square" lIns="121926" tIns="60963" rIns="121926" bIns="60963" numCol="1" anchor="t" anchorCtr="0" compatLnSpc="1"/>
          <a:lstStyle/>
          <a:p>
            <a:endParaRPr lang="zh-CN" altLang="en-US"/>
          </a:p>
        </p:txBody>
      </p:sp>
      <p:sp>
        <p:nvSpPr>
          <p:cNvPr id="51" name="Freeform 24"/>
          <p:cNvSpPr>
            <a:spLocks noEditPoints="1"/>
          </p:cNvSpPr>
          <p:nvPr/>
        </p:nvSpPr>
        <p:spPr bwMode="auto">
          <a:xfrm>
            <a:off x="1263373" y="3344094"/>
            <a:ext cx="185571" cy="175324"/>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6" tIns="60963" rIns="121926" bIns="60963" numCol="1" anchor="t" anchorCtr="0" compatLnSpc="1"/>
          <a:lstStyle/>
          <a:p>
            <a:endParaRPr lang="zh-CN" altLang="en-US"/>
          </a:p>
        </p:txBody>
      </p:sp>
      <p:sp>
        <p:nvSpPr>
          <p:cNvPr id="52" name="Freeform 25"/>
          <p:cNvSpPr>
            <a:spLocks noEditPoints="1"/>
          </p:cNvSpPr>
          <p:nvPr/>
        </p:nvSpPr>
        <p:spPr bwMode="auto">
          <a:xfrm>
            <a:off x="1263374" y="4211663"/>
            <a:ext cx="185568" cy="186634"/>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6" tIns="60963" rIns="121926" bIns="60963" numCol="1" anchor="t" anchorCtr="0" compatLnSpc="1"/>
          <a:lstStyle/>
          <a:p>
            <a:endParaRPr lang="zh-CN" altLang="en-US"/>
          </a:p>
        </p:txBody>
      </p:sp>
      <p:sp>
        <p:nvSpPr>
          <p:cNvPr id="53" name="Freeform 26"/>
          <p:cNvSpPr>
            <a:spLocks noEditPoints="1"/>
          </p:cNvSpPr>
          <p:nvPr/>
        </p:nvSpPr>
        <p:spPr bwMode="auto">
          <a:xfrm>
            <a:off x="1255839" y="5068684"/>
            <a:ext cx="200641" cy="201717"/>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6" tIns="60963" rIns="121926" bIns="60963" numCol="1" anchor="t" anchorCtr="0" compatLnSpc="1"/>
          <a:lstStyle/>
          <a:p>
            <a:endParaRPr lang="zh-CN" altLang="en-US"/>
          </a:p>
        </p:txBody>
      </p:sp>
      <p:sp>
        <p:nvSpPr>
          <p:cNvPr id="54" name="Rectangle 24"/>
          <p:cNvSpPr>
            <a:spLocks noChangeArrowheads="1"/>
          </p:cNvSpPr>
          <p:nvPr/>
        </p:nvSpPr>
        <p:spPr bwMode="auto">
          <a:xfrm>
            <a:off x="1861480" y="4009357"/>
            <a:ext cx="3835973" cy="56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spcAft>
                <a:spcPts val="5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Rectangle 24"/>
          <p:cNvSpPr>
            <a:spLocks noChangeArrowheads="1"/>
          </p:cNvSpPr>
          <p:nvPr/>
        </p:nvSpPr>
        <p:spPr bwMode="auto">
          <a:xfrm>
            <a:off x="1861480" y="4873919"/>
            <a:ext cx="3835973" cy="56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spcAft>
                <a:spcPts val="5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6" name="组合 55"/>
          <p:cNvGrpSpPr/>
          <p:nvPr/>
        </p:nvGrpSpPr>
        <p:grpSpPr>
          <a:xfrm>
            <a:off x="6054899" y="2333251"/>
            <a:ext cx="5579000" cy="3131918"/>
            <a:chOff x="4541765" y="1962628"/>
            <a:chExt cx="4184795" cy="2347670"/>
          </a:xfrm>
        </p:grpSpPr>
        <p:pic>
          <p:nvPicPr>
            <p:cNvPr id="57" name="Picture 2" descr="C:\Users\Damon\Desktop\电子产品.png"/>
            <p:cNvPicPr>
              <a:picLocks noChangeAspect="1" noChangeArrowheads="1"/>
            </p:cNvPicPr>
            <p:nvPr/>
          </p:nvPicPr>
          <p:blipFill>
            <a:blip r:embed="rId2"/>
            <a:srcRect/>
            <a:stretch>
              <a:fillRect/>
            </a:stretch>
          </p:blipFill>
          <p:spPr bwMode="auto">
            <a:xfrm>
              <a:off x="4541765" y="1962628"/>
              <a:ext cx="4184795" cy="2347670"/>
            </a:xfrm>
            <a:prstGeom prst="rect">
              <a:avLst/>
            </a:prstGeom>
            <a:noFill/>
            <a:ln>
              <a:noFill/>
            </a:ln>
            <a:effectLst>
              <a:reflection blurRad="6350" stA="20000" endPos="9000" dir="5400000" sy="-100000" algn="bl" rotWithShape="0"/>
            </a:effectLst>
            <a:extLst>
              <a:ext uri="{909E8E84-426E-40DD-AFC4-6F175D3DCCD1}">
                <a14:hiddenFill xmlns:a14="http://schemas.microsoft.com/office/drawing/2010/main">
                  <a:solidFill>
                    <a:srgbClr val="FFFFFF"/>
                  </a:solidFill>
                </a14:hiddenFill>
              </a:ext>
            </a:extLst>
          </p:spPr>
        </p:pic>
        <p:sp>
          <p:nvSpPr>
            <p:cNvPr id="58" name="矩形 57"/>
            <p:cNvSpPr/>
            <p:nvPr/>
          </p:nvSpPr>
          <p:spPr>
            <a:xfrm>
              <a:off x="5121275" y="2082988"/>
              <a:ext cx="3089275" cy="1955613"/>
            </a:xfrm>
            <a:prstGeom prst="rect">
              <a:avLst/>
            </a:prstGeom>
            <a:blipFill>
              <a:blip r:embed="rId3"/>
              <a:srcRect/>
              <a:stretch>
                <a:fillRect t="-1776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Tm="4595">
        <p14:vortex dir="r"/>
      </p:transition>
    </mc:Choice>
    <mc:Fallback>
      <p:transition spd="slow" advTm="4595">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6" presetClass="entr" presetSubtype="37" fill="hold" grpId="0" nodeType="withEffect">
                                      <p:stCondLst>
                                        <p:cond delay="600"/>
                                      </p:stCondLst>
                                      <p:childTnLst>
                                        <p:set>
                                          <p:cBhvr>
                                            <p:cTn id="9" dur="1" fill="hold">
                                              <p:stCondLst>
                                                <p:cond delay="0"/>
                                              </p:stCondLst>
                                            </p:cTn>
                                            <p:tgtEl>
                                              <p:spTgt spid="45"/>
                                            </p:tgtEl>
                                            <p:attrNameLst>
                                              <p:attrName>style.visibility</p:attrName>
                                            </p:attrNameLst>
                                          </p:cBhvr>
                                          <p:to>
                                            <p:strVal val="visible"/>
                                          </p:to>
                                        </p:set>
                                        <p:animEffect transition="in" filter="barn(outVertical)">
                                          <p:cBhvr>
                                            <p:cTn id="10" dur="500"/>
                                            <p:tgtEl>
                                              <p:spTgt spid="45"/>
                                            </p:tgtEl>
                                          </p:cBhvr>
                                        </p:animEffect>
                                      </p:childTnLst>
                                    </p:cTn>
                                  </p:par>
                                  <p:par>
                                    <p:cTn id="11" presetID="2" presetClass="entr" presetSubtype="2" fill="hold" grpId="0" nodeType="withEffect" p14:presetBounceEnd="60000">
                                      <p:stCondLst>
                                        <p:cond delay="1100"/>
                                      </p:stCondLst>
                                      <p:childTnLst>
                                        <p:set>
                                          <p:cBhvr>
                                            <p:cTn id="12" dur="1" fill="hold">
                                              <p:stCondLst>
                                                <p:cond delay="0"/>
                                              </p:stCondLst>
                                            </p:cTn>
                                            <p:tgtEl>
                                              <p:spTgt spid="46"/>
                                            </p:tgtEl>
                                            <p:attrNameLst>
                                              <p:attrName>style.visibility</p:attrName>
                                            </p:attrNameLst>
                                          </p:cBhvr>
                                          <p:to>
                                            <p:strVal val="visible"/>
                                          </p:to>
                                        </p:set>
                                        <p:anim calcmode="lin" valueType="num" p14:bounceEnd="60000">
                                          <p:cBhvr additive="base">
                                            <p:cTn id="13" dur="500" fill="hold"/>
                                            <p:tgtEl>
                                              <p:spTgt spid="46"/>
                                            </p:tgtEl>
                                            <p:attrNameLst>
                                              <p:attrName>ppt_x</p:attrName>
                                            </p:attrNameLst>
                                          </p:cBhvr>
                                          <p:tavLst>
                                            <p:tav tm="0">
                                              <p:val>
                                                <p:strVal val="1+#ppt_w/2"/>
                                              </p:val>
                                            </p:tav>
                                            <p:tav tm="100000">
                                              <p:val>
                                                <p:strVal val="#ppt_x"/>
                                              </p:val>
                                            </p:tav>
                                          </p:tavLst>
                                        </p:anim>
                                        <p:anim calcmode="lin" valueType="num" p14:bounceEnd="60000">
                                          <p:cBhvr additive="base">
                                            <p:cTn id="14" dur="500" fill="hold"/>
                                            <p:tgtEl>
                                              <p:spTgt spid="46"/>
                                            </p:tgtEl>
                                            <p:attrNameLst>
                                              <p:attrName>ppt_y</p:attrName>
                                            </p:attrNameLst>
                                          </p:cBhvr>
                                          <p:tavLst>
                                            <p:tav tm="0">
                                              <p:val>
                                                <p:strVal val="#ppt_y"/>
                                              </p:val>
                                            </p:tav>
                                            <p:tav tm="100000">
                                              <p:val>
                                                <p:strVal val="#ppt_y"/>
                                              </p:val>
                                            </p:tav>
                                          </p:tavLst>
                                        </p:anim>
                                      </p:childTnLst>
                                    </p:cTn>
                                  </p:par>
                                  <p:par>
                                    <p:cTn id="15" presetID="53" presetClass="entr" presetSubtype="16" fill="hold" grpId="0" nodeType="withEffect">
                                      <p:stCondLst>
                                        <p:cond delay="110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Effect transition="in" filter="fade">
                                          <p:cBhvr>
                                            <p:cTn id="19" dur="500"/>
                                            <p:tgtEl>
                                              <p:spTgt spid="48"/>
                                            </p:tgtEl>
                                          </p:cBhvr>
                                        </p:animEffect>
                                      </p:childTnLst>
                                    </p:cTn>
                                  </p:par>
                                  <p:par>
                                    <p:cTn id="20" presetID="53" presetClass="entr" presetSubtype="16" fill="hold" grpId="0" nodeType="withEffect">
                                      <p:stCondLst>
                                        <p:cond delay="1100"/>
                                      </p:stCondLst>
                                      <p:childTnLst>
                                        <p:set>
                                          <p:cBhvr>
                                            <p:cTn id="21" dur="1" fill="hold">
                                              <p:stCondLst>
                                                <p:cond delay="0"/>
                                              </p:stCondLst>
                                            </p:cTn>
                                            <p:tgtEl>
                                              <p:spTgt spid="51"/>
                                            </p:tgtEl>
                                            <p:attrNameLst>
                                              <p:attrName>style.visibility</p:attrName>
                                            </p:attrNameLst>
                                          </p:cBhvr>
                                          <p:to>
                                            <p:strVal val="visible"/>
                                          </p:to>
                                        </p:set>
                                        <p:anim calcmode="lin" valueType="num">
                                          <p:cBhvr>
                                            <p:cTn id="22" dur="500" fill="hold"/>
                                            <p:tgtEl>
                                              <p:spTgt spid="51"/>
                                            </p:tgtEl>
                                            <p:attrNameLst>
                                              <p:attrName>ppt_w</p:attrName>
                                            </p:attrNameLst>
                                          </p:cBhvr>
                                          <p:tavLst>
                                            <p:tav tm="0">
                                              <p:val>
                                                <p:fltVal val="0"/>
                                              </p:val>
                                            </p:tav>
                                            <p:tav tm="100000">
                                              <p:val>
                                                <p:strVal val="#ppt_w"/>
                                              </p:val>
                                            </p:tav>
                                          </p:tavLst>
                                        </p:anim>
                                        <p:anim calcmode="lin" valueType="num">
                                          <p:cBhvr>
                                            <p:cTn id="23" dur="500" fill="hold"/>
                                            <p:tgtEl>
                                              <p:spTgt spid="51"/>
                                            </p:tgtEl>
                                            <p:attrNameLst>
                                              <p:attrName>ppt_h</p:attrName>
                                            </p:attrNameLst>
                                          </p:cBhvr>
                                          <p:tavLst>
                                            <p:tav tm="0">
                                              <p:val>
                                                <p:fltVal val="0"/>
                                              </p:val>
                                            </p:tav>
                                            <p:tav tm="100000">
                                              <p:val>
                                                <p:strVal val="#ppt_h"/>
                                              </p:val>
                                            </p:tav>
                                          </p:tavLst>
                                        </p:anim>
                                        <p:animEffect transition="in" filter="fade">
                                          <p:cBhvr>
                                            <p:cTn id="24" dur="500"/>
                                            <p:tgtEl>
                                              <p:spTgt spid="51"/>
                                            </p:tgtEl>
                                          </p:cBhvr>
                                        </p:animEffect>
                                      </p:childTnLst>
                                    </p:cTn>
                                  </p:par>
                                  <p:par>
                                    <p:cTn id="25" presetID="42" presetClass="entr" presetSubtype="0" fill="hold" grpId="0" nodeType="withEffect">
                                      <p:stCondLst>
                                        <p:cond delay="160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anim calcmode="lin" valueType="num">
                                          <p:cBhvr>
                                            <p:cTn id="28" dur="500" fill="hold"/>
                                            <p:tgtEl>
                                              <p:spTgt spid="47"/>
                                            </p:tgtEl>
                                            <p:attrNameLst>
                                              <p:attrName>ppt_x</p:attrName>
                                            </p:attrNameLst>
                                          </p:cBhvr>
                                          <p:tavLst>
                                            <p:tav tm="0">
                                              <p:val>
                                                <p:strVal val="#ppt_x"/>
                                              </p:val>
                                            </p:tav>
                                            <p:tav tm="100000">
                                              <p:val>
                                                <p:strVal val="#ppt_x"/>
                                              </p:val>
                                            </p:tav>
                                          </p:tavLst>
                                        </p:anim>
                                        <p:anim calcmode="lin" valueType="num">
                                          <p:cBhvr>
                                            <p:cTn id="29" dur="500" fill="hold"/>
                                            <p:tgtEl>
                                              <p:spTgt spid="47"/>
                                            </p:tgtEl>
                                            <p:attrNameLst>
                                              <p:attrName>ppt_y</p:attrName>
                                            </p:attrNameLst>
                                          </p:cBhvr>
                                          <p:tavLst>
                                            <p:tav tm="0">
                                              <p:val>
                                                <p:strVal val="#ppt_y+.1"/>
                                              </p:val>
                                            </p:tav>
                                            <p:tav tm="100000">
                                              <p:val>
                                                <p:strVal val="#ppt_y"/>
                                              </p:val>
                                            </p:tav>
                                          </p:tavLst>
                                        </p:anim>
                                      </p:childTnLst>
                                    </p:cTn>
                                  </p:par>
                                  <p:par>
                                    <p:cTn id="30" presetID="53" presetClass="entr" presetSubtype="16" fill="hold" grpId="0" nodeType="withEffect">
                                      <p:stCondLst>
                                        <p:cond delay="160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par>
                                    <p:cTn id="35" presetID="53" presetClass="entr" presetSubtype="16" fill="hold" grpId="0" nodeType="withEffect">
                                      <p:stCondLst>
                                        <p:cond delay="1600"/>
                                      </p:stCondLst>
                                      <p:childTnLst>
                                        <p:set>
                                          <p:cBhvr>
                                            <p:cTn id="36" dur="1" fill="hold">
                                              <p:stCondLst>
                                                <p:cond delay="0"/>
                                              </p:stCondLst>
                                            </p:cTn>
                                            <p:tgtEl>
                                              <p:spTgt spid="52"/>
                                            </p:tgtEl>
                                            <p:attrNameLst>
                                              <p:attrName>style.visibility</p:attrName>
                                            </p:attrNameLst>
                                          </p:cBhvr>
                                          <p:to>
                                            <p:strVal val="visible"/>
                                          </p:to>
                                        </p:set>
                                        <p:anim calcmode="lin" valueType="num">
                                          <p:cBhvr>
                                            <p:cTn id="37" dur="500" fill="hold"/>
                                            <p:tgtEl>
                                              <p:spTgt spid="52"/>
                                            </p:tgtEl>
                                            <p:attrNameLst>
                                              <p:attrName>ppt_w</p:attrName>
                                            </p:attrNameLst>
                                          </p:cBhvr>
                                          <p:tavLst>
                                            <p:tav tm="0">
                                              <p:val>
                                                <p:fltVal val="0"/>
                                              </p:val>
                                            </p:tav>
                                            <p:tav tm="100000">
                                              <p:val>
                                                <p:strVal val="#ppt_w"/>
                                              </p:val>
                                            </p:tav>
                                          </p:tavLst>
                                        </p:anim>
                                        <p:anim calcmode="lin" valueType="num">
                                          <p:cBhvr>
                                            <p:cTn id="38" dur="500" fill="hold"/>
                                            <p:tgtEl>
                                              <p:spTgt spid="52"/>
                                            </p:tgtEl>
                                            <p:attrNameLst>
                                              <p:attrName>ppt_h</p:attrName>
                                            </p:attrNameLst>
                                          </p:cBhvr>
                                          <p:tavLst>
                                            <p:tav tm="0">
                                              <p:val>
                                                <p:fltVal val="0"/>
                                              </p:val>
                                            </p:tav>
                                            <p:tav tm="100000">
                                              <p:val>
                                                <p:strVal val="#ppt_h"/>
                                              </p:val>
                                            </p:tav>
                                          </p:tavLst>
                                        </p:anim>
                                        <p:animEffect transition="in" filter="fade">
                                          <p:cBhvr>
                                            <p:cTn id="39" dur="500"/>
                                            <p:tgtEl>
                                              <p:spTgt spid="52"/>
                                            </p:tgtEl>
                                          </p:cBhvr>
                                        </p:animEffect>
                                      </p:childTnLst>
                                    </p:cTn>
                                  </p:par>
                                  <p:par>
                                    <p:cTn id="40" presetID="42" presetClass="entr" presetSubtype="0" fill="hold" grpId="0" nodeType="withEffect">
                                      <p:stCondLst>
                                        <p:cond delay="210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anim calcmode="lin" valueType="num">
                                          <p:cBhvr>
                                            <p:cTn id="43" dur="500" fill="hold"/>
                                            <p:tgtEl>
                                              <p:spTgt spid="54"/>
                                            </p:tgtEl>
                                            <p:attrNameLst>
                                              <p:attrName>ppt_x</p:attrName>
                                            </p:attrNameLst>
                                          </p:cBhvr>
                                          <p:tavLst>
                                            <p:tav tm="0">
                                              <p:val>
                                                <p:strVal val="#ppt_x"/>
                                              </p:val>
                                            </p:tav>
                                            <p:tav tm="100000">
                                              <p:val>
                                                <p:strVal val="#ppt_x"/>
                                              </p:val>
                                            </p:tav>
                                          </p:tavLst>
                                        </p:anim>
                                        <p:anim calcmode="lin" valueType="num">
                                          <p:cBhvr>
                                            <p:cTn id="44" dur="500" fill="hold"/>
                                            <p:tgtEl>
                                              <p:spTgt spid="54"/>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210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par>
                                    <p:cTn id="50" presetID="53" presetClass="entr" presetSubtype="16" fill="hold" grpId="0" nodeType="withEffect">
                                      <p:stCondLst>
                                        <p:cond delay="2100"/>
                                      </p:stCondLst>
                                      <p:childTnLst>
                                        <p:set>
                                          <p:cBhvr>
                                            <p:cTn id="51" dur="1" fill="hold">
                                              <p:stCondLst>
                                                <p:cond delay="0"/>
                                              </p:stCondLst>
                                            </p:cTn>
                                            <p:tgtEl>
                                              <p:spTgt spid="53"/>
                                            </p:tgtEl>
                                            <p:attrNameLst>
                                              <p:attrName>style.visibility</p:attrName>
                                            </p:attrNameLst>
                                          </p:cBhvr>
                                          <p:to>
                                            <p:strVal val="visible"/>
                                          </p:to>
                                        </p:set>
                                        <p:anim calcmode="lin" valueType="num">
                                          <p:cBhvr>
                                            <p:cTn id="52" dur="500" fill="hold"/>
                                            <p:tgtEl>
                                              <p:spTgt spid="53"/>
                                            </p:tgtEl>
                                            <p:attrNameLst>
                                              <p:attrName>ppt_w</p:attrName>
                                            </p:attrNameLst>
                                          </p:cBhvr>
                                          <p:tavLst>
                                            <p:tav tm="0">
                                              <p:val>
                                                <p:fltVal val="0"/>
                                              </p:val>
                                            </p:tav>
                                            <p:tav tm="100000">
                                              <p:val>
                                                <p:strVal val="#ppt_w"/>
                                              </p:val>
                                            </p:tav>
                                          </p:tavLst>
                                        </p:anim>
                                        <p:anim calcmode="lin" valueType="num">
                                          <p:cBhvr>
                                            <p:cTn id="53" dur="500" fill="hold"/>
                                            <p:tgtEl>
                                              <p:spTgt spid="53"/>
                                            </p:tgtEl>
                                            <p:attrNameLst>
                                              <p:attrName>ppt_h</p:attrName>
                                            </p:attrNameLst>
                                          </p:cBhvr>
                                          <p:tavLst>
                                            <p:tav tm="0">
                                              <p:val>
                                                <p:fltVal val="0"/>
                                              </p:val>
                                            </p:tav>
                                            <p:tav tm="100000">
                                              <p:val>
                                                <p:strVal val="#ppt_h"/>
                                              </p:val>
                                            </p:tav>
                                          </p:tavLst>
                                        </p:anim>
                                        <p:animEffect transition="in" filter="fade">
                                          <p:cBhvr>
                                            <p:cTn id="54" dur="500"/>
                                            <p:tgtEl>
                                              <p:spTgt spid="53"/>
                                            </p:tgtEl>
                                          </p:cBhvr>
                                        </p:animEffect>
                                      </p:childTnLst>
                                    </p:cTn>
                                  </p:par>
                                  <p:par>
                                    <p:cTn id="55" presetID="42" presetClass="entr" presetSubtype="0" fill="hold" grpId="0" nodeType="withEffect">
                                      <p:stCondLst>
                                        <p:cond delay="260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500"/>
                                            <p:tgtEl>
                                              <p:spTgt spid="55"/>
                                            </p:tgtEl>
                                          </p:cBhvr>
                                        </p:animEffect>
                                        <p:anim calcmode="lin" valueType="num">
                                          <p:cBhvr>
                                            <p:cTn id="58" dur="500" fill="hold"/>
                                            <p:tgtEl>
                                              <p:spTgt spid="55"/>
                                            </p:tgtEl>
                                            <p:attrNameLst>
                                              <p:attrName>ppt_x</p:attrName>
                                            </p:attrNameLst>
                                          </p:cBhvr>
                                          <p:tavLst>
                                            <p:tav tm="0">
                                              <p:val>
                                                <p:strVal val="#ppt_x"/>
                                              </p:val>
                                            </p:tav>
                                            <p:tav tm="100000">
                                              <p:val>
                                                <p:strVal val="#ppt_x"/>
                                              </p:val>
                                            </p:tav>
                                          </p:tavLst>
                                        </p:anim>
                                        <p:anim calcmode="lin" valueType="num">
                                          <p:cBhvr>
                                            <p:cTn id="59" dur="500" fill="hold"/>
                                            <p:tgtEl>
                                              <p:spTgt spid="55"/>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260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1000"/>
                                            <p:tgtEl>
                                              <p:spTgt spid="56"/>
                                            </p:tgtEl>
                                          </p:cBhvr>
                                        </p:animEffect>
                                        <p:anim calcmode="lin" valueType="num">
                                          <p:cBhvr>
                                            <p:cTn id="63" dur="1000" fill="hold"/>
                                            <p:tgtEl>
                                              <p:spTgt spid="56"/>
                                            </p:tgtEl>
                                            <p:attrNameLst>
                                              <p:attrName>ppt_x</p:attrName>
                                            </p:attrNameLst>
                                          </p:cBhvr>
                                          <p:tavLst>
                                            <p:tav tm="0">
                                              <p:val>
                                                <p:strVal val="#ppt_x"/>
                                              </p:val>
                                            </p:tav>
                                            <p:tav tm="100000">
                                              <p:val>
                                                <p:strVal val="#ppt_x"/>
                                              </p:val>
                                            </p:tav>
                                          </p:tavLst>
                                        </p:anim>
                                        <p:anim calcmode="lin" valueType="num">
                                          <p:cBhvr>
                                            <p:cTn id="6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5" grpId="0" animBg="1"/>
          <p:bldP spid="46" grpId="0"/>
          <p:bldP spid="47" grpId="0"/>
          <p:bldP spid="48" grpId="0" animBg="1"/>
          <p:bldP spid="49" grpId="0" animBg="1"/>
          <p:bldP spid="50" grpId="0" animBg="1"/>
          <p:bldP spid="51" grpId="0" animBg="1"/>
          <p:bldP spid="52" grpId="0" animBg="1"/>
          <p:bldP spid="53" grpId="0" animBg="1"/>
          <p:bldP spid="54" grpId="0"/>
          <p:bldP spid="5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6" presetClass="entr" presetSubtype="37" fill="hold" grpId="0" nodeType="withEffect">
                                      <p:stCondLst>
                                        <p:cond delay="600"/>
                                      </p:stCondLst>
                                      <p:childTnLst>
                                        <p:set>
                                          <p:cBhvr>
                                            <p:cTn id="9" dur="1" fill="hold">
                                              <p:stCondLst>
                                                <p:cond delay="0"/>
                                              </p:stCondLst>
                                            </p:cTn>
                                            <p:tgtEl>
                                              <p:spTgt spid="45"/>
                                            </p:tgtEl>
                                            <p:attrNameLst>
                                              <p:attrName>style.visibility</p:attrName>
                                            </p:attrNameLst>
                                          </p:cBhvr>
                                          <p:to>
                                            <p:strVal val="visible"/>
                                          </p:to>
                                        </p:set>
                                        <p:animEffect transition="in" filter="barn(outVertical)">
                                          <p:cBhvr>
                                            <p:cTn id="10" dur="500"/>
                                            <p:tgtEl>
                                              <p:spTgt spid="45"/>
                                            </p:tgtEl>
                                          </p:cBhvr>
                                        </p:animEffect>
                                      </p:childTnLst>
                                    </p:cTn>
                                  </p:par>
                                  <p:par>
                                    <p:cTn id="11" presetID="2" presetClass="entr" presetSubtype="2" fill="hold" grpId="0" nodeType="withEffect">
                                      <p:stCondLst>
                                        <p:cond delay="110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1+#ppt_w/2"/>
                                              </p:val>
                                            </p:tav>
                                            <p:tav tm="100000">
                                              <p:val>
                                                <p:strVal val="#ppt_x"/>
                                              </p:val>
                                            </p:tav>
                                          </p:tavLst>
                                        </p:anim>
                                        <p:anim calcmode="lin" valueType="num">
                                          <p:cBhvr additive="base">
                                            <p:cTn id="14" dur="500" fill="hold"/>
                                            <p:tgtEl>
                                              <p:spTgt spid="46"/>
                                            </p:tgtEl>
                                            <p:attrNameLst>
                                              <p:attrName>ppt_y</p:attrName>
                                            </p:attrNameLst>
                                          </p:cBhvr>
                                          <p:tavLst>
                                            <p:tav tm="0">
                                              <p:val>
                                                <p:strVal val="#ppt_y"/>
                                              </p:val>
                                            </p:tav>
                                            <p:tav tm="100000">
                                              <p:val>
                                                <p:strVal val="#ppt_y"/>
                                              </p:val>
                                            </p:tav>
                                          </p:tavLst>
                                        </p:anim>
                                      </p:childTnLst>
                                    </p:cTn>
                                  </p:par>
                                  <p:par>
                                    <p:cTn id="15" presetID="53" presetClass="entr" presetSubtype="16" fill="hold" grpId="0" nodeType="withEffect">
                                      <p:stCondLst>
                                        <p:cond delay="110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Effect transition="in" filter="fade">
                                          <p:cBhvr>
                                            <p:cTn id="19" dur="500"/>
                                            <p:tgtEl>
                                              <p:spTgt spid="48"/>
                                            </p:tgtEl>
                                          </p:cBhvr>
                                        </p:animEffect>
                                      </p:childTnLst>
                                    </p:cTn>
                                  </p:par>
                                  <p:par>
                                    <p:cTn id="20" presetID="53" presetClass="entr" presetSubtype="16" fill="hold" grpId="0" nodeType="withEffect">
                                      <p:stCondLst>
                                        <p:cond delay="1100"/>
                                      </p:stCondLst>
                                      <p:childTnLst>
                                        <p:set>
                                          <p:cBhvr>
                                            <p:cTn id="21" dur="1" fill="hold">
                                              <p:stCondLst>
                                                <p:cond delay="0"/>
                                              </p:stCondLst>
                                            </p:cTn>
                                            <p:tgtEl>
                                              <p:spTgt spid="51"/>
                                            </p:tgtEl>
                                            <p:attrNameLst>
                                              <p:attrName>style.visibility</p:attrName>
                                            </p:attrNameLst>
                                          </p:cBhvr>
                                          <p:to>
                                            <p:strVal val="visible"/>
                                          </p:to>
                                        </p:set>
                                        <p:anim calcmode="lin" valueType="num">
                                          <p:cBhvr>
                                            <p:cTn id="22" dur="500" fill="hold"/>
                                            <p:tgtEl>
                                              <p:spTgt spid="51"/>
                                            </p:tgtEl>
                                            <p:attrNameLst>
                                              <p:attrName>ppt_w</p:attrName>
                                            </p:attrNameLst>
                                          </p:cBhvr>
                                          <p:tavLst>
                                            <p:tav tm="0">
                                              <p:val>
                                                <p:fltVal val="0"/>
                                              </p:val>
                                            </p:tav>
                                            <p:tav tm="100000">
                                              <p:val>
                                                <p:strVal val="#ppt_w"/>
                                              </p:val>
                                            </p:tav>
                                          </p:tavLst>
                                        </p:anim>
                                        <p:anim calcmode="lin" valueType="num">
                                          <p:cBhvr>
                                            <p:cTn id="23" dur="500" fill="hold"/>
                                            <p:tgtEl>
                                              <p:spTgt spid="51"/>
                                            </p:tgtEl>
                                            <p:attrNameLst>
                                              <p:attrName>ppt_h</p:attrName>
                                            </p:attrNameLst>
                                          </p:cBhvr>
                                          <p:tavLst>
                                            <p:tav tm="0">
                                              <p:val>
                                                <p:fltVal val="0"/>
                                              </p:val>
                                            </p:tav>
                                            <p:tav tm="100000">
                                              <p:val>
                                                <p:strVal val="#ppt_h"/>
                                              </p:val>
                                            </p:tav>
                                          </p:tavLst>
                                        </p:anim>
                                        <p:animEffect transition="in" filter="fade">
                                          <p:cBhvr>
                                            <p:cTn id="24" dur="500"/>
                                            <p:tgtEl>
                                              <p:spTgt spid="51"/>
                                            </p:tgtEl>
                                          </p:cBhvr>
                                        </p:animEffect>
                                      </p:childTnLst>
                                    </p:cTn>
                                  </p:par>
                                  <p:par>
                                    <p:cTn id="25" presetID="42" presetClass="entr" presetSubtype="0" fill="hold" grpId="0" nodeType="withEffect">
                                      <p:stCondLst>
                                        <p:cond delay="160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anim calcmode="lin" valueType="num">
                                          <p:cBhvr>
                                            <p:cTn id="28" dur="500" fill="hold"/>
                                            <p:tgtEl>
                                              <p:spTgt spid="47"/>
                                            </p:tgtEl>
                                            <p:attrNameLst>
                                              <p:attrName>ppt_x</p:attrName>
                                            </p:attrNameLst>
                                          </p:cBhvr>
                                          <p:tavLst>
                                            <p:tav tm="0">
                                              <p:val>
                                                <p:strVal val="#ppt_x"/>
                                              </p:val>
                                            </p:tav>
                                            <p:tav tm="100000">
                                              <p:val>
                                                <p:strVal val="#ppt_x"/>
                                              </p:val>
                                            </p:tav>
                                          </p:tavLst>
                                        </p:anim>
                                        <p:anim calcmode="lin" valueType="num">
                                          <p:cBhvr>
                                            <p:cTn id="29" dur="500" fill="hold"/>
                                            <p:tgtEl>
                                              <p:spTgt spid="47"/>
                                            </p:tgtEl>
                                            <p:attrNameLst>
                                              <p:attrName>ppt_y</p:attrName>
                                            </p:attrNameLst>
                                          </p:cBhvr>
                                          <p:tavLst>
                                            <p:tav tm="0">
                                              <p:val>
                                                <p:strVal val="#ppt_y+.1"/>
                                              </p:val>
                                            </p:tav>
                                            <p:tav tm="100000">
                                              <p:val>
                                                <p:strVal val="#ppt_y"/>
                                              </p:val>
                                            </p:tav>
                                          </p:tavLst>
                                        </p:anim>
                                      </p:childTnLst>
                                    </p:cTn>
                                  </p:par>
                                  <p:par>
                                    <p:cTn id="30" presetID="53" presetClass="entr" presetSubtype="16" fill="hold" grpId="0" nodeType="withEffect">
                                      <p:stCondLst>
                                        <p:cond delay="160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par>
                                    <p:cTn id="35" presetID="53" presetClass="entr" presetSubtype="16" fill="hold" grpId="0" nodeType="withEffect">
                                      <p:stCondLst>
                                        <p:cond delay="1600"/>
                                      </p:stCondLst>
                                      <p:childTnLst>
                                        <p:set>
                                          <p:cBhvr>
                                            <p:cTn id="36" dur="1" fill="hold">
                                              <p:stCondLst>
                                                <p:cond delay="0"/>
                                              </p:stCondLst>
                                            </p:cTn>
                                            <p:tgtEl>
                                              <p:spTgt spid="52"/>
                                            </p:tgtEl>
                                            <p:attrNameLst>
                                              <p:attrName>style.visibility</p:attrName>
                                            </p:attrNameLst>
                                          </p:cBhvr>
                                          <p:to>
                                            <p:strVal val="visible"/>
                                          </p:to>
                                        </p:set>
                                        <p:anim calcmode="lin" valueType="num">
                                          <p:cBhvr>
                                            <p:cTn id="37" dur="500" fill="hold"/>
                                            <p:tgtEl>
                                              <p:spTgt spid="52"/>
                                            </p:tgtEl>
                                            <p:attrNameLst>
                                              <p:attrName>ppt_w</p:attrName>
                                            </p:attrNameLst>
                                          </p:cBhvr>
                                          <p:tavLst>
                                            <p:tav tm="0">
                                              <p:val>
                                                <p:fltVal val="0"/>
                                              </p:val>
                                            </p:tav>
                                            <p:tav tm="100000">
                                              <p:val>
                                                <p:strVal val="#ppt_w"/>
                                              </p:val>
                                            </p:tav>
                                          </p:tavLst>
                                        </p:anim>
                                        <p:anim calcmode="lin" valueType="num">
                                          <p:cBhvr>
                                            <p:cTn id="38" dur="500" fill="hold"/>
                                            <p:tgtEl>
                                              <p:spTgt spid="52"/>
                                            </p:tgtEl>
                                            <p:attrNameLst>
                                              <p:attrName>ppt_h</p:attrName>
                                            </p:attrNameLst>
                                          </p:cBhvr>
                                          <p:tavLst>
                                            <p:tav tm="0">
                                              <p:val>
                                                <p:fltVal val="0"/>
                                              </p:val>
                                            </p:tav>
                                            <p:tav tm="100000">
                                              <p:val>
                                                <p:strVal val="#ppt_h"/>
                                              </p:val>
                                            </p:tav>
                                          </p:tavLst>
                                        </p:anim>
                                        <p:animEffect transition="in" filter="fade">
                                          <p:cBhvr>
                                            <p:cTn id="39" dur="500"/>
                                            <p:tgtEl>
                                              <p:spTgt spid="52"/>
                                            </p:tgtEl>
                                          </p:cBhvr>
                                        </p:animEffect>
                                      </p:childTnLst>
                                    </p:cTn>
                                  </p:par>
                                  <p:par>
                                    <p:cTn id="40" presetID="42" presetClass="entr" presetSubtype="0" fill="hold" grpId="0" nodeType="withEffect">
                                      <p:stCondLst>
                                        <p:cond delay="210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anim calcmode="lin" valueType="num">
                                          <p:cBhvr>
                                            <p:cTn id="43" dur="500" fill="hold"/>
                                            <p:tgtEl>
                                              <p:spTgt spid="54"/>
                                            </p:tgtEl>
                                            <p:attrNameLst>
                                              <p:attrName>ppt_x</p:attrName>
                                            </p:attrNameLst>
                                          </p:cBhvr>
                                          <p:tavLst>
                                            <p:tav tm="0">
                                              <p:val>
                                                <p:strVal val="#ppt_x"/>
                                              </p:val>
                                            </p:tav>
                                            <p:tav tm="100000">
                                              <p:val>
                                                <p:strVal val="#ppt_x"/>
                                              </p:val>
                                            </p:tav>
                                          </p:tavLst>
                                        </p:anim>
                                        <p:anim calcmode="lin" valueType="num">
                                          <p:cBhvr>
                                            <p:cTn id="44" dur="500" fill="hold"/>
                                            <p:tgtEl>
                                              <p:spTgt spid="54"/>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210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par>
                                    <p:cTn id="50" presetID="53" presetClass="entr" presetSubtype="16" fill="hold" grpId="0" nodeType="withEffect">
                                      <p:stCondLst>
                                        <p:cond delay="2100"/>
                                      </p:stCondLst>
                                      <p:childTnLst>
                                        <p:set>
                                          <p:cBhvr>
                                            <p:cTn id="51" dur="1" fill="hold">
                                              <p:stCondLst>
                                                <p:cond delay="0"/>
                                              </p:stCondLst>
                                            </p:cTn>
                                            <p:tgtEl>
                                              <p:spTgt spid="53"/>
                                            </p:tgtEl>
                                            <p:attrNameLst>
                                              <p:attrName>style.visibility</p:attrName>
                                            </p:attrNameLst>
                                          </p:cBhvr>
                                          <p:to>
                                            <p:strVal val="visible"/>
                                          </p:to>
                                        </p:set>
                                        <p:anim calcmode="lin" valueType="num">
                                          <p:cBhvr>
                                            <p:cTn id="52" dur="500" fill="hold"/>
                                            <p:tgtEl>
                                              <p:spTgt spid="53"/>
                                            </p:tgtEl>
                                            <p:attrNameLst>
                                              <p:attrName>ppt_w</p:attrName>
                                            </p:attrNameLst>
                                          </p:cBhvr>
                                          <p:tavLst>
                                            <p:tav tm="0">
                                              <p:val>
                                                <p:fltVal val="0"/>
                                              </p:val>
                                            </p:tav>
                                            <p:tav tm="100000">
                                              <p:val>
                                                <p:strVal val="#ppt_w"/>
                                              </p:val>
                                            </p:tav>
                                          </p:tavLst>
                                        </p:anim>
                                        <p:anim calcmode="lin" valueType="num">
                                          <p:cBhvr>
                                            <p:cTn id="53" dur="500" fill="hold"/>
                                            <p:tgtEl>
                                              <p:spTgt spid="53"/>
                                            </p:tgtEl>
                                            <p:attrNameLst>
                                              <p:attrName>ppt_h</p:attrName>
                                            </p:attrNameLst>
                                          </p:cBhvr>
                                          <p:tavLst>
                                            <p:tav tm="0">
                                              <p:val>
                                                <p:fltVal val="0"/>
                                              </p:val>
                                            </p:tav>
                                            <p:tav tm="100000">
                                              <p:val>
                                                <p:strVal val="#ppt_h"/>
                                              </p:val>
                                            </p:tav>
                                          </p:tavLst>
                                        </p:anim>
                                        <p:animEffect transition="in" filter="fade">
                                          <p:cBhvr>
                                            <p:cTn id="54" dur="500"/>
                                            <p:tgtEl>
                                              <p:spTgt spid="53"/>
                                            </p:tgtEl>
                                          </p:cBhvr>
                                        </p:animEffect>
                                      </p:childTnLst>
                                    </p:cTn>
                                  </p:par>
                                  <p:par>
                                    <p:cTn id="55" presetID="42" presetClass="entr" presetSubtype="0" fill="hold" grpId="0" nodeType="withEffect">
                                      <p:stCondLst>
                                        <p:cond delay="260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500"/>
                                            <p:tgtEl>
                                              <p:spTgt spid="55"/>
                                            </p:tgtEl>
                                          </p:cBhvr>
                                        </p:animEffect>
                                        <p:anim calcmode="lin" valueType="num">
                                          <p:cBhvr>
                                            <p:cTn id="58" dur="500" fill="hold"/>
                                            <p:tgtEl>
                                              <p:spTgt spid="55"/>
                                            </p:tgtEl>
                                            <p:attrNameLst>
                                              <p:attrName>ppt_x</p:attrName>
                                            </p:attrNameLst>
                                          </p:cBhvr>
                                          <p:tavLst>
                                            <p:tav tm="0">
                                              <p:val>
                                                <p:strVal val="#ppt_x"/>
                                              </p:val>
                                            </p:tav>
                                            <p:tav tm="100000">
                                              <p:val>
                                                <p:strVal val="#ppt_x"/>
                                              </p:val>
                                            </p:tav>
                                          </p:tavLst>
                                        </p:anim>
                                        <p:anim calcmode="lin" valueType="num">
                                          <p:cBhvr>
                                            <p:cTn id="59" dur="500" fill="hold"/>
                                            <p:tgtEl>
                                              <p:spTgt spid="55"/>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260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1000"/>
                                            <p:tgtEl>
                                              <p:spTgt spid="56"/>
                                            </p:tgtEl>
                                          </p:cBhvr>
                                        </p:animEffect>
                                        <p:anim calcmode="lin" valueType="num">
                                          <p:cBhvr>
                                            <p:cTn id="63" dur="1000" fill="hold"/>
                                            <p:tgtEl>
                                              <p:spTgt spid="56"/>
                                            </p:tgtEl>
                                            <p:attrNameLst>
                                              <p:attrName>ppt_x</p:attrName>
                                            </p:attrNameLst>
                                          </p:cBhvr>
                                          <p:tavLst>
                                            <p:tav tm="0">
                                              <p:val>
                                                <p:strVal val="#ppt_x"/>
                                              </p:val>
                                            </p:tav>
                                            <p:tav tm="100000">
                                              <p:val>
                                                <p:strVal val="#ppt_x"/>
                                              </p:val>
                                            </p:tav>
                                          </p:tavLst>
                                        </p:anim>
                                        <p:anim calcmode="lin" valueType="num">
                                          <p:cBhvr>
                                            <p:cTn id="6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5" grpId="0" animBg="1"/>
          <p:bldP spid="46" grpId="0"/>
          <p:bldP spid="47" grpId="0"/>
          <p:bldP spid="48" grpId="0" animBg="1"/>
          <p:bldP spid="49" grpId="0" animBg="1"/>
          <p:bldP spid="50" grpId="0" animBg="1"/>
          <p:bldP spid="51" grpId="0" animBg="1"/>
          <p:bldP spid="52" grpId="0" animBg="1"/>
          <p:bldP spid="53" grpId="0" animBg="1"/>
          <p:bldP spid="54" grpId="0"/>
          <p:bldP spid="55"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25" name="图片占位符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20" y="1498948"/>
            <a:ext cx="3561886" cy="3674855"/>
          </a:xfrm>
          <a:prstGeom prst="rect">
            <a:avLst/>
          </a:prstGeom>
        </p:spPr>
      </p:pic>
      <p:sp>
        <p:nvSpPr>
          <p:cNvPr id="26" name="Text Placeholder 5"/>
          <p:cNvSpPr txBox="1"/>
          <p:nvPr/>
        </p:nvSpPr>
        <p:spPr>
          <a:xfrm>
            <a:off x="4876165" y="2424145"/>
            <a:ext cx="3047603" cy="1107272"/>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cs typeface="Calibri" panose="020F0502020204030204"/>
              </a:rPr>
              <a:t>建议此处文本简洁生动，建议此处文本简洁生动，建议此处文本简洁生动。建议此处文本简洁生动，建议此处文本简洁生动</a:t>
            </a:r>
            <a:endParaRPr kumimoji="0" lang="en-US" altLang="zh-CN" sz="15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p:txBody>
      </p:sp>
      <p:sp>
        <p:nvSpPr>
          <p:cNvPr id="27" name="Text Placeholder 6"/>
          <p:cNvSpPr txBox="1"/>
          <p:nvPr/>
        </p:nvSpPr>
        <p:spPr>
          <a:xfrm>
            <a:off x="8228529" y="2413559"/>
            <a:ext cx="3047603" cy="1107272"/>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cs typeface="Calibri" panose="020F0502020204030204"/>
              </a:rPr>
              <a:t>建议此处文本简洁生动，建议此处文本简洁生动，建议此处文本简洁生动。建议此处文本简洁生动，建议此处文本简洁生动</a:t>
            </a:r>
            <a:endParaRPr kumimoji="0" lang="en-US" altLang="zh-CN" sz="15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p:txBody>
      </p:sp>
      <p:sp>
        <p:nvSpPr>
          <p:cNvPr id="28" name="Text Placeholder 7"/>
          <p:cNvSpPr txBox="1"/>
          <p:nvPr/>
        </p:nvSpPr>
        <p:spPr>
          <a:xfrm>
            <a:off x="4880398" y="4354992"/>
            <a:ext cx="3047603" cy="1107272"/>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cs typeface="Calibri" panose="020F0502020204030204"/>
              </a:rPr>
              <a:t>建议此处文本简洁生动，建议此处文本简洁生动，建议此处文本简洁生动。建议此处文本简洁生动，建议此处文本简洁生动</a:t>
            </a:r>
            <a:endParaRPr kumimoji="0" lang="en-US" altLang="zh-CN" sz="15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p:txBody>
      </p:sp>
      <p:sp>
        <p:nvSpPr>
          <p:cNvPr id="29" name="Text Placeholder 8"/>
          <p:cNvSpPr txBox="1"/>
          <p:nvPr/>
        </p:nvSpPr>
        <p:spPr>
          <a:xfrm>
            <a:off x="8232762" y="4344406"/>
            <a:ext cx="3047603" cy="1107272"/>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cs typeface="Calibri" panose="020F0502020204030204"/>
              </a:rPr>
              <a:t>建议此处文本简洁生动，建议此处文本简洁生动，建议此处文本简洁生动。建议此处文本简洁生动，建议此处文本简洁生动</a:t>
            </a:r>
            <a:endParaRPr kumimoji="0" lang="en-US" altLang="zh-CN" sz="15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p:txBody>
      </p:sp>
      <p:sp>
        <p:nvSpPr>
          <p:cNvPr id="30" name="Text Placeholder 9"/>
          <p:cNvSpPr txBox="1"/>
          <p:nvPr/>
        </p:nvSpPr>
        <p:spPr>
          <a:xfrm>
            <a:off x="5511969" y="1857433"/>
            <a:ext cx="2133322" cy="410915"/>
          </a:xfrm>
          <a:prstGeom prst="rect">
            <a:avLst/>
          </a:prstGeom>
        </p:spPr>
        <p:txBody>
          <a:bodyPr vert="horz" lIns="121917" tIns="60958" rIns="121917" bIns="60958" rtlCol="0">
            <a:normAutofit/>
          </a:bodyPr>
          <a:lstStyle>
            <a:lvl1pPr marL="0" indent="0" algn="l" defTabSz="1218565" rtl="0" eaLnBrk="1" latinLnBrk="0" hangingPunct="1">
              <a:spcBef>
                <a:spcPct val="20000"/>
              </a:spcBef>
              <a:buFontTx/>
              <a:buNone/>
              <a:defRPr sz="1500" b="0" kern="1200">
                <a:solidFill>
                  <a:srgbClr val="424C53"/>
                </a:solidFill>
                <a:latin typeface="+mj-lt"/>
                <a:ea typeface="Open Sans" panose="020B0606030504020204" pitchFamily="34" charset="0"/>
                <a:cs typeface="Franklin Gothic Demi Cond" panose="020B0706030402020204" pitchFamily="34" charset="0"/>
              </a:defRPr>
            </a:lvl1pPr>
            <a:lvl2pPr marL="609600" indent="0" algn="l" defTabSz="1218565" rtl="0" eaLnBrk="1" latinLnBrk="0" hangingPunct="1">
              <a:spcBef>
                <a:spcPct val="20000"/>
              </a:spcBef>
              <a:buFontTx/>
              <a:buNone/>
              <a:defRPr sz="21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9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mtClean="0">
                <a:solidFill>
                  <a:srgbClr val="595959"/>
                </a:solidFill>
                <a:latin typeface="微软雅黑" panose="020B0503020204020204" pitchFamily="34" charset="-122"/>
                <a:ea typeface="微软雅黑" panose="020B0503020204020204" pitchFamily="34" charset="-122"/>
                <a:cs typeface="Calibri" panose="020F0502020204030204"/>
              </a:rPr>
              <a:t>单击此处添加标题</a:t>
            </a:r>
            <a:endParaRPr lang="en-US" altLang="zh-CN" dirty="0">
              <a:solidFill>
                <a:srgbClr val="595959"/>
              </a:solidFill>
              <a:latin typeface="微软雅黑" panose="020B0503020204020204" pitchFamily="34" charset="-122"/>
              <a:ea typeface="微软雅黑" panose="020B0503020204020204" pitchFamily="34" charset="-122"/>
              <a:cs typeface="Calibri" panose="020F0502020204030204"/>
            </a:endParaRPr>
          </a:p>
        </p:txBody>
      </p:sp>
      <p:sp>
        <p:nvSpPr>
          <p:cNvPr id="31" name="Text Placeholder 10"/>
          <p:cNvSpPr txBox="1"/>
          <p:nvPr/>
        </p:nvSpPr>
        <p:spPr>
          <a:xfrm>
            <a:off x="8838050" y="1857433"/>
            <a:ext cx="2133322" cy="410915"/>
          </a:xfrm>
          <a:prstGeom prst="rect">
            <a:avLst/>
          </a:prstGeom>
        </p:spPr>
        <p:txBody>
          <a:bodyPr vert="horz" lIns="121917" tIns="60958" rIns="121917" bIns="60958" rtlCol="0">
            <a:normAutofit/>
          </a:bodyPr>
          <a:lstStyle>
            <a:lvl1pPr marL="0" indent="0" algn="l" defTabSz="1218565" rtl="0" eaLnBrk="1" latinLnBrk="0" hangingPunct="1">
              <a:spcBef>
                <a:spcPct val="20000"/>
              </a:spcBef>
              <a:buFontTx/>
              <a:buNone/>
              <a:defRPr sz="1500" b="0" kern="1200">
                <a:solidFill>
                  <a:srgbClr val="424C53"/>
                </a:solidFill>
                <a:latin typeface="+mj-lt"/>
                <a:ea typeface="Open Sans" panose="020B0606030504020204" pitchFamily="34" charset="0"/>
                <a:cs typeface="Franklin Gothic Demi Cond" panose="020B0706030402020204" pitchFamily="34" charset="0"/>
              </a:defRPr>
            </a:lvl1pPr>
            <a:lvl2pPr marL="609600" indent="0" algn="l" defTabSz="1218565" rtl="0" eaLnBrk="1" latinLnBrk="0" hangingPunct="1">
              <a:spcBef>
                <a:spcPct val="20000"/>
              </a:spcBef>
              <a:buFontTx/>
              <a:buNone/>
              <a:defRPr sz="21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9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mtClean="0">
                <a:solidFill>
                  <a:srgbClr val="595959"/>
                </a:solidFill>
                <a:latin typeface="微软雅黑" panose="020B0503020204020204" pitchFamily="34" charset="-122"/>
                <a:ea typeface="微软雅黑" panose="020B0503020204020204" pitchFamily="34" charset="-122"/>
                <a:cs typeface="Calibri" panose="020F0502020204030204"/>
              </a:rPr>
              <a:t>单击此处添加标题</a:t>
            </a:r>
            <a:endParaRPr lang="en-US" altLang="zh-CN" dirty="0">
              <a:solidFill>
                <a:srgbClr val="595959"/>
              </a:solidFill>
              <a:latin typeface="微软雅黑" panose="020B0503020204020204" pitchFamily="34" charset="-122"/>
              <a:ea typeface="微软雅黑" panose="020B0503020204020204" pitchFamily="34" charset="-122"/>
              <a:cs typeface="Calibri" panose="020F0502020204030204"/>
            </a:endParaRPr>
          </a:p>
        </p:txBody>
      </p:sp>
      <p:sp>
        <p:nvSpPr>
          <p:cNvPr id="32" name="Text Placeholder 11"/>
          <p:cNvSpPr txBox="1"/>
          <p:nvPr/>
        </p:nvSpPr>
        <p:spPr>
          <a:xfrm>
            <a:off x="5485686" y="3831868"/>
            <a:ext cx="2133322" cy="410915"/>
          </a:xfrm>
          <a:prstGeom prst="rect">
            <a:avLst/>
          </a:prstGeom>
        </p:spPr>
        <p:txBody>
          <a:bodyPr vert="horz" lIns="121917" tIns="60958" rIns="121917" bIns="60958" rtlCol="0">
            <a:normAutofit/>
          </a:bodyPr>
          <a:lstStyle>
            <a:lvl1pPr marL="0" indent="0" algn="l" defTabSz="1218565" rtl="0" eaLnBrk="1" latinLnBrk="0" hangingPunct="1">
              <a:spcBef>
                <a:spcPct val="20000"/>
              </a:spcBef>
              <a:buFontTx/>
              <a:buNone/>
              <a:defRPr sz="1500" b="0" kern="1200">
                <a:solidFill>
                  <a:srgbClr val="424C53"/>
                </a:solidFill>
                <a:latin typeface="+mj-lt"/>
                <a:ea typeface="Open Sans" panose="020B0606030504020204" pitchFamily="34" charset="0"/>
                <a:cs typeface="Franklin Gothic Demi Cond" panose="020B0706030402020204" pitchFamily="34" charset="0"/>
              </a:defRPr>
            </a:lvl1pPr>
            <a:lvl2pPr marL="609600" indent="0" algn="l" defTabSz="1218565" rtl="0" eaLnBrk="1" latinLnBrk="0" hangingPunct="1">
              <a:spcBef>
                <a:spcPct val="20000"/>
              </a:spcBef>
              <a:buFontTx/>
              <a:buNone/>
              <a:defRPr sz="21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9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mtClean="0">
                <a:solidFill>
                  <a:srgbClr val="595959"/>
                </a:solidFill>
                <a:latin typeface="微软雅黑" panose="020B0503020204020204" pitchFamily="34" charset="-122"/>
                <a:ea typeface="微软雅黑" panose="020B0503020204020204" pitchFamily="34" charset="-122"/>
                <a:cs typeface="Calibri" panose="020F0502020204030204"/>
              </a:rPr>
              <a:t>单击此处添加标题</a:t>
            </a:r>
            <a:endParaRPr lang="en-US" altLang="zh-CN" dirty="0">
              <a:solidFill>
                <a:srgbClr val="595959"/>
              </a:solidFill>
              <a:latin typeface="微软雅黑" panose="020B0503020204020204" pitchFamily="34" charset="-122"/>
              <a:ea typeface="微软雅黑" panose="020B0503020204020204" pitchFamily="34" charset="-122"/>
              <a:cs typeface="Calibri" panose="020F0502020204030204"/>
            </a:endParaRPr>
          </a:p>
        </p:txBody>
      </p:sp>
      <p:sp>
        <p:nvSpPr>
          <p:cNvPr id="33" name="Text Placeholder 12"/>
          <p:cNvSpPr txBox="1"/>
          <p:nvPr/>
        </p:nvSpPr>
        <p:spPr>
          <a:xfrm>
            <a:off x="8838050" y="3783269"/>
            <a:ext cx="2133322" cy="410915"/>
          </a:xfrm>
          <a:prstGeom prst="rect">
            <a:avLst/>
          </a:prstGeom>
        </p:spPr>
        <p:txBody>
          <a:bodyPr vert="horz" lIns="121917" tIns="60958" rIns="121917" bIns="60958" rtlCol="0">
            <a:normAutofit/>
          </a:bodyPr>
          <a:lstStyle>
            <a:lvl1pPr marL="0" indent="0" algn="l" defTabSz="1218565" rtl="0" eaLnBrk="1" latinLnBrk="0" hangingPunct="1">
              <a:spcBef>
                <a:spcPct val="20000"/>
              </a:spcBef>
              <a:buFontTx/>
              <a:buNone/>
              <a:defRPr sz="1500" b="0" kern="1200">
                <a:solidFill>
                  <a:srgbClr val="424C53"/>
                </a:solidFill>
                <a:latin typeface="+mj-lt"/>
                <a:ea typeface="Open Sans" panose="020B0606030504020204" pitchFamily="34" charset="0"/>
                <a:cs typeface="Franklin Gothic Demi Cond" panose="020B0706030402020204" pitchFamily="34" charset="0"/>
              </a:defRPr>
            </a:lvl1pPr>
            <a:lvl2pPr marL="609600" indent="0" algn="l" defTabSz="1218565" rtl="0" eaLnBrk="1" latinLnBrk="0" hangingPunct="1">
              <a:spcBef>
                <a:spcPct val="20000"/>
              </a:spcBef>
              <a:buFontTx/>
              <a:buNone/>
              <a:defRPr sz="21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9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mtClean="0">
                <a:solidFill>
                  <a:srgbClr val="595959"/>
                </a:solidFill>
                <a:latin typeface="微软雅黑" panose="020B0503020204020204" pitchFamily="34" charset="-122"/>
                <a:ea typeface="微软雅黑" panose="020B0503020204020204" pitchFamily="34" charset="-122"/>
                <a:cs typeface="Calibri" panose="020F0502020204030204"/>
              </a:rPr>
              <a:t>单击此处添加标题</a:t>
            </a:r>
            <a:endParaRPr lang="en-US" altLang="zh-CN" dirty="0">
              <a:solidFill>
                <a:srgbClr val="595959"/>
              </a:solidFill>
              <a:latin typeface="微软雅黑" panose="020B0503020204020204" pitchFamily="34" charset="-122"/>
              <a:ea typeface="微软雅黑" panose="020B0503020204020204" pitchFamily="34" charset="-122"/>
              <a:cs typeface="Calibri" panose="020F0502020204030204"/>
            </a:endParaRPr>
          </a:p>
        </p:txBody>
      </p:sp>
      <p:sp>
        <p:nvSpPr>
          <p:cNvPr id="34" name="Rounded Rectangle 14"/>
          <p:cNvSpPr/>
          <p:nvPr/>
        </p:nvSpPr>
        <p:spPr>
          <a:xfrm>
            <a:off x="8258540" y="3694737"/>
            <a:ext cx="615317" cy="587979"/>
          </a:xfrm>
          <a:prstGeom prst="roundRect">
            <a:avLst>
              <a:gd name="adj" fmla="val 50000"/>
            </a:avLst>
          </a:prstGeom>
          <a:solidFill>
            <a:srgbClr val="9DCB43"/>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Open Sans" panose="020B0606030504020204"/>
            </a:endParaRPr>
          </a:p>
        </p:txBody>
      </p:sp>
      <p:sp>
        <p:nvSpPr>
          <p:cNvPr id="35" name="Rounded Rectangle 15"/>
          <p:cNvSpPr/>
          <p:nvPr/>
        </p:nvSpPr>
        <p:spPr>
          <a:xfrm>
            <a:off x="4896652" y="3712043"/>
            <a:ext cx="615317" cy="587979"/>
          </a:xfrm>
          <a:prstGeom prst="roundRect">
            <a:avLst>
              <a:gd name="adj" fmla="val 50000"/>
            </a:avLst>
          </a:prstGeom>
          <a:solidFill>
            <a:srgbClr val="3BA9F8"/>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Open Sans" panose="020B0606030504020204"/>
            </a:endParaRPr>
          </a:p>
        </p:txBody>
      </p:sp>
      <p:sp>
        <p:nvSpPr>
          <p:cNvPr id="36" name="Rounded Rectangle 16"/>
          <p:cNvSpPr/>
          <p:nvPr/>
        </p:nvSpPr>
        <p:spPr>
          <a:xfrm>
            <a:off x="8258540" y="1768901"/>
            <a:ext cx="615317" cy="587979"/>
          </a:xfrm>
          <a:prstGeom prst="roundRect">
            <a:avLst>
              <a:gd name="adj" fmla="val 50000"/>
            </a:avLst>
          </a:prstGeom>
          <a:solidFill>
            <a:srgbClr val="FFAC6A"/>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Open Sans" panose="020B0606030504020204"/>
            </a:endParaRPr>
          </a:p>
        </p:txBody>
      </p:sp>
      <p:sp>
        <p:nvSpPr>
          <p:cNvPr id="37" name="Rounded Rectangle 17"/>
          <p:cNvSpPr/>
          <p:nvPr/>
        </p:nvSpPr>
        <p:spPr>
          <a:xfrm>
            <a:off x="4896652" y="1768901"/>
            <a:ext cx="615317" cy="587979"/>
          </a:xfrm>
          <a:prstGeom prst="roundRect">
            <a:avLst>
              <a:gd name="adj" fmla="val 50000"/>
            </a:avLst>
          </a:prstGeom>
          <a:solidFill>
            <a:srgbClr val="9DCB43"/>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Open Sans" panose="020B0606030504020204"/>
            </a:endParaRPr>
          </a:p>
        </p:txBody>
      </p:sp>
      <p:sp>
        <p:nvSpPr>
          <p:cNvPr id="38" name="Diagonal Stripe 28"/>
          <p:cNvSpPr>
            <a:spLocks noChangeAspect="1"/>
          </p:cNvSpPr>
          <p:nvPr/>
        </p:nvSpPr>
        <p:spPr>
          <a:xfrm>
            <a:off x="609521" y="1498947"/>
            <a:ext cx="767897" cy="768175"/>
          </a:xfrm>
          <a:prstGeom prst="diagStripe">
            <a:avLst/>
          </a:prstGeom>
          <a:solidFill>
            <a:srgbClr val="ED3645"/>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9" name="Rectangle 29"/>
          <p:cNvSpPr/>
          <p:nvPr/>
        </p:nvSpPr>
        <p:spPr>
          <a:xfrm rot="18923151">
            <a:off x="588016" y="1638320"/>
            <a:ext cx="528344" cy="292384"/>
          </a:xfrm>
          <a:prstGeom prst="rect">
            <a:avLst/>
          </a:prstGeom>
        </p:spPr>
        <p:txBody>
          <a:bodyPr wrap="none" lIns="121917" tIns="60958" rIns="121917" bIns="60958">
            <a:spAutoFit/>
          </a:bodyPr>
          <a:lstStyle/>
          <a:p>
            <a:pPr defTabSz="1218565"/>
            <a:r>
              <a:rPr lang="zh-CN" altLang="en-US" sz="1100" dirty="0">
                <a:solidFill>
                  <a:prstClr val="white"/>
                </a:solidFill>
                <a:latin typeface="微软雅黑" panose="020B0503020204020204" pitchFamily="34" charset="-122"/>
                <a:ea typeface="微软雅黑" panose="020B0503020204020204" pitchFamily="34" charset="-122"/>
                <a:cs typeface="Calibri" panose="020F0502020204030204"/>
              </a:rPr>
              <a:t>标题</a:t>
            </a:r>
            <a:endParaRPr lang="en-US" altLang="zh-CN" sz="1100" dirty="0">
              <a:solidFill>
                <a:prstClr val="white"/>
              </a:solidFill>
              <a:latin typeface="微软雅黑" panose="020B0503020204020204" pitchFamily="34" charset="-122"/>
              <a:ea typeface="微软雅黑" panose="020B0503020204020204" pitchFamily="34" charset="-122"/>
              <a:cs typeface="Calibri" panose="020F0502020204030204"/>
            </a:endParaRPr>
          </a:p>
        </p:txBody>
      </p:sp>
      <p:pic>
        <p:nvPicPr>
          <p:cNvPr id="40" name="Picture 2" descr="settings.png"/>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013835" y="1872347"/>
            <a:ext cx="380950" cy="381088"/>
          </a:xfrm>
          <a:prstGeom prst="rect">
            <a:avLst/>
          </a:prstGeom>
        </p:spPr>
      </p:pic>
      <p:pic>
        <p:nvPicPr>
          <p:cNvPr id="41" name="Picture 3" descr="vynil.png"/>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5013835" y="3815489"/>
            <a:ext cx="380950" cy="381088"/>
          </a:xfrm>
          <a:prstGeom prst="rect">
            <a:avLst/>
          </a:prstGeom>
        </p:spPr>
      </p:pic>
      <p:pic>
        <p:nvPicPr>
          <p:cNvPr id="42" name="Picture 4" descr="heart.png"/>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8386846" y="1905902"/>
            <a:ext cx="358705" cy="313981"/>
          </a:xfrm>
          <a:prstGeom prst="rect">
            <a:avLst/>
          </a:prstGeom>
        </p:spPr>
      </p:pic>
      <p:pic>
        <p:nvPicPr>
          <p:cNvPr id="43" name="Picture 30" descr="lab.png"/>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8413818" y="3836288"/>
            <a:ext cx="304760" cy="304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380">
        <p14:vortex dir="r"/>
      </p:transition>
    </mc:Choice>
    <mc:Fallback>
      <p:transition spd="slow" advTm="63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850"/>
                            </p:stCondLst>
                            <p:childTnLst>
                              <p:par>
                                <p:cTn id="9" presetID="53" presetClass="entr" presetSubtype="16"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p:cTn id="16" dur="500" fill="hold"/>
                                        <p:tgtEl>
                                          <p:spTgt spid="38"/>
                                        </p:tgtEl>
                                        <p:attrNameLst>
                                          <p:attrName>ppt_w</p:attrName>
                                        </p:attrNameLst>
                                      </p:cBhvr>
                                      <p:tavLst>
                                        <p:tav tm="0">
                                          <p:val>
                                            <p:fltVal val="0"/>
                                          </p:val>
                                        </p:tav>
                                        <p:tav tm="100000">
                                          <p:val>
                                            <p:strVal val="#ppt_w"/>
                                          </p:val>
                                        </p:tav>
                                      </p:tavLst>
                                    </p:anim>
                                    <p:anim calcmode="lin" valueType="num">
                                      <p:cBhvr>
                                        <p:cTn id="17" dur="500" fill="hold"/>
                                        <p:tgtEl>
                                          <p:spTgt spid="38"/>
                                        </p:tgtEl>
                                        <p:attrNameLst>
                                          <p:attrName>ppt_h</p:attrName>
                                        </p:attrNameLst>
                                      </p:cBhvr>
                                      <p:tavLst>
                                        <p:tav tm="0">
                                          <p:val>
                                            <p:fltVal val="0"/>
                                          </p:val>
                                        </p:tav>
                                        <p:tav tm="100000">
                                          <p:val>
                                            <p:strVal val="#ppt_h"/>
                                          </p:val>
                                        </p:tav>
                                      </p:tavLst>
                                    </p:anim>
                                    <p:animEffect transition="in" filter="fade">
                                      <p:cBhvr>
                                        <p:cTn id="18" dur="500"/>
                                        <p:tgtEl>
                                          <p:spTgt spid="38"/>
                                        </p:tgtEl>
                                      </p:cBhvr>
                                    </p:animEffect>
                                  </p:childTnLst>
                                </p:cTn>
                              </p:par>
                            </p:childTnLst>
                          </p:cTn>
                        </p:par>
                        <p:par>
                          <p:cTn id="19" fill="hold">
                            <p:stCondLst>
                              <p:cond delay="1350"/>
                            </p:stCondLst>
                            <p:childTnLst>
                              <p:par>
                                <p:cTn id="20" presetID="42" presetClass="entr" presetSubtype="0"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fade">
                                      <p:cBhvr>
                                        <p:cTn id="22" dur="1000"/>
                                        <p:tgtEl>
                                          <p:spTgt spid="26">
                                            <p:txEl>
                                              <p:pRg st="0" end="0"/>
                                            </p:txEl>
                                          </p:spTgt>
                                        </p:tgtEl>
                                      </p:cBhvr>
                                    </p:animEffect>
                                    <p:anim calcmode="lin" valueType="num">
                                      <p:cBhvr>
                                        <p:cTn id="23"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6">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animEffect transition="in" filter="fade">
                                      <p:cBhvr>
                                        <p:cTn id="27" dur="1000"/>
                                        <p:tgtEl>
                                          <p:spTgt spid="30">
                                            <p:txEl>
                                              <p:pRg st="0" end="0"/>
                                            </p:txEl>
                                          </p:spTgt>
                                        </p:tgtEl>
                                      </p:cBhvr>
                                    </p:animEffect>
                                    <p:anim calcmode="lin" valueType="num">
                                      <p:cBhvr>
                                        <p:cTn id="2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0">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2350"/>
                            </p:stCondLst>
                            <p:childTnLst>
                              <p:par>
                                <p:cTn id="41" presetID="42" presetClass="entr" presetSubtype="0" fill="hold" grpId="0" nodeType="after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animEffect transition="in" filter="fade">
                                      <p:cBhvr>
                                        <p:cTn id="43" dur="1000"/>
                                        <p:tgtEl>
                                          <p:spTgt spid="27">
                                            <p:txEl>
                                              <p:pRg st="0" end="0"/>
                                            </p:txEl>
                                          </p:spTgt>
                                        </p:tgtEl>
                                      </p:cBhvr>
                                    </p:animEffect>
                                    <p:anim calcmode="lin" valueType="num">
                                      <p:cBhvr>
                                        <p:cTn id="44"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27">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1000"/>
                                        <p:tgtEl>
                                          <p:spTgt spid="31">
                                            <p:txEl>
                                              <p:pRg st="0" end="0"/>
                                            </p:txEl>
                                          </p:spTgt>
                                        </p:tgtEl>
                                      </p:cBhvr>
                                    </p:animEffect>
                                    <p:anim calcmode="lin" valueType="num">
                                      <p:cBhvr>
                                        <p:cTn id="49"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31">
                                            <p:txEl>
                                              <p:pRg st="0" end="0"/>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1000"/>
                                        <p:tgtEl>
                                          <p:spTgt spid="42"/>
                                        </p:tgtEl>
                                      </p:cBhvr>
                                    </p:animEffect>
                                    <p:anim calcmode="lin" valueType="num">
                                      <p:cBhvr>
                                        <p:cTn id="59" dur="1000" fill="hold"/>
                                        <p:tgtEl>
                                          <p:spTgt spid="42"/>
                                        </p:tgtEl>
                                        <p:attrNameLst>
                                          <p:attrName>ppt_x</p:attrName>
                                        </p:attrNameLst>
                                      </p:cBhvr>
                                      <p:tavLst>
                                        <p:tav tm="0">
                                          <p:val>
                                            <p:strVal val="#ppt_x"/>
                                          </p:val>
                                        </p:tav>
                                        <p:tav tm="100000">
                                          <p:val>
                                            <p:strVal val="#ppt_x"/>
                                          </p:val>
                                        </p:tav>
                                      </p:tavLst>
                                    </p:anim>
                                    <p:anim calcmode="lin" valueType="num">
                                      <p:cBhvr>
                                        <p:cTn id="60" dur="1000" fill="hold"/>
                                        <p:tgtEl>
                                          <p:spTgt spid="42"/>
                                        </p:tgtEl>
                                        <p:attrNameLst>
                                          <p:attrName>ppt_y</p:attrName>
                                        </p:attrNameLst>
                                      </p:cBhvr>
                                      <p:tavLst>
                                        <p:tav tm="0">
                                          <p:val>
                                            <p:strVal val="#ppt_y+.1"/>
                                          </p:val>
                                        </p:tav>
                                        <p:tav tm="100000">
                                          <p:val>
                                            <p:strVal val="#ppt_y"/>
                                          </p:val>
                                        </p:tav>
                                      </p:tavLst>
                                    </p:anim>
                                  </p:childTnLst>
                                </p:cTn>
                              </p:par>
                            </p:childTnLst>
                          </p:cTn>
                        </p:par>
                        <p:par>
                          <p:cTn id="61" fill="hold">
                            <p:stCondLst>
                              <p:cond delay="3350"/>
                            </p:stCondLst>
                            <p:childTnLst>
                              <p:par>
                                <p:cTn id="62" presetID="42" presetClass="entr" presetSubtype="0" fill="hold" grpId="0" nodeType="afterEffect">
                                  <p:stCondLst>
                                    <p:cond delay="0"/>
                                  </p:stCondLst>
                                  <p:childTnLst>
                                    <p:set>
                                      <p:cBhvr>
                                        <p:cTn id="63" dur="1" fill="hold">
                                          <p:stCondLst>
                                            <p:cond delay="0"/>
                                          </p:stCondLst>
                                        </p:cTn>
                                        <p:tgtEl>
                                          <p:spTgt spid="28">
                                            <p:txEl>
                                              <p:pRg st="0" end="0"/>
                                            </p:txEl>
                                          </p:spTgt>
                                        </p:tgtEl>
                                        <p:attrNameLst>
                                          <p:attrName>style.visibility</p:attrName>
                                        </p:attrNameLst>
                                      </p:cBhvr>
                                      <p:to>
                                        <p:strVal val="visible"/>
                                      </p:to>
                                    </p:set>
                                    <p:animEffect transition="in" filter="fade">
                                      <p:cBhvr>
                                        <p:cTn id="64" dur="1000"/>
                                        <p:tgtEl>
                                          <p:spTgt spid="28">
                                            <p:txEl>
                                              <p:pRg st="0" end="0"/>
                                            </p:txEl>
                                          </p:spTgt>
                                        </p:tgtEl>
                                      </p:cBhvr>
                                    </p:animEffect>
                                    <p:anim calcmode="lin" valueType="num">
                                      <p:cBhvr>
                                        <p:cTn id="6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28">
                                            <p:txEl>
                                              <p:pRg st="0" end="0"/>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2">
                                            <p:txEl>
                                              <p:pRg st="0" end="0"/>
                                            </p:txEl>
                                          </p:spTgt>
                                        </p:tgtEl>
                                        <p:attrNameLst>
                                          <p:attrName>style.visibility</p:attrName>
                                        </p:attrNameLst>
                                      </p:cBhvr>
                                      <p:to>
                                        <p:strVal val="visible"/>
                                      </p:to>
                                    </p:set>
                                    <p:animEffect transition="in" filter="fade">
                                      <p:cBhvr>
                                        <p:cTn id="69" dur="1000"/>
                                        <p:tgtEl>
                                          <p:spTgt spid="32">
                                            <p:txEl>
                                              <p:pRg st="0" end="0"/>
                                            </p:txEl>
                                          </p:spTgt>
                                        </p:tgtEl>
                                      </p:cBhvr>
                                    </p:animEffect>
                                    <p:anim calcmode="lin" valueType="num">
                                      <p:cBhvr>
                                        <p:cTn id="70"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71" dur="1000" fill="hold"/>
                                        <p:tgtEl>
                                          <p:spTgt spid="32">
                                            <p:txEl>
                                              <p:pRg st="0" end="0"/>
                                            </p:tx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1000"/>
                                        <p:tgtEl>
                                          <p:spTgt spid="35"/>
                                        </p:tgtEl>
                                      </p:cBhvr>
                                    </p:animEffect>
                                    <p:anim calcmode="lin" valueType="num">
                                      <p:cBhvr>
                                        <p:cTn id="75" dur="1000" fill="hold"/>
                                        <p:tgtEl>
                                          <p:spTgt spid="35"/>
                                        </p:tgtEl>
                                        <p:attrNameLst>
                                          <p:attrName>ppt_x</p:attrName>
                                        </p:attrNameLst>
                                      </p:cBhvr>
                                      <p:tavLst>
                                        <p:tav tm="0">
                                          <p:val>
                                            <p:strVal val="#ppt_x"/>
                                          </p:val>
                                        </p:tav>
                                        <p:tav tm="100000">
                                          <p:val>
                                            <p:strVal val="#ppt_x"/>
                                          </p:val>
                                        </p:tav>
                                      </p:tavLst>
                                    </p:anim>
                                    <p:anim calcmode="lin" valueType="num">
                                      <p:cBhvr>
                                        <p:cTn id="76" dur="1000" fill="hold"/>
                                        <p:tgtEl>
                                          <p:spTgt spid="35"/>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1000"/>
                                        <p:tgtEl>
                                          <p:spTgt spid="41"/>
                                        </p:tgtEl>
                                      </p:cBhvr>
                                    </p:animEffect>
                                    <p:anim calcmode="lin" valueType="num">
                                      <p:cBhvr>
                                        <p:cTn id="80" dur="1000" fill="hold"/>
                                        <p:tgtEl>
                                          <p:spTgt spid="41"/>
                                        </p:tgtEl>
                                        <p:attrNameLst>
                                          <p:attrName>ppt_x</p:attrName>
                                        </p:attrNameLst>
                                      </p:cBhvr>
                                      <p:tavLst>
                                        <p:tav tm="0">
                                          <p:val>
                                            <p:strVal val="#ppt_x"/>
                                          </p:val>
                                        </p:tav>
                                        <p:tav tm="100000">
                                          <p:val>
                                            <p:strVal val="#ppt_x"/>
                                          </p:val>
                                        </p:tav>
                                      </p:tavLst>
                                    </p:anim>
                                    <p:anim calcmode="lin" valueType="num">
                                      <p:cBhvr>
                                        <p:cTn id="81" dur="1000" fill="hold"/>
                                        <p:tgtEl>
                                          <p:spTgt spid="41"/>
                                        </p:tgtEl>
                                        <p:attrNameLst>
                                          <p:attrName>ppt_y</p:attrName>
                                        </p:attrNameLst>
                                      </p:cBhvr>
                                      <p:tavLst>
                                        <p:tav tm="0">
                                          <p:val>
                                            <p:strVal val="#ppt_y+.1"/>
                                          </p:val>
                                        </p:tav>
                                        <p:tav tm="100000">
                                          <p:val>
                                            <p:strVal val="#ppt_y"/>
                                          </p:val>
                                        </p:tav>
                                      </p:tavLst>
                                    </p:anim>
                                  </p:childTnLst>
                                </p:cTn>
                              </p:par>
                            </p:childTnLst>
                          </p:cTn>
                        </p:par>
                        <p:par>
                          <p:cTn id="82" fill="hold">
                            <p:stCondLst>
                              <p:cond delay="4350"/>
                            </p:stCondLst>
                            <p:childTnLst>
                              <p:par>
                                <p:cTn id="83" presetID="42" presetClass="entr" presetSubtype="0" fill="hold" grpId="0" nodeType="afterEffect">
                                  <p:stCondLst>
                                    <p:cond delay="0"/>
                                  </p:stCondLst>
                                  <p:childTnLst>
                                    <p:set>
                                      <p:cBhvr>
                                        <p:cTn id="84" dur="1" fill="hold">
                                          <p:stCondLst>
                                            <p:cond delay="0"/>
                                          </p:stCondLst>
                                        </p:cTn>
                                        <p:tgtEl>
                                          <p:spTgt spid="29">
                                            <p:txEl>
                                              <p:pRg st="0" end="0"/>
                                            </p:txEl>
                                          </p:spTgt>
                                        </p:tgtEl>
                                        <p:attrNameLst>
                                          <p:attrName>style.visibility</p:attrName>
                                        </p:attrNameLst>
                                      </p:cBhvr>
                                      <p:to>
                                        <p:strVal val="visible"/>
                                      </p:to>
                                    </p:set>
                                    <p:animEffect transition="in" filter="fade">
                                      <p:cBhvr>
                                        <p:cTn id="85" dur="1000"/>
                                        <p:tgtEl>
                                          <p:spTgt spid="29">
                                            <p:txEl>
                                              <p:pRg st="0" end="0"/>
                                            </p:txEl>
                                          </p:spTgt>
                                        </p:tgtEl>
                                      </p:cBhvr>
                                    </p:animEffect>
                                    <p:anim calcmode="lin" valueType="num">
                                      <p:cBhvr>
                                        <p:cTn id="86"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9">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3">
                                            <p:txEl>
                                              <p:pRg st="0" end="0"/>
                                            </p:txEl>
                                          </p:spTgt>
                                        </p:tgtEl>
                                        <p:attrNameLst>
                                          <p:attrName>style.visibility</p:attrName>
                                        </p:attrNameLst>
                                      </p:cBhvr>
                                      <p:to>
                                        <p:strVal val="visible"/>
                                      </p:to>
                                    </p:set>
                                    <p:animEffect transition="in" filter="fade">
                                      <p:cBhvr>
                                        <p:cTn id="90" dur="1000"/>
                                        <p:tgtEl>
                                          <p:spTgt spid="33">
                                            <p:txEl>
                                              <p:pRg st="0" end="0"/>
                                            </p:txEl>
                                          </p:spTgt>
                                        </p:tgtEl>
                                      </p:cBhvr>
                                    </p:animEffect>
                                    <p:anim calcmode="lin" valueType="num">
                                      <p:cBhvr>
                                        <p:cTn id="91"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92" dur="1000" fill="hold"/>
                                        <p:tgtEl>
                                          <p:spTgt spid="33">
                                            <p:txEl>
                                              <p:pRg st="0" end="0"/>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anim calcmode="lin" valueType="num">
                                      <p:cBhvr>
                                        <p:cTn id="96" dur="1000" fill="hold"/>
                                        <p:tgtEl>
                                          <p:spTgt spid="34"/>
                                        </p:tgtEl>
                                        <p:attrNameLst>
                                          <p:attrName>ppt_x</p:attrName>
                                        </p:attrNameLst>
                                      </p:cBhvr>
                                      <p:tavLst>
                                        <p:tav tm="0">
                                          <p:val>
                                            <p:strVal val="#ppt_x"/>
                                          </p:val>
                                        </p:tav>
                                        <p:tav tm="100000">
                                          <p:val>
                                            <p:strVal val="#ppt_x"/>
                                          </p:val>
                                        </p:tav>
                                      </p:tavLst>
                                    </p:anim>
                                    <p:anim calcmode="lin" valueType="num">
                                      <p:cBhvr>
                                        <p:cTn id="97" dur="1000" fill="hold"/>
                                        <p:tgtEl>
                                          <p:spTgt spid="34"/>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6" grpId="0" build="p"/>
      <p:bldP spid="27" grpId="0" build="p"/>
      <p:bldP spid="28" grpId="0" build="p"/>
      <p:bldP spid="29" grpId="0" build="p"/>
      <p:bldP spid="30" grpId="0" build="p"/>
      <p:bldP spid="31" grpId="0" build="p"/>
      <p:bldP spid="32" grpId="0" build="p"/>
      <p:bldP spid="33" grpId="0" build="p"/>
      <p:bldP spid="34" grpId="0" animBg="1"/>
      <p:bldP spid="35" grpId="0" animBg="1"/>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graphicFrame>
        <p:nvGraphicFramePr>
          <p:cNvPr id="13" name="图表 12"/>
          <p:cNvGraphicFramePr/>
          <p:nvPr/>
        </p:nvGraphicFramePr>
        <p:xfrm>
          <a:off x="4337314" y="1609468"/>
          <a:ext cx="3515785" cy="3617044"/>
        </p:xfrm>
        <a:graphic>
          <a:graphicData uri="http://schemas.openxmlformats.org/drawingml/2006/chart">
            <c:chart xmlns:c="http://schemas.openxmlformats.org/drawingml/2006/chart" xmlns:r="http://schemas.openxmlformats.org/officeDocument/2006/relationships" r:id="rId1"/>
          </a:graphicData>
        </a:graphic>
      </p:graphicFrame>
      <p:grpSp>
        <p:nvGrpSpPr>
          <p:cNvPr id="14" name="组合 13"/>
          <p:cNvGrpSpPr/>
          <p:nvPr/>
        </p:nvGrpSpPr>
        <p:grpSpPr>
          <a:xfrm>
            <a:off x="4589421" y="2194326"/>
            <a:ext cx="3770365" cy="3772893"/>
            <a:chOff x="3491329" y="1261482"/>
            <a:chExt cx="3006725" cy="3006726"/>
          </a:xfrm>
        </p:grpSpPr>
        <p:grpSp>
          <p:nvGrpSpPr>
            <p:cNvPr id="15" name="组合 14"/>
            <p:cNvGrpSpPr/>
            <p:nvPr/>
          </p:nvGrpSpPr>
          <p:grpSpPr>
            <a:xfrm rot="900000">
              <a:off x="3491329" y="1261482"/>
              <a:ext cx="3006725" cy="3006726"/>
              <a:chOff x="3491329" y="1261482"/>
              <a:chExt cx="3006725" cy="3006726"/>
            </a:xfrm>
          </p:grpSpPr>
          <p:grpSp>
            <p:nvGrpSpPr>
              <p:cNvPr id="17" name="组合 16"/>
              <p:cNvGrpSpPr/>
              <p:nvPr/>
            </p:nvGrpSpPr>
            <p:grpSpPr>
              <a:xfrm>
                <a:off x="5015329" y="2787070"/>
                <a:ext cx="1482725" cy="1481138"/>
                <a:chOff x="4549776" y="2547938"/>
                <a:chExt cx="1482725" cy="1481138"/>
              </a:xfrm>
            </p:grpSpPr>
            <p:sp>
              <p:nvSpPr>
                <p:cNvPr id="19" name="Freeform 5"/>
                <p:cNvSpPr/>
                <p:nvPr/>
              </p:nvSpPr>
              <p:spPr bwMode="auto">
                <a:xfrm>
                  <a:off x="4735513" y="2732088"/>
                  <a:ext cx="538163" cy="538163"/>
                </a:xfrm>
                <a:custGeom>
                  <a:avLst/>
                  <a:gdLst>
                    <a:gd name="T0" fmla="*/ 339 w 339"/>
                    <a:gd name="T1" fmla="*/ 270 h 339"/>
                    <a:gd name="T2" fmla="*/ 270 w 339"/>
                    <a:gd name="T3" fmla="*/ 339 h 339"/>
                    <a:gd name="T4" fmla="*/ 0 w 339"/>
                    <a:gd name="T5" fmla="*/ 71 h 339"/>
                    <a:gd name="T6" fmla="*/ 70 w 339"/>
                    <a:gd name="T7" fmla="*/ 0 h 339"/>
                    <a:gd name="T8" fmla="*/ 339 w 339"/>
                    <a:gd name="T9" fmla="*/ 270 h 339"/>
                  </a:gdLst>
                  <a:ahLst/>
                  <a:cxnLst>
                    <a:cxn ang="0">
                      <a:pos x="T0" y="T1"/>
                    </a:cxn>
                    <a:cxn ang="0">
                      <a:pos x="T2" y="T3"/>
                    </a:cxn>
                    <a:cxn ang="0">
                      <a:pos x="T4" y="T5"/>
                    </a:cxn>
                    <a:cxn ang="0">
                      <a:pos x="T6" y="T7"/>
                    </a:cxn>
                    <a:cxn ang="0">
                      <a:pos x="T8" y="T9"/>
                    </a:cxn>
                  </a:cxnLst>
                  <a:rect l="0" t="0" r="r" b="b"/>
                  <a:pathLst>
                    <a:path w="339" h="339">
                      <a:moveTo>
                        <a:pt x="339" y="270"/>
                      </a:moveTo>
                      <a:lnTo>
                        <a:pt x="270" y="339"/>
                      </a:lnTo>
                      <a:lnTo>
                        <a:pt x="0" y="71"/>
                      </a:lnTo>
                      <a:lnTo>
                        <a:pt x="70" y="0"/>
                      </a:lnTo>
                      <a:lnTo>
                        <a:pt x="339" y="270"/>
                      </a:lnTo>
                      <a:close/>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
                <p:cNvSpPr/>
                <p:nvPr/>
              </p:nvSpPr>
              <p:spPr bwMode="auto">
                <a:xfrm>
                  <a:off x="4549776" y="2547938"/>
                  <a:ext cx="388938" cy="388938"/>
                </a:xfrm>
                <a:custGeom>
                  <a:avLst/>
                  <a:gdLst>
                    <a:gd name="T0" fmla="*/ 188 w 197"/>
                    <a:gd name="T1" fmla="*/ 77 h 197"/>
                    <a:gd name="T2" fmla="*/ 188 w 197"/>
                    <a:gd name="T3" fmla="*/ 111 h 197"/>
                    <a:gd name="T4" fmla="*/ 112 w 197"/>
                    <a:gd name="T5" fmla="*/ 187 h 197"/>
                    <a:gd name="T6" fmla="*/ 78 w 197"/>
                    <a:gd name="T7" fmla="*/ 187 h 197"/>
                    <a:gd name="T8" fmla="*/ 10 w 197"/>
                    <a:gd name="T9" fmla="*/ 120 h 197"/>
                    <a:gd name="T10" fmla="*/ 10 w 197"/>
                    <a:gd name="T11" fmla="*/ 86 h 197"/>
                    <a:gd name="T12" fmla="*/ 86 w 197"/>
                    <a:gd name="T13" fmla="*/ 9 h 197"/>
                    <a:gd name="T14" fmla="*/ 120 w 197"/>
                    <a:gd name="T15" fmla="*/ 9 h 197"/>
                    <a:gd name="T16" fmla="*/ 188 w 197"/>
                    <a:gd name="T1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97">
                      <a:moveTo>
                        <a:pt x="188" y="77"/>
                      </a:moveTo>
                      <a:cubicBezTo>
                        <a:pt x="197" y="87"/>
                        <a:pt x="197" y="102"/>
                        <a:pt x="188" y="111"/>
                      </a:cubicBezTo>
                      <a:cubicBezTo>
                        <a:pt x="112" y="187"/>
                        <a:pt x="112" y="187"/>
                        <a:pt x="112" y="187"/>
                      </a:cubicBezTo>
                      <a:cubicBezTo>
                        <a:pt x="102" y="197"/>
                        <a:pt x="87" y="197"/>
                        <a:pt x="78" y="187"/>
                      </a:cubicBezTo>
                      <a:cubicBezTo>
                        <a:pt x="10" y="120"/>
                        <a:pt x="10" y="120"/>
                        <a:pt x="10" y="120"/>
                      </a:cubicBezTo>
                      <a:cubicBezTo>
                        <a:pt x="0" y="110"/>
                        <a:pt x="0" y="95"/>
                        <a:pt x="10" y="86"/>
                      </a:cubicBezTo>
                      <a:cubicBezTo>
                        <a:pt x="86" y="9"/>
                        <a:pt x="86" y="9"/>
                        <a:pt x="86" y="9"/>
                      </a:cubicBezTo>
                      <a:cubicBezTo>
                        <a:pt x="95" y="0"/>
                        <a:pt x="111" y="0"/>
                        <a:pt x="120" y="9"/>
                      </a:cubicBezTo>
                      <a:lnTo>
                        <a:pt x="188" y="7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
                <p:cNvSpPr/>
                <p:nvPr/>
              </p:nvSpPr>
              <p:spPr bwMode="auto">
                <a:xfrm>
                  <a:off x="5057776" y="3052763"/>
                  <a:ext cx="974725" cy="976313"/>
                </a:xfrm>
                <a:custGeom>
                  <a:avLst/>
                  <a:gdLst>
                    <a:gd name="T0" fmla="*/ 86 w 494"/>
                    <a:gd name="T1" fmla="*/ 10 h 495"/>
                    <a:gd name="T2" fmla="*/ 41 w 494"/>
                    <a:gd name="T3" fmla="*/ 55 h 495"/>
                    <a:gd name="T4" fmla="*/ 31 w 494"/>
                    <a:gd name="T5" fmla="*/ 64 h 495"/>
                    <a:gd name="T6" fmla="*/ 26 w 494"/>
                    <a:gd name="T7" fmla="*/ 70 h 495"/>
                    <a:gd name="T8" fmla="*/ 9 w 494"/>
                    <a:gd name="T9" fmla="*/ 86 h 495"/>
                    <a:gd name="T10" fmla="*/ 9 w 494"/>
                    <a:gd name="T11" fmla="*/ 120 h 495"/>
                    <a:gd name="T12" fmla="*/ 374 w 494"/>
                    <a:gd name="T13" fmla="*/ 485 h 495"/>
                    <a:gd name="T14" fmla="*/ 408 w 494"/>
                    <a:gd name="T15" fmla="*/ 485 h 495"/>
                    <a:gd name="T16" fmla="*/ 425 w 494"/>
                    <a:gd name="T17" fmla="*/ 469 h 495"/>
                    <a:gd name="T18" fmla="*/ 430 w 494"/>
                    <a:gd name="T19" fmla="*/ 463 h 495"/>
                    <a:gd name="T20" fmla="*/ 440 w 494"/>
                    <a:gd name="T21" fmla="*/ 454 h 495"/>
                    <a:gd name="T22" fmla="*/ 485 w 494"/>
                    <a:gd name="T23" fmla="*/ 409 h 495"/>
                    <a:gd name="T24" fmla="*/ 485 w 494"/>
                    <a:gd name="T25" fmla="*/ 375 h 495"/>
                    <a:gd name="T26" fmla="*/ 119 w 494"/>
                    <a:gd name="T27" fmla="*/ 10 h 495"/>
                    <a:gd name="T28" fmla="*/ 86 w 494"/>
                    <a:gd name="T29" fmla="*/ 1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495">
                      <a:moveTo>
                        <a:pt x="86" y="10"/>
                      </a:moveTo>
                      <a:cubicBezTo>
                        <a:pt x="41" y="55"/>
                        <a:pt x="41" y="55"/>
                        <a:pt x="41" y="55"/>
                      </a:cubicBezTo>
                      <a:cubicBezTo>
                        <a:pt x="31" y="64"/>
                        <a:pt x="31" y="64"/>
                        <a:pt x="31" y="64"/>
                      </a:cubicBezTo>
                      <a:cubicBezTo>
                        <a:pt x="26" y="70"/>
                        <a:pt x="26" y="70"/>
                        <a:pt x="26" y="70"/>
                      </a:cubicBezTo>
                      <a:cubicBezTo>
                        <a:pt x="9" y="86"/>
                        <a:pt x="9" y="86"/>
                        <a:pt x="9" y="86"/>
                      </a:cubicBezTo>
                      <a:cubicBezTo>
                        <a:pt x="0" y="95"/>
                        <a:pt x="0" y="111"/>
                        <a:pt x="9" y="120"/>
                      </a:cubicBezTo>
                      <a:cubicBezTo>
                        <a:pt x="374" y="485"/>
                        <a:pt x="374" y="485"/>
                        <a:pt x="374" y="485"/>
                      </a:cubicBezTo>
                      <a:cubicBezTo>
                        <a:pt x="384" y="495"/>
                        <a:pt x="399" y="495"/>
                        <a:pt x="408" y="485"/>
                      </a:cubicBezTo>
                      <a:cubicBezTo>
                        <a:pt x="425" y="469"/>
                        <a:pt x="425" y="469"/>
                        <a:pt x="425" y="469"/>
                      </a:cubicBezTo>
                      <a:cubicBezTo>
                        <a:pt x="430" y="463"/>
                        <a:pt x="430" y="463"/>
                        <a:pt x="430" y="463"/>
                      </a:cubicBezTo>
                      <a:cubicBezTo>
                        <a:pt x="440" y="454"/>
                        <a:pt x="440" y="454"/>
                        <a:pt x="440" y="454"/>
                      </a:cubicBezTo>
                      <a:cubicBezTo>
                        <a:pt x="485" y="409"/>
                        <a:pt x="485" y="409"/>
                        <a:pt x="485" y="409"/>
                      </a:cubicBezTo>
                      <a:cubicBezTo>
                        <a:pt x="494" y="399"/>
                        <a:pt x="494" y="384"/>
                        <a:pt x="485" y="375"/>
                      </a:cubicBezTo>
                      <a:cubicBezTo>
                        <a:pt x="119" y="10"/>
                        <a:pt x="119" y="10"/>
                        <a:pt x="119" y="10"/>
                      </a:cubicBezTo>
                      <a:cubicBezTo>
                        <a:pt x="110" y="0"/>
                        <a:pt x="95" y="0"/>
                        <a:pt x="86" y="10"/>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8"/>
                <p:cNvSpPr/>
                <p:nvPr/>
              </p:nvSpPr>
              <p:spPr bwMode="auto">
                <a:xfrm>
                  <a:off x="5057776" y="3190875"/>
                  <a:ext cx="838200" cy="838200"/>
                </a:xfrm>
                <a:custGeom>
                  <a:avLst/>
                  <a:gdLst>
                    <a:gd name="T0" fmla="*/ 9 w 425"/>
                    <a:gd name="T1" fmla="*/ 16 h 425"/>
                    <a:gd name="T2" fmla="*/ 9 w 425"/>
                    <a:gd name="T3" fmla="*/ 50 h 425"/>
                    <a:gd name="T4" fmla="*/ 374 w 425"/>
                    <a:gd name="T5" fmla="*/ 415 h 425"/>
                    <a:gd name="T6" fmla="*/ 408 w 425"/>
                    <a:gd name="T7" fmla="*/ 415 h 425"/>
                    <a:gd name="T8" fmla="*/ 425 w 425"/>
                    <a:gd name="T9" fmla="*/ 399 h 425"/>
                    <a:gd name="T10" fmla="*/ 26 w 425"/>
                    <a:gd name="T11" fmla="*/ 0 h 425"/>
                    <a:gd name="T12" fmla="*/ 9 w 425"/>
                    <a:gd name="T13" fmla="*/ 16 h 425"/>
                  </a:gdLst>
                  <a:ahLst/>
                  <a:cxnLst>
                    <a:cxn ang="0">
                      <a:pos x="T0" y="T1"/>
                    </a:cxn>
                    <a:cxn ang="0">
                      <a:pos x="T2" y="T3"/>
                    </a:cxn>
                    <a:cxn ang="0">
                      <a:pos x="T4" y="T5"/>
                    </a:cxn>
                    <a:cxn ang="0">
                      <a:pos x="T6" y="T7"/>
                    </a:cxn>
                    <a:cxn ang="0">
                      <a:pos x="T8" y="T9"/>
                    </a:cxn>
                    <a:cxn ang="0">
                      <a:pos x="T10" y="T11"/>
                    </a:cxn>
                    <a:cxn ang="0">
                      <a:pos x="T12" y="T13"/>
                    </a:cxn>
                  </a:cxnLst>
                  <a:rect l="0" t="0" r="r" b="b"/>
                  <a:pathLst>
                    <a:path w="425" h="425">
                      <a:moveTo>
                        <a:pt x="9" y="16"/>
                      </a:moveTo>
                      <a:cubicBezTo>
                        <a:pt x="0" y="25"/>
                        <a:pt x="0" y="41"/>
                        <a:pt x="9" y="50"/>
                      </a:cubicBezTo>
                      <a:cubicBezTo>
                        <a:pt x="374" y="415"/>
                        <a:pt x="374" y="415"/>
                        <a:pt x="374" y="415"/>
                      </a:cubicBezTo>
                      <a:cubicBezTo>
                        <a:pt x="384" y="425"/>
                        <a:pt x="399" y="425"/>
                        <a:pt x="408" y="415"/>
                      </a:cubicBezTo>
                      <a:cubicBezTo>
                        <a:pt x="425" y="399"/>
                        <a:pt x="425" y="399"/>
                        <a:pt x="425" y="399"/>
                      </a:cubicBezTo>
                      <a:cubicBezTo>
                        <a:pt x="26" y="0"/>
                        <a:pt x="26" y="0"/>
                        <a:pt x="26" y="0"/>
                      </a:cubicBezTo>
                      <a:lnTo>
                        <a:pt x="9" y="16"/>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
                <p:cNvSpPr/>
                <p:nvPr/>
              </p:nvSpPr>
              <p:spPr bwMode="auto">
                <a:xfrm>
                  <a:off x="5118101" y="3162300"/>
                  <a:ext cx="806450" cy="804863"/>
                </a:xfrm>
                <a:custGeom>
                  <a:avLst/>
                  <a:gdLst>
                    <a:gd name="T0" fmla="*/ 0 w 508"/>
                    <a:gd name="T1" fmla="*/ 11 h 507"/>
                    <a:gd name="T2" fmla="*/ 496 w 508"/>
                    <a:gd name="T3" fmla="*/ 507 h 507"/>
                    <a:gd name="T4" fmla="*/ 508 w 508"/>
                    <a:gd name="T5" fmla="*/ 496 h 507"/>
                    <a:gd name="T6" fmla="*/ 13 w 508"/>
                    <a:gd name="T7" fmla="*/ 0 h 507"/>
                    <a:gd name="T8" fmla="*/ 0 w 508"/>
                    <a:gd name="T9" fmla="*/ 11 h 507"/>
                  </a:gdLst>
                  <a:ahLst/>
                  <a:cxnLst>
                    <a:cxn ang="0">
                      <a:pos x="T0" y="T1"/>
                    </a:cxn>
                    <a:cxn ang="0">
                      <a:pos x="T2" y="T3"/>
                    </a:cxn>
                    <a:cxn ang="0">
                      <a:pos x="T4" y="T5"/>
                    </a:cxn>
                    <a:cxn ang="0">
                      <a:pos x="T6" y="T7"/>
                    </a:cxn>
                    <a:cxn ang="0">
                      <a:pos x="T8" y="T9"/>
                    </a:cxn>
                  </a:cxnLst>
                  <a:rect l="0" t="0" r="r" b="b"/>
                  <a:pathLst>
                    <a:path w="508" h="507">
                      <a:moveTo>
                        <a:pt x="0" y="11"/>
                      </a:moveTo>
                      <a:lnTo>
                        <a:pt x="496" y="507"/>
                      </a:lnTo>
                      <a:lnTo>
                        <a:pt x="508" y="496"/>
                      </a:lnTo>
                      <a:lnTo>
                        <a:pt x="13" y="0"/>
                      </a:lnTo>
                      <a:lnTo>
                        <a:pt x="0" y="11"/>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0"/>
                <p:cNvSpPr/>
                <p:nvPr/>
              </p:nvSpPr>
              <p:spPr bwMode="auto">
                <a:xfrm>
                  <a:off x="4619626" y="2768600"/>
                  <a:ext cx="182563" cy="168275"/>
                </a:xfrm>
                <a:custGeom>
                  <a:avLst/>
                  <a:gdLst>
                    <a:gd name="T0" fmla="*/ 0 w 93"/>
                    <a:gd name="T1" fmla="*/ 33 h 85"/>
                    <a:gd name="T2" fmla="*/ 43 w 93"/>
                    <a:gd name="T3" fmla="*/ 75 h 85"/>
                    <a:gd name="T4" fmla="*/ 77 w 93"/>
                    <a:gd name="T5" fmla="*/ 75 h 85"/>
                    <a:gd name="T6" fmla="*/ 93 w 93"/>
                    <a:gd name="T7" fmla="*/ 59 h 85"/>
                    <a:gd name="T8" fmla="*/ 34 w 93"/>
                    <a:gd name="T9" fmla="*/ 0 h 85"/>
                    <a:gd name="T10" fmla="*/ 0 w 93"/>
                    <a:gd name="T11" fmla="*/ 33 h 85"/>
                  </a:gdLst>
                  <a:ahLst/>
                  <a:cxnLst>
                    <a:cxn ang="0">
                      <a:pos x="T0" y="T1"/>
                    </a:cxn>
                    <a:cxn ang="0">
                      <a:pos x="T2" y="T3"/>
                    </a:cxn>
                    <a:cxn ang="0">
                      <a:pos x="T4" y="T5"/>
                    </a:cxn>
                    <a:cxn ang="0">
                      <a:pos x="T6" y="T7"/>
                    </a:cxn>
                    <a:cxn ang="0">
                      <a:pos x="T8" y="T9"/>
                    </a:cxn>
                    <a:cxn ang="0">
                      <a:pos x="T10" y="T11"/>
                    </a:cxn>
                  </a:cxnLst>
                  <a:rect l="0" t="0" r="r" b="b"/>
                  <a:pathLst>
                    <a:path w="93" h="85">
                      <a:moveTo>
                        <a:pt x="0" y="33"/>
                      </a:moveTo>
                      <a:cubicBezTo>
                        <a:pt x="43" y="75"/>
                        <a:pt x="43" y="75"/>
                        <a:pt x="43" y="75"/>
                      </a:cubicBezTo>
                      <a:cubicBezTo>
                        <a:pt x="52" y="85"/>
                        <a:pt x="67" y="85"/>
                        <a:pt x="77" y="75"/>
                      </a:cubicBezTo>
                      <a:cubicBezTo>
                        <a:pt x="93" y="59"/>
                        <a:pt x="93" y="59"/>
                        <a:pt x="93" y="59"/>
                      </a:cubicBezTo>
                      <a:cubicBezTo>
                        <a:pt x="34" y="0"/>
                        <a:pt x="34" y="0"/>
                        <a:pt x="34" y="0"/>
                      </a:cubicBez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1"/>
                <p:cNvSpPr/>
                <p:nvPr/>
              </p:nvSpPr>
              <p:spPr bwMode="auto">
                <a:xfrm>
                  <a:off x="4699001" y="2740025"/>
                  <a:ext cx="133350" cy="133350"/>
                </a:xfrm>
                <a:custGeom>
                  <a:avLst/>
                  <a:gdLst>
                    <a:gd name="T0" fmla="*/ 0 w 84"/>
                    <a:gd name="T1" fmla="*/ 11 h 84"/>
                    <a:gd name="T2" fmla="*/ 73 w 84"/>
                    <a:gd name="T3" fmla="*/ 84 h 84"/>
                    <a:gd name="T4" fmla="*/ 84 w 84"/>
                    <a:gd name="T5" fmla="*/ 73 h 84"/>
                    <a:gd name="T6" fmla="*/ 11 w 84"/>
                    <a:gd name="T7" fmla="*/ 0 h 84"/>
                    <a:gd name="T8" fmla="*/ 0 w 84"/>
                    <a:gd name="T9" fmla="*/ 11 h 84"/>
                  </a:gdLst>
                  <a:ahLst/>
                  <a:cxnLst>
                    <a:cxn ang="0">
                      <a:pos x="T0" y="T1"/>
                    </a:cxn>
                    <a:cxn ang="0">
                      <a:pos x="T2" y="T3"/>
                    </a:cxn>
                    <a:cxn ang="0">
                      <a:pos x="T4" y="T5"/>
                    </a:cxn>
                    <a:cxn ang="0">
                      <a:pos x="T6" y="T7"/>
                    </a:cxn>
                    <a:cxn ang="0">
                      <a:pos x="T8" y="T9"/>
                    </a:cxn>
                  </a:cxnLst>
                  <a:rect l="0" t="0" r="r" b="b"/>
                  <a:pathLst>
                    <a:path w="84" h="84">
                      <a:moveTo>
                        <a:pt x="0" y="11"/>
                      </a:moveTo>
                      <a:lnTo>
                        <a:pt x="73" y="84"/>
                      </a:lnTo>
                      <a:lnTo>
                        <a:pt x="84" y="73"/>
                      </a:lnTo>
                      <a:lnTo>
                        <a:pt x="11" y="0"/>
                      </a:lnTo>
                      <a:lnTo>
                        <a:pt x="0" y="11"/>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Freeform 12"/>
              <p:cNvSpPr/>
              <p:nvPr/>
            </p:nvSpPr>
            <p:spPr bwMode="auto">
              <a:xfrm>
                <a:off x="3491329" y="1261482"/>
                <a:ext cx="2147888" cy="2147888"/>
              </a:xfrm>
              <a:custGeom>
                <a:avLst/>
                <a:gdLst>
                  <a:gd name="T0" fmla="*/ 895 w 1089"/>
                  <a:gd name="T1" fmla="*/ 194 h 1089"/>
                  <a:gd name="T2" fmla="*/ 895 w 1089"/>
                  <a:gd name="T3" fmla="*/ 895 h 1089"/>
                  <a:gd name="T4" fmla="*/ 193 w 1089"/>
                  <a:gd name="T5" fmla="*/ 895 h 1089"/>
                  <a:gd name="T6" fmla="*/ 193 w 1089"/>
                  <a:gd name="T7" fmla="*/ 194 h 1089"/>
                  <a:gd name="T8" fmla="*/ 895 w 1089"/>
                  <a:gd name="T9" fmla="*/ 194 h 1089"/>
                </a:gdLst>
                <a:ahLst/>
                <a:cxnLst>
                  <a:cxn ang="0">
                    <a:pos x="T0" y="T1"/>
                  </a:cxn>
                  <a:cxn ang="0">
                    <a:pos x="T2" y="T3"/>
                  </a:cxn>
                  <a:cxn ang="0">
                    <a:pos x="T4" y="T5"/>
                  </a:cxn>
                  <a:cxn ang="0">
                    <a:pos x="T6" y="T7"/>
                  </a:cxn>
                  <a:cxn ang="0">
                    <a:pos x="T8" y="T9"/>
                  </a:cxn>
                </a:cxnLst>
                <a:rect l="0" t="0" r="r" b="b"/>
                <a:pathLst>
                  <a:path w="1089" h="1089">
                    <a:moveTo>
                      <a:pt x="895" y="194"/>
                    </a:moveTo>
                    <a:cubicBezTo>
                      <a:pt x="1089" y="388"/>
                      <a:pt x="1089" y="702"/>
                      <a:pt x="895" y="895"/>
                    </a:cubicBezTo>
                    <a:cubicBezTo>
                      <a:pt x="701" y="1089"/>
                      <a:pt x="387" y="1089"/>
                      <a:pt x="193" y="895"/>
                    </a:cubicBezTo>
                    <a:cubicBezTo>
                      <a:pt x="0" y="702"/>
                      <a:pt x="0" y="388"/>
                      <a:pt x="193" y="194"/>
                    </a:cubicBezTo>
                    <a:cubicBezTo>
                      <a:pt x="387" y="0"/>
                      <a:pt x="701" y="0"/>
                      <a:pt x="895" y="194"/>
                    </a:cubicBezTo>
                    <a:close/>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Freeform 14"/>
            <p:cNvSpPr/>
            <p:nvPr/>
          </p:nvSpPr>
          <p:spPr bwMode="auto">
            <a:xfrm rot="900000">
              <a:off x="3761175" y="1308636"/>
              <a:ext cx="1858620" cy="1858618"/>
            </a:xfrm>
            <a:custGeom>
              <a:avLst/>
              <a:gdLst>
                <a:gd name="T0" fmla="*/ 809 w 984"/>
                <a:gd name="T1" fmla="*/ 175 h 983"/>
                <a:gd name="T2" fmla="*/ 809 w 984"/>
                <a:gd name="T3" fmla="*/ 809 h 983"/>
                <a:gd name="T4" fmla="*/ 175 w 984"/>
                <a:gd name="T5" fmla="*/ 809 h 983"/>
                <a:gd name="T6" fmla="*/ 175 w 984"/>
                <a:gd name="T7" fmla="*/ 175 h 983"/>
                <a:gd name="T8" fmla="*/ 809 w 984"/>
                <a:gd name="T9" fmla="*/ 175 h 983"/>
              </a:gdLst>
              <a:ahLst/>
              <a:cxnLst>
                <a:cxn ang="0">
                  <a:pos x="T0" y="T1"/>
                </a:cxn>
                <a:cxn ang="0">
                  <a:pos x="T2" y="T3"/>
                </a:cxn>
                <a:cxn ang="0">
                  <a:pos x="T4" y="T5"/>
                </a:cxn>
                <a:cxn ang="0">
                  <a:pos x="T6" y="T7"/>
                </a:cxn>
                <a:cxn ang="0">
                  <a:pos x="T8" y="T9"/>
                </a:cxn>
              </a:cxnLst>
              <a:rect l="0" t="0" r="r" b="b"/>
              <a:pathLst>
                <a:path w="984" h="983">
                  <a:moveTo>
                    <a:pt x="809" y="175"/>
                  </a:moveTo>
                  <a:cubicBezTo>
                    <a:pt x="984" y="350"/>
                    <a:pt x="984" y="634"/>
                    <a:pt x="809" y="809"/>
                  </a:cubicBezTo>
                  <a:cubicBezTo>
                    <a:pt x="634" y="983"/>
                    <a:pt x="350" y="983"/>
                    <a:pt x="175" y="809"/>
                  </a:cubicBezTo>
                  <a:cubicBezTo>
                    <a:pt x="0" y="634"/>
                    <a:pt x="0" y="350"/>
                    <a:pt x="175" y="175"/>
                  </a:cubicBezTo>
                  <a:cubicBezTo>
                    <a:pt x="350" y="0"/>
                    <a:pt x="634" y="0"/>
                    <a:pt x="809" y="1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 name="Freeform 19"/>
          <p:cNvSpPr>
            <a:spLocks noEditPoints="1"/>
          </p:cNvSpPr>
          <p:nvPr/>
        </p:nvSpPr>
        <p:spPr bwMode="auto">
          <a:xfrm>
            <a:off x="5792290" y="2619740"/>
            <a:ext cx="587897" cy="539457"/>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chemeClr val="accent1"/>
          </a:solidFill>
          <a:ln>
            <a:noFill/>
          </a:ln>
        </p:spPr>
        <p:txBody>
          <a:bodyPr vert="horz" wrap="square" lIns="121926" tIns="60963" rIns="121926" bIns="60963" numCol="1" anchor="t" anchorCtr="0" compatLnSpc="1"/>
          <a:lstStyle/>
          <a:p>
            <a:endParaRPr lang="zh-CN" altLang="en-US"/>
          </a:p>
        </p:txBody>
      </p:sp>
      <p:sp>
        <p:nvSpPr>
          <p:cNvPr id="27" name="Rectangle 24"/>
          <p:cNvSpPr>
            <a:spLocks noChangeArrowheads="1"/>
          </p:cNvSpPr>
          <p:nvPr/>
        </p:nvSpPr>
        <p:spPr bwMode="auto">
          <a:xfrm>
            <a:off x="5127461" y="3262380"/>
            <a:ext cx="1935492" cy="90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gn="ctr">
              <a:lnSpc>
                <a:spcPct val="120000"/>
              </a:lnSpc>
              <a:spcBef>
                <a:spcPts val="400"/>
              </a:spcBef>
            </a:pPr>
            <a:r>
              <a:rPr lang="en-US" altLang="zh-CN" sz="1100" dirty="0">
                <a:solidFill>
                  <a:schemeClr val="bg1">
                    <a:lumMod val="50000"/>
                  </a:schemeClr>
                </a:solidFill>
              </a:rPr>
              <a:t>We have many PowerPoint templates that has been specifically designed. </a:t>
            </a:r>
            <a:endParaRPr lang="en-US" altLang="zh-CN" sz="1100" dirty="0">
              <a:solidFill>
                <a:schemeClr val="bg1">
                  <a:lumMod val="50000"/>
                </a:schemeClr>
              </a:solidFill>
            </a:endParaRPr>
          </a:p>
        </p:txBody>
      </p:sp>
      <p:sp>
        <p:nvSpPr>
          <p:cNvPr id="28" name="Rectangle 24"/>
          <p:cNvSpPr>
            <a:spLocks noChangeArrowheads="1"/>
          </p:cNvSpPr>
          <p:nvPr/>
        </p:nvSpPr>
        <p:spPr bwMode="auto">
          <a:xfrm>
            <a:off x="967773" y="2033092"/>
            <a:ext cx="2457784"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Rectangle 24"/>
          <p:cNvSpPr>
            <a:spLocks noChangeArrowheads="1"/>
          </p:cNvSpPr>
          <p:nvPr/>
        </p:nvSpPr>
        <p:spPr bwMode="auto">
          <a:xfrm>
            <a:off x="3655722" y="2097597"/>
            <a:ext cx="798889"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en-US" altLang="zh-CN" sz="3200" b="1" dirty="0">
                <a:solidFill>
                  <a:schemeClr val="accent2"/>
                </a:solidFill>
              </a:rPr>
              <a:t>15%</a:t>
            </a:r>
            <a:endParaRPr lang="en-US" altLang="zh-CN" dirty="0" smtClean="0">
              <a:solidFill>
                <a:schemeClr val="accent2"/>
              </a:solidFill>
            </a:endParaRPr>
          </a:p>
        </p:txBody>
      </p:sp>
      <p:sp>
        <p:nvSpPr>
          <p:cNvPr id="30" name="Rectangle 24"/>
          <p:cNvSpPr>
            <a:spLocks noChangeArrowheads="1"/>
          </p:cNvSpPr>
          <p:nvPr/>
        </p:nvSpPr>
        <p:spPr bwMode="auto">
          <a:xfrm>
            <a:off x="1159769" y="4442353"/>
            <a:ext cx="2457784"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Rectangle 24"/>
          <p:cNvSpPr>
            <a:spLocks noChangeArrowheads="1"/>
          </p:cNvSpPr>
          <p:nvPr/>
        </p:nvSpPr>
        <p:spPr bwMode="auto">
          <a:xfrm>
            <a:off x="3847719" y="4506858"/>
            <a:ext cx="798889"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en-US" altLang="zh-CN" sz="3200" b="1" dirty="0">
                <a:solidFill>
                  <a:schemeClr val="accent1"/>
                </a:solidFill>
              </a:rPr>
              <a:t>40%</a:t>
            </a:r>
            <a:endParaRPr lang="en-US" altLang="zh-CN" dirty="0" smtClean="0">
              <a:solidFill>
                <a:schemeClr val="accent1"/>
              </a:solidFill>
            </a:endParaRPr>
          </a:p>
        </p:txBody>
      </p:sp>
      <p:sp>
        <p:nvSpPr>
          <p:cNvPr id="32" name="Rectangle 24"/>
          <p:cNvSpPr>
            <a:spLocks noChangeArrowheads="1"/>
          </p:cNvSpPr>
          <p:nvPr/>
        </p:nvSpPr>
        <p:spPr bwMode="auto">
          <a:xfrm>
            <a:off x="7914304" y="1277564"/>
            <a:ext cx="2457784"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Rectangle 24"/>
          <p:cNvSpPr>
            <a:spLocks noChangeArrowheads="1"/>
          </p:cNvSpPr>
          <p:nvPr/>
        </p:nvSpPr>
        <p:spPr bwMode="auto">
          <a:xfrm>
            <a:off x="6871204" y="1338076"/>
            <a:ext cx="798889"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en-US" altLang="zh-CN" sz="3200" b="1" dirty="0">
                <a:solidFill>
                  <a:schemeClr val="accent3"/>
                </a:solidFill>
              </a:rPr>
              <a:t>20%</a:t>
            </a:r>
            <a:endParaRPr lang="en-US" altLang="zh-CN" dirty="0" smtClean="0">
              <a:solidFill>
                <a:schemeClr val="accent3"/>
              </a:solidFill>
            </a:endParaRPr>
          </a:p>
        </p:txBody>
      </p:sp>
      <p:sp>
        <p:nvSpPr>
          <p:cNvPr id="34" name="Rectangle 24"/>
          <p:cNvSpPr>
            <a:spLocks noChangeArrowheads="1"/>
          </p:cNvSpPr>
          <p:nvPr/>
        </p:nvSpPr>
        <p:spPr bwMode="auto">
          <a:xfrm>
            <a:off x="9000842" y="3159197"/>
            <a:ext cx="2457784"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Rectangle 24"/>
          <p:cNvSpPr>
            <a:spLocks noChangeArrowheads="1"/>
          </p:cNvSpPr>
          <p:nvPr/>
        </p:nvSpPr>
        <p:spPr bwMode="auto">
          <a:xfrm>
            <a:off x="7914305" y="3150386"/>
            <a:ext cx="798889"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en-US" altLang="zh-CN" sz="3200" b="1" dirty="0">
                <a:solidFill>
                  <a:schemeClr val="accent4"/>
                </a:solidFill>
              </a:rPr>
              <a:t>25%</a:t>
            </a:r>
            <a:endParaRPr lang="en-US" altLang="zh-CN" dirty="0" smtClean="0">
              <a:solidFill>
                <a:schemeClr val="accent4"/>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4297">
        <p14:vortex dir="r"/>
      </p:transition>
    </mc:Choice>
    <mc:Fallback>
      <p:transition spd="slow" advTm="42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42" presetClass="entr" presetSubtype="0" fill="hold" nodeType="withEffect">
                                  <p:stCondLst>
                                    <p:cond delay="6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anim calcmode="lin" valueType="num">
                                      <p:cBhvr>
                                        <p:cTn id="11" dur="500" fill="hold"/>
                                        <p:tgtEl>
                                          <p:spTgt spid="14"/>
                                        </p:tgtEl>
                                        <p:attrNameLst>
                                          <p:attrName>ppt_x</p:attrName>
                                        </p:attrNameLst>
                                      </p:cBhvr>
                                      <p:tavLst>
                                        <p:tav tm="0">
                                          <p:val>
                                            <p:strVal val="#ppt_x"/>
                                          </p:val>
                                        </p:tav>
                                        <p:tav tm="100000">
                                          <p:val>
                                            <p:strVal val="#ppt_x"/>
                                          </p:val>
                                        </p:tav>
                                      </p:tavLst>
                                    </p:anim>
                                    <p:anim calcmode="lin" valueType="num">
                                      <p:cBhvr>
                                        <p:cTn id="12" dur="500" fill="hold"/>
                                        <p:tgtEl>
                                          <p:spTgt spid="1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60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53" presetClass="entr" presetSubtype="16" fill="hold" grpId="0" nodeType="withEffect">
                                  <p:stCondLst>
                                    <p:cond delay="60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par>
                                <p:cTn id="23" presetID="21" presetClass="entr" presetSubtype="1" fill="hold" grpId="0" nodeType="withEffect">
                                  <p:stCondLst>
                                    <p:cond delay="110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750"/>
                                        <p:tgtEl>
                                          <p:spTgt spid="13"/>
                                        </p:tgtEl>
                                      </p:cBhvr>
                                    </p:animEffect>
                                  </p:childTnLst>
                                </p:cTn>
                              </p:par>
                              <p:par>
                                <p:cTn id="26" presetID="53" presetClass="entr" presetSubtype="16" fill="hold" grpId="0" nodeType="withEffect">
                                  <p:stCondLst>
                                    <p:cond delay="110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par>
                                <p:cTn id="31" presetID="2" presetClass="entr" presetSubtype="2" fill="hold" grpId="0" nodeType="withEffect">
                                  <p:stCondLst>
                                    <p:cond delay="110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1+#ppt_w/2"/>
                                          </p:val>
                                        </p:tav>
                                        <p:tav tm="100000">
                                          <p:val>
                                            <p:strVal val="#ppt_x"/>
                                          </p:val>
                                        </p:tav>
                                      </p:tavLst>
                                    </p:anim>
                                    <p:anim calcmode="lin" valueType="num">
                                      <p:cBhvr additive="base">
                                        <p:cTn id="34" dur="500" fill="hold"/>
                                        <p:tgtEl>
                                          <p:spTgt spid="32"/>
                                        </p:tgtEl>
                                        <p:attrNameLst>
                                          <p:attrName>ppt_y</p:attrName>
                                        </p:attrNameLst>
                                      </p:cBhvr>
                                      <p:tavLst>
                                        <p:tav tm="0">
                                          <p:val>
                                            <p:strVal val="#ppt_y"/>
                                          </p:val>
                                        </p:tav>
                                        <p:tav tm="100000">
                                          <p:val>
                                            <p:strVal val="#ppt_y"/>
                                          </p:val>
                                        </p:tav>
                                      </p:tavLst>
                                    </p:anim>
                                  </p:childTnLst>
                                </p:cTn>
                              </p:par>
                              <p:par>
                                <p:cTn id="35" presetID="53" presetClass="entr" presetSubtype="16" fill="hold" grpId="0" nodeType="withEffect">
                                  <p:stCondLst>
                                    <p:cond delay="160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2" presetClass="entr" presetSubtype="2" fill="hold" grpId="0" nodeType="withEffect">
                                  <p:stCondLst>
                                    <p:cond delay="160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1+#ppt_w/2"/>
                                          </p:val>
                                        </p:tav>
                                        <p:tav tm="100000">
                                          <p:val>
                                            <p:strVal val="#ppt_x"/>
                                          </p:val>
                                        </p:tav>
                                      </p:tavLst>
                                    </p:anim>
                                    <p:anim calcmode="lin" valueType="num">
                                      <p:cBhvr additive="base">
                                        <p:cTn id="43" dur="500" fill="hold"/>
                                        <p:tgtEl>
                                          <p:spTgt spid="34"/>
                                        </p:tgtEl>
                                        <p:attrNameLst>
                                          <p:attrName>ppt_y</p:attrName>
                                        </p:attrNameLst>
                                      </p:cBhvr>
                                      <p:tavLst>
                                        <p:tav tm="0">
                                          <p:val>
                                            <p:strVal val="#ppt_y"/>
                                          </p:val>
                                        </p:tav>
                                        <p:tav tm="100000">
                                          <p:val>
                                            <p:strVal val="#ppt_y"/>
                                          </p:val>
                                        </p:tav>
                                      </p:tavLst>
                                    </p:anim>
                                  </p:childTnLst>
                                </p:cTn>
                              </p:par>
                              <p:par>
                                <p:cTn id="44" presetID="53" presetClass="entr" presetSubtype="16" fill="hold" grpId="0" nodeType="withEffect">
                                  <p:stCondLst>
                                    <p:cond delay="210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par>
                                <p:cTn id="49" presetID="2" presetClass="entr" presetSubtype="8" fill="hold" grpId="0" nodeType="withEffect">
                                  <p:stCondLst>
                                    <p:cond delay="210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0-#ppt_w/2"/>
                                          </p:val>
                                        </p:tav>
                                        <p:tav tm="100000">
                                          <p:val>
                                            <p:strVal val="#ppt_x"/>
                                          </p:val>
                                        </p:tav>
                                      </p:tavLst>
                                    </p:anim>
                                    <p:anim calcmode="lin" valueType="num">
                                      <p:cBhvr additive="base">
                                        <p:cTn id="52" dur="500" fill="hold"/>
                                        <p:tgtEl>
                                          <p:spTgt spid="30"/>
                                        </p:tgtEl>
                                        <p:attrNameLst>
                                          <p:attrName>ppt_y</p:attrName>
                                        </p:attrNameLst>
                                      </p:cBhvr>
                                      <p:tavLst>
                                        <p:tav tm="0">
                                          <p:val>
                                            <p:strVal val="#ppt_y"/>
                                          </p:val>
                                        </p:tav>
                                        <p:tav tm="100000">
                                          <p:val>
                                            <p:strVal val="#ppt_y"/>
                                          </p:val>
                                        </p:tav>
                                      </p:tavLst>
                                    </p:anim>
                                  </p:childTnLst>
                                </p:cTn>
                              </p:par>
                              <p:par>
                                <p:cTn id="53" presetID="53" presetClass="entr" presetSubtype="16" fill="hold" grpId="0" nodeType="withEffect">
                                  <p:stCondLst>
                                    <p:cond delay="260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Effect transition="in" filter="fade">
                                      <p:cBhvr>
                                        <p:cTn id="57" dur="500"/>
                                        <p:tgtEl>
                                          <p:spTgt spid="29"/>
                                        </p:tgtEl>
                                      </p:cBhvr>
                                    </p:animEffect>
                                  </p:childTnLst>
                                </p:cTn>
                              </p:par>
                              <p:par>
                                <p:cTn id="58" presetID="2" presetClass="entr" presetSubtype="8" fill="hold" grpId="0" nodeType="withEffect">
                                  <p:stCondLst>
                                    <p:cond delay="260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fill="hold"/>
                                        <p:tgtEl>
                                          <p:spTgt spid="28"/>
                                        </p:tgtEl>
                                        <p:attrNameLst>
                                          <p:attrName>ppt_x</p:attrName>
                                        </p:attrNameLst>
                                      </p:cBhvr>
                                      <p:tavLst>
                                        <p:tav tm="0">
                                          <p:val>
                                            <p:strVal val="0-#ppt_w/2"/>
                                          </p:val>
                                        </p:tav>
                                        <p:tav tm="100000">
                                          <p:val>
                                            <p:strVal val="#ppt_x"/>
                                          </p:val>
                                        </p:tav>
                                      </p:tavLst>
                                    </p:anim>
                                    <p:anim calcmode="lin" valueType="num">
                                      <p:cBhvr additive="base">
                                        <p:cTn id="61"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3" grpId="0">
        <p:bldAsOne/>
      </p:bldGraphic>
      <p:bldP spid="26" grpId="0" animBg="1"/>
      <p:bldP spid="27" grpId="0"/>
      <p:bldP spid="28"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Title 1"/>
          <p:cNvSpPr txBox="1"/>
          <p:nvPr/>
        </p:nvSpPr>
        <p:spPr>
          <a:xfrm>
            <a:off x="1117454" y="1803818"/>
            <a:ext cx="2336496" cy="3353576"/>
          </a:xfrm>
          <a:prstGeom prst="rect">
            <a:avLst/>
          </a:prstGeom>
          <a:solidFill>
            <a:srgbClr val="CFD6DC"/>
          </a:solidFill>
          <a:ln w="3175" cmpd="sng">
            <a:noFill/>
          </a:ln>
        </p:spPr>
        <p:txBody>
          <a:bodyPr vert="horz" lIns="121917" tIns="60958" rIns="121917" bIns="60958" rtlCol="0" anchor="ctr">
            <a:noAutofit/>
          </a:bodyPr>
          <a:lstStyle>
            <a:lvl1pPr algn="l" defTabSz="914400" rtl="0" eaLnBrk="1" latinLnBrk="0" hangingPunct="1">
              <a:spcBef>
                <a:spcPct val="0"/>
              </a:spcBef>
              <a:buNone/>
              <a:defRPr sz="2800" kern="1200">
                <a:solidFill>
                  <a:schemeClr val="tx1">
                    <a:lumMod val="85000"/>
                    <a:lumOff val="15000"/>
                  </a:schemeClr>
                </a:solidFill>
                <a:latin typeface="Franklin Gothic Book" panose="020B0503020102020204" pitchFamily="34" charset="0"/>
                <a:ea typeface="Open Sans Extrabold" pitchFamily="34" charset="0"/>
                <a:cs typeface="Franklin Gothic Book" panose="020B0503020102020204" pitchFamily="34" charset="0"/>
              </a:defRPr>
            </a:lvl1pPr>
          </a:lstStyle>
          <a:p>
            <a:endParaRPr lang="en-US" sz="1200" dirty="0">
              <a:solidFill>
                <a:prstClr val="white"/>
              </a:solidFill>
              <a:latin typeface="Calibri" panose="020F0502020204030204"/>
              <a:ea typeface="Open Sans Semibold" pitchFamily="34" charset="0"/>
              <a:cs typeface="Calibri" panose="020F0502020204030204"/>
            </a:endParaRPr>
          </a:p>
        </p:txBody>
      </p:sp>
      <p:sp>
        <p:nvSpPr>
          <p:cNvPr id="6" name="Title 1"/>
          <p:cNvSpPr txBox="1"/>
          <p:nvPr/>
        </p:nvSpPr>
        <p:spPr>
          <a:xfrm>
            <a:off x="3657124" y="1803818"/>
            <a:ext cx="2336496" cy="3353576"/>
          </a:xfrm>
          <a:prstGeom prst="rect">
            <a:avLst/>
          </a:prstGeom>
          <a:solidFill>
            <a:srgbClr val="71B739"/>
          </a:solidFill>
          <a:ln w="3175" cmpd="sng">
            <a:noFill/>
          </a:ln>
        </p:spPr>
        <p:txBody>
          <a:bodyPr vert="horz" lIns="121917" tIns="60958" rIns="121917" bIns="60958" rtlCol="0" anchor="ctr">
            <a:noAutofit/>
          </a:bodyPr>
          <a:lstStyle>
            <a:lvl1pPr algn="l" defTabSz="914400" rtl="0" eaLnBrk="1" latinLnBrk="0" hangingPunct="1">
              <a:spcBef>
                <a:spcPct val="0"/>
              </a:spcBef>
              <a:buNone/>
              <a:defRPr sz="2800" kern="1200">
                <a:solidFill>
                  <a:schemeClr val="tx1">
                    <a:lumMod val="85000"/>
                    <a:lumOff val="15000"/>
                  </a:schemeClr>
                </a:solidFill>
                <a:latin typeface="Franklin Gothic Book" panose="020B0503020102020204" pitchFamily="34" charset="0"/>
                <a:ea typeface="Open Sans Extrabold" pitchFamily="34" charset="0"/>
                <a:cs typeface="Franklin Gothic Book" panose="020B0503020102020204" pitchFamily="34" charset="0"/>
              </a:defRPr>
            </a:lvl1pPr>
          </a:lstStyle>
          <a:p>
            <a:pPr algn="ctr"/>
            <a:r>
              <a:rPr lang="en-US" altLang="zh-CN" sz="100" b="1" dirty="0">
                <a:solidFill>
                  <a:prstClr val="white"/>
                </a:solidFill>
                <a:latin typeface="Calibri" panose="020F0502020204030204"/>
                <a:ea typeface="Open Sans Semibold" pitchFamily="34" charset="0"/>
                <a:cs typeface="Calibri" panose="020F0502020204030204"/>
              </a:rPr>
              <a:t>August 2013</a:t>
            </a:r>
            <a:endParaRPr lang="en-US" altLang="zh-CN" sz="100" b="1" dirty="0">
              <a:solidFill>
                <a:prstClr val="white"/>
              </a:solidFill>
              <a:latin typeface="Calibri" panose="020F0502020204030204"/>
              <a:ea typeface="Open Sans Semibold" pitchFamily="34" charset="0"/>
              <a:cs typeface="Calibri" panose="020F0502020204030204"/>
            </a:endParaRPr>
          </a:p>
          <a:p>
            <a:pPr algn="ctr"/>
            <a:endParaRPr lang="en-US" altLang="zh-CN" sz="1100" dirty="0">
              <a:solidFill>
                <a:prstClr val="white"/>
              </a:solidFill>
              <a:latin typeface="Calibri" panose="020F0502020204030204"/>
              <a:ea typeface="Open Sans Semibold" pitchFamily="34" charset="0"/>
              <a:cs typeface="Calibri" panose="020F0502020204030204"/>
            </a:endParaRPr>
          </a:p>
          <a:p>
            <a:pPr algn="ctr"/>
            <a:endParaRPr lang="en-US" altLang="zh-CN" sz="1100" dirty="0">
              <a:solidFill>
                <a:prstClr val="white"/>
              </a:solidFill>
              <a:latin typeface="Calibri" panose="020F0502020204030204"/>
              <a:ea typeface="Open Sans Semibold" pitchFamily="34" charset="0"/>
              <a:cs typeface="Calibri" panose="020F0502020204030204"/>
            </a:endParaRPr>
          </a:p>
          <a:p>
            <a:pPr algn="ctr"/>
            <a:endParaRPr lang="en-US" altLang="zh-CN" sz="1400" dirty="0">
              <a:solidFill>
                <a:prstClr val="white"/>
              </a:solidFill>
              <a:latin typeface="微软雅黑" panose="020B0503020204020204" pitchFamily="34" charset="-122"/>
              <a:ea typeface="微软雅黑" panose="020B0503020204020204" pitchFamily="34" charset="-122"/>
              <a:cs typeface="Calibri" panose="020F0502020204030204"/>
            </a:endParaRPr>
          </a:p>
          <a:p>
            <a:pPr>
              <a:lnSpc>
                <a:spcPct val="130000"/>
              </a:lnSpc>
              <a:spcAft>
                <a:spcPts val="500"/>
              </a:spcAft>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sz="1100" dirty="0">
              <a:solidFill>
                <a:prstClr val="white"/>
              </a:solidFill>
              <a:latin typeface="Calibri" panose="020F0502020204030204"/>
              <a:ea typeface="Open Sans Semibold" pitchFamily="34" charset="0"/>
              <a:cs typeface="Calibri" panose="020F0502020204030204"/>
            </a:endParaRPr>
          </a:p>
        </p:txBody>
      </p:sp>
      <p:sp>
        <p:nvSpPr>
          <p:cNvPr id="7" name="Title 1"/>
          <p:cNvSpPr txBox="1"/>
          <p:nvPr/>
        </p:nvSpPr>
        <p:spPr>
          <a:xfrm>
            <a:off x="8736463" y="1803818"/>
            <a:ext cx="2336496" cy="3353576"/>
          </a:xfrm>
          <a:prstGeom prst="rect">
            <a:avLst/>
          </a:prstGeom>
          <a:solidFill>
            <a:srgbClr val="ED7D31"/>
          </a:solidFill>
          <a:ln w="3175" cmpd="sng">
            <a:noFill/>
          </a:ln>
        </p:spPr>
        <p:txBody>
          <a:bodyPr vert="horz" lIns="121917" tIns="60958" rIns="121917" bIns="60958" rtlCol="0" anchor="ctr">
            <a:noAutofit/>
          </a:bodyPr>
          <a:lstStyle>
            <a:lvl1pPr algn="l" defTabSz="914400" rtl="0" eaLnBrk="1" latinLnBrk="0" hangingPunct="1">
              <a:spcBef>
                <a:spcPct val="0"/>
              </a:spcBef>
              <a:buNone/>
              <a:defRPr sz="2800" kern="1200">
                <a:solidFill>
                  <a:schemeClr val="tx1">
                    <a:lumMod val="85000"/>
                    <a:lumOff val="15000"/>
                  </a:schemeClr>
                </a:solidFill>
                <a:latin typeface="Franklin Gothic Book" panose="020B0503020102020204" pitchFamily="34" charset="0"/>
                <a:ea typeface="Open Sans Extrabold" pitchFamily="34" charset="0"/>
                <a:cs typeface="Franklin Gothic Book" panose="020B0503020102020204" pitchFamily="34" charset="0"/>
              </a:defRPr>
            </a:lvl1pPr>
          </a:lstStyle>
          <a:p>
            <a:pPr algn="ctr"/>
            <a:r>
              <a:rPr lang="en-US" altLang="zh-CN" sz="100" b="1" dirty="0">
                <a:solidFill>
                  <a:prstClr val="white"/>
                </a:solidFill>
                <a:latin typeface="微软雅黑" panose="020B0503020204020204" pitchFamily="34" charset="-122"/>
                <a:ea typeface="微软雅黑" panose="020B0503020204020204" pitchFamily="34" charset="-122"/>
                <a:cs typeface="Calibri" panose="020F0502020204030204"/>
              </a:rPr>
              <a:t>August 2013</a:t>
            </a:r>
            <a:endParaRPr lang="en-US" altLang="zh-CN" sz="100" b="1" dirty="0">
              <a:solidFill>
                <a:prstClr val="white"/>
              </a:solidFill>
              <a:latin typeface="微软雅黑" panose="020B0503020204020204" pitchFamily="34" charset="-122"/>
              <a:ea typeface="微软雅黑" panose="020B0503020204020204" pitchFamily="34" charset="-122"/>
              <a:cs typeface="Calibri" panose="020F0502020204030204"/>
            </a:endParaRPr>
          </a:p>
          <a:p>
            <a:pPr algn="ctr"/>
            <a:endParaRPr lang="en-US" altLang="zh-CN" sz="1200" dirty="0">
              <a:solidFill>
                <a:prstClr val="white"/>
              </a:solidFill>
              <a:latin typeface="微软雅黑" panose="020B0503020204020204" pitchFamily="34" charset="-122"/>
              <a:ea typeface="微软雅黑" panose="020B0503020204020204" pitchFamily="34" charset="-122"/>
              <a:cs typeface="Calibri" panose="020F0502020204030204"/>
            </a:endParaRPr>
          </a:p>
          <a:p>
            <a:pPr algn="ctr"/>
            <a:endParaRPr lang="en-US" altLang="zh-CN" sz="1200" dirty="0">
              <a:solidFill>
                <a:prstClr val="white"/>
              </a:solidFill>
              <a:latin typeface="微软雅黑" panose="020B0503020204020204" pitchFamily="34" charset="-122"/>
              <a:ea typeface="微软雅黑" panose="020B0503020204020204" pitchFamily="34" charset="-122"/>
              <a:cs typeface="Calibri" panose="020F0502020204030204"/>
            </a:endParaRPr>
          </a:p>
          <a:p>
            <a:pPr algn="ctr"/>
            <a:endParaRPr lang="en-US" altLang="zh-CN" sz="1400" dirty="0">
              <a:solidFill>
                <a:prstClr val="white"/>
              </a:solidFill>
              <a:latin typeface="微软雅黑" panose="020B0503020204020204" pitchFamily="34" charset="-122"/>
              <a:ea typeface="微软雅黑" panose="020B0503020204020204" pitchFamily="34" charset="-122"/>
              <a:cs typeface="Calibri" panose="020F0502020204030204"/>
            </a:endParaRPr>
          </a:p>
          <a:p>
            <a:pPr>
              <a:lnSpc>
                <a:spcPct val="130000"/>
              </a:lnSpc>
              <a:spcAft>
                <a:spcPts val="500"/>
              </a:spcAft>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sz="1200" dirty="0">
              <a:solidFill>
                <a:prstClr val="white"/>
              </a:solidFill>
              <a:latin typeface="微软雅黑" panose="020B0503020204020204" pitchFamily="34" charset="-122"/>
              <a:ea typeface="微软雅黑" panose="020B0503020204020204" pitchFamily="34" charset="-122"/>
              <a:cs typeface="Calibri" panose="020F0502020204030204"/>
            </a:endParaRPr>
          </a:p>
        </p:txBody>
      </p:sp>
      <p:sp>
        <p:nvSpPr>
          <p:cNvPr id="9" name="Title 1"/>
          <p:cNvSpPr txBox="1"/>
          <p:nvPr/>
        </p:nvSpPr>
        <p:spPr>
          <a:xfrm>
            <a:off x="1295231" y="1981659"/>
            <a:ext cx="1980942" cy="2997894"/>
          </a:xfrm>
          <a:prstGeom prst="rect">
            <a:avLst/>
          </a:prstGeom>
          <a:solidFill>
            <a:sysClr val="window" lastClr="FFFFFF"/>
          </a:solidFill>
          <a:ln w="3175" cmpd="sng">
            <a:solidFill>
              <a:srgbClr val="E4E4E4"/>
            </a:solidFill>
          </a:ln>
        </p:spPr>
        <p:txBody>
          <a:bodyPr vert="horz" lIns="121917" tIns="60958" rIns="121917" bIns="60958" rtlCol="0" anchor="ctr">
            <a:noAutofit/>
          </a:bodyPr>
          <a:lstStyle>
            <a:lvl1pPr algn="l" defTabSz="914400" rtl="0" eaLnBrk="1" latinLnBrk="0" hangingPunct="1">
              <a:spcBef>
                <a:spcPct val="0"/>
              </a:spcBef>
              <a:buNone/>
              <a:defRPr sz="2800" kern="1200">
                <a:solidFill>
                  <a:schemeClr val="tx1">
                    <a:lumMod val="85000"/>
                    <a:lumOff val="15000"/>
                  </a:schemeClr>
                </a:solidFill>
                <a:latin typeface="Franklin Gothic Book" panose="020B0503020102020204" pitchFamily="34" charset="0"/>
                <a:ea typeface="Open Sans Extrabold" pitchFamily="34" charset="0"/>
                <a:cs typeface="Franklin Gothic Book" panose="020B05030201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Open Sans Semibold" pitchFamily="34" charset="0"/>
              <a:cs typeface="Calibri" panose="020F0502020204030204"/>
            </a:endParaRPr>
          </a:p>
        </p:txBody>
      </p:sp>
      <p:sp>
        <p:nvSpPr>
          <p:cNvPr id="10" name="Rectangle 55"/>
          <p:cNvSpPr/>
          <p:nvPr/>
        </p:nvSpPr>
        <p:spPr>
          <a:xfrm>
            <a:off x="1117454" y="2413559"/>
            <a:ext cx="2336496" cy="508118"/>
          </a:xfrm>
          <a:prstGeom prst="rect">
            <a:avLst/>
          </a:prstGeom>
          <a:solidFill>
            <a:srgbClr val="3BA9F8"/>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rPr>
              <a:t>$19.99 </a:t>
            </a:r>
            <a:endParaRPr kumimoji="0" lang="en-US" sz="21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11" name="TextBox 10"/>
          <p:cNvSpPr txBox="1"/>
          <p:nvPr/>
        </p:nvSpPr>
        <p:spPr>
          <a:xfrm>
            <a:off x="1523801" y="3020323"/>
            <a:ext cx="1523802" cy="292384"/>
          </a:xfrm>
          <a:prstGeom prst="rect">
            <a:avLst/>
          </a:prstGeom>
          <a:noFill/>
        </p:spPr>
        <p:txBody>
          <a:bodyPr wrap="square" lIns="121917" tIns="60958" rIns="121917" bIns="60958" rtlCol="0">
            <a:spAutoFit/>
          </a:bodyPr>
          <a:lstStyle/>
          <a:p>
            <a:pPr algn="ctr" defTabSz="1218565"/>
            <a:r>
              <a:rPr lang="zh-CN" altLang="en-US" sz="1100" dirty="0">
                <a:solidFill>
                  <a:srgbClr val="595959"/>
                </a:solidFill>
                <a:latin typeface="Open Sans" panose="020B0606030504020204"/>
                <a:ea typeface="微软雅黑" panose="020B0503020204020204" pitchFamily="34" charset="-122"/>
                <a:cs typeface="Open Sans" panose="020B0606030504020204"/>
              </a:rPr>
              <a:t>添加标题</a:t>
            </a:r>
            <a:endParaRPr lang="en-US" altLang="zh-CN" sz="1100" dirty="0">
              <a:solidFill>
                <a:srgbClr val="595959"/>
              </a:solidFill>
              <a:latin typeface="Open Sans" panose="020B0606030504020204"/>
              <a:ea typeface="微软雅黑" panose="020B0503020204020204" pitchFamily="34" charset="-122"/>
              <a:cs typeface="Open Sans" panose="020B0606030504020204"/>
            </a:endParaRPr>
          </a:p>
        </p:txBody>
      </p:sp>
      <p:cxnSp>
        <p:nvCxnSpPr>
          <p:cNvPr id="12" name="Straight Connector 61"/>
          <p:cNvCxnSpPr/>
          <p:nvPr/>
        </p:nvCxnSpPr>
        <p:spPr>
          <a:xfrm>
            <a:off x="1320628" y="3429794"/>
            <a:ext cx="1930149" cy="0"/>
          </a:xfrm>
          <a:prstGeom prst="line">
            <a:avLst/>
          </a:prstGeom>
          <a:noFill/>
          <a:ln w="6350" cap="flat" cmpd="sng" algn="ctr">
            <a:solidFill>
              <a:sysClr val="window" lastClr="FFFFFF">
                <a:lumMod val="85000"/>
              </a:sysClr>
            </a:solidFill>
            <a:prstDash val="solid"/>
          </a:ln>
          <a:effectLst/>
        </p:spPr>
      </p:cxnSp>
      <p:sp>
        <p:nvSpPr>
          <p:cNvPr id="13" name="TextBox 12"/>
          <p:cNvSpPr txBox="1"/>
          <p:nvPr/>
        </p:nvSpPr>
        <p:spPr>
          <a:xfrm>
            <a:off x="1523801" y="3528441"/>
            <a:ext cx="1523802" cy="292384"/>
          </a:xfrm>
          <a:prstGeom prst="rect">
            <a:avLst/>
          </a:prstGeom>
          <a:noFill/>
        </p:spPr>
        <p:txBody>
          <a:bodyPr wrap="square" lIns="121917" tIns="60958" rIns="121917" bIns="60958" rtlCol="0">
            <a:spAutoFit/>
          </a:bodyPr>
          <a:lstStyle/>
          <a:p>
            <a:pPr algn="ctr" defTabSz="1218565"/>
            <a:r>
              <a:rPr lang="zh-CN" altLang="en-US" sz="1100" dirty="0">
                <a:solidFill>
                  <a:srgbClr val="595959"/>
                </a:solidFill>
                <a:latin typeface="Open Sans" panose="020B0606030504020204"/>
                <a:ea typeface="微软雅黑" panose="020B0503020204020204" pitchFamily="34" charset="-122"/>
                <a:cs typeface="Open Sans" panose="020B0606030504020204"/>
              </a:rPr>
              <a:t>添加标题</a:t>
            </a:r>
            <a:endParaRPr lang="en-US" altLang="zh-CN" sz="1100" dirty="0">
              <a:solidFill>
                <a:srgbClr val="595959"/>
              </a:solidFill>
              <a:latin typeface="Open Sans" panose="020B0606030504020204"/>
              <a:ea typeface="微软雅黑" panose="020B0503020204020204" pitchFamily="34" charset="-122"/>
              <a:cs typeface="Open Sans" panose="020B0606030504020204"/>
            </a:endParaRPr>
          </a:p>
        </p:txBody>
      </p:sp>
      <p:cxnSp>
        <p:nvCxnSpPr>
          <p:cNvPr id="14" name="Straight Connector 64"/>
          <p:cNvCxnSpPr/>
          <p:nvPr/>
        </p:nvCxnSpPr>
        <p:spPr>
          <a:xfrm>
            <a:off x="1320628" y="3937912"/>
            <a:ext cx="1930149" cy="0"/>
          </a:xfrm>
          <a:prstGeom prst="line">
            <a:avLst/>
          </a:prstGeom>
          <a:noFill/>
          <a:ln w="6350" cap="flat" cmpd="sng" algn="ctr">
            <a:solidFill>
              <a:sysClr val="window" lastClr="FFFFFF">
                <a:lumMod val="85000"/>
              </a:sysClr>
            </a:solidFill>
            <a:prstDash val="solid"/>
          </a:ln>
          <a:effectLst/>
        </p:spPr>
      </p:cxnSp>
      <p:sp>
        <p:nvSpPr>
          <p:cNvPr id="15" name="TextBox 14"/>
          <p:cNvSpPr txBox="1"/>
          <p:nvPr/>
        </p:nvSpPr>
        <p:spPr>
          <a:xfrm>
            <a:off x="1523801" y="4039535"/>
            <a:ext cx="1523802" cy="292384"/>
          </a:xfrm>
          <a:prstGeom prst="rect">
            <a:avLst/>
          </a:prstGeom>
          <a:noFill/>
        </p:spPr>
        <p:txBody>
          <a:bodyPr wrap="square" lIns="121917" tIns="60958" rIns="121917" bIns="60958" rtlCol="0">
            <a:spAutoFit/>
          </a:bodyPr>
          <a:lstStyle/>
          <a:p>
            <a:pPr algn="ctr" defTabSz="1218565"/>
            <a:r>
              <a:rPr lang="zh-CN" altLang="en-US" sz="1100" dirty="0">
                <a:solidFill>
                  <a:srgbClr val="595959"/>
                </a:solidFill>
                <a:latin typeface="Open Sans" panose="020B0606030504020204"/>
                <a:ea typeface="微软雅黑" panose="020B0503020204020204" pitchFamily="34" charset="-122"/>
                <a:cs typeface="Open Sans" panose="020B0606030504020204"/>
              </a:rPr>
              <a:t>添加标题</a:t>
            </a:r>
            <a:endParaRPr lang="en-US" altLang="zh-CN" sz="1100" dirty="0">
              <a:solidFill>
                <a:srgbClr val="595959"/>
              </a:solidFill>
              <a:latin typeface="Open Sans" panose="020B0606030504020204"/>
              <a:ea typeface="微软雅黑" panose="020B0503020204020204" pitchFamily="34" charset="-122"/>
              <a:cs typeface="Open Sans" panose="020B0606030504020204"/>
            </a:endParaRPr>
          </a:p>
        </p:txBody>
      </p:sp>
      <p:cxnSp>
        <p:nvCxnSpPr>
          <p:cNvPr id="16" name="Straight Connector 66"/>
          <p:cNvCxnSpPr/>
          <p:nvPr/>
        </p:nvCxnSpPr>
        <p:spPr>
          <a:xfrm>
            <a:off x="1320628" y="4449006"/>
            <a:ext cx="1930149" cy="0"/>
          </a:xfrm>
          <a:prstGeom prst="line">
            <a:avLst/>
          </a:prstGeom>
          <a:noFill/>
          <a:ln w="6350" cap="flat" cmpd="sng" algn="ctr">
            <a:solidFill>
              <a:sysClr val="window" lastClr="FFFFFF">
                <a:lumMod val="85000"/>
              </a:sysClr>
            </a:solidFill>
            <a:prstDash val="solid"/>
          </a:ln>
          <a:effectLst/>
        </p:spPr>
      </p:cxnSp>
      <p:sp>
        <p:nvSpPr>
          <p:cNvPr id="17" name="TextBox 16"/>
          <p:cNvSpPr txBox="1"/>
          <p:nvPr/>
        </p:nvSpPr>
        <p:spPr>
          <a:xfrm>
            <a:off x="1523801" y="4547653"/>
            <a:ext cx="1523802" cy="292384"/>
          </a:xfrm>
          <a:prstGeom prst="rect">
            <a:avLst/>
          </a:prstGeom>
          <a:noFill/>
        </p:spPr>
        <p:txBody>
          <a:bodyPr wrap="square" lIns="121917" tIns="60958" rIns="121917" bIns="60958" rtlCol="0">
            <a:spAutoFit/>
          </a:bodyPr>
          <a:lstStyle/>
          <a:p>
            <a:pPr algn="ctr" defTabSz="1218565"/>
            <a:r>
              <a:rPr lang="zh-CN" altLang="en-US" sz="1100" dirty="0">
                <a:solidFill>
                  <a:srgbClr val="595959"/>
                </a:solidFill>
                <a:latin typeface="Open Sans" panose="020B0606030504020204"/>
                <a:ea typeface="微软雅黑" panose="020B0503020204020204" pitchFamily="34" charset="-122"/>
                <a:cs typeface="Open Sans" panose="020B0606030504020204"/>
              </a:rPr>
              <a:t>添加标题</a:t>
            </a:r>
            <a:endParaRPr lang="en-US" altLang="zh-CN" sz="1100" dirty="0">
              <a:solidFill>
                <a:srgbClr val="595959"/>
              </a:solidFill>
              <a:latin typeface="Open Sans" panose="020B0606030504020204"/>
              <a:ea typeface="微软雅黑" panose="020B0503020204020204" pitchFamily="34" charset="-122"/>
              <a:cs typeface="Open Sans" panose="020B0606030504020204"/>
            </a:endParaRPr>
          </a:p>
        </p:txBody>
      </p:sp>
      <p:sp>
        <p:nvSpPr>
          <p:cNvPr id="18" name="TextBox 17"/>
          <p:cNvSpPr txBox="1"/>
          <p:nvPr/>
        </p:nvSpPr>
        <p:spPr>
          <a:xfrm>
            <a:off x="1523801" y="2108688"/>
            <a:ext cx="1523802" cy="292384"/>
          </a:xfrm>
          <a:prstGeom prst="rect">
            <a:avLst/>
          </a:prstGeom>
          <a:noFill/>
        </p:spPr>
        <p:txBody>
          <a:bodyPr wrap="square" lIns="121917" tIns="60958" rIns="121917" bIns="60958" rtlCol="0">
            <a:spAutoFit/>
          </a:bodyPr>
          <a:lstStyle/>
          <a:p>
            <a:pPr algn="ctr" defTabSz="1218565"/>
            <a:r>
              <a:rPr lang="zh-CN" altLang="en-US" sz="1100" dirty="0">
                <a:solidFill>
                  <a:srgbClr val="595959"/>
                </a:solidFill>
                <a:latin typeface="Open Sans" panose="020B0606030504020204"/>
                <a:ea typeface="微软雅黑" panose="020B0503020204020204" pitchFamily="34" charset="-122"/>
                <a:cs typeface="Open Sans" panose="020B0606030504020204"/>
              </a:rPr>
              <a:t>添加标题</a:t>
            </a:r>
            <a:endParaRPr lang="en-US" altLang="zh-CN" sz="1100" dirty="0">
              <a:solidFill>
                <a:srgbClr val="595959"/>
              </a:solidFill>
              <a:latin typeface="Open Sans" panose="020B0606030504020204"/>
              <a:ea typeface="微软雅黑" panose="020B0503020204020204" pitchFamily="34" charset="-122"/>
              <a:cs typeface="Open Sans" panose="020B0606030504020204"/>
            </a:endParaRPr>
          </a:p>
        </p:txBody>
      </p:sp>
      <p:sp>
        <p:nvSpPr>
          <p:cNvPr id="19" name="Title 1"/>
          <p:cNvSpPr txBox="1"/>
          <p:nvPr/>
        </p:nvSpPr>
        <p:spPr>
          <a:xfrm>
            <a:off x="6196793" y="1829224"/>
            <a:ext cx="2336496" cy="3353576"/>
          </a:xfrm>
          <a:prstGeom prst="rect">
            <a:avLst/>
          </a:prstGeom>
          <a:solidFill>
            <a:srgbClr val="CFD6DC"/>
          </a:solidFill>
          <a:ln w="3175" cmpd="sng">
            <a:noFill/>
          </a:ln>
        </p:spPr>
        <p:txBody>
          <a:bodyPr vert="horz" lIns="121917" tIns="60958" rIns="121917" bIns="60958" rtlCol="0" anchor="ctr">
            <a:noAutofit/>
          </a:bodyPr>
          <a:lstStyle>
            <a:lvl1pPr algn="l" defTabSz="914400" rtl="0" eaLnBrk="1" latinLnBrk="0" hangingPunct="1">
              <a:spcBef>
                <a:spcPct val="0"/>
              </a:spcBef>
              <a:buNone/>
              <a:defRPr sz="2800" kern="1200">
                <a:solidFill>
                  <a:schemeClr val="tx1">
                    <a:lumMod val="85000"/>
                    <a:lumOff val="15000"/>
                  </a:schemeClr>
                </a:solidFill>
                <a:latin typeface="Franklin Gothic Book" panose="020B0503020102020204" pitchFamily="34" charset="0"/>
                <a:ea typeface="Open Sans Extrabold" pitchFamily="34" charset="0"/>
                <a:cs typeface="Franklin Gothic Book" panose="020B0503020102020204" pitchFamily="34" charset="0"/>
              </a:defRPr>
            </a:lvl1pPr>
          </a:lstStyle>
          <a:p>
            <a:endParaRPr lang="en-US" sz="1200" dirty="0">
              <a:solidFill>
                <a:prstClr val="white"/>
              </a:solidFill>
              <a:latin typeface="Calibri" panose="020F0502020204030204"/>
              <a:ea typeface="Open Sans Semibold" pitchFamily="34" charset="0"/>
              <a:cs typeface="Calibri" panose="020F0502020204030204"/>
            </a:endParaRPr>
          </a:p>
        </p:txBody>
      </p:sp>
      <p:sp>
        <p:nvSpPr>
          <p:cNvPr id="20" name="Title 1"/>
          <p:cNvSpPr txBox="1"/>
          <p:nvPr/>
        </p:nvSpPr>
        <p:spPr>
          <a:xfrm>
            <a:off x="6374570" y="2007065"/>
            <a:ext cx="1980942" cy="2997894"/>
          </a:xfrm>
          <a:prstGeom prst="rect">
            <a:avLst/>
          </a:prstGeom>
          <a:solidFill>
            <a:sysClr val="window" lastClr="FFFFFF"/>
          </a:solidFill>
          <a:ln w="3175" cmpd="sng">
            <a:solidFill>
              <a:srgbClr val="E4E4E4"/>
            </a:solidFill>
          </a:ln>
        </p:spPr>
        <p:txBody>
          <a:bodyPr vert="horz" lIns="121917" tIns="60958" rIns="121917" bIns="60958" rtlCol="0" anchor="ctr">
            <a:noAutofit/>
          </a:bodyPr>
          <a:lstStyle>
            <a:lvl1pPr algn="l" defTabSz="914400" rtl="0" eaLnBrk="1" latinLnBrk="0" hangingPunct="1">
              <a:spcBef>
                <a:spcPct val="0"/>
              </a:spcBef>
              <a:buNone/>
              <a:defRPr sz="2800" kern="1200">
                <a:solidFill>
                  <a:schemeClr val="tx1">
                    <a:lumMod val="85000"/>
                    <a:lumOff val="15000"/>
                  </a:schemeClr>
                </a:solidFill>
                <a:latin typeface="Franklin Gothic Book" panose="020B0503020102020204" pitchFamily="34" charset="0"/>
                <a:ea typeface="Open Sans Extrabold" pitchFamily="34" charset="0"/>
                <a:cs typeface="Franklin Gothic Book" panose="020B05030201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Open Sans Semibold" pitchFamily="34" charset="0"/>
              <a:cs typeface="Calibri" panose="020F0502020204030204"/>
            </a:endParaRPr>
          </a:p>
        </p:txBody>
      </p:sp>
      <p:sp>
        <p:nvSpPr>
          <p:cNvPr id="21" name="Rectangle 58"/>
          <p:cNvSpPr/>
          <p:nvPr/>
        </p:nvSpPr>
        <p:spPr>
          <a:xfrm>
            <a:off x="6196793" y="2438964"/>
            <a:ext cx="2336496" cy="508118"/>
          </a:xfrm>
          <a:prstGeom prst="rect">
            <a:avLst/>
          </a:prstGeom>
          <a:solidFill>
            <a:srgbClr val="9DCB43"/>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rPr>
              <a:t>$19.99 </a:t>
            </a:r>
            <a:endParaRPr kumimoji="0" lang="en-US" sz="21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22" name="TextBox 21"/>
          <p:cNvSpPr txBox="1"/>
          <p:nvPr/>
        </p:nvSpPr>
        <p:spPr>
          <a:xfrm>
            <a:off x="6603140" y="3045729"/>
            <a:ext cx="1523802" cy="292384"/>
          </a:xfrm>
          <a:prstGeom prst="rect">
            <a:avLst/>
          </a:prstGeom>
          <a:noFill/>
        </p:spPr>
        <p:txBody>
          <a:bodyPr wrap="square" lIns="121917" tIns="60958" rIns="121917" bIns="60958" rtlCol="0">
            <a:spAutoFit/>
          </a:bodyPr>
          <a:lstStyle/>
          <a:p>
            <a:pPr algn="ctr" defTabSz="1218565"/>
            <a:r>
              <a:rPr lang="zh-CN" altLang="en-US" sz="1100" dirty="0">
                <a:solidFill>
                  <a:srgbClr val="595959"/>
                </a:solidFill>
                <a:latin typeface="Open Sans" panose="020B0606030504020204"/>
                <a:ea typeface="微软雅黑" panose="020B0503020204020204" pitchFamily="34" charset="-122"/>
                <a:cs typeface="Open Sans" panose="020B0606030504020204"/>
              </a:rPr>
              <a:t>添加标题</a:t>
            </a:r>
            <a:endParaRPr lang="en-US" altLang="zh-CN" sz="1100" dirty="0">
              <a:solidFill>
                <a:srgbClr val="595959"/>
              </a:solidFill>
              <a:latin typeface="Open Sans" panose="020B0606030504020204"/>
              <a:ea typeface="微软雅黑" panose="020B0503020204020204" pitchFamily="34" charset="-122"/>
              <a:cs typeface="Open Sans" panose="020B0606030504020204"/>
            </a:endParaRPr>
          </a:p>
        </p:txBody>
      </p:sp>
      <p:cxnSp>
        <p:nvCxnSpPr>
          <p:cNvPr id="23" name="Straight Connector 60"/>
          <p:cNvCxnSpPr/>
          <p:nvPr/>
        </p:nvCxnSpPr>
        <p:spPr>
          <a:xfrm>
            <a:off x="6399967" y="3455200"/>
            <a:ext cx="1930149" cy="0"/>
          </a:xfrm>
          <a:prstGeom prst="line">
            <a:avLst/>
          </a:prstGeom>
          <a:noFill/>
          <a:ln w="6350" cap="flat" cmpd="sng" algn="ctr">
            <a:solidFill>
              <a:sysClr val="window" lastClr="FFFFFF">
                <a:lumMod val="85000"/>
              </a:sysClr>
            </a:solidFill>
            <a:prstDash val="solid"/>
          </a:ln>
          <a:effectLst/>
        </p:spPr>
      </p:cxnSp>
      <p:sp>
        <p:nvSpPr>
          <p:cNvPr id="24" name="TextBox 23"/>
          <p:cNvSpPr txBox="1"/>
          <p:nvPr/>
        </p:nvSpPr>
        <p:spPr>
          <a:xfrm>
            <a:off x="6603140" y="3553847"/>
            <a:ext cx="1523802" cy="292384"/>
          </a:xfrm>
          <a:prstGeom prst="rect">
            <a:avLst/>
          </a:prstGeom>
          <a:noFill/>
        </p:spPr>
        <p:txBody>
          <a:bodyPr wrap="square" lIns="121917" tIns="60958" rIns="121917" bIns="60958" rtlCol="0">
            <a:spAutoFit/>
          </a:bodyPr>
          <a:lstStyle/>
          <a:p>
            <a:pPr algn="ctr" defTabSz="1218565"/>
            <a:r>
              <a:rPr lang="zh-CN" altLang="en-US" sz="1100" dirty="0">
                <a:solidFill>
                  <a:srgbClr val="595959"/>
                </a:solidFill>
                <a:latin typeface="Open Sans" panose="020B0606030504020204"/>
                <a:ea typeface="微软雅黑" panose="020B0503020204020204" pitchFamily="34" charset="-122"/>
                <a:cs typeface="Open Sans" panose="020B0606030504020204"/>
              </a:rPr>
              <a:t>添加标题</a:t>
            </a:r>
            <a:endParaRPr lang="en-US" altLang="zh-CN" sz="1100" dirty="0">
              <a:solidFill>
                <a:srgbClr val="595959"/>
              </a:solidFill>
              <a:latin typeface="Open Sans" panose="020B0606030504020204"/>
              <a:ea typeface="微软雅黑" panose="020B0503020204020204" pitchFamily="34" charset="-122"/>
              <a:cs typeface="Open Sans" panose="020B0606030504020204"/>
            </a:endParaRPr>
          </a:p>
        </p:txBody>
      </p:sp>
      <p:cxnSp>
        <p:nvCxnSpPr>
          <p:cNvPr id="25" name="Straight Connector 80"/>
          <p:cNvCxnSpPr/>
          <p:nvPr/>
        </p:nvCxnSpPr>
        <p:spPr>
          <a:xfrm>
            <a:off x="6399967" y="3963318"/>
            <a:ext cx="1930149" cy="0"/>
          </a:xfrm>
          <a:prstGeom prst="line">
            <a:avLst/>
          </a:prstGeom>
          <a:noFill/>
          <a:ln w="6350" cap="flat" cmpd="sng" algn="ctr">
            <a:solidFill>
              <a:sysClr val="window" lastClr="FFFFFF">
                <a:lumMod val="85000"/>
              </a:sysClr>
            </a:solidFill>
            <a:prstDash val="solid"/>
          </a:ln>
          <a:effectLst/>
        </p:spPr>
      </p:cxnSp>
      <p:sp>
        <p:nvSpPr>
          <p:cNvPr id="26" name="TextBox 25"/>
          <p:cNvSpPr txBox="1"/>
          <p:nvPr/>
        </p:nvSpPr>
        <p:spPr>
          <a:xfrm>
            <a:off x="6603140" y="4064941"/>
            <a:ext cx="1523802" cy="292384"/>
          </a:xfrm>
          <a:prstGeom prst="rect">
            <a:avLst/>
          </a:prstGeom>
          <a:noFill/>
        </p:spPr>
        <p:txBody>
          <a:bodyPr wrap="square" lIns="121917" tIns="60958" rIns="121917" bIns="60958" rtlCol="0">
            <a:spAutoFit/>
          </a:bodyPr>
          <a:lstStyle/>
          <a:p>
            <a:pPr algn="ctr" defTabSz="1218565"/>
            <a:r>
              <a:rPr lang="zh-CN" altLang="en-US" sz="1100" dirty="0">
                <a:solidFill>
                  <a:srgbClr val="595959"/>
                </a:solidFill>
                <a:latin typeface="Open Sans" panose="020B0606030504020204"/>
                <a:ea typeface="微软雅黑" panose="020B0503020204020204" pitchFamily="34" charset="-122"/>
                <a:cs typeface="Open Sans" panose="020B0606030504020204"/>
              </a:rPr>
              <a:t>添加标题</a:t>
            </a:r>
            <a:endParaRPr lang="en-US" altLang="zh-CN" sz="1100" dirty="0">
              <a:solidFill>
                <a:srgbClr val="595959"/>
              </a:solidFill>
              <a:latin typeface="Open Sans" panose="020B0606030504020204"/>
              <a:ea typeface="微软雅黑" panose="020B0503020204020204" pitchFamily="34" charset="-122"/>
              <a:cs typeface="Open Sans" panose="020B0606030504020204"/>
            </a:endParaRPr>
          </a:p>
        </p:txBody>
      </p:sp>
      <p:cxnSp>
        <p:nvCxnSpPr>
          <p:cNvPr id="27" name="Straight Connector 82"/>
          <p:cNvCxnSpPr/>
          <p:nvPr/>
        </p:nvCxnSpPr>
        <p:spPr>
          <a:xfrm>
            <a:off x="6399967" y="4474412"/>
            <a:ext cx="1930149" cy="0"/>
          </a:xfrm>
          <a:prstGeom prst="line">
            <a:avLst/>
          </a:prstGeom>
          <a:noFill/>
          <a:ln w="6350" cap="flat" cmpd="sng" algn="ctr">
            <a:solidFill>
              <a:sysClr val="window" lastClr="FFFFFF">
                <a:lumMod val="85000"/>
              </a:sysClr>
            </a:solidFill>
            <a:prstDash val="solid"/>
          </a:ln>
          <a:effectLst/>
        </p:spPr>
      </p:cxnSp>
      <p:sp>
        <p:nvSpPr>
          <p:cNvPr id="28" name="TextBox 27"/>
          <p:cNvSpPr txBox="1"/>
          <p:nvPr/>
        </p:nvSpPr>
        <p:spPr>
          <a:xfrm>
            <a:off x="6603140" y="4573059"/>
            <a:ext cx="1523802" cy="292384"/>
          </a:xfrm>
          <a:prstGeom prst="rect">
            <a:avLst/>
          </a:prstGeom>
          <a:noFill/>
        </p:spPr>
        <p:txBody>
          <a:bodyPr wrap="square" lIns="121917" tIns="60958" rIns="121917" bIns="60958" rtlCol="0">
            <a:spAutoFit/>
          </a:bodyPr>
          <a:lstStyle/>
          <a:p>
            <a:pPr algn="ctr" defTabSz="1218565"/>
            <a:r>
              <a:rPr lang="zh-CN" altLang="en-US" sz="1100" dirty="0">
                <a:solidFill>
                  <a:srgbClr val="595959"/>
                </a:solidFill>
                <a:latin typeface="Open Sans" panose="020B0606030504020204"/>
                <a:ea typeface="微软雅黑" panose="020B0503020204020204" pitchFamily="34" charset="-122"/>
                <a:cs typeface="Open Sans" panose="020B0606030504020204"/>
              </a:rPr>
              <a:t>添加标题</a:t>
            </a:r>
            <a:endParaRPr lang="en-US" altLang="zh-CN" sz="1100" dirty="0">
              <a:solidFill>
                <a:srgbClr val="595959"/>
              </a:solidFill>
              <a:latin typeface="Open Sans" panose="020B0606030504020204"/>
              <a:ea typeface="微软雅黑" panose="020B0503020204020204" pitchFamily="34" charset="-122"/>
              <a:cs typeface="Open Sans" panose="020B0606030504020204"/>
            </a:endParaRPr>
          </a:p>
        </p:txBody>
      </p:sp>
      <p:sp>
        <p:nvSpPr>
          <p:cNvPr id="29" name="TextBox 28"/>
          <p:cNvSpPr txBox="1"/>
          <p:nvPr/>
        </p:nvSpPr>
        <p:spPr>
          <a:xfrm>
            <a:off x="6603140" y="2134094"/>
            <a:ext cx="1523802" cy="292384"/>
          </a:xfrm>
          <a:prstGeom prst="rect">
            <a:avLst/>
          </a:prstGeom>
          <a:noFill/>
        </p:spPr>
        <p:txBody>
          <a:bodyPr wrap="square" lIns="121917" tIns="60958" rIns="121917" bIns="60958" rtlCol="0">
            <a:spAutoFit/>
          </a:bodyPr>
          <a:lstStyle/>
          <a:p>
            <a:pPr algn="ctr" defTabSz="1218565"/>
            <a:r>
              <a:rPr lang="zh-CN" altLang="en-US" sz="1100" dirty="0">
                <a:solidFill>
                  <a:srgbClr val="595959"/>
                </a:solidFill>
                <a:latin typeface="Open Sans" panose="020B0606030504020204"/>
                <a:ea typeface="微软雅黑" panose="020B0503020204020204" pitchFamily="34" charset="-122"/>
                <a:cs typeface="Open Sans" panose="020B0606030504020204"/>
              </a:rPr>
              <a:t>添加标题</a:t>
            </a:r>
            <a:endParaRPr lang="en-US" altLang="zh-CN" sz="1100" dirty="0">
              <a:solidFill>
                <a:srgbClr val="595959"/>
              </a:solidFill>
              <a:latin typeface="Open Sans" panose="020B0606030504020204"/>
              <a:ea typeface="微软雅黑" panose="020B0503020204020204" pitchFamily="34" charset="-122"/>
              <a:cs typeface="Open Sans" panose="020B0606030504020204"/>
            </a:endParaRPr>
          </a:p>
        </p:txBody>
      </p:sp>
      <p:pic>
        <p:nvPicPr>
          <p:cNvPr id="30" name="Picture 3" descr="sound.pn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469818" y="2337342"/>
            <a:ext cx="631432" cy="630430"/>
          </a:xfrm>
          <a:prstGeom prst="rect">
            <a:avLst/>
          </a:prstGeom>
        </p:spPr>
      </p:pic>
      <p:pic>
        <p:nvPicPr>
          <p:cNvPr id="31" name="Picture 38" descr="sound.pn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9549157" y="2337342"/>
            <a:ext cx="631432" cy="6304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884">
        <p14:vortex dir="r"/>
      </p:transition>
    </mc:Choice>
    <mc:Fallback>
      <p:transition spd="slow" advTm="58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85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par>
                          <p:cTn id="64" fill="hold">
                            <p:stCondLst>
                              <p:cond delay="1850"/>
                            </p:stCondLst>
                            <p:childTnLst>
                              <p:par>
                                <p:cTn id="65" presetID="42" presetClass="entr" presetSubtype="0"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1000"/>
                                        <p:tgtEl>
                                          <p:spTgt spid="6"/>
                                        </p:tgtEl>
                                      </p:cBhvr>
                                    </p:animEffect>
                                    <p:anim calcmode="lin" valueType="num">
                                      <p:cBhvr>
                                        <p:cTn id="68" dur="1000" fill="hold"/>
                                        <p:tgtEl>
                                          <p:spTgt spid="6"/>
                                        </p:tgtEl>
                                        <p:attrNameLst>
                                          <p:attrName>ppt_x</p:attrName>
                                        </p:attrNameLst>
                                      </p:cBhvr>
                                      <p:tavLst>
                                        <p:tav tm="0">
                                          <p:val>
                                            <p:strVal val="#ppt_x"/>
                                          </p:val>
                                        </p:tav>
                                        <p:tav tm="100000">
                                          <p:val>
                                            <p:strVal val="#ppt_x"/>
                                          </p:val>
                                        </p:tav>
                                      </p:tavLst>
                                    </p:anim>
                                    <p:anim calcmode="lin" valueType="num">
                                      <p:cBhvr>
                                        <p:cTn id="69" dur="1000" fill="hold"/>
                                        <p:tgtEl>
                                          <p:spTgt spid="6"/>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1000" fill="hold"/>
                                        <p:tgtEl>
                                          <p:spTgt spid="30"/>
                                        </p:tgtEl>
                                        <p:attrNameLst>
                                          <p:attrName>ppt_y</p:attrName>
                                        </p:attrNameLst>
                                      </p:cBhvr>
                                      <p:tavLst>
                                        <p:tav tm="0">
                                          <p:val>
                                            <p:strVal val="#ppt_y+.1"/>
                                          </p:val>
                                        </p:tav>
                                        <p:tav tm="100000">
                                          <p:val>
                                            <p:strVal val="#ppt_y"/>
                                          </p:val>
                                        </p:tav>
                                      </p:tavLst>
                                    </p:anim>
                                  </p:childTnLst>
                                </p:cTn>
                              </p:par>
                            </p:childTnLst>
                          </p:cTn>
                        </p:par>
                        <p:par>
                          <p:cTn id="75" fill="hold">
                            <p:stCondLst>
                              <p:cond delay="2850"/>
                            </p:stCondLst>
                            <p:childTnLst>
                              <p:par>
                                <p:cTn id="76" presetID="42" presetClass="entr" presetSubtype="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1000"/>
                                        <p:tgtEl>
                                          <p:spTgt spid="19"/>
                                        </p:tgtEl>
                                      </p:cBhvr>
                                    </p:animEffect>
                                    <p:anim calcmode="lin" valueType="num">
                                      <p:cBhvr>
                                        <p:cTn id="79" dur="1000" fill="hold"/>
                                        <p:tgtEl>
                                          <p:spTgt spid="19"/>
                                        </p:tgtEl>
                                        <p:attrNameLst>
                                          <p:attrName>ppt_x</p:attrName>
                                        </p:attrNameLst>
                                      </p:cBhvr>
                                      <p:tavLst>
                                        <p:tav tm="0">
                                          <p:val>
                                            <p:strVal val="#ppt_x"/>
                                          </p:val>
                                        </p:tav>
                                        <p:tav tm="100000">
                                          <p:val>
                                            <p:strVal val="#ppt_x"/>
                                          </p:val>
                                        </p:tav>
                                      </p:tavLst>
                                    </p:anim>
                                    <p:anim calcmode="lin" valueType="num">
                                      <p:cBhvr>
                                        <p:cTn id="80" dur="1000" fill="hold"/>
                                        <p:tgtEl>
                                          <p:spTgt spid="19"/>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1000"/>
                                        <p:tgtEl>
                                          <p:spTgt spid="20"/>
                                        </p:tgtEl>
                                      </p:cBhvr>
                                    </p:animEffect>
                                    <p:anim calcmode="lin" valueType="num">
                                      <p:cBhvr>
                                        <p:cTn id="84" dur="1000" fill="hold"/>
                                        <p:tgtEl>
                                          <p:spTgt spid="20"/>
                                        </p:tgtEl>
                                        <p:attrNameLst>
                                          <p:attrName>ppt_x</p:attrName>
                                        </p:attrNameLst>
                                      </p:cBhvr>
                                      <p:tavLst>
                                        <p:tav tm="0">
                                          <p:val>
                                            <p:strVal val="#ppt_x"/>
                                          </p:val>
                                        </p:tav>
                                        <p:tav tm="100000">
                                          <p:val>
                                            <p:strVal val="#ppt_x"/>
                                          </p:val>
                                        </p:tav>
                                      </p:tavLst>
                                    </p:anim>
                                    <p:anim calcmode="lin" valueType="num">
                                      <p:cBhvr>
                                        <p:cTn id="85" dur="1000" fill="hold"/>
                                        <p:tgtEl>
                                          <p:spTgt spid="20"/>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1000"/>
                                        <p:tgtEl>
                                          <p:spTgt spid="21"/>
                                        </p:tgtEl>
                                      </p:cBhvr>
                                    </p:animEffect>
                                    <p:anim calcmode="lin" valueType="num">
                                      <p:cBhvr>
                                        <p:cTn id="89" dur="1000" fill="hold"/>
                                        <p:tgtEl>
                                          <p:spTgt spid="21"/>
                                        </p:tgtEl>
                                        <p:attrNameLst>
                                          <p:attrName>ppt_x</p:attrName>
                                        </p:attrNameLst>
                                      </p:cBhvr>
                                      <p:tavLst>
                                        <p:tav tm="0">
                                          <p:val>
                                            <p:strVal val="#ppt_x"/>
                                          </p:val>
                                        </p:tav>
                                        <p:tav tm="100000">
                                          <p:val>
                                            <p:strVal val="#ppt_x"/>
                                          </p:val>
                                        </p:tav>
                                      </p:tavLst>
                                    </p:anim>
                                    <p:anim calcmode="lin" valueType="num">
                                      <p:cBhvr>
                                        <p:cTn id="90" dur="1000" fill="hold"/>
                                        <p:tgtEl>
                                          <p:spTgt spid="21"/>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1000" fill="hold"/>
                                        <p:tgtEl>
                                          <p:spTgt spid="22"/>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1000" fill="hold"/>
                                        <p:tgtEl>
                                          <p:spTgt spid="24"/>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1000"/>
                                        <p:tgtEl>
                                          <p:spTgt spid="25"/>
                                        </p:tgtEl>
                                      </p:cBhvr>
                                    </p:animEffect>
                                    <p:anim calcmode="lin" valueType="num">
                                      <p:cBhvr>
                                        <p:cTn id="109" dur="1000" fill="hold"/>
                                        <p:tgtEl>
                                          <p:spTgt spid="25"/>
                                        </p:tgtEl>
                                        <p:attrNameLst>
                                          <p:attrName>ppt_x</p:attrName>
                                        </p:attrNameLst>
                                      </p:cBhvr>
                                      <p:tavLst>
                                        <p:tav tm="0">
                                          <p:val>
                                            <p:strVal val="#ppt_x"/>
                                          </p:val>
                                        </p:tav>
                                        <p:tav tm="100000">
                                          <p:val>
                                            <p:strVal val="#ppt_x"/>
                                          </p:val>
                                        </p:tav>
                                      </p:tavLst>
                                    </p:anim>
                                    <p:anim calcmode="lin" valueType="num">
                                      <p:cBhvr>
                                        <p:cTn id="110" dur="1000" fill="hold"/>
                                        <p:tgtEl>
                                          <p:spTgt spid="25"/>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fade">
                                      <p:cBhvr>
                                        <p:cTn id="113" dur="1000"/>
                                        <p:tgtEl>
                                          <p:spTgt spid="26"/>
                                        </p:tgtEl>
                                      </p:cBhvr>
                                    </p:animEffect>
                                    <p:anim calcmode="lin" valueType="num">
                                      <p:cBhvr>
                                        <p:cTn id="114" dur="1000" fill="hold"/>
                                        <p:tgtEl>
                                          <p:spTgt spid="26"/>
                                        </p:tgtEl>
                                        <p:attrNameLst>
                                          <p:attrName>ppt_x</p:attrName>
                                        </p:attrNameLst>
                                      </p:cBhvr>
                                      <p:tavLst>
                                        <p:tav tm="0">
                                          <p:val>
                                            <p:strVal val="#ppt_x"/>
                                          </p:val>
                                        </p:tav>
                                        <p:tav tm="100000">
                                          <p:val>
                                            <p:strVal val="#ppt_x"/>
                                          </p:val>
                                        </p:tav>
                                      </p:tavLst>
                                    </p:anim>
                                    <p:anim calcmode="lin" valueType="num">
                                      <p:cBhvr>
                                        <p:cTn id="115" dur="1000" fill="hold"/>
                                        <p:tgtEl>
                                          <p:spTgt spid="26"/>
                                        </p:tgtEl>
                                        <p:attrNameLst>
                                          <p:attrName>ppt_y</p:attrName>
                                        </p:attrNameLst>
                                      </p:cBhvr>
                                      <p:tavLst>
                                        <p:tav tm="0">
                                          <p:val>
                                            <p:strVal val="#ppt_y+.1"/>
                                          </p:val>
                                        </p:tav>
                                        <p:tav tm="100000">
                                          <p:val>
                                            <p:strVal val="#ppt_y"/>
                                          </p:val>
                                        </p:tav>
                                      </p:tavLst>
                                    </p:anim>
                                  </p:childTnLst>
                                </p:cTn>
                              </p:par>
                              <p:par>
                                <p:cTn id="116" presetID="42" presetClass="entr" presetSubtype="0" fill="hold" nodeType="with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fade">
                                      <p:cBhvr>
                                        <p:cTn id="118" dur="1000"/>
                                        <p:tgtEl>
                                          <p:spTgt spid="27"/>
                                        </p:tgtEl>
                                      </p:cBhvr>
                                    </p:animEffect>
                                    <p:anim calcmode="lin" valueType="num">
                                      <p:cBhvr>
                                        <p:cTn id="119" dur="1000" fill="hold"/>
                                        <p:tgtEl>
                                          <p:spTgt spid="27"/>
                                        </p:tgtEl>
                                        <p:attrNameLst>
                                          <p:attrName>ppt_x</p:attrName>
                                        </p:attrNameLst>
                                      </p:cBhvr>
                                      <p:tavLst>
                                        <p:tav tm="0">
                                          <p:val>
                                            <p:strVal val="#ppt_x"/>
                                          </p:val>
                                        </p:tav>
                                        <p:tav tm="100000">
                                          <p:val>
                                            <p:strVal val="#ppt_x"/>
                                          </p:val>
                                        </p:tav>
                                      </p:tavLst>
                                    </p:anim>
                                    <p:anim calcmode="lin" valueType="num">
                                      <p:cBhvr>
                                        <p:cTn id="120" dur="1000" fill="hold"/>
                                        <p:tgtEl>
                                          <p:spTgt spid="27"/>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fade">
                                      <p:cBhvr>
                                        <p:cTn id="123" dur="1000"/>
                                        <p:tgtEl>
                                          <p:spTgt spid="28"/>
                                        </p:tgtEl>
                                      </p:cBhvr>
                                    </p:animEffect>
                                    <p:anim calcmode="lin" valueType="num">
                                      <p:cBhvr>
                                        <p:cTn id="124" dur="1000" fill="hold"/>
                                        <p:tgtEl>
                                          <p:spTgt spid="28"/>
                                        </p:tgtEl>
                                        <p:attrNameLst>
                                          <p:attrName>ppt_x</p:attrName>
                                        </p:attrNameLst>
                                      </p:cBhvr>
                                      <p:tavLst>
                                        <p:tav tm="0">
                                          <p:val>
                                            <p:strVal val="#ppt_x"/>
                                          </p:val>
                                        </p:tav>
                                        <p:tav tm="100000">
                                          <p:val>
                                            <p:strVal val="#ppt_x"/>
                                          </p:val>
                                        </p:tav>
                                      </p:tavLst>
                                    </p:anim>
                                    <p:anim calcmode="lin" valueType="num">
                                      <p:cBhvr>
                                        <p:cTn id="125" dur="1000" fill="hold"/>
                                        <p:tgtEl>
                                          <p:spTgt spid="28"/>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29"/>
                                        </p:tgtEl>
                                        <p:attrNameLst>
                                          <p:attrName>style.visibility</p:attrName>
                                        </p:attrNameLst>
                                      </p:cBhvr>
                                      <p:to>
                                        <p:strVal val="visible"/>
                                      </p:to>
                                    </p:set>
                                    <p:animEffect transition="in" filter="fade">
                                      <p:cBhvr>
                                        <p:cTn id="128" dur="1000"/>
                                        <p:tgtEl>
                                          <p:spTgt spid="29"/>
                                        </p:tgtEl>
                                      </p:cBhvr>
                                    </p:animEffect>
                                    <p:anim calcmode="lin" valueType="num">
                                      <p:cBhvr>
                                        <p:cTn id="129" dur="1000" fill="hold"/>
                                        <p:tgtEl>
                                          <p:spTgt spid="29"/>
                                        </p:tgtEl>
                                        <p:attrNameLst>
                                          <p:attrName>ppt_x</p:attrName>
                                        </p:attrNameLst>
                                      </p:cBhvr>
                                      <p:tavLst>
                                        <p:tav tm="0">
                                          <p:val>
                                            <p:strVal val="#ppt_x"/>
                                          </p:val>
                                        </p:tav>
                                        <p:tav tm="100000">
                                          <p:val>
                                            <p:strVal val="#ppt_x"/>
                                          </p:val>
                                        </p:tav>
                                      </p:tavLst>
                                    </p:anim>
                                    <p:anim calcmode="lin" valueType="num">
                                      <p:cBhvr>
                                        <p:cTn id="130" dur="1000" fill="hold"/>
                                        <p:tgtEl>
                                          <p:spTgt spid="29"/>
                                        </p:tgtEl>
                                        <p:attrNameLst>
                                          <p:attrName>ppt_y</p:attrName>
                                        </p:attrNameLst>
                                      </p:cBhvr>
                                      <p:tavLst>
                                        <p:tav tm="0">
                                          <p:val>
                                            <p:strVal val="#ppt_y+.1"/>
                                          </p:val>
                                        </p:tav>
                                        <p:tav tm="100000">
                                          <p:val>
                                            <p:strVal val="#ppt_y"/>
                                          </p:val>
                                        </p:tav>
                                      </p:tavLst>
                                    </p:anim>
                                  </p:childTnLst>
                                </p:cTn>
                              </p:par>
                            </p:childTnLst>
                          </p:cTn>
                        </p:par>
                        <p:par>
                          <p:cTn id="131" fill="hold">
                            <p:stCondLst>
                              <p:cond delay="3850"/>
                            </p:stCondLst>
                            <p:childTnLst>
                              <p:par>
                                <p:cTn id="132" presetID="42" presetClass="entr" presetSubtype="0" fill="hold" grpId="0" nodeType="afterEffect">
                                  <p:stCondLst>
                                    <p:cond delay="0"/>
                                  </p:stCondLst>
                                  <p:childTnLst>
                                    <p:set>
                                      <p:cBhvr>
                                        <p:cTn id="133" dur="1" fill="hold">
                                          <p:stCondLst>
                                            <p:cond delay="0"/>
                                          </p:stCondLst>
                                        </p:cTn>
                                        <p:tgtEl>
                                          <p:spTgt spid="7"/>
                                        </p:tgtEl>
                                        <p:attrNameLst>
                                          <p:attrName>style.visibility</p:attrName>
                                        </p:attrNameLst>
                                      </p:cBhvr>
                                      <p:to>
                                        <p:strVal val="visible"/>
                                      </p:to>
                                    </p:set>
                                    <p:animEffect transition="in" filter="fade">
                                      <p:cBhvr>
                                        <p:cTn id="134" dur="1000"/>
                                        <p:tgtEl>
                                          <p:spTgt spid="7"/>
                                        </p:tgtEl>
                                      </p:cBhvr>
                                    </p:animEffect>
                                    <p:anim calcmode="lin" valueType="num">
                                      <p:cBhvr>
                                        <p:cTn id="135" dur="1000" fill="hold"/>
                                        <p:tgtEl>
                                          <p:spTgt spid="7"/>
                                        </p:tgtEl>
                                        <p:attrNameLst>
                                          <p:attrName>ppt_x</p:attrName>
                                        </p:attrNameLst>
                                      </p:cBhvr>
                                      <p:tavLst>
                                        <p:tav tm="0">
                                          <p:val>
                                            <p:strVal val="#ppt_x"/>
                                          </p:val>
                                        </p:tav>
                                        <p:tav tm="100000">
                                          <p:val>
                                            <p:strVal val="#ppt_x"/>
                                          </p:val>
                                        </p:tav>
                                      </p:tavLst>
                                    </p:anim>
                                    <p:anim calcmode="lin" valueType="num">
                                      <p:cBhvr>
                                        <p:cTn id="136" dur="1000" fill="hold"/>
                                        <p:tgtEl>
                                          <p:spTgt spid="7"/>
                                        </p:tgtEl>
                                        <p:attrNameLst>
                                          <p:attrName>ppt_y</p:attrName>
                                        </p:attrNameLst>
                                      </p:cBhvr>
                                      <p:tavLst>
                                        <p:tav tm="0">
                                          <p:val>
                                            <p:strVal val="#ppt_y+.1"/>
                                          </p:val>
                                        </p:tav>
                                        <p:tav tm="100000">
                                          <p:val>
                                            <p:strVal val="#ppt_y"/>
                                          </p:val>
                                        </p:tav>
                                      </p:tavLst>
                                    </p:anim>
                                  </p:childTnLst>
                                </p:cTn>
                              </p:par>
                              <p:par>
                                <p:cTn id="137" presetID="42" presetClass="entr" presetSubtype="0" fill="hold" nodeType="withEffect">
                                  <p:stCondLst>
                                    <p:cond delay="0"/>
                                  </p:stCondLst>
                                  <p:childTnLst>
                                    <p:set>
                                      <p:cBhvr>
                                        <p:cTn id="138" dur="1" fill="hold">
                                          <p:stCondLst>
                                            <p:cond delay="0"/>
                                          </p:stCondLst>
                                        </p:cTn>
                                        <p:tgtEl>
                                          <p:spTgt spid="31"/>
                                        </p:tgtEl>
                                        <p:attrNameLst>
                                          <p:attrName>style.visibility</p:attrName>
                                        </p:attrNameLst>
                                      </p:cBhvr>
                                      <p:to>
                                        <p:strVal val="visible"/>
                                      </p:to>
                                    </p:set>
                                    <p:animEffect transition="in" filter="fade">
                                      <p:cBhvr>
                                        <p:cTn id="139" dur="1000"/>
                                        <p:tgtEl>
                                          <p:spTgt spid="31"/>
                                        </p:tgtEl>
                                      </p:cBhvr>
                                    </p:animEffect>
                                    <p:anim calcmode="lin" valueType="num">
                                      <p:cBhvr>
                                        <p:cTn id="140" dur="1000" fill="hold"/>
                                        <p:tgtEl>
                                          <p:spTgt spid="31"/>
                                        </p:tgtEl>
                                        <p:attrNameLst>
                                          <p:attrName>ppt_x</p:attrName>
                                        </p:attrNameLst>
                                      </p:cBhvr>
                                      <p:tavLst>
                                        <p:tav tm="0">
                                          <p:val>
                                            <p:strVal val="#ppt_x"/>
                                          </p:val>
                                        </p:tav>
                                        <p:tav tm="100000">
                                          <p:val>
                                            <p:strVal val="#ppt_x"/>
                                          </p:val>
                                        </p:tav>
                                      </p:tavLst>
                                    </p:anim>
                                    <p:anim calcmode="lin" valueType="num">
                                      <p:cBhvr>
                                        <p:cTn id="14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6" grpId="0" animBg="1"/>
      <p:bldP spid="7" grpId="0" animBg="1"/>
      <p:bldP spid="9" grpId="0" animBg="1"/>
      <p:bldP spid="10" grpId="0" animBg="1"/>
      <p:bldP spid="11" grpId="0"/>
      <p:bldP spid="13" grpId="0"/>
      <p:bldP spid="15" grpId="0"/>
      <p:bldP spid="17" grpId="0"/>
      <p:bldP spid="18" grpId="0"/>
      <p:bldP spid="19" grpId="0" animBg="1"/>
      <p:bldP spid="20" grpId="0" animBg="1"/>
      <p:bldP spid="21" grpId="0" animBg="1"/>
      <p:bldP spid="22" grpId="0"/>
      <p:bldP spid="24" grpId="0"/>
      <p:bldP spid="26"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6521739" y="3034455"/>
            <a:ext cx="437844" cy="1152750"/>
            <a:chOff x="2457450" y="777875"/>
            <a:chExt cx="1811338" cy="4765675"/>
          </a:xfrm>
          <a:solidFill>
            <a:schemeClr val="accent3"/>
          </a:solidFill>
        </p:grpSpPr>
        <p:sp>
          <p:nvSpPr>
            <p:cNvPr id="32" name="Oval 6"/>
            <p:cNvSpPr>
              <a:spLocks noChangeArrowheads="1"/>
            </p:cNvSpPr>
            <p:nvPr/>
          </p:nvSpPr>
          <p:spPr bwMode="auto">
            <a:xfrm>
              <a:off x="2997200" y="777875"/>
              <a:ext cx="731838" cy="730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
            <p:cNvSpPr/>
            <p:nvPr/>
          </p:nvSpPr>
          <p:spPr bwMode="auto">
            <a:xfrm>
              <a:off x="2457450" y="1590675"/>
              <a:ext cx="1811338" cy="3952875"/>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5224481" y="2947482"/>
            <a:ext cx="437844" cy="1152750"/>
            <a:chOff x="2457450" y="777875"/>
            <a:chExt cx="1811338" cy="4765675"/>
          </a:xfrm>
          <a:solidFill>
            <a:schemeClr val="accent2"/>
          </a:solidFill>
        </p:grpSpPr>
        <p:sp>
          <p:nvSpPr>
            <p:cNvPr id="35" name="Oval 6"/>
            <p:cNvSpPr>
              <a:spLocks noChangeArrowheads="1"/>
            </p:cNvSpPr>
            <p:nvPr/>
          </p:nvSpPr>
          <p:spPr bwMode="auto">
            <a:xfrm>
              <a:off x="2997200" y="777875"/>
              <a:ext cx="731838" cy="730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
            <p:cNvSpPr/>
            <p:nvPr/>
          </p:nvSpPr>
          <p:spPr bwMode="auto">
            <a:xfrm>
              <a:off x="2457450" y="1590675"/>
              <a:ext cx="1811338" cy="3952875"/>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 name="Freeform 8"/>
          <p:cNvSpPr/>
          <p:nvPr/>
        </p:nvSpPr>
        <p:spPr bwMode="auto">
          <a:xfrm>
            <a:off x="4215145" y="2278816"/>
            <a:ext cx="3753778" cy="3309376"/>
          </a:xfrm>
          <a:custGeom>
            <a:avLst/>
            <a:gdLst>
              <a:gd name="T0" fmla="*/ 243 w 1370"/>
              <a:gd name="T1" fmla="*/ 0 h 1207"/>
              <a:gd name="T2" fmla="*/ 0 w 1370"/>
              <a:gd name="T3" fmla="*/ 523 h 1207"/>
              <a:gd name="T4" fmla="*/ 685 w 1370"/>
              <a:gd name="T5" fmla="*/ 1207 h 1207"/>
              <a:gd name="T6" fmla="*/ 1370 w 1370"/>
              <a:gd name="T7" fmla="*/ 523 h 1207"/>
              <a:gd name="T8" fmla="*/ 1127 w 1370"/>
              <a:gd name="T9" fmla="*/ 0 h 1207"/>
            </a:gdLst>
            <a:ahLst/>
            <a:cxnLst>
              <a:cxn ang="0">
                <a:pos x="T0" y="T1"/>
              </a:cxn>
              <a:cxn ang="0">
                <a:pos x="T2" y="T3"/>
              </a:cxn>
              <a:cxn ang="0">
                <a:pos x="T4" y="T5"/>
              </a:cxn>
              <a:cxn ang="0">
                <a:pos x="T6" y="T7"/>
              </a:cxn>
              <a:cxn ang="0">
                <a:pos x="T8" y="T9"/>
              </a:cxn>
            </a:cxnLst>
            <a:rect l="0" t="0" r="r" b="b"/>
            <a:pathLst>
              <a:path w="1370" h="1207">
                <a:moveTo>
                  <a:pt x="243" y="0"/>
                </a:moveTo>
                <a:cubicBezTo>
                  <a:pt x="94" y="125"/>
                  <a:pt x="0" y="313"/>
                  <a:pt x="0" y="523"/>
                </a:cubicBezTo>
                <a:cubicBezTo>
                  <a:pt x="0" y="901"/>
                  <a:pt x="307" y="1207"/>
                  <a:pt x="685" y="1207"/>
                </a:cubicBezTo>
                <a:cubicBezTo>
                  <a:pt x="1063" y="1207"/>
                  <a:pt x="1370" y="901"/>
                  <a:pt x="1370" y="523"/>
                </a:cubicBezTo>
                <a:cubicBezTo>
                  <a:pt x="1370" y="313"/>
                  <a:pt x="1276" y="125"/>
                  <a:pt x="1127" y="0"/>
                </a:cubicBezTo>
              </a:path>
            </a:pathLst>
          </a:custGeom>
          <a:noFill/>
          <a:ln w="635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6" tIns="60963" rIns="121926" bIns="60963" numCol="1" anchor="t" anchorCtr="0" compatLnSpc="1"/>
          <a:lstStyle/>
          <a:p>
            <a:endParaRPr lang="zh-CN" altLang="en-US"/>
          </a:p>
        </p:txBody>
      </p:sp>
      <p:sp>
        <p:nvSpPr>
          <p:cNvPr id="38" name="Oval 56"/>
          <p:cNvSpPr>
            <a:spLocks noChangeArrowheads="1"/>
          </p:cNvSpPr>
          <p:nvPr/>
        </p:nvSpPr>
        <p:spPr bwMode="auto">
          <a:xfrm>
            <a:off x="4463237" y="2138448"/>
            <a:ext cx="578197" cy="578584"/>
          </a:xfrm>
          <a:prstGeom prst="ellipse">
            <a:avLst/>
          </a:prstGeom>
          <a:solidFill>
            <a:schemeClr val="accent1"/>
          </a:solidFill>
          <a:ln>
            <a:noFill/>
          </a:ln>
        </p:spPr>
        <p:txBody>
          <a:bodyPr vert="horz" wrap="square" lIns="0" tIns="0" rIns="0" bIns="0" numCol="1" anchor="t" anchorCtr="0" compatLnSpc="1"/>
          <a:lstStyle/>
          <a:p>
            <a:pPr algn="ctr"/>
            <a:r>
              <a:rPr lang="en-US" altLang="zh-CN" dirty="0" smtClean="0">
                <a:solidFill>
                  <a:schemeClr val="bg1"/>
                </a:solidFill>
              </a:rPr>
              <a:t>01</a:t>
            </a:r>
            <a:endParaRPr lang="zh-CN" altLang="en-US" dirty="0">
              <a:solidFill>
                <a:schemeClr val="bg1"/>
              </a:solidFill>
            </a:endParaRPr>
          </a:p>
        </p:txBody>
      </p:sp>
      <p:sp>
        <p:nvSpPr>
          <p:cNvPr id="39" name="Oval 57"/>
          <p:cNvSpPr>
            <a:spLocks noChangeArrowheads="1"/>
          </p:cNvSpPr>
          <p:nvPr/>
        </p:nvSpPr>
        <p:spPr bwMode="auto">
          <a:xfrm>
            <a:off x="3926046" y="3298728"/>
            <a:ext cx="578197" cy="581263"/>
          </a:xfrm>
          <a:prstGeom prst="ellipse">
            <a:avLst/>
          </a:prstGeom>
          <a:solidFill>
            <a:schemeClr val="accent2"/>
          </a:solidFill>
          <a:ln>
            <a:noFill/>
          </a:ln>
        </p:spPr>
        <p:txBody>
          <a:bodyPr vert="horz" wrap="square" lIns="0" tIns="0" rIns="0" bIns="0" numCol="1" anchor="t" anchorCtr="0" compatLnSpc="1"/>
          <a:lstStyle/>
          <a:p>
            <a:pPr algn="ctr"/>
            <a:r>
              <a:rPr lang="en-US" altLang="zh-CN" dirty="0">
                <a:solidFill>
                  <a:schemeClr val="bg1"/>
                </a:solidFill>
              </a:rPr>
              <a:t>02</a:t>
            </a:r>
            <a:endParaRPr lang="zh-CN" altLang="en-US" dirty="0">
              <a:solidFill>
                <a:schemeClr val="bg1"/>
              </a:solidFill>
            </a:endParaRPr>
          </a:p>
        </p:txBody>
      </p:sp>
      <p:sp>
        <p:nvSpPr>
          <p:cNvPr id="40" name="Oval 58"/>
          <p:cNvSpPr>
            <a:spLocks noChangeArrowheads="1"/>
          </p:cNvSpPr>
          <p:nvPr/>
        </p:nvSpPr>
        <p:spPr bwMode="auto">
          <a:xfrm>
            <a:off x="4318286" y="4482865"/>
            <a:ext cx="578197" cy="578584"/>
          </a:xfrm>
          <a:prstGeom prst="ellipse">
            <a:avLst/>
          </a:prstGeom>
          <a:solidFill>
            <a:schemeClr val="accent3"/>
          </a:solidFill>
          <a:ln>
            <a:noFill/>
          </a:ln>
        </p:spPr>
        <p:txBody>
          <a:bodyPr vert="horz" wrap="square" lIns="0" tIns="0" rIns="0" bIns="0" numCol="1" anchor="t" anchorCtr="0" compatLnSpc="1"/>
          <a:lstStyle/>
          <a:p>
            <a:pPr algn="ctr"/>
            <a:r>
              <a:rPr lang="en-US" altLang="zh-CN" dirty="0">
                <a:solidFill>
                  <a:schemeClr val="bg1"/>
                </a:solidFill>
              </a:rPr>
              <a:t>03</a:t>
            </a:r>
            <a:endParaRPr lang="zh-CN" altLang="en-US" dirty="0">
              <a:solidFill>
                <a:schemeClr val="bg1"/>
              </a:solidFill>
            </a:endParaRPr>
          </a:p>
        </p:txBody>
      </p:sp>
      <p:sp>
        <p:nvSpPr>
          <p:cNvPr id="41" name="Oval 59"/>
          <p:cNvSpPr>
            <a:spLocks noChangeArrowheads="1"/>
          </p:cNvSpPr>
          <p:nvPr/>
        </p:nvSpPr>
        <p:spPr bwMode="auto">
          <a:xfrm>
            <a:off x="7107687" y="2138448"/>
            <a:ext cx="580874" cy="578584"/>
          </a:xfrm>
          <a:prstGeom prst="ellipse">
            <a:avLst/>
          </a:prstGeom>
          <a:solidFill>
            <a:schemeClr val="accent4"/>
          </a:solidFill>
          <a:ln>
            <a:noFill/>
          </a:ln>
        </p:spPr>
        <p:txBody>
          <a:bodyPr vert="horz" wrap="square" lIns="0" tIns="0" rIns="0" bIns="0" numCol="1" anchor="t" anchorCtr="0" compatLnSpc="1"/>
          <a:lstStyle/>
          <a:p>
            <a:pPr algn="ctr"/>
            <a:r>
              <a:rPr lang="en-US" altLang="zh-CN" dirty="0">
                <a:solidFill>
                  <a:schemeClr val="bg1"/>
                </a:solidFill>
              </a:rPr>
              <a:t>04</a:t>
            </a:r>
            <a:endParaRPr lang="zh-CN" altLang="en-US" dirty="0">
              <a:solidFill>
                <a:schemeClr val="bg1"/>
              </a:solidFill>
            </a:endParaRPr>
          </a:p>
        </p:txBody>
      </p:sp>
      <p:sp>
        <p:nvSpPr>
          <p:cNvPr id="42" name="Oval 60"/>
          <p:cNvSpPr>
            <a:spLocks noChangeArrowheads="1"/>
          </p:cNvSpPr>
          <p:nvPr/>
        </p:nvSpPr>
        <p:spPr bwMode="auto">
          <a:xfrm>
            <a:off x="7678486" y="3298728"/>
            <a:ext cx="580874" cy="581263"/>
          </a:xfrm>
          <a:prstGeom prst="ellipse">
            <a:avLst/>
          </a:prstGeom>
          <a:solidFill>
            <a:schemeClr val="accent5"/>
          </a:solidFill>
          <a:ln>
            <a:noFill/>
          </a:ln>
        </p:spPr>
        <p:txBody>
          <a:bodyPr vert="horz" wrap="square" lIns="0" tIns="0" rIns="0" bIns="0" numCol="1" anchor="t" anchorCtr="0" compatLnSpc="1"/>
          <a:lstStyle/>
          <a:p>
            <a:pPr algn="ctr"/>
            <a:r>
              <a:rPr lang="en-US" altLang="zh-CN" dirty="0">
                <a:solidFill>
                  <a:schemeClr val="bg1"/>
                </a:solidFill>
              </a:rPr>
              <a:t>05</a:t>
            </a:r>
            <a:endParaRPr lang="zh-CN" altLang="en-US" dirty="0">
              <a:solidFill>
                <a:schemeClr val="bg1"/>
              </a:solidFill>
            </a:endParaRPr>
          </a:p>
        </p:txBody>
      </p:sp>
      <p:sp>
        <p:nvSpPr>
          <p:cNvPr id="43" name="Oval 61"/>
          <p:cNvSpPr>
            <a:spLocks noChangeArrowheads="1"/>
          </p:cNvSpPr>
          <p:nvPr/>
        </p:nvSpPr>
        <p:spPr bwMode="auto">
          <a:xfrm>
            <a:off x="7289699" y="4482865"/>
            <a:ext cx="578197" cy="578584"/>
          </a:xfrm>
          <a:prstGeom prst="ellipse">
            <a:avLst/>
          </a:prstGeom>
          <a:solidFill>
            <a:schemeClr val="accent6"/>
          </a:solidFill>
          <a:ln>
            <a:noFill/>
          </a:ln>
        </p:spPr>
        <p:txBody>
          <a:bodyPr vert="horz" wrap="square" lIns="0" tIns="0" rIns="0" bIns="0" numCol="1" anchor="t" anchorCtr="0" compatLnSpc="1"/>
          <a:lstStyle/>
          <a:p>
            <a:pPr algn="ctr"/>
            <a:r>
              <a:rPr lang="en-US" altLang="zh-CN" dirty="0">
                <a:solidFill>
                  <a:schemeClr val="bg1"/>
                </a:solidFill>
              </a:rPr>
              <a:t>06</a:t>
            </a:r>
            <a:endParaRPr lang="zh-CN" altLang="en-US" dirty="0">
              <a:solidFill>
                <a:schemeClr val="bg1"/>
              </a:solidFill>
            </a:endParaRPr>
          </a:p>
        </p:txBody>
      </p:sp>
      <p:sp>
        <p:nvSpPr>
          <p:cNvPr id="44" name="Rectangle 24"/>
          <p:cNvSpPr>
            <a:spLocks noChangeArrowheads="1"/>
          </p:cNvSpPr>
          <p:nvPr/>
        </p:nvSpPr>
        <p:spPr bwMode="auto">
          <a:xfrm>
            <a:off x="7968922" y="1983276"/>
            <a:ext cx="3065388" cy="6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Rectangle 24"/>
          <p:cNvSpPr>
            <a:spLocks noChangeArrowheads="1"/>
          </p:cNvSpPr>
          <p:nvPr/>
        </p:nvSpPr>
        <p:spPr bwMode="auto">
          <a:xfrm>
            <a:off x="8495161" y="3144895"/>
            <a:ext cx="3065388" cy="6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Rectangle 24"/>
          <p:cNvSpPr>
            <a:spLocks noChangeArrowheads="1"/>
          </p:cNvSpPr>
          <p:nvPr/>
        </p:nvSpPr>
        <p:spPr bwMode="auto">
          <a:xfrm>
            <a:off x="8174038" y="4329534"/>
            <a:ext cx="3065388" cy="6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Rectangle 24"/>
          <p:cNvSpPr>
            <a:spLocks noChangeArrowheads="1"/>
          </p:cNvSpPr>
          <p:nvPr/>
        </p:nvSpPr>
        <p:spPr bwMode="auto">
          <a:xfrm>
            <a:off x="998163" y="1983276"/>
            <a:ext cx="3198121" cy="71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400"/>
              </a:spcBef>
            </a:pPr>
            <a:r>
              <a:rPr lang="zh-CN" altLang="en-US" sz="1500" b="1" dirty="0" smtClean="0">
                <a:solidFill>
                  <a:schemeClr val="tx1">
                    <a:lumMod val="75000"/>
                    <a:lumOff val="25000"/>
                  </a:schemeClr>
                </a:solidFill>
                <a:latin typeface="微软雅黑" panose="020B0503020204020204" pitchFamily="34" charset="-122"/>
                <a:ea typeface="微软雅黑" panose="020B0503020204020204" pitchFamily="34" charset="-122"/>
              </a:rPr>
              <a:t>单击此处添加文字</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Rectangle 24"/>
          <p:cNvSpPr>
            <a:spLocks noChangeArrowheads="1"/>
          </p:cNvSpPr>
          <p:nvPr/>
        </p:nvSpPr>
        <p:spPr bwMode="auto">
          <a:xfrm>
            <a:off x="470167" y="3144895"/>
            <a:ext cx="3198121" cy="6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Rectangle 24"/>
          <p:cNvSpPr>
            <a:spLocks noChangeArrowheads="1"/>
          </p:cNvSpPr>
          <p:nvPr/>
        </p:nvSpPr>
        <p:spPr bwMode="auto">
          <a:xfrm>
            <a:off x="828529" y="4327693"/>
            <a:ext cx="3198121" cy="6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Rectangle 5"/>
          <p:cNvSpPr>
            <a:spLocks noChangeArrowheads="1"/>
          </p:cNvSpPr>
          <p:nvPr/>
        </p:nvSpPr>
        <p:spPr bwMode="auto">
          <a:xfrm>
            <a:off x="5792729" y="3875887"/>
            <a:ext cx="598610" cy="610869"/>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900" b="1" dirty="0">
                <a:solidFill>
                  <a:schemeClr val="bg1"/>
                </a:solidFill>
              </a:rPr>
              <a:t>1</a:t>
            </a:r>
            <a:endParaRPr lang="zh-CN" altLang="en-US" sz="1900" b="1" dirty="0">
              <a:solidFill>
                <a:schemeClr val="bg1"/>
              </a:solidFill>
            </a:endParaRPr>
          </a:p>
        </p:txBody>
      </p:sp>
      <p:sp>
        <p:nvSpPr>
          <p:cNvPr id="51" name="Rectangle 6"/>
          <p:cNvSpPr>
            <a:spLocks noChangeArrowheads="1"/>
          </p:cNvSpPr>
          <p:nvPr/>
        </p:nvSpPr>
        <p:spPr bwMode="auto">
          <a:xfrm>
            <a:off x="5144101" y="4123002"/>
            <a:ext cx="598607" cy="363754"/>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500" b="1" dirty="0">
                <a:solidFill>
                  <a:schemeClr val="bg1"/>
                </a:solidFill>
              </a:rPr>
              <a:t>2</a:t>
            </a:r>
            <a:endParaRPr lang="zh-CN" altLang="en-US" sz="1500" b="1" dirty="0">
              <a:solidFill>
                <a:schemeClr val="bg1"/>
              </a:solidFill>
            </a:endParaRPr>
          </a:p>
        </p:txBody>
      </p:sp>
      <p:sp>
        <p:nvSpPr>
          <p:cNvPr id="52" name="Rectangle 9"/>
          <p:cNvSpPr>
            <a:spLocks noChangeArrowheads="1"/>
          </p:cNvSpPr>
          <p:nvPr/>
        </p:nvSpPr>
        <p:spPr bwMode="auto">
          <a:xfrm>
            <a:off x="6441355" y="4209710"/>
            <a:ext cx="598613" cy="276771"/>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500" b="1" dirty="0">
                <a:solidFill>
                  <a:schemeClr val="bg1"/>
                </a:solidFill>
              </a:rPr>
              <a:t>3</a:t>
            </a:r>
            <a:endParaRPr lang="zh-CN" altLang="en-US" sz="1500" b="1" dirty="0">
              <a:solidFill>
                <a:schemeClr val="bg1"/>
              </a:solidFill>
            </a:endParaRPr>
          </a:p>
        </p:txBody>
      </p:sp>
      <p:grpSp>
        <p:nvGrpSpPr>
          <p:cNvPr id="53" name="组合 52"/>
          <p:cNvGrpSpPr/>
          <p:nvPr/>
        </p:nvGrpSpPr>
        <p:grpSpPr>
          <a:xfrm>
            <a:off x="5664313" y="2672521"/>
            <a:ext cx="855438" cy="1124871"/>
            <a:chOff x="4225925" y="1973263"/>
            <a:chExt cx="687388" cy="903287"/>
          </a:xfrm>
          <a:solidFill>
            <a:schemeClr val="accent1"/>
          </a:solidFill>
        </p:grpSpPr>
        <p:sp>
          <p:nvSpPr>
            <p:cNvPr id="54" name="Oval 12"/>
            <p:cNvSpPr>
              <a:spLocks noChangeArrowheads="1"/>
            </p:cNvSpPr>
            <p:nvPr/>
          </p:nvSpPr>
          <p:spPr bwMode="auto">
            <a:xfrm>
              <a:off x="4500563" y="1989138"/>
              <a:ext cx="138113" cy="1349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3"/>
            <p:cNvSpPr/>
            <p:nvPr/>
          </p:nvSpPr>
          <p:spPr bwMode="auto">
            <a:xfrm>
              <a:off x="4225925" y="1973263"/>
              <a:ext cx="687388" cy="903287"/>
            </a:xfrm>
            <a:custGeom>
              <a:avLst/>
              <a:gdLst>
                <a:gd name="T0" fmla="*/ 963 w 975"/>
                <a:gd name="T1" fmla="*/ 14 h 1279"/>
                <a:gd name="T2" fmla="*/ 918 w 975"/>
                <a:gd name="T3" fmla="*/ 13 h 1279"/>
                <a:gd name="T4" fmla="*/ 678 w 975"/>
                <a:gd name="T5" fmla="*/ 235 h 1279"/>
                <a:gd name="T6" fmla="*/ 678 w 975"/>
                <a:gd name="T7" fmla="*/ 235 h 1279"/>
                <a:gd name="T8" fmla="*/ 609 w 975"/>
                <a:gd name="T9" fmla="*/ 235 h 1279"/>
                <a:gd name="T10" fmla="*/ 558 w 975"/>
                <a:gd name="T11" fmla="*/ 235 h 1279"/>
                <a:gd name="T12" fmla="*/ 524 w 975"/>
                <a:gd name="T13" fmla="*/ 389 h 1279"/>
                <a:gd name="T14" fmla="*/ 498 w 975"/>
                <a:gd name="T15" fmla="*/ 303 h 1279"/>
                <a:gd name="T16" fmla="*/ 513 w 975"/>
                <a:gd name="T17" fmla="*/ 283 h 1279"/>
                <a:gd name="T18" fmla="*/ 488 w 975"/>
                <a:gd name="T19" fmla="*/ 255 h 1279"/>
                <a:gd name="T20" fmla="*/ 460 w 975"/>
                <a:gd name="T21" fmla="*/ 281 h 1279"/>
                <a:gd name="T22" fmla="*/ 477 w 975"/>
                <a:gd name="T23" fmla="*/ 303 h 1279"/>
                <a:gd name="T24" fmla="*/ 453 w 975"/>
                <a:gd name="T25" fmla="*/ 389 h 1279"/>
                <a:gd name="T26" fmla="*/ 417 w 975"/>
                <a:gd name="T27" fmla="*/ 235 h 1279"/>
                <a:gd name="T28" fmla="*/ 366 w 975"/>
                <a:gd name="T29" fmla="*/ 235 h 1279"/>
                <a:gd name="T30" fmla="*/ 298 w 975"/>
                <a:gd name="T31" fmla="*/ 235 h 1279"/>
                <a:gd name="T32" fmla="*/ 298 w 975"/>
                <a:gd name="T33" fmla="*/ 235 h 1279"/>
                <a:gd name="T34" fmla="*/ 56 w 975"/>
                <a:gd name="T35" fmla="*/ 13 h 1279"/>
                <a:gd name="T36" fmla="*/ 12 w 975"/>
                <a:gd name="T37" fmla="*/ 14 h 1279"/>
                <a:gd name="T38" fmla="*/ 13 w 975"/>
                <a:gd name="T39" fmla="*/ 59 h 1279"/>
                <a:gd name="T40" fmla="*/ 366 w 975"/>
                <a:gd name="T41" fmla="*/ 398 h 1279"/>
                <a:gd name="T42" fmla="*/ 366 w 975"/>
                <a:gd name="T43" fmla="*/ 742 h 1279"/>
                <a:gd name="T44" fmla="*/ 366 w 975"/>
                <a:gd name="T45" fmla="*/ 1228 h 1279"/>
                <a:gd name="T46" fmla="*/ 417 w 975"/>
                <a:gd name="T47" fmla="*/ 1279 h 1279"/>
                <a:gd name="T48" fmla="*/ 468 w 975"/>
                <a:gd name="T49" fmla="*/ 1228 h 1279"/>
                <a:gd name="T50" fmla="*/ 468 w 975"/>
                <a:gd name="T51" fmla="*/ 742 h 1279"/>
                <a:gd name="T52" fmla="*/ 507 w 975"/>
                <a:gd name="T53" fmla="*/ 742 h 1279"/>
                <a:gd name="T54" fmla="*/ 507 w 975"/>
                <a:gd name="T55" fmla="*/ 1228 h 1279"/>
                <a:gd name="T56" fmla="*/ 558 w 975"/>
                <a:gd name="T57" fmla="*/ 1279 h 1279"/>
                <a:gd name="T58" fmla="*/ 609 w 975"/>
                <a:gd name="T59" fmla="*/ 1228 h 1279"/>
                <a:gd name="T60" fmla="*/ 609 w 975"/>
                <a:gd name="T61" fmla="*/ 742 h 1279"/>
                <a:gd name="T62" fmla="*/ 609 w 975"/>
                <a:gd name="T63" fmla="*/ 398 h 1279"/>
                <a:gd name="T64" fmla="*/ 961 w 975"/>
                <a:gd name="T65" fmla="*/ 59 h 1279"/>
                <a:gd name="T66" fmla="*/ 963 w 975"/>
                <a:gd name="T67" fmla="*/ 14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5" h="1279">
                  <a:moveTo>
                    <a:pt x="963" y="14"/>
                  </a:moveTo>
                  <a:cubicBezTo>
                    <a:pt x="951" y="2"/>
                    <a:pt x="930" y="0"/>
                    <a:pt x="918" y="13"/>
                  </a:cubicBezTo>
                  <a:cubicBezTo>
                    <a:pt x="678" y="235"/>
                    <a:pt x="678" y="235"/>
                    <a:pt x="678" y="235"/>
                  </a:cubicBezTo>
                  <a:cubicBezTo>
                    <a:pt x="678" y="235"/>
                    <a:pt x="678" y="235"/>
                    <a:pt x="678" y="235"/>
                  </a:cubicBezTo>
                  <a:cubicBezTo>
                    <a:pt x="609" y="235"/>
                    <a:pt x="609" y="235"/>
                    <a:pt x="609" y="235"/>
                  </a:cubicBezTo>
                  <a:cubicBezTo>
                    <a:pt x="558" y="235"/>
                    <a:pt x="558" y="235"/>
                    <a:pt x="558" y="235"/>
                  </a:cubicBezTo>
                  <a:cubicBezTo>
                    <a:pt x="546" y="357"/>
                    <a:pt x="524" y="389"/>
                    <a:pt x="524" y="389"/>
                  </a:cubicBezTo>
                  <a:cubicBezTo>
                    <a:pt x="498" y="303"/>
                    <a:pt x="498" y="303"/>
                    <a:pt x="498" y="303"/>
                  </a:cubicBezTo>
                  <a:cubicBezTo>
                    <a:pt x="513" y="283"/>
                    <a:pt x="513" y="283"/>
                    <a:pt x="513" y="283"/>
                  </a:cubicBezTo>
                  <a:cubicBezTo>
                    <a:pt x="488" y="255"/>
                    <a:pt x="488" y="255"/>
                    <a:pt x="488" y="255"/>
                  </a:cubicBezTo>
                  <a:cubicBezTo>
                    <a:pt x="460" y="281"/>
                    <a:pt x="460" y="281"/>
                    <a:pt x="460" y="281"/>
                  </a:cubicBezTo>
                  <a:cubicBezTo>
                    <a:pt x="477" y="303"/>
                    <a:pt x="477" y="303"/>
                    <a:pt x="477" y="303"/>
                  </a:cubicBezTo>
                  <a:cubicBezTo>
                    <a:pt x="453" y="389"/>
                    <a:pt x="453" y="389"/>
                    <a:pt x="453" y="389"/>
                  </a:cubicBezTo>
                  <a:cubicBezTo>
                    <a:pt x="432" y="365"/>
                    <a:pt x="421" y="274"/>
                    <a:pt x="417" y="235"/>
                  </a:cubicBezTo>
                  <a:cubicBezTo>
                    <a:pt x="366" y="235"/>
                    <a:pt x="366" y="235"/>
                    <a:pt x="366" y="235"/>
                  </a:cubicBezTo>
                  <a:cubicBezTo>
                    <a:pt x="298" y="235"/>
                    <a:pt x="298" y="235"/>
                    <a:pt x="298" y="235"/>
                  </a:cubicBezTo>
                  <a:cubicBezTo>
                    <a:pt x="298" y="235"/>
                    <a:pt x="298" y="235"/>
                    <a:pt x="298" y="235"/>
                  </a:cubicBezTo>
                  <a:cubicBezTo>
                    <a:pt x="56" y="13"/>
                    <a:pt x="56" y="13"/>
                    <a:pt x="56" y="13"/>
                  </a:cubicBezTo>
                  <a:cubicBezTo>
                    <a:pt x="44" y="0"/>
                    <a:pt x="24" y="2"/>
                    <a:pt x="12" y="14"/>
                  </a:cubicBezTo>
                  <a:cubicBezTo>
                    <a:pt x="0" y="27"/>
                    <a:pt x="0" y="48"/>
                    <a:pt x="13" y="59"/>
                  </a:cubicBezTo>
                  <a:cubicBezTo>
                    <a:pt x="366" y="398"/>
                    <a:pt x="366" y="398"/>
                    <a:pt x="366" y="398"/>
                  </a:cubicBezTo>
                  <a:cubicBezTo>
                    <a:pt x="366" y="742"/>
                    <a:pt x="366" y="742"/>
                    <a:pt x="366" y="742"/>
                  </a:cubicBezTo>
                  <a:cubicBezTo>
                    <a:pt x="366" y="1228"/>
                    <a:pt x="366" y="1228"/>
                    <a:pt x="366" y="1228"/>
                  </a:cubicBezTo>
                  <a:cubicBezTo>
                    <a:pt x="366" y="1256"/>
                    <a:pt x="389" y="1279"/>
                    <a:pt x="417" y="1279"/>
                  </a:cubicBezTo>
                  <a:cubicBezTo>
                    <a:pt x="444" y="1279"/>
                    <a:pt x="468" y="1256"/>
                    <a:pt x="468" y="1228"/>
                  </a:cubicBezTo>
                  <a:cubicBezTo>
                    <a:pt x="468" y="742"/>
                    <a:pt x="468" y="742"/>
                    <a:pt x="468" y="742"/>
                  </a:cubicBezTo>
                  <a:cubicBezTo>
                    <a:pt x="507" y="742"/>
                    <a:pt x="507" y="742"/>
                    <a:pt x="507" y="742"/>
                  </a:cubicBezTo>
                  <a:cubicBezTo>
                    <a:pt x="507" y="1228"/>
                    <a:pt x="507" y="1228"/>
                    <a:pt x="507" y="1228"/>
                  </a:cubicBezTo>
                  <a:cubicBezTo>
                    <a:pt x="507" y="1256"/>
                    <a:pt x="530" y="1279"/>
                    <a:pt x="558" y="1279"/>
                  </a:cubicBezTo>
                  <a:cubicBezTo>
                    <a:pt x="585" y="1279"/>
                    <a:pt x="609" y="1256"/>
                    <a:pt x="609" y="1228"/>
                  </a:cubicBezTo>
                  <a:cubicBezTo>
                    <a:pt x="609" y="742"/>
                    <a:pt x="609" y="742"/>
                    <a:pt x="609" y="742"/>
                  </a:cubicBezTo>
                  <a:cubicBezTo>
                    <a:pt x="609" y="398"/>
                    <a:pt x="609" y="398"/>
                    <a:pt x="609" y="398"/>
                  </a:cubicBezTo>
                  <a:cubicBezTo>
                    <a:pt x="961" y="59"/>
                    <a:pt x="961" y="59"/>
                    <a:pt x="961" y="59"/>
                  </a:cubicBezTo>
                  <a:cubicBezTo>
                    <a:pt x="974" y="48"/>
                    <a:pt x="975" y="27"/>
                    <a:pt x="963" y="14"/>
                  </a:cubicBezTo>
                  <a:close/>
                </a:path>
              </a:pathLst>
            </a:custGeom>
            <a:grp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Tm="6281">
        <p14:vortex dir="r"/>
      </p:transition>
    </mc:Choice>
    <mc:Fallback>
      <p:transition spd="slow" advTm="6281">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42" presetClass="entr" presetSubtype="0" fill="hold" grpId="0" nodeType="withEffect">
                                      <p:stCondLst>
                                        <p:cond delay="70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anim calcmode="lin" valueType="num">
                                          <p:cBhvr>
                                            <p:cTn id="11" dur="500" fill="hold"/>
                                            <p:tgtEl>
                                              <p:spTgt spid="50"/>
                                            </p:tgtEl>
                                            <p:attrNameLst>
                                              <p:attrName>ppt_x</p:attrName>
                                            </p:attrNameLst>
                                          </p:cBhvr>
                                          <p:tavLst>
                                            <p:tav tm="0">
                                              <p:val>
                                                <p:strVal val="#ppt_x"/>
                                              </p:val>
                                            </p:tav>
                                            <p:tav tm="100000">
                                              <p:val>
                                                <p:strVal val="#ppt_x"/>
                                              </p:val>
                                            </p:tav>
                                          </p:tavLst>
                                        </p:anim>
                                        <p:anim calcmode="lin" valueType="num">
                                          <p:cBhvr>
                                            <p:cTn id="12" dur="500" fill="hold"/>
                                            <p:tgtEl>
                                              <p:spTgt spid="50"/>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70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anim calcmode="lin" valueType="num">
                                          <p:cBhvr>
                                            <p:cTn id="16" dur="500" fill="hold"/>
                                            <p:tgtEl>
                                              <p:spTgt spid="53"/>
                                            </p:tgtEl>
                                            <p:attrNameLst>
                                              <p:attrName>ppt_x</p:attrName>
                                            </p:attrNameLst>
                                          </p:cBhvr>
                                          <p:tavLst>
                                            <p:tav tm="0">
                                              <p:val>
                                                <p:strVal val="#ppt_x"/>
                                              </p:val>
                                            </p:tav>
                                            <p:tav tm="100000">
                                              <p:val>
                                                <p:strVal val="#ppt_x"/>
                                              </p:val>
                                            </p:tav>
                                          </p:tavLst>
                                        </p:anim>
                                        <p:anim calcmode="lin" valueType="num">
                                          <p:cBhvr>
                                            <p:cTn id="17" dur="5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80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anim calcmode="lin" valueType="num">
                                          <p:cBhvr>
                                            <p:cTn id="21" dur="500" fill="hold"/>
                                            <p:tgtEl>
                                              <p:spTgt spid="51"/>
                                            </p:tgtEl>
                                            <p:attrNameLst>
                                              <p:attrName>ppt_x</p:attrName>
                                            </p:attrNameLst>
                                          </p:cBhvr>
                                          <p:tavLst>
                                            <p:tav tm="0">
                                              <p:val>
                                                <p:strVal val="#ppt_x"/>
                                              </p:val>
                                            </p:tav>
                                            <p:tav tm="100000">
                                              <p:val>
                                                <p:strVal val="#ppt_x"/>
                                              </p:val>
                                            </p:tav>
                                          </p:tavLst>
                                        </p:anim>
                                        <p:anim calcmode="lin" valueType="num">
                                          <p:cBhvr>
                                            <p:cTn id="22" dur="500" fill="hold"/>
                                            <p:tgtEl>
                                              <p:spTgt spid="51"/>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80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strVal val="#ppt_x"/>
                                              </p:val>
                                            </p:tav>
                                            <p:tav tm="100000">
                                              <p:val>
                                                <p:strVal val="#ppt_x"/>
                                              </p:val>
                                            </p:tav>
                                          </p:tavLst>
                                        </p:anim>
                                        <p:anim calcmode="lin" valueType="num">
                                          <p:cBhvr>
                                            <p:cTn id="27" dur="500" fill="hold"/>
                                            <p:tgtEl>
                                              <p:spTgt spid="3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90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anim calcmode="lin" valueType="num">
                                          <p:cBhvr>
                                            <p:cTn id="31" dur="500" fill="hold"/>
                                            <p:tgtEl>
                                              <p:spTgt spid="52"/>
                                            </p:tgtEl>
                                            <p:attrNameLst>
                                              <p:attrName>ppt_x</p:attrName>
                                            </p:attrNameLst>
                                          </p:cBhvr>
                                          <p:tavLst>
                                            <p:tav tm="0">
                                              <p:val>
                                                <p:strVal val="#ppt_x"/>
                                              </p:val>
                                            </p:tav>
                                            <p:tav tm="100000">
                                              <p:val>
                                                <p:strVal val="#ppt_x"/>
                                              </p:val>
                                            </p:tav>
                                          </p:tavLst>
                                        </p:anim>
                                        <p:anim calcmode="lin" valueType="num">
                                          <p:cBhvr>
                                            <p:cTn id="32" dur="500" fill="hold"/>
                                            <p:tgtEl>
                                              <p:spTgt spid="52"/>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90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anim calcmode="lin" valueType="num">
                                          <p:cBhvr>
                                            <p:cTn id="36" dur="500" fill="hold"/>
                                            <p:tgtEl>
                                              <p:spTgt spid="31"/>
                                            </p:tgtEl>
                                            <p:attrNameLst>
                                              <p:attrName>ppt_x</p:attrName>
                                            </p:attrNameLst>
                                          </p:cBhvr>
                                          <p:tavLst>
                                            <p:tav tm="0">
                                              <p:val>
                                                <p:strVal val="#ppt_x"/>
                                              </p:val>
                                            </p:tav>
                                            <p:tav tm="100000">
                                              <p:val>
                                                <p:strVal val="#ppt_x"/>
                                              </p:val>
                                            </p:tav>
                                          </p:tavLst>
                                        </p:anim>
                                        <p:anim calcmode="lin" valueType="num">
                                          <p:cBhvr>
                                            <p:cTn id="37" dur="500" fill="hold"/>
                                            <p:tgtEl>
                                              <p:spTgt spid="31"/>
                                            </p:tgtEl>
                                            <p:attrNameLst>
                                              <p:attrName>ppt_y</p:attrName>
                                            </p:attrNameLst>
                                          </p:cBhvr>
                                          <p:tavLst>
                                            <p:tav tm="0">
                                              <p:val>
                                                <p:strVal val="#ppt_y-.1"/>
                                              </p:val>
                                            </p:tav>
                                            <p:tav tm="100000">
                                              <p:val>
                                                <p:strVal val="#ppt_y"/>
                                              </p:val>
                                            </p:tav>
                                          </p:tavLst>
                                        </p:anim>
                                      </p:childTnLst>
                                    </p:cTn>
                                  </p:par>
                                  <p:par>
                                    <p:cTn id="38" presetID="21" presetClass="entr" presetSubtype="1" fill="hold" grpId="0" nodeType="withEffect">
                                      <p:stCondLst>
                                        <p:cond delay="1500"/>
                                      </p:stCondLst>
                                      <p:childTnLst>
                                        <p:set>
                                          <p:cBhvr>
                                            <p:cTn id="39" dur="1" fill="hold">
                                              <p:stCondLst>
                                                <p:cond delay="0"/>
                                              </p:stCondLst>
                                            </p:cTn>
                                            <p:tgtEl>
                                              <p:spTgt spid="37"/>
                                            </p:tgtEl>
                                            <p:attrNameLst>
                                              <p:attrName>style.visibility</p:attrName>
                                            </p:attrNameLst>
                                          </p:cBhvr>
                                          <p:to>
                                            <p:strVal val="visible"/>
                                          </p:to>
                                        </p:set>
                                        <p:animEffect transition="in" filter="wheel(1)">
                                          <p:cBhvr>
                                            <p:cTn id="40" dur="500"/>
                                            <p:tgtEl>
                                              <p:spTgt spid="37"/>
                                            </p:tgtEl>
                                          </p:cBhvr>
                                        </p:animEffect>
                                      </p:childTnLst>
                                    </p:cTn>
                                  </p:par>
                                  <p:par>
                                    <p:cTn id="41" presetID="53" presetClass="entr" presetSubtype="16" fill="hold" grpId="0" nodeType="withEffect">
                                      <p:stCondLst>
                                        <p:cond delay="190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par>
                                    <p:cTn id="46" presetID="2" presetClass="entr" presetSubtype="8" fill="hold" grpId="0" nodeType="withEffect" p14:presetBounceEnd="60000">
                                      <p:stCondLst>
                                        <p:cond delay="2400"/>
                                      </p:stCondLst>
                                      <p:childTnLst>
                                        <p:set>
                                          <p:cBhvr>
                                            <p:cTn id="47" dur="1" fill="hold">
                                              <p:stCondLst>
                                                <p:cond delay="0"/>
                                              </p:stCondLst>
                                            </p:cTn>
                                            <p:tgtEl>
                                              <p:spTgt spid="47"/>
                                            </p:tgtEl>
                                            <p:attrNameLst>
                                              <p:attrName>style.visibility</p:attrName>
                                            </p:attrNameLst>
                                          </p:cBhvr>
                                          <p:to>
                                            <p:strVal val="visible"/>
                                          </p:to>
                                        </p:set>
                                        <p:anim calcmode="lin" valueType="num" p14:bounceEnd="60000">
                                          <p:cBhvr additive="base">
                                            <p:cTn id="48" dur="500" fill="hold"/>
                                            <p:tgtEl>
                                              <p:spTgt spid="47"/>
                                            </p:tgtEl>
                                            <p:attrNameLst>
                                              <p:attrName>ppt_x</p:attrName>
                                            </p:attrNameLst>
                                          </p:cBhvr>
                                          <p:tavLst>
                                            <p:tav tm="0">
                                              <p:val>
                                                <p:strVal val="0-#ppt_w/2"/>
                                              </p:val>
                                            </p:tav>
                                            <p:tav tm="100000">
                                              <p:val>
                                                <p:strVal val="#ppt_x"/>
                                              </p:val>
                                            </p:tav>
                                          </p:tavLst>
                                        </p:anim>
                                        <p:anim calcmode="lin" valueType="num" p14:bounceEnd="60000">
                                          <p:cBhvr additive="base">
                                            <p:cTn id="49" dur="500" fill="hold"/>
                                            <p:tgtEl>
                                              <p:spTgt spid="47"/>
                                            </p:tgtEl>
                                            <p:attrNameLst>
                                              <p:attrName>ppt_y</p:attrName>
                                            </p:attrNameLst>
                                          </p:cBhvr>
                                          <p:tavLst>
                                            <p:tav tm="0">
                                              <p:val>
                                                <p:strVal val="#ppt_y"/>
                                              </p:val>
                                            </p:tav>
                                            <p:tav tm="100000">
                                              <p:val>
                                                <p:strVal val="#ppt_y"/>
                                              </p:val>
                                            </p:tav>
                                          </p:tavLst>
                                        </p:anim>
                                      </p:childTnLst>
                                    </p:cTn>
                                  </p:par>
                                  <p:par>
                                    <p:cTn id="50" presetID="53" presetClass="entr" presetSubtype="16" fill="hold" grpId="0" nodeType="withEffect">
                                      <p:stCondLst>
                                        <p:cond delay="240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childTnLst>
                                    </p:cTn>
                                  </p:par>
                                  <p:par>
                                    <p:cTn id="55" presetID="2" presetClass="entr" presetSubtype="8" fill="hold" grpId="0" nodeType="withEffect" p14:presetBounceEnd="60000">
                                      <p:stCondLst>
                                        <p:cond delay="2900"/>
                                      </p:stCondLst>
                                      <p:childTnLst>
                                        <p:set>
                                          <p:cBhvr>
                                            <p:cTn id="56" dur="1" fill="hold">
                                              <p:stCondLst>
                                                <p:cond delay="0"/>
                                              </p:stCondLst>
                                            </p:cTn>
                                            <p:tgtEl>
                                              <p:spTgt spid="48"/>
                                            </p:tgtEl>
                                            <p:attrNameLst>
                                              <p:attrName>style.visibility</p:attrName>
                                            </p:attrNameLst>
                                          </p:cBhvr>
                                          <p:to>
                                            <p:strVal val="visible"/>
                                          </p:to>
                                        </p:set>
                                        <p:anim calcmode="lin" valueType="num" p14:bounceEnd="60000">
                                          <p:cBhvr additive="base">
                                            <p:cTn id="57" dur="500" fill="hold"/>
                                            <p:tgtEl>
                                              <p:spTgt spid="48"/>
                                            </p:tgtEl>
                                            <p:attrNameLst>
                                              <p:attrName>ppt_x</p:attrName>
                                            </p:attrNameLst>
                                          </p:cBhvr>
                                          <p:tavLst>
                                            <p:tav tm="0">
                                              <p:val>
                                                <p:strVal val="0-#ppt_w/2"/>
                                              </p:val>
                                            </p:tav>
                                            <p:tav tm="100000">
                                              <p:val>
                                                <p:strVal val="#ppt_x"/>
                                              </p:val>
                                            </p:tav>
                                          </p:tavLst>
                                        </p:anim>
                                        <p:anim calcmode="lin" valueType="num" p14:bounceEnd="60000">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290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Effect transition="in" filter="fade">
                                          <p:cBhvr>
                                            <p:cTn id="63" dur="500"/>
                                            <p:tgtEl>
                                              <p:spTgt spid="40"/>
                                            </p:tgtEl>
                                          </p:cBhvr>
                                        </p:animEffect>
                                      </p:childTnLst>
                                    </p:cTn>
                                  </p:par>
                                  <p:par>
                                    <p:cTn id="64" presetID="2" presetClass="entr" presetSubtype="8" fill="hold" grpId="0" nodeType="withEffect" p14:presetBounceEnd="60000">
                                      <p:stCondLst>
                                        <p:cond delay="3400"/>
                                      </p:stCondLst>
                                      <p:childTnLst>
                                        <p:set>
                                          <p:cBhvr>
                                            <p:cTn id="65" dur="1" fill="hold">
                                              <p:stCondLst>
                                                <p:cond delay="0"/>
                                              </p:stCondLst>
                                            </p:cTn>
                                            <p:tgtEl>
                                              <p:spTgt spid="49"/>
                                            </p:tgtEl>
                                            <p:attrNameLst>
                                              <p:attrName>style.visibility</p:attrName>
                                            </p:attrNameLst>
                                          </p:cBhvr>
                                          <p:to>
                                            <p:strVal val="visible"/>
                                          </p:to>
                                        </p:set>
                                        <p:anim calcmode="lin" valueType="num" p14:bounceEnd="60000">
                                          <p:cBhvr additive="base">
                                            <p:cTn id="66" dur="500" fill="hold"/>
                                            <p:tgtEl>
                                              <p:spTgt spid="49"/>
                                            </p:tgtEl>
                                            <p:attrNameLst>
                                              <p:attrName>ppt_x</p:attrName>
                                            </p:attrNameLst>
                                          </p:cBhvr>
                                          <p:tavLst>
                                            <p:tav tm="0">
                                              <p:val>
                                                <p:strVal val="0-#ppt_w/2"/>
                                              </p:val>
                                            </p:tav>
                                            <p:tav tm="100000">
                                              <p:val>
                                                <p:strVal val="#ppt_x"/>
                                              </p:val>
                                            </p:tav>
                                          </p:tavLst>
                                        </p:anim>
                                        <p:anim calcmode="lin" valueType="num" p14:bounceEnd="60000">
                                          <p:cBhvr additive="base">
                                            <p:cTn id="67" dur="500" fill="hold"/>
                                            <p:tgtEl>
                                              <p:spTgt spid="49"/>
                                            </p:tgtEl>
                                            <p:attrNameLst>
                                              <p:attrName>ppt_y</p:attrName>
                                            </p:attrNameLst>
                                          </p:cBhvr>
                                          <p:tavLst>
                                            <p:tav tm="0">
                                              <p:val>
                                                <p:strVal val="#ppt_y"/>
                                              </p:val>
                                            </p:tav>
                                            <p:tav tm="100000">
                                              <p:val>
                                                <p:strVal val="#ppt_y"/>
                                              </p:val>
                                            </p:tav>
                                          </p:tavLst>
                                        </p:anim>
                                      </p:childTnLst>
                                    </p:cTn>
                                  </p:par>
                                  <p:par>
                                    <p:cTn id="68" presetID="53" presetClass="entr" presetSubtype="16" fill="hold" grpId="0" nodeType="withEffect">
                                      <p:stCondLst>
                                        <p:cond delay="340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par>
                                    <p:cTn id="73" presetID="2" presetClass="entr" presetSubtype="2" fill="hold" grpId="0" nodeType="withEffect" p14:presetBounceEnd="60000">
                                      <p:stCondLst>
                                        <p:cond delay="3900"/>
                                      </p:stCondLst>
                                      <p:childTnLst>
                                        <p:set>
                                          <p:cBhvr>
                                            <p:cTn id="74" dur="1" fill="hold">
                                              <p:stCondLst>
                                                <p:cond delay="0"/>
                                              </p:stCondLst>
                                            </p:cTn>
                                            <p:tgtEl>
                                              <p:spTgt spid="44"/>
                                            </p:tgtEl>
                                            <p:attrNameLst>
                                              <p:attrName>style.visibility</p:attrName>
                                            </p:attrNameLst>
                                          </p:cBhvr>
                                          <p:to>
                                            <p:strVal val="visible"/>
                                          </p:to>
                                        </p:set>
                                        <p:anim calcmode="lin" valueType="num" p14:bounceEnd="60000">
                                          <p:cBhvr additive="base">
                                            <p:cTn id="75" dur="500" fill="hold"/>
                                            <p:tgtEl>
                                              <p:spTgt spid="44"/>
                                            </p:tgtEl>
                                            <p:attrNameLst>
                                              <p:attrName>ppt_x</p:attrName>
                                            </p:attrNameLst>
                                          </p:cBhvr>
                                          <p:tavLst>
                                            <p:tav tm="0">
                                              <p:val>
                                                <p:strVal val="1+#ppt_w/2"/>
                                              </p:val>
                                            </p:tav>
                                            <p:tav tm="100000">
                                              <p:val>
                                                <p:strVal val="#ppt_x"/>
                                              </p:val>
                                            </p:tav>
                                          </p:tavLst>
                                        </p:anim>
                                        <p:anim calcmode="lin" valueType="num" p14:bounceEnd="60000">
                                          <p:cBhvr additive="base">
                                            <p:cTn id="76" dur="500" fill="hold"/>
                                            <p:tgtEl>
                                              <p:spTgt spid="44"/>
                                            </p:tgtEl>
                                            <p:attrNameLst>
                                              <p:attrName>ppt_y</p:attrName>
                                            </p:attrNameLst>
                                          </p:cBhvr>
                                          <p:tavLst>
                                            <p:tav tm="0">
                                              <p:val>
                                                <p:strVal val="#ppt_y"/>
                                              </p:val>
                                            </p:tav>
                                            <p:tav tm="100000">
                                              <p:val>
                                                <p:strVal val="#ppt_y"/>
                                              </p:val>
                                            </p:tav>
                                          </p:tavLst>
                                        </p:anim>
                                      </p:childTnLst>
                                    </p:cTn>
                                  </p:par>
                                  <p:par>
                                    <p:cTn id="77" presetID="53" presetClass="entr" presetSubtype="16" fill="hold" grpId="0" nodeType="withEffect">
                                      <p:stCondLst>
                                        <p:cond delay="3900"/>
                                      </p:stCondLst>
                                      <p:childTnLst>
                                        <p:set>
                                          <p:cBhvr>
                                            <p:cTn id="78" dur="1" fill="hold">
                                              <p:stCondLst>
                                                <p:cond delay="0"/>
                                              </p:stCondLst>
                                            </p:cTn>
                                            <p:tgtEl>
                                              <p:spTgt spid="42"/>
                                            </p:tgtEl>
                                            <p:attrNameLst>
                                              <p:attrName>style.visibility</p:attrName>
                                            </p:attrNameLst>
                                          </p:cBhvr>
                                          <p:to>
                                            <p:strVal val="visible"/>
                                          </p:to>
                                        </p:set>
                                        <p:anim calcmode="lin" valueType="num">
                                          <p:cBhvr>
                                            <p:cTn id="79" dur="500" fill="hold"/>
                                            <p:tgtEl>
                                              <p:spTgt spid="42"/>
                                            </p:tgtEl>
                                            <p:attrNameLst>
                                              <p:attrName>ppt_w</p:attrName>
                                            </p:attrNameLst>
                                          </p:cBhvr>
                                          <p:tavLst>
                                            <p:tav tm="0">
                                              <p:val>
                                                <p:fltVal val="0"/>
                                              </p:val>
                                            </p:tav>
                                            <p:tav tm="100000">
                                              <p:val>
                                                <p:strVal val="#ppt_w"/>
                                              </p:val>
                                            </p:tav>
                                          </p:tavLst>
                                        </p:anim>
                                        <p:anim calcmode="lin" valueType="num">
                                          <p:cBhvr>
                                            <p:cTn id="80" dur="500" fill="hold"/>
                                            <p:tgtEl>
                                              <p:spTgt spid="42"/>
                                            </p:tgtEl>
                                            <p:attrNameLst>
                                              <p:attrName>ppt_h</p:attrName>
                                            </p:attrNameLst>
                                          </p:cBhvr>
                                          <p:tavLst>
                                            <p:tav tm="0">
                                              <p:val>
                                                <p:fltVal val="0"/>
                                              </p:val>
                                            </p:tav>
                                            <p:tav tm="100000">
                                              <p:val>
                                                <p:strVal val="#ppt_h"/>
                                              </p:val>
                                            </p:tav>
                                          </p:tavLst>
                                        </p:anim>
                                        <p:animEffect transition="in" filter="fade">
                                          <p:cBhvr>
                                            <p:cTn id="81" dur="500"/>
                                            <p:tgtEl>
                                              <p:spTgt spid="42"/>
                                            </p:tgtEl>
                                          </p:cBhvr>
                                        </p:animEffect>
                                      </p:childTnLst>
                                    </p:cTn>
                                  </p:par>
                                  <p:par>
                                    <p:cTn id="82" presetID="2" presetClass="entr" presetSubtype="2" fill="hold" grpId="0" nodeType="withEffect" p14:presetBounceEnd="60000">
                                      <p:stCondLst>
                                        <p:cond delay="4400"/>
                                      </p:stCondLst>
                                      <p:childTnLst>
                                        <p:set>
                                          <p:cBhvr>
                                            <p:cTn id="83" dur="1" fill="hold">
                                              <p:stCondLst>
                                                <p:cond delay="0"/>
                                              </p:stCondLst>
                                            </p:cTn>
                                            <p:tgtEl>
                                              <p:spTgt spid="45"/>
                                            </p:tgtEl>
                                            <p:attrNameLst>
                                              <p:attrName>style.visibility</p:attrName>
                                            </p:attrNameLst>
                                          </p:cBhvr>
                                          <p:to>
                                            <p:strVal val="visible"/>
                                          </p:to>
                                        </p:set>
                                        <p:anim calcmode="lin" valueType="num" p14:bounceEnd="60000">
                                          <p:cBhvr additive="base">
                                            <p:cTn id="84" dur="500" fill="hold"/>
                                            <p:tgtEl>
                                              <p:spTgt spid="45"/>
                                            </p:tgtEl>
                                            <p:attrNameLst>
                                              <p:attrName>ppt_x</p:attrName>
                                            </p:attrNameLst>
                                          </p:cBhvr>
                                          <p:tavLst>
                                            <p:tav tm="0">
                                              <p:val>
                                                <p:strVal val="1+#ppt_w/2"/>
                                              </p:val>
                                            </p:tav>
                                            <p:tav tm="100000">
                                              <p:val>
                                                <p:strVal val="#ppt_x"/>
                                              </p:val>
                                            </p:tav>
                                          </p:tavLst>
                                        </p:anim>
                                        <p:anim calcmode="lin" valueType="num" p14:bounceEnd="60000">
                                          <p:cBhvr additive="base">
                                            <p:cTn id="85" dur="500" fill="hold"/>
                                            <p:tgtEl>
                                              <p:spTgt spid="45"/>
                                            </p:tgtEl>
                                            <p:attrNameLst>
                                              <p:attrName>ppt_y</p:attrName>
                                            </p:attrNameLst>
                                          </p:cBhvr>
                                          <p:tavLst>
                                            <p:tav tm="0">
                                              <p:val>
                                                <p:strVal val="#ppt_y"/>
                                              </p:val>
                                            </p:tav>
                                            <p:tav tm="100000">
                                              <p:val>
                                                <p:strVal val="#ppt_y"/>
                                              </p:val>
                                            </p:tav>
                                          </p:tavLst>
                                        </p:anim>
                                      </p:childTnLst>
                                    </p:cTn>
                                  </p:par>
                                  <p:par>
                                    <p:cTn id="86" presetID="53" presetClass="entr" presetSubtype="16" fill="hold" grpId="0" nodeType="withEffect">
                                      <p:stCondLst>
                                        <p:cond delay="440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2" presetClass="entr" presetSubtype="2" fill="hold" grpId="0" nodeType="withEffect" p14:presetBounceEnd="60000">
                                      <p:stCondLst>
                                        <p:cond delay="4900"/>
                                      </p:stCondLst>
                                      <p:childTnLst>
                                        <p:set>
                                          <p:cBhvr>
                                            <p:cTn id="92" dur="1" fill="hold">
                                              <p:stCondLst>
                                                <p:cond delay="0"/>
                                              </p:stCondLst>
                                            </p:cTn>
                                            <p:tgtEl>
                                              <p:spTgt spid="46"/>
                                            </p:tgtEl>
                                            <p:attrNameLst>
                                              <p:attrName>style.visibility</p:attrName>
                                            </p:attrNameLst>
                                          </p:cBhvr>
                                          <p:to>
                                            <p:strVal val="visible"/>
                                          </p:to>
                                        </p:set>
                                        <p:anim calcmode="lin" valueType="num" p14:bounceEnd="60000">
                                          <p:cBhvr additive="base">
                                            <p:cTn id="93" dur="500" fill="hold"/>
                                            <p:tgtEl>
                                              <p:spTgt spid="46"/>
                                            </p:tgtEl>
                                            <p:attrNameLst>
                                              <p:attrName>ppt_x</p:attrName>
                                            </p:attrNameLst>
                                          </p:cBhvr>
                                          <p:tavLst>
                                            <p:tav tm="0">
                                              <p:val>
                                                <p:strVal val="1+#ppt_w/2"/>
                                              </p:val>
                                            </p:tav>
                                            <p:tav tm="100000">
                                              <p:val>
                                                <p:strVal val="#ppt_x"/>
                                              </p:val>
                                            </p:tav>
                                          </p:tavLst>
                                        </p:anim>
                                        <p:anim calcmode="lin" valueType="num" p14:bounceEnd="60000">
                                          <p:cBhvr additive="base">
                                            <p:cTn id="94"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animBg="1"/>
          <p:bldP spid="51" grpId="0" animBg="1"/>
          <p:bldP spid="5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42" presetClass="entr" presetSubtype="0" fill="hold" grpId="0" nodeType="withEffect">
                                      <p:stCondLst>
                                        <p:cond delay="70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anim calcmode="lin" valueType="num">
                                          <p:cBhvr>
                                            <p:cTn id="11" dur="500" fill="hold"/>
                                            <p:tgtEl>
                                              <p:spTgt spid="50"/>
                                            </p:tgtEl>
                                            <p:attrNameLst>
                                              <p:attrName>ppt_x</p:attrName>
                                            </p:attrNameLst>
                                          </p:cBhvr>
                                          <p:tavLst>
                                            <p:tav tm="0">
                                              <p:val>
                                                <p:strVal val="#ppt_x"/>
                                              </p:val>
                                            </p:tav>
                                            <p:tav tm="100000">
                                              <p:val>
                                                <p:strVal val="#ppt_x"/>
                                              </p:val>
                                            </p:tav>
                                          </p:tavLst>
                                        </p:anim>
                                        <p:anim calcmode="lin" valueType="num">
                                          <p:cBhvr>
                                            <p:cTn id="12" dur="500" fill="hold"/>
                                            <p:tgtEl>
                                              <p:spTgt spid="50"/>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70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anim calcmode="lin" valueType="num">
                                          <p:cBhvr>
                                            <p:cTn id="16" dur="500" fill="hold"/>
                                            <p:tgtEl>
                                              <p:spTgt spid="53"/>
                                            </p:tgtEl>
                                            <p:attrNameLst>
                                              <p:attrName>ppt_x</p:attrName>
                                            </p:attrNameLst>
                                          </p:cBhvr>
                                          <p:tavLst>
                                            <p:tav tm="0">
                                              <p:val>
                                                <p:strVal val="#ppt_x"/>
                                              </p:val>
                                            </p:tav>
                                            <p:tav tm="100000">
                                              <p:val>
                                                <p:strVal val="#ppt_x"/>
                                              </p:val>
                                            </p:tav>
                                          </p:tavLst>
                                        </p:anim>
                                        <p:anim calcmode="lin" valueType="num">
                                          <p:cBhvr>
                                            <p:cTn id="17" dur="5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80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anim calcmode="lin" valueType="num">
                                          <p:cBhvr>
                                            <p:cTn id="21" dur="500" fill="hold"/>
                                            <p:tgtEl>
                                              <p:spTgt spid="51"/>
                                            </p:tgtEl>
                                            <p:attrNameLst>
                                              <p:attrName>ppt_x</p:attrName>
                                            </p:attrNameLst>
                                          </p:cBhvr>
                                          <p:tavLst>
                                            <p:tav tm="0">
                                              <p:val>
                                                <p:strVal val="#ppt_x"/>
                                              </p:val>
                                            </p:tav>
                                            <p:tav tm="100000">
                                              <p:val>
                                                <p:strVal val="#ppt_x"/>
                                              </p:val>
                                            </p:tav>
                                          </p:tavLst>
                                        </p:anim>
                                        <p:anim calcmode="lin" valueType="num">
                                          <p:cBhvr>
                                            <p:cTn id="22" dur="500" fill="hold"/>
                                            <p:tgtEl>
                                              <p:spTgt spid="51"/>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80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strVal val="#ppt_x"/>
                                              </p:val>
                                            </p:tav>
                                            <p:tav tm="100000">
                                              <p:val>
                                                <p:strVal val="#ppt_x"/>
                                              </p:val>
                                            </p:tav>
                                          </p:tavLst>
                                        </p:anim>
                                        <p:anim calcmode="lin" valueType="num">
                                          <p:cBhvr>
                                            <p:cTn id="27" dur="500" fill="hold"/>
                                            <p:tgtEl>
                                              <p:spTgt spid="3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90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anim calcmode="lin" valueType="num">
                                          <p:cBhvr>
                                            <p:cTn id="31" dur="500" fill="hold"/>
                                            <p:tgtEl>
                                              <p:spTgt spid="52"/>
                                            </p:tgtEl>
                                            <p:attrNameLst>
                                              <p:attrName>ppt_x</p:attrName>
                                            </p:attrNameLst>
                                          </p:cBhvr>
                                          <p:tavLst>
                                            <p:tav tm="0">
                                              <p:val>
                                                <p:strVal val="#ppt_x"/>
                                              </p:val>
                                            </p:tav>
                                            <p:tav tm="100000">
                                              <p:val>
                                                <p:strVal val="#ppt_x"/>
                                              </p:val>
                                            </p:tav>
                                          </p:tavLst>
                                        </p:anim>
                                        <p:anim calcmode="lin" valueType="num">
                                          <p:cBhvr>
                                            <p:cTn id="32" dur="500" fill="hold"/>
                                            <p:tgtEl>
                                              <p:spTgt spid="52"/>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90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anim calcmode="lin" valueType="num">
                                          <p:cBhvr>
                                            <p:cTn id="36" dur="500" fill="hold"/>
                                            <p:tgtEl>
                                              <p:spTgt spid="31"/>
                                            </p:tgtEl>
                                            <p:attrNameLst>
                                              <p:attrName>ppt_x</p:attrName>
                                            </p:attrNameLst>
                                          </p:cBhvr>
                                          <p:tavLst>
                                            <p:tav tm="0">
                                              <p:val>
                                                <p:strVal val="#ppt_x"/>
                                              </p:val>
                                            </p:tav>
                                            <p:tav tm="100000">
                                              <p:val>
                                                <p:strVal val="#ppt_x"/>
                                              </p:val>
                                            </p:tav>
                                          </p:tavLst>
                                        </p:anim>
                                        <p:anim calcmode="lin" valueType="num">
                                          <p:cBhvr>
                                            <p:cTn id="37" dur="500" fill="hold"/>
                                            <p:tgtEl>
                                              <p:spTgt spid="31"/>
                                            </p:tgtEl>
                                            <p:attrNameLst>
                                              <p:attrName>ppt_y</p:attrName>
                                            </p:attrNameLst>
                                          </p:cBhvr>
                                          <p:tavLst>
                                            <p:tav tm="0">
                                              <p:val>
                                                <p:strVal val="#ppt_y-.1"/>
                                              </p:val>
                                            </p:tav>
                                            <p:tav tm="100000">
                                              <p:val>
                                                <p:strVal val="#ppt_y"/>
                                              </p:val>
                                            </p:tav>
                                          </p:tavLst>
                                        </p:anim>
                                      </p:childTnLst>
                                    </p:cTn>
                                  </p:par>
                                  <p:par>
                                    <p:cTn id="38" presetID="21" presetClass="entr" presetSubtype="1" fill="hold" grpId="0" nodeType="withEffect">
                                      <p:stCondLst>
                                        <p:cond delay="1500"/>
                                      </p:stCondLst>
                                      <p:childTnLst>
                                        <p:set>
                                          <p:cBhvr>
                                            <p:cTn id="39" dur="1" fill="hold">
                                              <p:stCondLst>
                                                <p:cond delay="0"/>
                                              </p:stCondLst>
                                            </p:cTn>
                                            <p:tgtEl>
                                              <p:spTgt spid="37"/>
                                            </p:tgtEl>
                                            <p:attrNameLst>
                                              <p:attrName>style.visibility</p:attrName>
                                            </p:attrNameLst>
                                          </p:cBhvr>
                                          <p:to>
                                            <p:strVal val="visible"/>
                                          </p:to>
                                        </p:set>
                                        <p:animEffect transition="in" filter="wheel(1)">
                                          <p:cBhvr>
                                            <p:cTn id="40" dur="500"/>
                                            <p:tgtEl>
                                              <p:spTgt spid="37"/>
                                            </p:tgtEl>
                                          </p:cBhvr>
                                        </p:animEffect>
                                      </p:childTnLst>
                                    </p:cTn>
                                  </p:par>
                                  <p:par>
                                    <p:cTn id="41" presetID="53" presetClass="entr" presetSubtype="16" fill="hold" grpId="0" nodeType="withEffect">
                                      <p:stCondLst>
                                        <p:cond delay="190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par>
                                    <p:cTn id="46" presetID="2" presetClass="entr" presetSubtype="8" fill="hold" grpId="0" nodeType="withEffect">
                                      <p:stCondLst>
                                        <p:cond delay="240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0-#ppt_w/2"/>
                                              </p:val>
                                            </p:tav>
                                            <p:tav tm="100000">
                                              <p:val>
                                                <p:strVal val="#ppt_x"/>
                                              </p:val>
                                            </p:tav>
                                          </p:tavLst>
                                        </p:anim>
                                        <p:anim calcmode="lin" valueType="num">
                                          <p:cBhvr additive="base">
                                            <p:cTn id="49" dur="500" fill="hold"/>
                                            <p:tgtEl>
                                              <p:spTgt spid="47"/>
                                            </p:tgtEl>
                                            <p:attrNameLst>
                                              <p:attrName>ppt_y</p:attrName>
                                            </p:attrNameLst>
                                          </p:cBhvr>
                                          <p:tavLst>
                                            <p:tav tm="0">
                                              <p:val>
                                                <p:strVal val="#ppt_y"/>
                                              </p:val>
                                            </p:tav>
                                            <p:tav tm="100000">
                                              <p:val>
                                                <p:strVal val="#ppt_y"/>
                                              </p:val>
                                            </p:tav>
                                          </p:tavLst>
                                        </p:anim>
                                      </p:childTnLst>
                                    </p:cTn>
                                  </p:par>
                                  <p:par>
                                    <p:cTn id="50" presetID="53" presetClass="entr" presetSubtype="16" fill="hold" grpId="0" nodeType="withEffect">
                                      <p:stCondLst>
                                        <p:cond delay="240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childTnLst>
                                    </p:cTn>
                                  </p:par>
                                  <p:par>
                                    <p:cTn id="55" presetID="2" presetClass="entr" presetSubtype="8" fill="hold" grpId="0" nodeType="withEffect">
                                      <p:stCondLst>
                                        <p:cond delay="290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0-#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290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Effect transition="in" filter="fade">
                                          <p:cBhvr>
                                            <p:cTn id="63" dur="500"/>
                                            <p:tgtEl>
                                              <p:spTgt spid="40"/>
                                            </p:tgtEl>
                                          </p:cBhvr>
                                        </p:animEffect>
                                      </p:childTnLst>
                                    </p:cTn>
                                  </p:par>
                                  <p:par>
                                    <p:cTn id="64" presetID="2" presetClass="entr" presetSubtype="8" fill="hold" grpId="0" nodeType="withEffect">
                                      <p:stCondLst>
                                        <p:cond delay="340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0-#ppt_w/2"/>
                                              </p:val>
                                            </p:tav>
                                            <p:tav tm="100000">
                                              <p:val>
                                                <p:strVal val="#ppt_x"/>
                                              </p:val>
                                            </p:tav>
                                          </p:tavLst>
                                        </p:anim>
                                        <p:anim calcmode="lin" valueType="num">
                                          <p:cBhvr additive="base">
                                            <p:cTn id="67" dur="500" fill="hold"/>
                                            <p:tgtEl>
                                              <p:spTgt spid="49"/>
                                            </p:tgtEl>
                                            <p:attrNameLst>
                                              <p:attrName>ppt_y</p:attrName>
                                            </p:attrNameLst>
                                          </p:cBhvr>
                                          <p:tavLst>
                                            <p:tav tm="0">
                                              <p:val>
                                                <p:strVal val="#ppt_y"/>
                                              </p:val>
                                            </p:tav>
                                            <p:tav tm="100000">
                                              <p:val>
                                                <p:strVal val="#ppt_y"/>
                                              </p:val>
                                            </p:tav>
                                          </p:tavLst>
                                        </p:anim>
                                      </p:childTnLst>
                                    </p:cTn>
                                  </p:par>
                                  <p:par>
                                    <p:cTn id="68" presetID="53" presetClass="entr" presetSubtype="16" fill="hold" grpId="0" nodeType="withEffect">
                                      <p:stCondLst>
                                        <p:cond delay="340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par>
                                    <p:cTn id="73" presetID="2" presetClass="entr" presetSubtype="2" fill="hold" grpId="0" nodeType="withEffect">
                                      <p:stCondLst>
                                        <p:cond delay="390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500" fill="hold"/>
                                            <p:tgtEl>
                                              <p:spTgt spid="44"/>
                                            </p:tgtEl>
                                            <p:attrNameLst>
                                              <p:attrName>ppt_x</p:attrName>
                                            </p:attrNameLst>
                                          </p:cBhvr>
                                          <p:tavLst>
                                            <p:tav tm="0">
                                              <p:val>
                                                <p:strVal val="1+#ppt_w/2"/>
                                              </p:val>
                                            </p:tav>
                                            <p:tav tm="100000">
                                              <p:val>
                                                <p:strVal val="#ppt_x"/>
                                              </p:val>
                                            </p:tav>
                                          </p:tavLst>
                                        </p:anim>
                                        <p:anim calcmode="lin" valueType="num">
                                          <p:cBhvr additive="base">
                                            <p:cTn id="76" dur="500" fill="hold"/>
                                            <p:tgtEl>
                                              <p:spTgt spid="44"/>
                                            </p:tgtEl>
                                            <p:attrNameLst>
                                              <p:attrName>ppt_y</p:attrName>
                                            </p:attrNameLst>
                                          </p:cBhvr>
                                          <p:tavLst>
                                            <p:tav tm="0">
                                              <p:val>
                                                <p:strVal val="#ppt_y"/>
                                              </p:val>
                                            </p:tav>
                                            <p:tav tm="100000">
                                              <p:val>
                                                <p:strVal val="#ppt_y"/>
                                              </p:val>
                                            </p:tav>
                                          </p:tavLst>
                                        </p:anim>
                                      </p:childTnLst>
                                    </p:cTn>
                                  </p:par>
                                  <p:par>
                                    <p:cTn id="77" presetID="53" presetClass="entr" presetSubtype="16" fill="hold" grpId="0" nodeType="withEffect">
                                      <p:stCondLst>
                                        <p:cond delay="3900"/>
                                      </p:stCondLst>
                                      <p:childTnLst>
                                        <p:set>
                                          <p:cBhvr>
                                            <p:cTn id="78" dur="1" fill="hold">
                                              <p:stCondLst>
                                                <p:cond delay="0"/>
                                              </p:stCondLst>
                                            </p:cTn>
                                            <p:tgtEl>
                                              <p:spTgt spid="42"/>
                                            </p:tgtEl>
                                            <p:attrNameLst>
                                              <p:attrName>style.visibility</p:attrName>
                                            </p:attrNameLst>
                                          </p:cBhvr>
                                          <p:to>
                                            <p:strVal val="visible"/>
                                          </p:to>
                                        </p:set>
                                        <p:anim calcmode="lin" valueType="num">
                                          <p:cBhvr>
                                            <p:cTn id="79" dur="500" fill="hold"/>
                                            <p:tgtEl>
                                              <p:spTgt spid="42"/>
                                            </p:tgtEl>
                                            <p:attrNameLst>
                                              <p:attrName>ppt_w</p:attrName>
                                            </p:attrNameLst>
                                          </p:cBhvr>
                                          <p:tavLst>
                                            <p:tav tm="0">
                                              <p:val>
                                                <p:fltVal val="0"/>
                                              </p:val>
                                            </p:tav>
                                            <p:tav tm="100000">
                                              <p:val>
                                                <p:strVal val="#ppt_w"/>
                                              </p:val>
                                            </p:tav>
                                          </p:tavLst>
                                        </p:anim>
                                        <p:anim calcmode="lin" valueType="num">
                                          <p:cBhvr>
                                            <p:cTn id="80" dur="500" fill="hold"/>
                                            <p:tgtEl>
                                              <p:spTgt spid="42"/>
                                            </p:tgtEl>
                                            <p:attrNameLst>
                                              <p:attrName>ppt_h</p:attrName>
                                            </p:attrNameLst>
                                          </p:cBhvr>
                                          <p:tavLst>
                                            <p:tav tm="0">
                                              <p:val>
                                                <p:fltVal val="0"/>
                                              </p:val>
                                            </p:tav>
                                            <p:tav tm="100000">
                                              <p:val>
                                                <p:strVal val="#ppt_h"/>
                                              </p:val>
                                            </p:tav>
                                          </p:tavLst>
                                        </p:anim>
                                        <p:animEffect transition="in" filter="fade">
                                          <p:cBhvr>
                                            <p:cTn id="81" dur="500"/>
                                            <p:tgtEl>
                                              <p:spTgt spid="42"/>
                                            </p:tgtEl>
                                          </p:cBhvr>
                                        </p:animEffect>
                                      </p:childTnLst>
                                    </p:cTn>
                                  </p:par>
                                  <p:par>
                                    <p:cTn id="82" presetID="2" presetClass="entr" presetSubtype="2" fill="hold" grpId="0" nodeType="withEffect">
                                      <p:stCondLst>
                                        <p:cond delay="4400"/>
                                      </p:stCondLst>
                                      <p:childTnLst>
                                        <p:set>
                                          <p:cBhvr>
                                            <p:cTn id="83" dur="1" fill="hold">
                                              <p:stCondLst>
                                                <p:cond delay="0"/>
                                              </p:stCondLst>
                                            </p:cTn>
                                            <p:tgtEl>
                                              <p:spTgt spid="45"/>
                                            </p:tgtEl>
                                            <p:attrNameLst>
                                              <p:attrName>style.visibility</p:attrName>
                                            </p:attrNameLst>
                                          </p:cBhvr>
                                          <p:to>
                                            <p:strVal val="visible"/>
                                          </p:to>
                                        </p:set>
                                        <p:anim calcmode="lin" valueType="num">
                                          <p:cBhvr additive="base">
                                            <p:cTn id="84" dur="500" fill="hold"/>
                                            <p:tgtEl>
                                              <p:spTgt spid="45"/>
                                            </p:tgtEl>
                                            <p:attrNameLst>
                                              <p:attrName>ppt_x</p:attrName>
                                            </p:attrNameLst>
                                          </p:cBhvr>
                                          <p:tavLst>
                                            <p:tav tm="0">
                                              <p:val>
                                                <p:strVal val="1+#ppt_w/2"/>
                                              </p:val>
                                            </p:tav>
                                            <p:tav tm="100000">
                                              <p:val>
                                                <p:strVal val="#ppt_x"/>
                                              </p:val>
                                            </p:tav>
                                          </p:tavLst>
                                        </p:anim>
                                        <p:anim calcmode="lin" valueType="num">
                                          <p:cBhvr additive="base">
                                            <p:cTn id="85" dur="500" fill="hold"/>
                                            <p:tgtEl>
                                              <p:spTgt spid="45"/>
                                            </p:tgtEl>
                                            <p:attrNameLst>
                                              <p:attrName>ppt_y</p:attrName>
                                            </p:attrNameLst>
                                          </p:cBhvr>
                                          <p:tavLst>
                                            <p:tav tm="0">
                                              <p:val>
                                                <p:strVal val="#ppt_y"/>
                                              </p:val>
                                            </p:tav>
                                            <p:tav tm="100000">
                                              <p:val>
                                                <p:strVal val="#ppt_y"/>
                                              </p:val>
                                            </p:tav>
                                          </p:tavLst>
                                        </p:anim>
                                      </p:childTnLst>
                                    </p:cTn>
                                  </p:par>
                                  <p:par>
                                    <p:cTn id="86" presetID="53" presetClass="entr" presetSubtype="16" fill="hold" grpId="0" nodeType="withEffect">
                                      <p:stCondLst>
                                        <p:cond delay="440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2" presetClass="entr" presetSubtype="2" fill="hold" grpId="0" nodeType="withEffect">
                                      <p:stCondLst>
                                        <p:cond delay="4900"/>
                                      </p:stCondLst>
                                      <p:childTnLst>
                                        <p:set>
                                          <p:cBhvr>
                                            <p:cTn id="92" dur="1" fill="hold">
                                              <p:stCondLst>
                                                <p:cond delay="0"/>
                                              </p:stCondLst>
                                            </p:cTn>
                                            <p:tgtEl>
                                              <p:spTgt spid="46"/>
                                            </p:tgtEl>
                                            <p:attrNameLst>
                                              <p:attrName>style.visibility</p:attrName>
                                            </p:attrNameLst>
                                          </p:cBhvr>
                                          <p:to>
                                            <p:strVal val="visible"/>
                                          </p:to>
                                        </p:set>
                                        <p:anim calcmode="lin" valueType="num">
                                          <p:cBhvr additive="base">
                                            <p:cTn id="93" dur="500" fill="hold"/>
                                            <p:tgtEl>
                                              <p:spTgt spid="46"/>
                                            </p:tgtEl>
                                            <p:attrNameLst>
                                              <p:attrName>ppt_x</p:attrName>
                                            </p:attrNameLst>
                                          </p:cBhvr>
                                          <p:tavLst>
                                            <p:tav tm="0">
                                              <p:val>
                                                <p:strVal val="1+#ppt_w/2"/>
                                              </p:val>
                                            </p:tav>
                                            <p:tav tm="100000">
                                              <p:val>
                                                <p:strVal val="#ppt_x"/>
                                              </p:val>
                                            </p:tav>
                                          </p:tavLst>
                                        </p:anim>
                                        <p:anim calcmode="lin" valueType="num">
                                          <p:cBhvr additive="base">
                                            <p:cTn id="94"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animBg="1"/>
          <p:bldP spid="51" grpId="0" animBg="1"/>
          <p:bldP spid="52" grpId="0" animBg="1"/>
        </p:bldLst>
      </p:timing>
    </mc:Fallback>
  </mc:AlternateContent>
</p:sld>
</file>

<file path=ppt/theme/theme1.xml><?xml version="1.0" encoding="utf-8"?>
<a:theme xmlns:a="http://schemas.openxmlformats.org/drawingml/2006/main" name="更多模板请关注：亮亮图文旗舰店https://liangliangtuwen.tmall.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6000</Words>
  <Application>WPS 演示</Application>
  <PresentationFormat>自定义</PresentationFormat>
  <Paragraphs>669</Paragraphs>
  <Slides>31</Slides>
  <Notes>29</Notes>
  <HiddenSlides>0</HiddenSlides>
  <MMClips>0</MMClips>
  <ScaleCrop>false</ScaleCrop>
  <HeadingPairs>
    <vt:vector size="6" baseType="variant">
      <vt:variant>
        <vt:lpstr>已用的字体</vt:lpstr>
      </vt:variant>
      <vt:variant>
        <vt:i4>33</vt:i4>
      </vt:variant>
      <vt:variant>
        <vt:lpstr>主题</vt:lpstr>
      </vt:variant>
      <vt:variant>
        <vt:i4>1</vt:i4>
      </vt:variant>
      <vt:variant>
        <vt:lpstr>幻灯片标题</vt:lpstr>
      </vt:variant>
      <vt:variant>
        <vt:i4>31</vt:i4>
      </vt:variant>
    </vt:vector>
  </HeadingPairs>
  <TitlesOfParts>
    <vt:vector size="65" baseType="lpstr">
      <vt:lpstr>Arial</vt:lpstr>
      <vt:lpstr>宋体</vt:lpstr>
      <vt:lpstr>Wingdings</vt:lpstr>
      <vt:lpstr>微软雅黑</vt:lpstr>
      <vt:lpstr>Calibri</vt:lpstr>
      <vt:lpstr>Open Sans</vt:lpstr>
      <vt:lpstr>Franklin Gothic Demi Cond</vt:lpstr>
      <vt:lpstr>Signika</vt:lpstr>
      <vt:lpstr>Open Sans Light</vt:lpstr>
      <vt:lpstr>Mission Gothic Regular</vt:lpstr>
      <vt:lpstr>Open Sans Light</vt:lpstr>
      <vt:lpstr>Tahoma</vt:lpstr>
      <vt:lpstr>Arial</vt:lpstr>
      <vt:lpstr>Open Sans</vt:lpstr>
      <vt:lpstr>Franklin Gothic Book</vt:lpstr>
      <vt:lpstr>Open Sans Extrabold</vt:lpstr>
      <vt:lpstr>Open Sans Semibold</vt:lpstr>
      <vt:lpstr>Arial Unicode MS</vt:lpstr>
      <vt:lpstr>Calibri Light</vt:lpstr>
      <vt:lpstr>华文黑体</vt:lpstr>
      <vt:lpstr>Lato Light</vt:lpstr>
      <vt:lpstr>Gill Sans</vt:lpstr>
      <vt:lpstr>Calibri</vt:lpstr>
      <vt:lpstr>Impact</vt:lpstr>
      <vt:lpstr>MS PGothic</vt:lpstr>
      <vt:lpstr>Corbel</vt:lpstr>
      <vt:lpstr>方正兰亭细黑_GBK</vt:lpstr>
      <vt:lpstr>Broadway BT</vt:lpstr>
      <vt:lpstr>Segoe Print</vt:lpstr>
      <vt:lpstr>Kozuka Gothic Pro R</vt:lpstr>
      <vt:lpstr>黑体</vt:lpstr>
      <vt:lpstr>Gill Sans MT</vt:lpstr>
      <vt:lpstr>Broadway</vt:lpstr>
      <vt:lpstr>更多模板请关注：亮亮图文旗舰店https://liangliangtuwen.tmall.com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2015-05-05T08:02:00Z</dcterms:created>
  <dcterms:modified xsi:type="dcterms:W3CDTF">2017-12-08T05:09:19Z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